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3" r:id="rId2"/>
    <p:sldId id="294" r:id="rId3"/>
    <p:sldId id="295" r:id="rId4"/>
    <p:sldId id="296" r:id="rId5"/>
    <p:sldId id="297" r:id="rId6"/>
    <p:sldId id="320" r:id="rId7"/>
    <p:sldId id="321" r:id="rId8"/>
    <p:sldId id="330" r:id="rId9"/>
    <p:sldId id="338" r:id="rId10"/>
    <p:sldId id="322" r:id="rId11"/>
    <p:sldId id="305" r:id="rId12"/>
    <p:sldId id="308" r:id="rId13"/>
    <p:sldId id="331" r:id="rId14"/>
    <p:sldId id="313" r:id="rId15"/>
    <p:sldId id="300" r:id="rId16"/>
    <p:sldId id="323" r:id="rId17"/>
    <p:sldId id="307" r:id="rId18"/>
    <p:sldId id="318" r:id="rId19"/>
    <p:sldId id="332" r:id="rId20"/>
    <p:sldId id="306" r:id="rId21"/>
    <p:sldId id="339" r:id="rId22"/>
    <p:sldId id="324" r:id="rId23"/>
    <p:sldId id="334" r:id="rId24"/>
    <p:sldId id="333" r:id="rId25"/>
    <p:sldId id="301" r:id="rId26"/>
    <p:sldId id="340" r:id="rId27"/>
    <p:sldId id="328" r:id="rId28"/>
    <p:sldId id="335" r:id="rId29"/>
    <p:sldId id="337" r:id="rId30"/>
    <p:sldId id="298" r:id="rId31"/>
    <p:sldId id="302" r:id="rId32"/>
    <p:sldId id="326" r:id="rId33"/>
    <p:sldId id="327" r:id="rId34"/>
    <p:sldId id="336" r:id="rId35"/>
    <p:sldId id="319"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0D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p:normalViewPr>
  <p:slideViewPr>
    <p:cSldViewPr>
      <p:cViewPr varScale="1">
        <p:scale>
          <a:sx n="72" d="100"/>
          <a:sy n="72" d="100"/>
        </p:scale>
        <p:origin x="-44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98AA04-C1C6-4545-BA35-89963F1B2C65}" type="datetimeFigureOut">
              <a:rPr lang="zh-CN" altLang="en-US" smtClean="0"/>
              <a:pPr/>
              <a:t>2016-12-30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573425-6875-4059-A7E9-941D8183A269}" type="slidenum">
              <a:rPr lang="zh-CN" altLang="en-US" smtClean="0"/>
              <a:pPr/>
              <a:t>‹#›</a:t>
            </a:fld>
            <a:endParaRPr lang="zh-CN" altLang="en-US"/>
          </a:p>
        </p:txBody>
      </p:sp>
    </p:spTree>
    <p:extLst>
      <p:ext uri="{BB962C8B-B14F-4D97-AF65-F5344CB8AC3E}">
        <p14:creationId xmlns:p14="http://schemas.microsoft.com/office/powerpoint/2010/main" val="2634014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8" y="0"/>
            <a:ext cx="9147175" cy="6859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descr="I:\1121A0TIME\00功课作息\校标20150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88" y="11113"/>
            <a:ext cx="1762125"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1041889" y="1526927"/>
            <a:ext cx="7562559" cy="1181993"/>
          </a:xfrm>
        </p:spPr>
        <p:txBody>
          <a:bodyPr/>
          <a:lstStyle>
            <a:lvl1pPr>
              <a:defRPr>
                <a:solidFill>
                  <a:srgbClr val="FFFF00"/>
                </a:solidFill>
                <a:latin typeface="黑体" pitchFamily="49" charset="-122"/>
                <a:ea typeface="黑体" pitchFamily="49"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2915816" y="4365104"/>
            <a:ext cx="5760640" cy="550912"/>
          </a:xfrm>
        </p:spPr>
        <p:txBody>
          <a:bodyPr/>
          <a:lstStyle>
            <a:lvl1pPr marL="0" indent="0" algn="ctr">
              <a:buNone/>
              <a:defRPr sz="2600">
                <a:solidFill>
                  <a:schemeClr val="tx1"/>
                </a:solidFill>
                <a:latin typeface="楷体" panose="02010609060101010101" pitchFamily="49" charset="-122"/>
                <a:ea typeface="楷体" panose="02010609060101010101" pitchFamily="49"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6" name="日期占位符 3"/>
          <p:cNvSpPr>
            <a:spLocks noGrp="1"/>
          </p:cNvSpPr>
          <p:nvPr>
            <p:ph type="dt" sz="half" idx="10"/>
          </p:nvPr>
        </p:nvSpPr>
        <p:spPr>
          <a:xfrm>
            <a:off x="107950" y="6453188"/>
            <a:ext cx="2133600" cy="365125"/>
          </a:xfrm>
        </p:spPr>
        <p:txBody>
          <a:bodyPr/>
          <a:lstStyle>
            <a:lvl1pPr>
              <a:defRPr/>
            </a:lvl1pPr>
          </a:lstStyle>
          <a:p>
            <a:pPr>
              <a:defRPr/>
            </a:pPr>
            <a:fld id="{85F33074-F615-4990-ADA8-01371E62B2E8}" type="datetime3">
              <a:rPr lang="zh-CN" altLang="en-US" smtClean="0"/>
              <a:t>2016年12月30日星期五</a:t>
            </a:fld>
            <a:endParaRPr lang="zh-CN" altLang="en-US" dirty="0"/>
          </a:p>
        </p:txBody>
      </p:sp>
      <p:sp>
        <p:nvSpPr>
          <p:cNvPr id="7" name="页脚占位符 4"/>
          <p:cNvSpPr>
            <a:spLocks noGrp="1"/>
          </p:cNvSpPr>
          <p:nvPr>
            <p:ph type="ftr" sz="quarter" idx="11"/>
          </p:nvPr>
        </p:nvSpPr>
        <p:spPr>
          <a:xfrm>
            <a:off x="2339975" y="6453188"/>
            <a:ext cx="2519363" cy="365125"/>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5003800" y="6448425"/>
            <a:ext cx="1512888" cy="365125"/>
          </a:xfrm>
        </p:spPr>
        <p:txBody>
          <a:bodyPr/>
          <a:lstStyle>
            <a:lvl1pPr>
              <a:defRPr/>
            </a:lvl1pPr>
          </a:lstStyle>
          <a:p>
            <a:fld id="{9271A4E9-36C4-4907-AC64-D3ED0773CB41}" type="slidenum">
              <a:rPr lang="zh-CN" altLang="en-US"/>
              <a:pPr/>
              <a:t>‹#›</a:t>
            </a:fld>
            <a:endParaRPr lang="zh-CN" altLang="en-US"/>
          </a:p>
        </p:txBody>
      </p:sp>
    </p:spTree>
    <p:extLst>
      <p:ext uri="{BB962C8B-B14F-4D97-AF65-F5344CB8AC3E}">
        <p14:creationId xmlns:p14="http://schemas.microsoft.com/office/powerpoint/2010/main" val="42004260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p:nvPr/>
        </p:nvSpPr>
        <p:spPr>
          <a:xfrm>
            <a:off x="0" y="6746875"/>
            <a:ext cx="9144000" cy="138113"/>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331640" y="260648"/>
            <a:ext cx="7355160" cy="576064"/>
          </a:xfrm>
        </p:spPr>
        <p:txBody>
          <a:bodyPr>
            <a:normAutofit/>
          </a:bodyPr>
          <a:lstStyle>
            <a:lvl1pPr algn="l">
              <a:defRPr sz="4000">
                <a:solidFill>
                  <a:schemeClr val="tx1"/>
                </a:solidFill>
                <a:latin typeface="黑体" pitchFamily="49" charset="-122"/>
                <a:ea typeface="黑体" pitchFamily="49"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p:txBody>
          <a:bodyPr/>
          <a:lstStyle>
            <a:lvl1pPr marL="0" indent="0">
              <a:buNone/>
              <a:defRPr>
                <a:solidFill>
                  <a:schemeClr val="tx1"/>
                </a:solidFill>
                <a:latin typeface="黑体" panose="02010609060101010101" pitchFamily="49" charset="-122"/>
                <a:ea typeface="黑体" panose="02010609060101010101" pitchFamily="49" charset="-122"/>
              </a:defRPr>
            </a:lvl1pPr>
            <a:lvl2pPr marL="457200" indent="0">
              <a:buNone/>
              <a:defRPr>
                <a:solidFill>
                  <a:schemeClr val="tx1"/>
                </a:solidFill>
                <a:latin typeface="黑体" panose="02010609060101010101" pitchFamily="49" charset="-122"/>
                <a:ea typeface="黑体" panose="02010609060101010101" pitchFamily="49" charset="-122"/>
              </a:defRPr>
            </a:lvl2pPr>
            <a:lvl3pPr marL="914400" indent="0">
              <a:buNone/>
              <a:defRPr>
                <a:solidFill>
                  <a:schemeClr val="tx1"/>
                </a:solidFill>
                <a:latin typeface="黑体" panose="02010609060101010101" pitchFamily="49" charset="-122"/>
                <a:ea typeface="黑体" panose="02010609060101010101" pitchFamily="49" charset="-122"/>
              </a:defRPr>
            </a:lvl3pPr>
            <a:lvl4pPr>
              <a:defRPr>
                <a:solidFill>
                  <a:schemeClr val="tx1"/>
                </a:solidFill>
              </a:defRPr>
            </a:lvl4pPr>
            <a:lvl5pPr>
              <a:defRPr>
                <a:solidFill>
                  <a:schemeClr val="tx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5" name="日期占位符 3"/>
          <p:cNvSpPr>
            <a:spLocks noGrp="1"/>
          </p:cNvSpPr>
          <p:nvPr>
            <p:ph type="dt" sz="half" idx="10"/>
          </p:nvPr>
        </p:nvSpPr>
        <p:spPr/>
        <p:txBody>
          <a:bodyPr/>
          <a:lstStyle>
            <a:lvl1pPr>
              <a:defRPr/>
            </a:lvl1pPr>
          </a:lstStyle>
          <a:p>
            <a:pPr>
              <a:defRPr/>
            </a:pPr>
            <a:fld id="{217A59E4-FFA0-4B01-AAA9-A2F6A6928CD4}" type="datetime3">
              <a:rPr lang="zh-CN" altLang="en-US" smtClean="0"/>
              <a:t>2016年12月30日星期五</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227FE4E1-FD29-4EB3-942C-6AC50CC8E145}" type="slidenum">
              <a:rPr lang="zh-CN" altLang="en-US"/>
              <a:pPr/>
              <a:t>‹#›</a:t>
            </a:fld>
            <a:endParaRPr lang="zh-CN" altLang="en-US"/>
          </a:p>
        </p:txBody>
      </p:sp>
    </p:spTree>
    <p:extLst>
      <p:ext uri="{BB962C8B-B14F-4D97-AF65-F5344CB8AC3E}">
        <p14:creationId xmlns:p14="http://schemas.microsoft.com/office/powerpoint/2010/main" val="1394040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99F30A56-25D4-476C-AD55-CA1906A3BB84}" type="datetime3">
              <a:rPr lang="zh-CN" altLang="en-US" smtClean="0"/>
              <a:t>2016年12月30日星期五</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C76CA8AF-8EEC-4775-BE54-34F5508C0E23}" type="slidenum">
              <a:rPr lang="zh-CN" altLang="en-US"/>
              <a:pPr/>
              <a:t>‹#›</a:t>
            </a:fld>
            <a:endParaRPr lang="zh-CN" altLang="en-US"/>
          </a:p>
        </p:txBody>
      </p:sp>
    </p:spTree>
    <p:extLst>
      <p:ext uri="{BB962C8B-B14F-4D97-AF65-F5344CB8AC3E}">
        <p14:creationId xmlns:p14="http://schemas.microsoft.com/office/powerpoint/2010/main" val="3734684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707A5BF-B3D3-4B60-8F28-88E4CB5F5EAC}" type="datetime3">
              <a:rPr lang="zh-CN" altLang="en-US" smtClean="0"/>
              <a:t>2016年12月30日星期五</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CD7AA04D-C6B4-477D-8D6E-839E1AB016E5}" type="slidenum">
              <a:rPr lang="en-US" altLang="zh-CN"/>
              <a:pPr/>
              <a:t>‹#›</a:t>
            </a:fld>
            <a:endParaRPr lang="en-US" altLang="zh-CN"/>
          </a:p>
        </p:txBody>
      </p:sp>
    </p:spTree>
  </p:cSld>
  <p:clrMapOvr>
    <a:masterClrMapping/>
  </p:clrMapOvr>
  <p:transition spd="med">
    <p:wheel spokes="8"/>
    <p:sndAc>
      <p:stSnd>
        <p:snd r:embed="rId1" name="chimes.wav"/>
      </p:stSnd>
    </p:sndAc>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0" y="6746875"/>
            <a:ext cx="9144000" cy="138113"/>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0" y="908050"/>
            <a:ext cx="9144000" cy="288925"/>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028" name="Picture 3" descr="I:\1121A0TIME\00功课作息\校标20150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288" y="11113"/>
            <a:ext cx="1173162"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标题占位符 1"/>
          <p:cNvSpPr>
            <a:spLocks noGrp="1"/>
          </p:cNvSpPr>
          <p:nvPr>
            <p:ph type="title"/>
          </p:nvPr>
        </p:nvSpPr>
        <p:spPr bwMode="auto">
          <a:xfrm>
            <a:off x="1403350" y="274638"/>
            <a:ext cx="7283450"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0" name="文本占位符 2"/>
          <p:cNvSpPr>
            <a:spLocks noGrp="1"/>
          </p:cNvSpPr>
          <p:nvPr>
            <p:ph type="body" idx="1"/>
          </p:nvPr>
        </p:nvSpPr>
        <p:spPr bwMode="auto">
          <a:xfrm>
            <a:off x="457200" y="1412875"/>
            <a:ext cx="8229600" cy="471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19F6EE7-9DCD-44F0-8DB3-33E0FF829FEC}" type="datetime3">
              <a:rPr lang="zh-CN" altLang="en-US" smtClean="0"/>
              <a:t>2016年12月30日星期五</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C15E8B6-D607-4EA4-A0D6-862CA9A0338C}" type="slidenum">
              <a:rPr lang="zh-CN" altLang="en-US"/>
              <a:pPr/>
              <a:t>‹#›</a:t>
            </a:fld>
            <a:endParaRPr lang="zh-CN" altLang="en-US"/>
          </a:p>
        </p:txBody>
      </p:sp>
      <p:sp>
        <p:nvSpPr>
          <p:cNvPr id="9" name="矩形 8"/>
          <p:cNvSpPr/>
          <p:nvPr/>
        </p:nvSpPr>
        <p:spPr>
          <a:xfrm>
            <a:off x="8459788" y="6438900"/>
            <a:ext cx="504825" cy="303213"/>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fld id="{C763089E-2EC8-4ED8-A69E-E8B7BA17F7CD}" type="slidenum">
              <a:rPr lang="zh-CN" altLang="en-US" sz="1400">
                <a:solidFill>
                  <a:schemeClr val="bg1"/>
                </a:solidFill>
              </a:rPr>
              <a:pPr algn="ctr" eaLnBrk="1" hangingPunct="1"/>
              <a:t>‹#›</a:t>
            </a:fld>
            <a:endParaRPr lang="zh-CN" altLang="en-US" sz="1400">
              <a:solidFill>
                <a:schemeClr val="bg1"/>
              </a:solidFill>
            </a:endParaRP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2" r:id="rId3"/>
    <p:sldLayoutId id="2147483705" r:id="rId4"/>
  </p:sldLayoutIdLst>
  <p:hf sldNum="0" hdr="0" ftr="0"/>
  <p:txStyles>
    <p:titleStyle>
      <a:lvl1pPr algn="ctr" rtl="0" eaLnBrk="1" fontAlgn="base" hangingPunct="1">
        <a:spcBef>
          <a:spcPct val="0"/>
        </a:spcBef>
        <a:spcAft>
          <a:spcPct val="0"/>
        </a:spcAft>
        <a:defRPr sz="4000" kern="1200">
          <a:solidFill>
            <a:schemeClr val="tx1"/>
          </a:solidFill>
          <a:latin typeface="微软雅黑" panose="020B0503020204020204" pitchFamily="34" charset="-122"/>
          <a:ea typeface="微软雅黑" panose="020B0503020204020204" pitchFamily="34" charset="-122"/>
          <a:cs typeface="+mj-cs"/>
        </a:defRPr>
      </a:lvl1pPr>
      <a:lvl2pPr algn="ctr" rtl="0" eaLnBrk="1" fontAlgn="base" hangingPunct="1">
        <a:spcBef>
          <a:spcPct val="0"/>
        </a:spcBef>
        <a:spcAft>
          <a:spcPct val="0"/>
        </a:spcAft>
        <a:defRPr sz="4000">
          <a:solidFill>
            <a:schemeClr val="tx1"/>
          </a:solidFill>
          <a:latin typeface="微软雅黑" panose="020B0503020204020204" pitchFamily="34" charset="-122"/>
          <a:ea typeface="微软雅黑" panose="020B0503020204020204" pitchFamily="34" charset="-122"/>
        </a:defRPr>
      </a:lvl2pPr>
      <a:lvl3pPr algn="ctr" rtl="0" eaLnBrk="1" fontAlgn="base" hangingPunct="1">
        <a:spcBef>
          <a:spcPct val="0"/>
        </a:spcBef>
        <a:spcAft>
          <a:spcPct val="0"/>
        </a:spcAft>
        <a:defRPr sz="4000">
          <a:solidFill>
            <a:schemeClr val="tx1"/>
          </a:solidFill>
          <a:latin typeface="微软雅黑" panose="020B0503020204020204" pitchFamily="34" charset="-122"/>
          <a:ea typeface="微软雅黑" panose="020B0503020204020204" pitchFamily="34" charset="-122"/>
        </a:defRPr>
      </a:lvl3pPr>
      <a:lvl4pPr algn="ctr" rtl="0" eaLnBrk="1" fontAlgn="base" hangingPunct="1">
        <a:spcBef>
          <a:spcPct val="0"/>
        </a:spcBef>
        <a:spcAft>
          <a:spcPct val="0"/>
        </a:spcAft>
        <a:defRPr sz="4000">
          <a:solidFill>
            <a:schemeClr val="tx1"/>
          </a:solidFill>
          <a:latin typeface="微软雅黑" panose="020B0503020204020204" pitchFamily="34" charset="-122"/>
          <a:ea typeface="微软雅黑" panose="020B0503020204020204" pitchFamily="34" charset="-122"/>
        </a:defRPr>
      </a:lvl4pPr>
      <a:lvl5pPr algn="ctr" rtl="0" eaLnBrk="1" fontAlgn="base" hangingPunct="1">
        <a:spcBef>
          <a:spcPct val="0"/>
        </a:spcBef>
        <a:spcAft>
          <a:spcPct val="0"/>
        </a:spcAft>
        <a:defRPr sz="4000">
          <a:solidFill>
            <a:schemeClr val="tx1"/>
          </a:solidFill>
          <a:latin typeface="微软雅黑" panose="020B0503020204020204" pitchFamily="34" charset="-122"/>
          <a:ea typeface="微软雅黑" panose="020B0503020204020204" pitchFamily="34" charset="-122"/>
        </a:defRPr>
      </a:lvl5pPr>
      <a:lvl6pPr marL="457200" algn="ctr" rtl="0" eaLnBrk="1" fontAlgn="base" hangingPunct="1">
        <a:spcBef>
          <a:spcPct val="0"/>
        </a:spcBef>
        <a:spcAft>
          <a:spcPct val="0"/>
        </a:spcAft>
        <a:defRPr sz="4400">
          <a:solidFill>
            <a:schemeClr val="tx1"/>
          </a:solidFill>
          <a:latin typeface="Calibri" pitchFamily="34" charset="0"/>
          <a:ea typeface="宋体" pitchFamily="2" charset="-122"/>
        </a:defRPr>
      </a:lvl6pPr>
      <a:lvl7pPr marL="914400" algn="ctr" rtl="0" eaLnBrk="1" fontAlgn="base" hangingPunct="1">
        <a:spcBef>
          <a:spcPct val="0"/>
        </a:spcBef>
        <a:spcAft>
          <a:spcPct val="0"/>
        </a:spcAft>
        <a:defRPr sz="4400">
          <a:solidFill>
            <a:schemeClr val="tx1"/>
          </a:solidFill>
          <a:latin typeface="Calibri" pitchFamily="34" charset="0"/>
          <a:ea typeface="宋体" pitchFamily="2" charset="-122"/>
        </a:defRPr>
      </a:lvl7pPr>
      <a:lvl8pPr marL="1371600" algn="ctr" rtl="0" eaLnBrk="1" fontAlgn="base" hangingPunct="1">
        <a:spcBef>
          <a:spcPct val="0"/>
        </a:spcBef>
        <a:spcAft>
          <a:spcPct val="0"/>
        </a:spcAft>
        <a:defRPr sz="4400">
          <a:solidFill>
            <a:schemeClr val="tx1"/>
          </a:solidFill>
          <a:latin typeface="Calibri" pitchFamily="34" charset="0"/>
          <a:ea typeface="宋体" pitchFamily="2" charset="-122"/>
        </a:defRPr>
      </a:lvl8pPr>
      <a:lvl9pPr marL="1828800" algn="ctr" rtl="0" eaLnBrk="1" fontAlgn="base" hangingPunct="1">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259632" y="1412776"/>
            <a:ext cx="6804868" cy="1107996"/>
          </a:xfrm>
          <a:prstGeom prst="rect">
            <a:avLst/>
          </a:prstGeom>
          <a:gradFill rotWithShape="1">
            <a:gsLst>
              <a:gs pos="0">
                <a:srgbClr val="FFCCCC"/>
              </a:gs>
              <a:gs pos="50000">
                <a:schemeClr val="bg1"/>
              </a:gs>
              <a:gs pos="100000">
                <a:srgbClr val="FFCCCC"/>
              </a:gs>
            </a:gsLst>
            <a:lin ang="5400000" scaled="1"/>
          </a:gradFill>
          <a:ln w="19050" cap="rnd">
            <a:solidFill>
              <a:srgbClr val="000000"/>
            </a:solidFill>
            <a:prstDash val="sysDot"/>
            <a:miter lim="800000"/>
            <a:headEnd/>
            <a:tailEnd/>
          </a:ln>
          <a:effectLst/>
        </p:spPr>
        <p:txBody>
          <a:bodyPr wrap="square">
            <a:spAutoFit/>
          </a:bodyPr>
          <a:lstStyle/>
          <a:p>
            <a:pPr algn="dist"/>
            <a:r>
              <a:rPr lang="zh-CN" altLang="en-US" sz="6600" b="1" dirty="0" smtClean="0">
                <a:latin typeface="+mn-ea"/>
                <a:ea typeface="+mn-ea"/>
              </a:rPr>
              <a:t>诗词六首</a:t>
            </a:r>
            <a:endParaRPr lang="zh-CN" altLang="en-US" sz="5400" b="1" dirty="0">
              <a:latin typeface="+mn-ea"/>
              <a:ea typeface="+mn-ea"/>
            </a:endParaRPr>
          </a:p>
        </p:txBody>
      </p:sp>
      <p:pic>
        <p:nvPicPr>
          <p:cNvPr id="6153" name="Picture 9" descr="weisiqin03"/>
          <p:cNvPicPr>
            <a:picLocks noChangeAspect="1" noChangeArrowheads="1"/>
          </p:cNvPicPr>
          <p:nvPr/>
        </p:nvPicPr>
        <p:blipFill>
          <a:blip r:embed="rId2" cstate="print"/>
          <a:srcRect/>
          <a:stretch>
            <a:fillRect/>
          </a:stretch>
        </p:blipFill>
        <p:spPr bwMode="auto">
          <a:xfrm>
            <a:off x="1187624" y="3212976"/>
            <a:ext cx="6264696" cy="2304256"/>
          </a:xfrm>
          <a:prstGeom prst="rect">
            <a:avLst/>
          </a:prstGeom>
          <a:noFill/>
        </p:spPr>
      </p:pic>
      <p:sp>
        <p:nvSpPr>
          <p:cNvPr id="5" name="标题 4"/>
          <p:cNvSpPr>
            <a:spLocks noGrp="1"/>
          </p:cNvSpPr>
          <p:nvPr>
            <p:ph type="title"/>
          </p:nvPr>
        </p:nvSpPr>
        <p:spPr/>
        <p:txBody>
          <a:bodyPr/>
          <a:lstStyle/>
          <a:p>
            <a:r>
              <a:rPr lang="en-US" altLang="zh-CN" b="1" dirty="0" smtClean="0">
                <a:solidFill>
                  <a:srgbClr val="A50021"/>
                </a:solidFill>
                <a:latin typeface="叶根友毛笔行书2.0版" pitchFamily="2" charset="-122"/>
                <a:ea typeface="叶根友毛笔行书2.0版" pitchFamily="2" charset="-122"/>
              </a:rPr>
              <a:t/>
            </a:r>
            <a:br>
              <a:rPr lang="en-US" altLang="zh-CN" b="1" dirty="0" smtClean="0">
                <a:solidFill>
                  <a:srgbClr val="A50021"/>
                </a:solidFill>
                <a:latin typeface="叶根友毛笔行书2.0版" pitchFamily="2" charset="-122"/>
                <a:ea typeface="叶根友毛笔行书2.0版" pitchFamily="2" charset="-122"/>
              </a:rPr>
            </a:br>
            <a:r>
              <a:rPr lang="zh-CN" altLang="en-US" b="1" dirty="0" smtClean="0">
                <a:solidFill>
                  <a:srgbClr val="A50021"/>
                </a:solidFill>
                <a:latin typeface="叶根友毛笔行书2.0版" pitchFamily="2" charset="-122"/>
                <a:ea typeface="叶根友毛笔行书2.0版" pitchFamily="2" charset="-122"/>
              </a:rPr>
              <a:t>语文出版社九年级下册第</a:t>
            </a:r>
            <a:r>
              <a:rPr lang="en-US" altLang="zh-CN" b="1" dirty="0" smtClean="0">
                <a:solidFill>
                  <a:srgbClr val="A50021"/>
                </a:solidFill>
                <a:latin typeface="叶根友毛笔行书2.0版" pitchFamily="2" charset="-122"/>
                <a:ea typeface="叶根友毛笔行书2.0版" pitchFamily="2" charset="-122"/>
              </a:rPr>
              <a:t>25</a:t>
            </a:r>
            <a:r>
              <a:rPr lang="zh-CN" altLang="en-US" b="1" dirty="0" smtClean="0">
                <a:solidFill>
                  <a:srgbClr val="A50021"/>
                </a:solidFill>
                <a:latin typeface="叶根友毛笔行书2.0版" pitchFamily="2" charset="-122"/>
                <a:ea typeface="叶根友毛笔行书2.0版" pitchFamily="2" charset="-122"/>
              </a:rPr>
              <a:t>课</a:t>
            </a:r>
            <a:br>
              <a:rPr lang="zh-CN" altLang="en-US" b="1" dirty="0" smtClean="0">
                <a:solidFill>
                  <a:srgbClr val="A50021"/>
                </a:solidFill>
                <a:latin typeface="叶根友毛笔行书2.0版" pitchFamily="2" charset="-122"/>
                <a:ea typeface="叶根友毛笔行书2.0版" pitchFamily="2" charset="-122"/>
              </a:rPr>
            </a:br>
            <a:endParaRPr lang="zh-CN" altLang="en-US" dirty="0"/>
          </a:p>
        </p:txBody>
      </p:sp>
      <p:sp>
        <p:nvSpPr>
          <p:cNvPr id="7" name="TextBox 6"/>
          <p:cNvSpPr txBox="1"/>
          <p:nvPr/>
        </p:nvSpPr>
        <p:spPr>
          <a:xfrm>
            <a:off x="1835696" y="5517232"/>
            <a:ext cx="5760640" cy="769441"/>
          </a:xfrm>
          <a:prstGeom prst="rect">
            <a:avLst/>
          </a:prstGeom>
          <a:noFill/>
        </p:spPr>
        <p:txBody>
          <a:bodyPr wrap="square" rtlCol="0">
            <a:spAutoFit/>
          </a:bodyPr>
          <a:lstStyle/>
          <a:p>
            <a:r>
              <a:rPr lang="zh-CN" altLang="en-US" sz="4400" b="1" dirty="0" smtClean="0">
                <a:solidFill>
                  <a:srgbClr val="FF0000"/>
                </a:solidFill>
                <a:latin typeface="楷体" pitchFamily="49" charset="-122"/>
                <a:ea typeface="楷体" pitchFamily="49" charset="-122"/>
              </a:rPr>
              <a:t>泉港民族中学 庄梅霞</a:t>
            </a:r>
            <a:endParaRPr lang="zh-CN" altLang="en-US" sz="4400" b="1" dirty="0">
              <a:solidFill>
                <a:srgbClr val="FF0000"/>
              </a:solidFill>
              <a:latin typeface="楷体" pitchFamily="49" charset="-122"/>
              <a:ea typeface="楷体" pitchFamily="49" charset="-122"/>
            </a:endParaRPr>
          </a:p>
        </p:txBody>
      </p:sp>
      <p:sp>
        <p:nvSpPr>
          <p:cNvPr id="6" name="日期占位符 5"/>
          <p:cNvSpPr>
            <a:spLocks noGrp="1"/>
          </p:cNvSpPr>
          <p:nvPr>
            <p:ph type="dt" sz="half" idx="10"/>
          </p:nvPr>
        </p:nvSpPr>
        <p:spPr/>
        <p:txBody>
          <a:bodyPr/>
          <a:lstStyle/>
          <a:p>
            <a:pPr>
              <a:defRPr/>
            </a:pPr>
            <a:fld id="{340D6DA4-026E-4F2C-942F-D9011E1C7F1A}" type="datetime3">
              <a:rPr lang="zh-CN" altLang="en-US" smtClean="0"/>
              <a:t>2016年12月30日星期五</a:t>
            </a:fld>
            <a:endParaRPr lang="zh-CN" altLang="en-US"/>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4"/>
          <p:cNvSpPr txBox="1">
            <a:spLocks noChangeArrowheads="1"/>
          </p:cNvSpPr>
          <p:nvPr/>
        </p:nvSpPr>
        <p:spPr bwMode="auto">
          <a:xfrm>
            <a:off x="3352800" y="0"/>
            <a:ext cx="2057400" cy="579438"/>
          </a:xfrm>
          <a:prstGeom prst="rect">
            <a:avLst/>
          </a:prstGeom>
          <a:noFill/>
          <a:ln w="9525">
            <a:noFill/>
            <a:miter lim="800000"/>
            <a:headEnd/>
            <a:tailEnd/>
          </a:ln>
          <a:effectLst/>
        </p:spPr>
        <p:txBody>
          <a:bodyPr>
            <a:spAutoFit/>
          </a:bodyPr>
          <a:lstStyle/>
          <a:p>
            <a:pPr>
              <a:spcBef>
                <a:spcPct val="50000"/>
              </a:spcBef>
            </a:pPr>
            <a:r>
              <a:rPr lang="zh-CN" altLang="en-US" sz="3200" b="1"/>
              <a:t>蒹         葭</a:t>
            </a:r>
          </a:p>
        </p:txBody>
      </p:sp>
      <p:sp>
        <p:nvSpPr>
          <p:cNvPr id="23557" name="Text Box 5"/>
          <p:cNvSpPr txBox="1">
            <a:spLocks noChangeArrowheads="1"/>
          </p:cNvSpPr>
          <p:nvPr/>
        </p:nvSpPr>
        <p:spPr bwMode="auto">
          <a:xfrm>
            <a:off x="457200" y="1066800"/>
            <a:ext cx="43434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蒹 </a:t>
            </a:r>
            <a:r>
              <a:rPr lang="zh-CN" altLang="en-US" sz="2400" b="1">
                <a:solidFill>
                  <a:srgbClr val="660033"/>
                </a:solidFill>
              </a:rPr>
              <a:t>葭</a:t>
            </a:r>
            <a:r>
              <a:rPr lang="zh-CN" altLang="en-US" sz="2400" b="1">
                <a:solidFill>
                  <a:schemeClr val="tx2"/>
                </a:solidFill>
              </a:rPr>
              <a:t> </a:t>
            </a:r>
            <a:r>
              <a:rPr lang="zh-CN" altLang="en-US" sz="2400" b="1">
                <a:solidFill>
                  <a:srgbClr val="008000"/>
                </a:solidFill>
              </a:rPr>
              <a:t>苍 苍</a:t>
            </a:r>
            <a:r>
              <a:rPr lang="zh-CN" altLang="en-US" sz="2400" b="1"/>
              <a:t> ， </a:t>
            </a:r>
            <a:r>
              <a:rPr lang="zh-CN" altLang="en-US" sz="2400" b="1">
                <a:solidFill>
                  <a:schemeClr val="tx2"/>
                </a:solidFill>
              </a:rPr>
              <a:t>白 露</a:t>
            </a:r>
            <a:r>
              <a:rPr lang="zh-CN" altLang="en-US" sz="2400" b="1"/>
              <a:t> </a:t>
            </a:r>
            <a:r>
              <a:rPr lang="zh-CN" altLang="en-US" sz="2400" b="1">
                <a:solidFill>
                  <a:srgbClr val="008000"/>
                </a:solidFill>
              </a:rPr>
              <a:t>为</a:t>
            </a:r>
            <a:r>
              <a:rPr lang="zh-CN" altLang="en-US" sz="2400" b="1"/>
              <a:t> 霜 。</a:t>
            </a:r>
          </a:p>
        </p:txBody>
      </p:sp>
      <p:sp>
        <p:nvSpPr>
          <p:cNvPr id="23558" name="Text Box 6"/>
          <p:cNvSpPr txBox="1">
            <a:spLocks noChangeArrowheads="1"/>
          </p:cNvSpPr>
          <p:nvPr/>
        </p:nvSpPr>
        <p:spPr bwMode="auto">
          <a:xfrm>
            <a:off x="4648200" y="1066800"/>
            <a:ext cx="44958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所 谓</a:t>
            </a:r>
            <a:r>
              <a:rPr lang="zh-CN" altLang="en-US" sz="2400" b="1"/>
              <a:t> </a:t>
            </a:r>
            <a:r>
              <a:rPr lang="zh-CN" altLang="en-US" sz="2400" b="1">
                <a:solidFill>
                  <a:srgbClr val="008000"/>
                </a:solidFill>
              </a:rPr>
              <a:t>伊 人</a:t>
            </a:r>
            <a:r>
              <a:rPr lang="zh-CN" altLang="en-US" sz="2400" b="1"/>
              <a:t> ， 在 水 </a:t>
            </a:r>
            <a:r>
              <a:rPr lang="zh-CN" altLang="en-US" sz="2400" b="1">
                <a:solidFill>
                  <a:schemeClr val="tx2"/>
                </a:solidFill>
              </a:rPr>
              <a:t>一 方</a:t>
            </a:r>
            <a:r>
              <a:rPr lang="zh-CN" altLang="en-US" sz="2400" b="1"/>
              <a:t> 。</a:t>
            </a:r>
          </a:p>
        </p:txBody>
      </p:sp>
      <p:sp>
        <p:nvSpPr>
          <p:cNvPr id="23559" name="Text Box 7"/>
          <p:cNvSpPr txBox="1">
            <a:spLocks noChangeArrowheads="1"/>
          </p:cNvSpPr>
          <p:nvPr/>
        </p:nvSpPr>
        <p:spPr bwMode="auto">
          <a:xfrm>
            <a:off x="457200" y="2057400"/>
            <a:ext cx="50292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溯 洄</a:t>
            </a:r>
            <a:r>
              <a:rPr lang="zh-CN" altLang="en-US" sz="2400" b="1"/>
              <a:t> </a:t>
            </a:r>
            <a:r>
              <a:rPr lang="zh-CN" altLang="en-US" sz="2400" b="1">
                <a:solidFill>
                  <a:srgbClr val="008000"/>
                </a:solidFill>
              </a:rPr>
              <a:t>从</a:t>
            </a:r>
            <a:r>
              <a:rPr lang="zh-CN" altLang="en-US" sz="2400" b="1"/>
              <a:t> 之 ， 道 </a:t>
            </a:r>
            <a:r>
              <a:rPr lang="zh-CN" altLang="en-US" sz="2400" b="1">
                <a:solidFill>
                  <a:schemeClr val="tx2"/>
                </a:solidFill>
              </a:rPr>
              <a:t>阻</a:t>
            </a:r>
            <a:r>
              <a:rPr lang="zh-CN" altLang="en-US" sz="2400" b="1"/>
              <a:t> </a:t>
            </a:r>
            <a:r>
              <a:rPr lang="zh-CN" altLang="en-US" sz="2400" b="1">
                <a:solidFill>
                  <a:srgbClr val="008000"/>
                </a:solidFill>
              </a:rPr>
              <a:t>且</a:t>
            </a:r>
            <a:r>
              <a:rPr lang="zh-CN" altLang="en-US" sz="2400" b="1"/>
              <a:t> 长 。</a:t>
            </a:r>
          </a:p>
        </p:txBody>
      </p:sp>
      <p:sp>
        <p:nvSpPr>
          <p:cNvPr id="23561" name="Text Box 9"/>
          <p:cNvSpPr txBox="1">
            <a:spLocks noChangeArrowheads="1"/>
          </p:cNvSpPr>
          <p:nvPr/>
        </p:nvSpPr>
        <p:spPr bwMode="auto">
          <a:xfrm>
            <a:off x="4800600" y="1981200"/>
            <a:ext cx="43434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溯 游</a:t>
            </a:r>
            <a:r>
              <a:rPr lang="zh-CN" altLang="en-US" sz="2400" b="1"/>
              <a:t> 从 之 ， </a:t>
            </a:r>
            <a:r>
              <a:rPr lang="zh-CN" altLang="en-US" sz="2400" b="1">
                <a:solidFill>
                  <a:schemeClr val="tx2"/>
                </a:solidFill>
              </a:rPr>
              <a:t>宛</a:t>
            </a:r>
            <a:r>
              <a:rPr lang="zh-CN" altLang="en-US" sz="2400" b="1"/>
              <a:t> 在 水 中 央。</a:t>
            </a:r>
          </a:p>
        </p:txBody>
      </p:sp>
      <p:sp>
        <p:nvSpPr>
          <p:cNvPr id="23562" name="Text Box 10"/>
          <p:cNvSpPr txBox="1">
            <a:spLocks noChangeArrowheads="1"/>
          </p:cNvSpPr>
          <p:nvPr/>
        </p:nvSpPr>
        <p:spPr bwMode="auto">
          <a:xfrm>
            <a:off x="457200" y="3048000"/>
            <a:ext cx="4191000" cy="457200"/>
          </a:xfrm>
          <a:prstGeom prst="rect">
            <a:avLst/>
          </a:prstGeom>
          <a:noFill/>
          <a:ln w="9525">
            <a:noFill/>
            <a:miter lim="800000"/>
            <a:headEnd/>
            <a:tailEnd/>
          </a:ln>
          <a:effectLst/>
        </p:spPr>
        <p:txBody>
          <a:bodyPr>
            <a:spAutoFit/>
          </a:bodyPr>
          <a:lstStyle/>
          <a:p>
            <a:pPr>
              <a:spcBef>
                <a:spcPct val="50000"/>
              </a:spcBef>
            </a:pPr>
            <a:r>
              <a:rPr lang="zh-CN" altLang="en-US" sz="2400" b="1"/>
              <a:t>蒹 葭 </a:t>
            </a:r>
            <a:r>
              <a:rPr lang="zh-CN" altLang="en-US" sz="2400" b="1">
                <a:solidFill>
                  <a:schemeClr val="tx2"/>
                </a:solidFill>
              </a:rPr>
              <a:t>凄 凄</a:t>
            </a:r>
            <a:r>
              <a:rPr lang="zh-CN" altLang="en-US" sz="2400" b="1"/>
              <a:t> ， 白 露 未 </a:t>
            </a:r>
            <a:r>
              <a:rPr lang="zh-CN" altLang="en-US" sz="2400" b="1">
                <a:solidFill>
                  <a:schemeClr val="tx2"/>
                </a:solidFill>
              </a:rPr>
              <a:t>晞</a:t>
            </a:r>
            <a:r>
              <a:rPr lang="zh-CN" altLang="en-US" sz="2400" b="1"/>
              <a:t> 。</a:t>
            </a:r>
          </a:p>
        </p:txBody>
      </p:sp>
      <p:sp>
        <p:nvSpPr>
          <p:cNvPr id="23563" name="Text Box 11"/>
          <p:cNvSpPr txBox="1">
            <a:spLocks noChangeArrowheads="1"/>
          </p:cNvSpPr>
          <p:nvPr/>
        </p:nvSpPr>
        <p:spPr bwMode="auto">
          <a:xfrm>
            <a:off x="4648200" y="3048000"/>
            <a:ext cx="4343400" cy="457200"/>
          </a:xfrm>
          <a:prstGeom prst="rect">
            <a:avLst/>
          </a:prstGeom>
          <a:noFill/>
          <a:ln w="9525">
            <a:noFill/>
            <a:miter lim="800000"/>
            <a:headEnd/>
            <a:tailEnd/>
          </a:ln>
          <a:effectLst/>
        </p:spPr>
        <p:txBody>
          <a:bodyPr>
            <a:spAutoFit/>
          </a:bodyPr>
          <a:lstStyle/>
          <a:p>
            <a:pPr>
              <a:spcBef>
                <a:spcPct val="50000"/>
              </a:spcBef>
            </a:pPr>
            <a:r>
              <a:rPr lang="zh-CN" altLang="en-US" sz="2400" b="1"/>
              <a:t>所 谓 伊 人 ， 在 水 之 </a:t>
            </a:r>
            <a:r>
              <a:rPr lang="zh-CN" altLang="en-US" sz="2400" b="1">
                <a:solidFill>
                  <a:schemeClr val="tx2"/>
                </a:solidFill>
              </a:rPr>
              <a:t>湄</a:t>
            </a:r>
            <a:r>
              <a:rPr lang="zh-CN" altLang="en-US" sz="2400" b="1"/>
              <a:t> 。</a:t>
            </a:r>
            <a:r>
              <a:rPr lang="zh-CN" altLang="en-US"/>
              <a:t> </a:t>
            </a:r>
          </a:p>
        </p:txBody>
      </p:sp>
      <p:sp>
        <p:nvSpPr>
          <p:cNvPr id="23564" name="Text Box 12"/>
          <p:cNvSpPr txBox="1">
            <a:spLocks noChangeArrowheads="1"/>
          </p:cNvSpPr>
          <p:nvPr/>
        </p:nvSpPr>
        <p:spPr bwMode="auto">
          <a:xfrm>
            <a:off x="457200" y="3962400"/>
            <a:ext cx="4495800" cy="457200"/>
          </a:xfrm>
          <a:prstGeom prst="rect">
            <a:avLst/>
          </a:prstGeom>
          <a:noFill/>
          <a:ln w="9525">
            <a:noFill/>
            <a:miter lim="800000"/>
            <a:headEnd/>
            <a:tailEnd/>
          </a:ln>
          <a:effectLst/>
        </p:spPr>
        <p:txBody>
          <a:bodyPr>
            <a:spAutoFit/>
          </a:bodyPr>
          <a:lstStyle/>
          <a:p>
            <a:pPr>
              <a:spcBef>
                <a:spcPct val="50000"/>
              </a:spcBef>
            </a:pPr>
            <a:r>
              <a:rPr lang="zh-CN" altLang="en-US" sz="2400" b="1"/>
              <a:t>溯 洄 从 之 ， 道 阻 且</a:t>
            </a:r>
            <a:r>
              <a:rPr lang="zh-CN" altLang="en-US" sz="2400" b="1">
                <a:solidFill>
                  <a:schemeClr val="tx2"/>
                </a:solidFill>
              </a:rPr>
              <a:t> 跻</a:t>
            </a:r>
            <a:r>
              <a:rPr lang="zh-CN" altLang="en-US" sz="2400" b="1"/>
              <a:t> 。</a:t>
            </a:r>
          </a:p>
        </p:txBody>
      </p:sp>
      <p:sp>
        <p:nvSpPr>
          <p:cNvPr id="23565" name="Text Box 13"/>
          <p:cNvSpPr txBox="1">
            <a:spLocks noChangeArrowheads="1"/>
          </p:cNvSpPr>
          <p:nvPr/>
        </p:nvSpPr>
        <p:spPr bwMode="auto">
          <a:xfrm>
            <a:off x="4648200" y="39624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溯 游 从 之  ， 宛 在 水 中</a:t>
            </a:r>
            <a:r>
              <a:rPr lang="zh-CN" altLang="en-US" sz="2400" b="1">
                <a:solidFill>
                  <a:schemeClr val="tx2"/>
                </a:solidFill>
              </a:rPr>
              <a:t> 坻</a:t>
            </a:r>
            <a:r>
              <a:rPr lang="zh-CN" altLang="en-US" sz="2400" b="1"/>
              <a:t> 。</a:t>
            </a:r>
          </a:p>
        </p:txBody>
      </p:sp>
      <p:sp>
        <p:nvSpPr>
          <p:cNvPr id="23566" name="Text Box 14"/>
          <p:cNvSpPr txBox="1">
            <a:spLocks noChangeArrowheads="1"/>
          </p:cNvSpPr>
          <p:nvPr/>
        </p:nvSpPr>
        <p:spPr bwMode="auto">
          <a:xfrm>
            <a:off x="457200" y="4876800"/>
            <a:ext cx="4038600" cy="457200"/>
          </a:xfrm>
          <a:prstGeom prst="rect">
            <a:avLst/>
          </a:prstGeom>
          <a:noFill/>
          <a:ln w="9525">
            <a:noFill/>
            <a:miter lim="800000"/>
            <a:headEnd/>
            <a:tailEnd/>
          </a:ln>
          <a:effectLst/>
        </p:spPr>
        <p:txBody>
          <a:bodyPr>
            <a:spAutoFit/>
          </a:bodyPr>
          <a:lstStyle/>
          <a:p>
            <a:pPr>
              <a:spcBef>
                <a:spcPct val="50000"/>
              </a:spcBef>
            </a:pPr>
            <a:r>
              <a:rPr lang="zh-CN" altLang="en-US" sz="2400" b="1"/>
              <a:t>蒹 葭 </a:t>
            </a:r>
            <a:r>
              <a:rPr lang="zh-CN" altLang="en-US" sz="2400" b="1">
                <a:solidFill>
                  <a:schemeClr val="tx2"/>
                </a:solidFill>
              </a:rPr>
              <a:t>采 采</a:t>
            </a:r>
            <a:r>
              <a:rPr lang="zh-CN" altLang="en-US" sz="2400" b="1"/>
              <a:t> ， 白 露 未 </a:t>
            </a:r>
            <a:r>
              <a:rPr lang="zh-CN" altLang="en-US" sz="2400" b="1">
                <a:solidFill>
                  <a:schemeClr val="tx2"/>
                </a:solidFill>
              </a:rPr>
              <a:t>已</a:t>
            </a:r>
            <a:r>
              <a:rPr lang="zh-CN" altLang="en-US" sz="2400" b="1"/>
              <a:t> 。</a:t>
            </a:r>
            <a:r>
              <a:rPr lang="zh-CN" altLang="en-US" sz="2400"/>
              <a:t> </a:t>
            </a:r>
          </a:p>
        </p:txBody>
      </p:sp>
      <p:sp>
        <p:nvSpPr>
          <p:cNvPr id="23567" name="Text Box 15"/>
          <p:cNvSpPr txBox="1">
            <a:spLocks noChangeArrowheads="1"/>
          </p:cNvSpPr>
          <p:nvPr/>
        </p:nvSpPr>
        <p:spPr bwMode="auto">
          <a:xfrm>
            <a:off x="4648200" y="4800600"/>
            <a:ext cx="4191000" cy="457200"/>
          </a:xfrm>
          <a:prstGeom prst="rect">
            <a:avLst/>
          </a:prstGeom>
          <a:noFill/>
          <a:ln w="9525">
            <a:noFill/>
            <a:miter lim="800000"/>
            <a:headEnd/>
            <a:tailEnd/>
          </a:ln>
          <a:effectLst/>
        </p:spPr>
        <p:txBody>
          <a:bodyPr>
            <a:spAutoFit/>
          </a:bodyPr>
          <a:lstStyle/>
          <a:p>
            <a:pPr>
              <a:spcBef>
                <a:spcPct val="50000"/>
              </a:spcBef>
            </a:pPr>
            <a:r>
              <a:rPr lang="zh-CN" altLang="en-US" sz="2400" b="1"/>
              <a:t>所 谓 伊 人 ， 在 水 之 </a:t>
            </a:r>
            <a:r>
              <a:rPr lang="zh-CN" altLang="en-US" sz="2400" b="1">
                <a:solidFill>
                  <a:schemeClr val="tx2"/>
                </a:solidFill>
              </a:rPr>
              <a:t>涘</a:t>
            </a:r>
            <a:r>
              <a:rPr lang="zh-CN" altLang="en-US" sz="2400" b="1"/>
              <a:t>  。</a:t>
            </a:r>
          </a:p>
        </p:txBody>
      </p:sp>
      <p:sp>
        <p:nvSpPr>
          <p:cNvPr id="23568" name="Text Box 16"/>
          <p:cNvSpPr txBox="1">
            <a:spLocks noChangeArrowheads="1"/>
          </p:cNvSpPr>
          <p:nvPr/>
        </p:nvSpPr>
        <p:spPr bwMode="auto">
          <a:xfrm>
            <a:off x="457200" y="5791200"/>
            <a:ext cx="4114800" cy="457200"/>
          </a:xfrm>
          <a:prstGeom prst="rect">
            <a:avLst/>
          </a:prstGeom>
          <a:noFill/>
          <a:ln w="9525">
            <a:noFill/>
            <a:miter lim="800000"/>
            <a:headEnd/>
            <a:tailEnd/>
          </a:ln>
          <a:effectLst/>
        </p:spPr>
        <p:txBody>
          <a:bodyPr>
            <a:spAutoFit/>
          </a:bodyPr>
          <a:lstStyle/>
          <a:p>
            <a:pPr>
              <a:spcBef>
                <a:spcPct val="50000"/>
              </a:spcBef>
            </a:pPr>
            <a:r>
              <a:rPr lang="zh-CN" altLang="en-US" sz="2400" b="1"/>
              <a:t>溯 洄 从 之 ， 道 阻 且</a:t>
            </a:r>
            <a:r>
              <a:rPr lang="zh-CN" altLang="en-US" sz="2400" b="1">
                <a:solidFill>
                  <a:schemeClr val="tx2"/>
                </a:solidFill>
              </a:rPr>
              <a:t> 右</a:t>
            </a:r>
            <a:r>
              <a:rPr lang="zh-CN" altLang="en-US" sz="2400" b="1"/>
              <a:t> 。</a:t>
            </a:r>
            <a:r>
              <a:rPr lang="zh-CN" altLang="en-US"/>
              <a:t> </a:t>
            </a:r>
          </a:p>
        </p:txBody>
      </p:sp>
      <p:sp>
        <p:nvSpPr>
          <p:cNvPr id="23569" name="Text Box 17"/>
          <p:cNvSpPr txBox="1">
            <a:spLocks noChangeArrowheads="1"/>
          </p:cNvSpPr>
          <p:nvPr/>
        </p:nvSpPr>
        <p:spPr bwMode="auto">
          <a:xfrm>
            <a:off x="4648200" y="57150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溯 游 从 之 ， 宛 在 水 中</a:t>
            </a:r>
            <a:r>
              <a:rPr lang="zh-CN" altLang="en-US" sz="2400" b="1">
                <a:solidFill>
                  <a:schemeClr val="tx2"/>
                </a:solidFill>
              </a:rPr>
              <a:t> 沚</a:t>
            </a:r>
            <a:r>
              <a:rPr lang="zh-CN" altLang="en-US" sz="2400" b="1"/>
              <a:t> 。</a:t>
            </a:r>
          </a:p>
        </p:txBody>
      </p:sp>
      <p:sp>
        <p:nvSpPr>
          <p:cNvPr id="23570" name="Text Box 18"/>
          <p:cNvSpPr txBox="1">
            <a:spLocks noChangeArrowheads="1"/>
          </p:cNvSpPr>
          <p:nvPr/>
        </p:nvSpPr>
        <p:spPr bwMode="auto">
          <a:xfrm>
            <a:off x="3276600" y="533400"/>
            <a:ext cx="2438400" cy="457200"/>
          </a:xfrm>
          <a:prstGeom prst="rect">
            <a:avLst/>
          </a:prstGeom>
          <a:noFill/>
          <a:ln w="9525">
            <a:noFill/>
            <a:miter lim="800000"/>
            <a:headEnd/>
            <a:tailEnd/>
          </a:ln>
          <a:effectLst/>
        </p:spPr>
        <p:txBody>
          <a:bodyPr>
            <a:spAutoFit/>
          </a:bodyPr>
          <a:lstStyle/>
          <a:p>
            <a:pPr>
              <a:spcBef>
                <a:spcPct val="50000"/>
              </a:spcBef>
            </a:pPr>
            <a:r>
              <a:rPr lang="en-US" altLang="zh-CN" sz="2400" b="1"/>
              <a:t>《</a:t>
            </a:r>
            <a:r>
              <a:rPr lang="zh-CN" altLang="en-US" sz="2400" b="1"/>
              <a:t>诗经</a:t>
            </a:r>
            <a:r>
              <a:rPr lang="en-US" altLang="zh-CN" sz="2400" b="1"/>
              <a:t>·</a:t>
            </a:r>
            <a:r>
              <a:rPr lang="zh-CN" altLang="en-US" sz="2400" b="1"/>
              <a:t>秦风</a:t>
            </a:r>
            <a:r>
              <a:rPr lang="en-US" altLang="zh-CN" sz="2400" b="1"/>
              <a:t>》</a:t>
            </a:r>
          </a:p>
        </p:txBody>
      </p:sp>
      <p:sp>
        <p:nvSpPr>
          <p:cNvPr id="23571" name="Text Box 19"/>
          <p:cNvSpPr txBox="1">
            <a:spLocks noChangeArrowheads="1"/>
          </p:cNvSpPr>
          <p:nvPr/>
        </p:nvSpPr>
        <p:spPr bwMode="auto">
          <a:xfrm>
            <a:off x="228600" y="1600200"/>
            <a:ext cx="89154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芦花一片白茫茫，     清早露水结成霜。    心上的人儿她在哪，  她在河水那一方。</a:t>
            </a:r>
          </a:p>
        </p:txBody>
      </p:sp>
      <p:sp>
        <p:nvSpPr>
          <p:cNvPr id="23572" name="Text Box 20"/>
          <p:cNvSpPr txBox="1">
            <a:spLocks noChangeArrowheads="1"/>
          </p:cNvSpPr>
          <p:nvPr/>
        </p:nvSpPr>
        <p:spPr bwMode="auto">
          <a:xfrm>
            <a:off x="228600" y="25146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逆着河水去找她，      河水弯曲道路长。      沿着河水去找她，      她却像在水中央。</a:t>
            </a:r>
          </a:p>
        </p:txBody>
      </p:sp>
      <p:sp>
        <p:nvSpPr>
          <p:cNvPr id="23573" name="Text Box 21"/>
          <p:cNvSpPr txBox="1">
            <a:spLocks noChangeArrowheads="1"/>
          </p:cNvSpPr>
          <p:nvPr/>
        </p:nvSpPr>
        <p:spPr bwMode="auto">
          <a:xfrm>
            <a:off x="0" y="5410200"/>
            <a:ext cx="9144000" cy="366713"/>
          </a:xfrm>
          <a:prstGeom prst="rect">
            <a:avLst/>
          </a:prstGeom>
          <a:noFill/>
          <a:ln w="9525">
            <a:noFill/>
            <a:miter lim="800000"/>
            <a:headEnd/>
            <a:tailEnd/>
          </a:ln>
          <a:effectLst/>
        </p:spPr>
        <p:txBody>
          <a:bodyPr>
            <a:spAutoFit/>
          </a:bodyPr>
          <a:lstStyle/>
          <a:p>
            <a:pPr>
              <a:spcBef>
                <a:spcPct val="50000"/>
              </a:spcBef>
            </a:pPr>
            <a:r>
              <a:rPr lang="en-US" altLang="zh-CN" b="1">
                <a:solidFill>
                  <a:srgbClr val="3366FF"/>
                </a:solidFill>
              </a:rPr>
              <a:t>      </a:t>
            </a:r>
            <a:r>
              <a:rPr lang="zh-CN" altLang="en-US" b="1">
                <a:solidFill>
                  <a:srgbClr val="3366FF"/>
                </a:solidFill>
              </a:rPr>
              <a:t>河中芦苇一片片，   露水珠儿还未干，    心上的人儿她在哪， 那人就在河岸边。</a:t>
            </a:r>
          </a:p>
        </p:txBody>
      </p:sp>
      <p:sp>
        <p:nvSpPr>
          <p:cNvPr id="23574" name="Text Box 22"/>
          <p:cNvSpPr txBox="1">
            <a:spLocks noChangeArrowheads="1"/>
          </p:cNvSpPr>
          <p:nvPr/>
        </p:nvSpPr>
        <p:spPr bwMode="auto">
          <a:xfrm>
            <a:off x="228600" y="4343400"/>
            <a:ext cx="9144000" cy="366713"/>
          </a:xfrm>
          <a:prstGeom prst="rect">
            <a:avLst/>
          </a:prstGeom>
          <a:noFill/>
          <a:ln w="9525">
            <a:noFill/>
            <a:miter lim="800000"/>
            <a:headEnd/>
            <a:tailEnd/>
          </a:ln>
          <a:effectLst/>
        </p:spPr>
        <p:txBody>
          <a:bodyPr>
            <a:spAutoFit/>
          </a:bodyPr>
          <a:lstStyle/>
          <a:p>
            <a:pPr>
              <a:spcBef>
                <a:spcPct val="50000"/>
              </a:spcBef>
            </a:pPr>
            <a:r>
              <a:rPr lang="en-US" altLang="zh-CN" b="1">
                <a:solidFill>
                  <a:srgbClr val="3366FF"/>
                </a:solidFill>
              </a:rPr>
              <a:t>  </a:t>
            </a:r>
            <a:r>
              <a:rPr lang="zh-CN" altLang="en-US" b="1">
                <a:solidFill>
                  <a:srgbClr val="3366FF"/>
                </a:solidFill>
              </a:rPr>
              <a:t>逆着河水去找她，    道路难走地势高。     沿着河水去找她，     她在水中的小洲上。</a:t>
            </a:r>
          </a:p>
        </p:txBody>
      </p:sp>
      <p:sp>
        <p:nvSpPr>
          <p:cNvPr id="23575" name="Text Box 23"/>
          <p:cNvSpPr txBox="1">
            <a:spLocks noChangeArrowheads="1"/>
          </p:cNvSpPr>
          <p:nvPr/>
        </p:nvSpPr>
        <p:spPr bwMode="auto">
          <a:xfrm>
            <a:off x="228600" y="3581400"/>
            <a:ext cx="8915400" cy="366713"/>
          </a:xfrm>
          <a:prstGeom prst="rect">
            <a:avLst/>
          </a:prstGeom>
          <a:noFill/>
          <a:ln w="9525">
            <a:noFill/>
            <a:miter lim="800000"/>
            <a:headEnd/>
            <a:tailEnd/>
          </a:ln>
          <a:effectLst/>
        </p:spPr>
        <p:txBody>
          <a:bodyPr>
            <a:spAutoFit/>
          </a:bodyPr>
          <a:lstStyle/>
          <a:p>
            <a:pPr>
              <a:spcBef>
                <a:spcPct val="50000"/>
              </a:spcBef>
            </a:pPr>
            <a:r>
              <a:rPr lang="en-US" altLang="zh-CN" b="1">
                <a:solidFill>
                  <a:schemeClr val="hlink"/>
                </a:solidFill>
              </a:rPr>
              <a:t>  </a:t>
            </a:r>
            <a:r>
              <a:rPr lang="zh-CN" altLang="en-US" b="1">
                <a:solidFill>
                  <a:schemeClr val="hlink"/>
                </a:solidFill>
              </a:rPr>
              <a:t>河中芦苇真茂盛，   上面露水还未干。      心上的人儿她在哪，那人就在河岸边。</a:t>
            </a:r>
          </a:p>
        </p:txBody>
      </p:sp>
      <p:sp>
        <p:nvSpPr>
          <p:cNvPr id="23576" name="Text Box 24"/>
          <p:cNvSpPr txBox="1">
            <a:spLocks noChangeArrowheads="1"/>
          </p:cNvSpPr>
          <p:nvPr/>
        </p:nvSpPr>
        <p:spPr bwMode="auto">
          <a:xfrm>
            <a:off x="0" y="6248400"/>
            <a:ext cx="9144000" cy="366713"/>
          </a:xfrm>
          <a:prstGeom prst="rect">
            <a:avLst/>
          </a:prstGeom>
          <a:noFill/>
          <a:ln w="9525">
            <a:noFill/>
            <a:miter lim="800000"/>
            <a:headEnd/>
            <a:tailEnd/>
          </a:ln>
          <a:effectLst/>
        </p:spPr>
        <p:txBody>
          <a:bodyPr>
            <a:spAutoFit/>
          </a:bodyPr>
          <a:lstStyle/>
          <a:p>
            <a:pPr>
              <a:spcBef>
                <a:spcPct val="50000"/>
              </a:spcBef>
            </a:pPr>
            <a:r>
              <a:rPr lang="en-US" altLang="zh-CN" b="1">
                <a:solidFill>
                  <a:srgbClr val="3366FF"/>
                </a:solidFill>
              </a:rPr>
              <a:t>     </a:t>
            </a:r>
            <a:r>
              <a:rPr lang="zh-CN" altLang="en-US" b="1">
                <a:solidFill>
                  <a:srgbClr val="3366FF"/>
                </a:solidFill>
              </a:rPr>
              <a:t>逆着流水去找她，    道路难走又弯曲。    沿着河水去找她，     她在水中的小洲上。</a:t>
            </a:r>
          </a:p>
        </p:txBody>
      </p:sp>
      <p:sp>
        <p:nvSpPr>
          <p:cNvPr id="23577" name="Text Box 25"/>
          <p:cNvSpPr txBox="1">
            <a:spLocks noChangeArrowheads="1"/>
          </p:cNvSpPr>
          <p:nvPr/>
        </p:nvSpPr>
        <p:spPr bwMode="auto">
          <a:xfrm>
            <a:off x="228600" y="1524000"/>
            <a:ext cx="7620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FF33CC"/>
                </a:solidFill>
              </a:rPr>
              <a:t>荻，像芦苇。</a:t>
            </a:r>
          </a:p>
        </p:txBody>
      </p:sp>
      <p:sp>
        <p:nvSpPr>
          <p:cNvPr id="23578" name="Text Box 26"/>
          <p:cNvSpPr txBox="1">
            <a:spLocks noChangeArrowheads="1"/>
          </p:cNvSpPr>
          <p:nvPr/>
        </p:nvSpPr>
        <p:spPr bwMode="auto">
          <a:xfrm>
            <a:off x="914400" y="1524000"/>
            <a:ext cx="4572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3366FF"/>
                </a:solidFill>
              </a:rPr>
              <a:t>芦苇</a:t>
            </a:r>
          </a:p>
        </p:txBody>
      </p:sp>
      <p:sp>
        <p:nvSpPr>
          <p:cNvPr id="23579" name="Line 27"/>
          <p:cNvSpPr>
            <a:spLocks noChangeShapeType="1"/>
          </p:cNvSpPr>
          <p:nvPr/>
        </p:nvSpPr>
        <p:spPr bwMode="auto">
          <a:xfrm>
            <a:off x="1066800" y="1447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582" name="Text Box 30"/>
          <p:cNvSpPr txBox="1">
            <a:spLocks noChangeArrowheads="1"/>
          </p:cNvSpPr>
          <p:nvPr/>
        </p:nvSpPr>
        <p:spPr bwMode="auto">
          <a:xfrm>
            <a:off x="1371600" y="1524000"/>
            <a:ext cx="7620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FF33CC"/>
                </a:solidFill>
              </a:rPr>
              <a:t>茂盛的样子</a:t>
            </a:r>
          </a:p>
        </p:txBody>
      </p:sp>
      <p:sp>
        <p:nvSpPr>
          <p:cNvPr id="23583" name="Line 31"/>
          <p:cNvSpPr>
            <a:spLocks noChangeShapeType="1"/>
          </p:cNvSpPr>
          <p:nvPr/>
        </p:nvSpPr>
        <p:spPr bwMode="auto">
          <a:xfrm>
            <a:off x="1676400" y="1524000"/>
            <a:ext cx="0" cy="76200"/>
          </a:xfrm>
          <a:prstGeom prst="line">
            <a:avLst/>
          </a:prstGeom>
          <a:noFill/>
          <a:ln w="9525">
            <a:solidFill>
              <a:schemeClr val="tx1"/>
            </a:solidFill>
            <a:round/>
            <a:headEnd/>
            <a:tailEnd type="triangle" w="med" len="med"/>
          </a:ln>
          <a:effectLst/>
        </p:spPr>
        <p:txBody>
          <a:bodyPr/>
          <a:lstStyle/>
          <a:p>
            <a:endParaRPr lang="zh-CN" altLang="en-US"/>
          </a:p>
        </p:txBody>
      </p:sp>
      <p:sp>
        <p:nvSpPr>
          <p:cNvPr id="23584" name="Line 32"/>
          <p:cNvSpPr>
            <a:spLocks noChangeShapeType="1"/>
          </p:cNvSpPr>
          <p:nvPr/>
        </p:nvSpPr>
        <p:spPr bwMode="auto">
          <a:xfrm>
            <a:off x="1676400" y="1447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585" name="Line 33"/>
          <p:cNvSpPr>
            <a:spLocks noChangeShapeType="1"/>
          </p:cNvSpPr>
          <p:nvPr/>
        </p:nvSpPr>
        <p:spPr bwMode="auto">
          <a:xfrm>
            <a:off x="685800" y="1447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586" name="Text Box 34"/>
          <p:cNvSpPr txBox="1">
            <a:spLocks noChangeArrowheads="1"/>
          </p:cNvSpPr>
          <p:nvPr/>
        </p:nvSpPr>
        <p:spPr bwMode="auto">
          <a:xfrm>
            <a:off x="2514600" y="1524000"/>
            <a:ext cx="7620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FF33CC"/>
                </a:solidFill>
              </a:rPr>
              <a:t>秋天的露水</a:t>
            </a:r>
          </a:p>
        </p:txBody>
      </p:sp>
      <p:sp>
        <p:nvSpPr>
          <p:cNvPr id="23587" name="Line 35"/>
          <p:cNvSpPr>
            <a:spLocks noChangeShapeType="1"/>
          </p:cNvSpPr>
          <p:nvPr/>
        </p:nvSpPr>
        <p:spPr bwMode="auto">
          <a:xfrm>
            <a:off x="2819400" y="13716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588" name="Text Box 36"/>
          <p:cNvSpPr txBox="1">
            <a:spLocks noChangeArrowheads="1"/>
          </p:cNvSpPr>
          <p:nvPr/>
        </p:nvSpPr>
        <p:spPr bwMode="auto">
          <a:xfrm>
            <a:off x="3276600" y="1524000"/>
            <a:ext cx="533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chemeClr val="hlink"/>
                </a:solidFill>
              </a:rPr>
              <a:t>凝成</a:t>
            </a:r>
          </a:p>
        </p:txBody>
      </p:sp>
      <p:sp>
        <p:nvSpPr>
          <p:cNvPr id="23589" name="Line 37"/>
          <p:cNvSpPr>
            <a:spLocks noChangeShapeType="1"/>
          </p:cNvSpPr>
          <p:nvPr/>
        </p:nvSpPr>
        <p:spPr bwMode="auto">
          <a:xfrm>
            <a:off x="3429000" y="1447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590" name="Text Box 38"/>
          <p:cNvSpPr txBox="1">
            <a:spLocks noChangeArrowheads="1"/>
          </p:cNvSpPr>
          <p:nvPr/>
        </p:nvSpPr>
        <p:spPr bwMode="auto">
          <a:xfrm>
            <a:off x="4648200" y="1600200"/>
            <a:ext cx="9906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所说的</a:t>
            </a:r>
          </a:p>
        </p:txBody>
      </p:sp>
      <p:sp>
        <p:nvSpPr>
          <p:cNvPr id="23591" name="Line 39"/>
          <p:cNvSpPr>
            <a:spLocks noChangeShapeType="1"/>
          </p:cNvSpPr>
          <p:nvPr/>
        </p:nvSpPr>
        <p:spPr bwMode="auto">
          <a:xfrm>
            <a:off x="5105400" y="1447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592" name="Text Box 40"/>
          <p:cNvSpPr txBox="1">
            <a:spLocks noChangeArrowheads="1"/>
          </p:cNvSpPr>
          <p:nvPr/>
        </p:nvSpPr>
        <p:spPr bwMode="auto">
          <a:xfrm>
            <a:off x="5486400" y="1524000"/>
            <a:ext cx="10668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那人，指意中人。</a:t>
            </a:r>
          </a:p>
        </p:txBody>
      </p:sp>
      <p:sp>
        <p:nvSpPr>
          <p:cNvPr id="23593" name="Line 41"/>
          <p:cNvSpPr>
            <a:spLocks noChangeShapeType="1"/>
          </p:cNvSpPr>
          <p:nvPr/>
        </p:nvSpPr>
        <p:spPr bwMode="auto">
          <a:xfrm>
            <a:off x="5867400" y="13716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594" name="Text Box 42"/>
          <p:cNvSpPr txBox="1">
            <a:spLocks noChangeArrowheads="1"/>
          </p:cNvSpPr>
          <p:nvPr/>
        </p:nvSpPr>
        <p:spPr bwMode="auto">
          <a:xfrm>
            <a:off x="7315200" y="1676400"/>
            <a:ext cx="1600200" cy="336550"/>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一边，彼岸。</a:t>
            </a:r>
          </a:p>
        </p:txBody>
      </p:sp>
      <p:sp>
        <p:nvSpPr>
          <p:cNvPr id="23595" name="Line 43"/>
          <p:cNvSpPr>
            <a:spLocks noChangeShapeType="1"/>
          </p:cNvSpPr>
          <p:nvPr/>
        </p:nvSpPr>
        <p:spPr bwMode="auto">
          <a:xfrm>
            <a:off x="7848600" y="14478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596" name="Text Box 44"/>
          <p:cNvSpPr txBox="1">
            <a:spLocks noChangeArrowheads="1"/>
          </p:cNvSpPr>
          <p:nvPr/>
        </p:nvSpPr>
        <p:spPr bwMode="auto">
          <a:xfrm>
            <a:off x="228600" y="2590800"/>
            <a:ext cx="1676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逆流而上。洄，上水，逆流。</a:t>
            </a:r>
          </a:p>
        </p:txBody>
      </p:sp>
      <p:sp>
        <p:nvSpPr>
          <p:cNvPr id="23597" name="Line 45"/>
          <p:cNvSpPr>
            <a:spLocks noChangeShapeType="1"/>
          </p:cNvSpPr>
          <p:nvPr/>
        </p:nvSpPr>
        <p:spPr bwMode="auto">
          <a:xfrm>
            <a:off x="914400" y="24384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598" name="Text Box 46"/>
          <p:cNvSpPr txBox="1">
            <a:spLocks noChangeArrowheads="1"/>
          </p:cNvSpPr>
          <p:nvPr/>
        </p:nvSpPr>
        <p:spPr bwMode="auto">
          <a:xfrm>
            <a:off x="1676400" y="2590800"/>
            <a:ext cx="914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追，追求。</a:t>
            </a:r>
          </a:p>
        </p:txBody>
      </p:sp>
      <p:sp>
        <p:nvSpPr>
          <p:cNvPr id="23599" name="Line 47"/>
          <p:cNvSpPr>
            <a:spLocks noChangeShapeType="1"/>
          </p:cNvSpPr>
          <p:nvPr/>
        </p:nvSpPr>
        <p:spPr bwMode="auto">
          <a:xfrm>
            <a:off x="1524000" y="2438400"/>
            <a:ext cx="45720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00" name="Text Box 48"/>
          <p:cNvSpPr txBox="1">
            <a:spLocks noChangeArrowheads="1"/>
          </p:cNvSpPr>
          <p:nvPr/>
        </p:nvSpPr>
        <p:spPr bwMode="auto">
          <a:xfrm>
            <a:off x="2743200" y="2590800"/>
            <a:ext cx="914400" cy="611188"/>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险阻，难走</a:t>
            </a:r>
            <a:r>
              <a:rPr lang="zh-CN" altLang="en-US"/>
              <a:t>。</a:t>
            </a:r>
          </a:p>
        </p:txBody>
      </p:sp>
      <p:sp>
        <p:nvSpPr>
          <p:cNvPr id="23601" name="Line 49"/>
          <p:cNvSpPr>
            <a:spLocks noChangeShapeType="1"/>
          </p:cNvSpPr>
          <p:nvPr/>
        </p:nvSpPr>
        <p:spPr bwMode="auto">
          <a:xfrm>
            <a:off x="3048000" y="24384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02" name="Text Box 50"/>
          <p:cNvSpPr txBox="1">
            <a:spLocks noChangeArrowheads="1"/>
          </p:cNvSpPr>
          <p:nvPr/>
        </p:nvSpPr>
        <p:spPr bwMode="auto">
          <a:xfrm>
            <a:off x="3352800" y="2590800"/>
            <a:ext cx="9906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而且，并且。</a:t>
            </a:r>
          </a:p>
        </p:txBody>
      </p:sp>
      <p:sp>
        <p:nvSpPr>
          <p:cNvPr id="23603" name="Line 51"/>
          <p:cNvSpPr>
            <a:spLocks noChangeShapeType="1"/>
          </p:cNvSpPr>
          <p:nvPr/>
        </p:nvSpPr>
        <p:spPr bwMode="auto">
          <a:xfrm>
            <a:off x="3505200" y="2438400"/>
            <a:ext cx="15240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04" name="Text Box 52"/>
          <p:cNvSpPr txBox="1">
            <a:spLocks noChangeArrowheads="1"/>
          </p:cNvSpPr>
          <p:nvPr/>
        </p:nvSpPr>
        <p:spPr bwMode="auto">
          <a:xfrm>
            <a:off x="4572000" y="2590800"/>
            <a:ext cx="19050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顺流而下。游，水流，水的直道。</a:t>
            </a:r>
          </a:p>
        </p:txBody>
      </p:sp>
      <p:sp>
        <p:nvSpPr>
          <p:cNvPr id="23605" name="Line 53"/>
          <p:cNvSpPr>
            <a:spLocks noChangeShapeType="1"/>
          </p:cNvSpPr>
          <p:nvPr/>
        </p:nvSpPr>
        <p:spPr bwMode="auto">
          <a:xfrm>
            <a:off x="5257800" y="23622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606" name="Text Box 54"/>
          <p:cNvSpPr txBox="1">
            <a:spLocks noChangeArrowheads="1"/>
          </p:cNvSpPr>
          <p:nvPr/>
        </p:nvSpPr>
        <p:spPr bwMode="auto">
          <a:xfrm>
            <a:off x="6705600" y="2667000"/>
            <a:ext cx="16002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仿佛，似乎。</a:t>
            </a:r>
          </a:p>
        </p:txBody>
      </p:sp>
      <p:sp>
        <p:nvSpPr>
          <p:cNvPr id="23607" name="Line 55"/>
          <p:cNvSpPr>
            <a:spLocks noChangeShapeType="1"/>
          </p:cNvSpPr>
          <p:nvPr/>
        </p:nvSpPr>
        <p:spPr bwMode="auto">
          <a:xfrm>
            <a:off x="7010400" y="23622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608" name="Text Box 56"/>
          <p:cNvSpPr txBox="1">
            <a:spLocks noChangeArrowheads="1"/>
          </p:cNvSpPr>
          <p:nvPr/>
        </p:nvSpPr>
        <p:spPr bwMode="auto">
          <a:xfrm>
            <a:off x="990600" y="3505200"/>
            <a:ext cx="15240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同“萋萋”，茂盛的样子。</a:t>
            </a:r>
          </a:p>
        </p:txBody>
      </p:sp>
      <p:sp>
        <p:nvSpPr>
          <p:cNvPr id="23609" name="Line 57"/>
          <p:cNvSpPr>
            <a:spLocks noChangeShapeType="1"/>
          </p:cNvSpPr>
          <p:nvPr/>
        </p:nvSpPr>
        <p:spPr bwMode="auto">
          <a:xfrm>
            <a:off x="1676400" y="34290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610" name="Text Box 58"/>
          <p:cNvSpPr txBox="1">
            <a:spLocks noChangeArrowheads="1"/>
          </p:cNvSpPr>
          <p:nvPr/>
        </p:nvSpPr>
        <p:spPr bwMode="auto">
          <a:xfrm>
            <a:off x="3581400" y="3657600"/>
            <a:ext cx="762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干</a:t>
            </a:r>
          </a:p>
        </p:txBody>
      </p:sp>
      <p:sp>
        <p:nvSpPr>
          <p:cNvPr id="23611" name="Line 59"/>
          <p:cNvSpPr>
            <a:spLocks noChangeShapeType="1"/>
          </p:cNvSpPr>
          <p:nvPr/>
        </p:nvSpPr>
        <p:spPr bwMode="auto">
          <a:xfrm>
            <a:off x="3810000" y="34290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12" name="Text Box 60"/>
          <p:cNvSpPr txBox="1">
            <a:spLocks noChangeArrowheads="1"/>
          </p:cNvSpPr>
          <p:nvPr/>
        </p:nvSpPr>
        <p:spPr bwMode="auto">
          <a:xfrm>
            <a:off x="7467600" y="3505200"/>
            <a:ext cx="1676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水和草交接的地方，指岸边。</a:t>
            </a:r>
          </a:p>
        </p:txBody>
      </p:sp>
      <p:sp>
        <p:nvSpPr>
          <p:cNvPr id="23613" name="Line 61"/>
          <p:cNvSpPr>
            <a:spLocks noChangeShapeType="1"/>
          </p:cNvSpPr>
          <p:nvPr/>
        </p:nvSpPr>
        <p:spPr bwMode="auto">
          <a:xfrm>
            <a:off x="8077200" y="34290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23614" name="Text Box 62"/>
          <p:cNvSpPr txBox="1">
            <a:spLocks noChangeArrowheads="1"/>
          </p:cNvSpPr>
          <p:nvPr/>
        </p:nvSpPr>
        <p:spPr bwMode="auto">
          <a:xfrm>
            <a:off x="3505200" y="4572000"/>
            <a:ext cx="685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升高</a:t>
            </a:r>
          </a:p>
        </p:txBody>
      </p:sp>
      <p:sp>
        <p:nvSpPr>
          <p:cNvPr id="23615" name="Line 63"/>
          <p:cNvSpPr>
            <a:spLocks noChangeShapeType="1"/>
          </p:cNvSpPr>
          <p:nvPr/>
        </p:nvSpPr>
        <p:spPr bwMode="auto">
          <a:xfrm>
            <a:off x="3810000" y="43434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616" name="Text Box 64"/>
          <p:cNvSpPr txBox="1">
            <a:spLocks noChangeArrowheads="1"/>
          </p:cNvSpPr>
          <p:nvPr/>
        </p:nvSpPr>
        <p:spPr bwMode="auto">
          <a:xfrm>
            <a:off x="8077200" y="4343400"/>
            <a:ext cx="10668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水中小洲或高地。</a:t>
            </a:r>
          </a:p>
        </p:txBody>
      </p:sp>
      <p:sp>
        <p:nvSpPr>
          <p:cNvPr id="23622" name="Line 70"/>
          <p:cNvSpPr>
            <a:spLocks noChangeShapeType="1"/>
          </p:cNvSpPr>
          <p:nvPr/>
        </p:nvSpPr>
        <p:spPr bwMode="auto">
          <a:xfrm flipH="1">
            <a:off x="8305800" y="4343400"/>
            <a:ext cx="76200" cy="76200"/>
          </a:xfrm>
          <a:prstGeom prst="line">
            <a:avLst/>
          </a:prstGeom>
          <a:noFill/>
          <a:ln w="9525">
            <a:solidFill>
              <a:schemeClr val="tx1"/>
            </a:solidFill>
            <a:round/>
            <a:headEnd/>
            <a:tailEnd type="triangle" w="med" len="med"/>
          </a:ln>
          <a:effectLst/>
        </p:spPr>
        <p:txBody>
          <a:bodyPr/>
          <a:lstStyle/>
          <a:p>
            <a:endParaRPr lang="zh-CN" altLang="en-US"/>
          </a:p>
        </p:txBody>
      </p:sp>
      <p:sp>
        <p:nvSpPr>
          <p:cNvPr id="23623" name="Text Box 71"/>
          <p:cNvSpPr txBox="1">
            <a:spLocks noChangeArrowheads="1"/>
          </p:cNvSpPr>
          <p:nvPr/>
        </p:nvSpPr>
        <p:spPr bwMode="auto">
          <a:xfrm>
            <a:off x="1066800" y="5334000"/>
            <a:ext cx="12954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茂盛、众多的样子。</a:t>
            </a:r>
          </a:p>
        </p:txBody>
      </p:sp>
      <p:sp>
        <p:nvSpPr>
          <p:cNvPr id="23624" name="Line 72"/>
          <p:cNvSpPr>
            <a:spLocks noChangeShapeType="1"/>
          </p:cNvSpPr>
          <p:nvPr/>
        </p:nvSpPr>
        <p:spPr bwMode="auto">
          <a:xfrm>
            <a:off x="1676400" y="5257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25" name="Text Box 73"/>
          <p:cNvSpPr txBox="1">
            <a:spLocks noChangeArrowheads="1"/>
          </p:cNvSpPr>
          <p:nvPr/>
        </p:nvSpPr>
        <p:spPr bwMode="auto">
          <a:xfrm>
            <a:off x="3276600" y="5334000"/>
            <a:ext cx="16002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3366FF"/>
                </a:solidFill>
              </a:rPr>
              <a:t>止，这里是“干，变干“。</a:t>
            </a:r>
          </a:p>
        </p:txBody>
      </p:sp>
      <p:sp>
        <p:nvSpPr>
          <p:cNvPr id="23626" name="Line 74"/>
          <p:cNvSpPr>
            <a:spLocks noChangeShapeType="1"/>
          </p:cNvSpPr>
          <p:nvPr/>
        </p:nvSpPr>
        <p:spPr bwMode="auto">
          <a:xfrm flipH="1">
            <a:off x="3657600" y="5257800"/>
            <a:ext cx="15240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27" name="Text Box 75"/>
          <p:cNvSpPr txBox="1">
            <a:spLocks noChangeArrowheads="1"/>
          </p:cNvSpPr>
          <p:nvPr/>
        </p:nvSpPr>
        <p:spPr bwMode="auto">
          <a:xfrm>
            <a:off x="7696200" y="5410200"/>
            <a:ext cx="685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水边</a:t>
            </a:r>
          </a:p>
        </p:txBody>
      </p:sp>
      <p:sp>
        <p:nvSpPr>
          <p:cNvPr id="23628" name="Line 76"/>
          <p:cNvSpPr>
            <a:spLocks noChangeShapeType="1"/>
          </p:cNvSpPr>
          <p:nvPr/>
        </p:nvSpPr>
        <p:spPr bwMode="auto">
          <a:xfrm>
            <a:off x="8077200" y="51816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29" name="Text Box 77"/>
          <p:cNvSpPr txBox="1">
            <a:spLocks noChangeArrowheads="1"/>
          </p:cNvSpPr>
          <p:nvPr/>
        </p:nvSpPr>
        <p:spPr bwMode="auto">
          <a:xfrm>
            <a:off x="2819400" y="6276975"/>
            <a:ext cx="2362200" cy="581025"/>
          </a:xfrm>
          <a:prstGeom prst="rect">
            <a:avLst/>
          </a:prstGeom>
          <a:noFill/>
          <a:ln w="9525">
            <a:noFill/>
            <a:miter lim="800000"/>
            <a:headEnd/>
            <a:tailEnd/>
          </a:ln>
          <a:effectLst/>
        </p:spPr>
        <p:txBody>
          <a:bodyPr>
            <a:spAutoFit/>
          </a:bodyPr>
          <a:lstStyle/>
          <a:p>
            <a:pPr>
              <a:spcBef>
                <a:spcPct val="50000"/>
              </a:spcBef>
            </a:pPr>
            <a:r>
              <a:rPr lang="zh-CN" altLang="en-US" sz="1600" b="1">
                <a:solidFill>
                  <a:srgbClr val="FF33CC"/>
                </a:solidFill>
              </a:rPr>
              <a:t>向右拐弯，这里是（道路）弯曲的意思。</a:t>
            </a:r>
          </a:p>
        </p:txBody>
      </p:sp>
      <p:sp>
        <p:nvSpPr>
          <p:cNvPr id="23630" name="Line 78"/>
          <p:cNvSpPr>
            <a:spLocks noChangeShapeType="1"/>
          </p:cNvSpPr>
          <p:nvPr/>
        </p:nvSpPr>
        <p:spPr bwMode="auto">
          <a:xfrm>
            <a:off x="3810000" y="61722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3631" name="Text Box 79"/>
          <p:cNvSpPr txBox="1">
            <a:spLocks noChangeArrowheads="1"/>
          </p:cNvSpPr>
          <p:nvPr/>
        </p:nvSpPr>
        <p:spPr bwMode="auto">
          <a:xfrm>
            <a:off x="7315200" y="6400800"/>
            <a:ext cx="1828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水中的小块陆地</a:t>
            </a:r>
          </a:p>
        </p:txBody>
      </p:sp>
      <p:sp>
        <p:nvSpPr>
          <p:cNvPr id="23632" name="Line 80"/>
          <p:cNvSpPr>
            <a:spLocks noChangeShapeType="1"/>
          </p:cNvSpPr>
          <p:nvPr/>
        </p:nvSpPr>
        <p:spPr bwMode="auto">
          <a:xfrm>
            <a:off x="8382000" y="60960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3633" name="Text Box 81"/>
          <p:cNvSpPr txBox="1">
            <a:spLocks noChangeArrowheads="1"/>
          </p:cNvSpPr>
          <p:nvPr/>
        </p:nvSpPr>
        <p:spPr bwMode="auto">
          <a:xfrm>
            <a:off x="0" y="2362200"/>
            <a:ext cx="9144000" cy="779463"/>
          </a:xfrm>
          <a:prstGeom prst="rect">
            <a:avLst/>
          </a:prstGeom>
          <a:noFill/>
          <a:ln w="9525">
            <a:noFill/>
            <a:miter lim="800000"/>
            <a:headEnd/>
            <a:tailEnd/>
          </a:ln>
          <a:effectLst/>
        </p:spPr>
        <p:txBody>
          <a:bodyPr>
            <a:spAutoFit/>
          </a:bodyPr>
          <a:lstStyle/>
          <a:p>
            <a:pPr>
              <a:spcBef>
                <a:spcPct val="50000"/>
              </a:spcBef>
            </a:pPr>
            <a:r>
              <a:rPr lang="en-US" altLang="zh-CN" b="1" dirty="0">
                <a:solidFill>
                  <a:srgbClr val="660033"/>
                </a:solidFill>
              </a:rPr>
              <a:t>【</a:t>
            </a:r>
            <a:r>
              <a:rPr lang="zh-CN" altLang="en-US" b="1" dirty="0">
                <a:solidFill>
                  <a:srgbClr val="660033"/>
                </a:solidFill>
              </a:rPr>
              <a:t>评析</a:t>
            </a:r>
            <a:r>
              <a:rPr lang="en-US" altLang="zh-CN" b="1" dirty="0">
                <a:solidFill>
                  <a:srgbClr val="660033"/>
                </a:solidFill>
              </a:rPr>
              <a:t>】</a:t>
            </a:r>
            <a:r>
              <a:rPr lang="zh-CN" altLang="en-US" b="1" dirty="0">
                <a:solidFill>
                  <a:srgbClr val="660033"/>
                </a:solidFill>
              </a:rPr>
              <a:t>用水岸边的秋景起兴，借景抒情，表明离情别绪。（抒发了主人公与日夜相思 </a:t>
            </a:r>
          </a:p>
          <a:p>
            <a:pPr>
              <a:spcBef>
                <a:spcPct val="50000"/>
              </a:spcBef>
            </a:pPr>
            <a:r>
              <a:rPr lang="zh-CN" altLang="en-US" b="1" dirty="0">
                <a:solidFill>
                  <a:srgbClr val="660033"/>
                </a:solidFill>
              </a:rPr>
              <a:t>               的心上人相会艰难之情。）</a:t>
            </a:r>
          </a:p>
        </p:txBody>
      </p:sp>
      <p:sp>
        <p:nvSpPr>
          <p:cNvPr id="23634" name="Text Box 82"/>
          <p:cNvSpPr txBox="1">
            <a:spLocks noChangeArrowheads="1"/>
          </p:cNvSpPr>
          <p:nvPr/>
        </p:nvSpPr>
        <p:spPr bwMode="auto">
          <a:xfrm>
            <a:off x="0" y="4191000"/>
            <a:ext cx="9144000" cy="703263"/>
          </a:xfrm>
          <a:prstGeom prst="rect">
            <a:avLst/>
          </a:prstGeom>
          <a:noFill/>
          <a:ln w="9525">
            <a:noFill/>
            <a:miter lim="800000"/>
            <a:headEnd/>
            <a:tailEnd/>
          </a:ln>
          <a:effectLst/>
        </p:spPr>
        <p:txBody>
          <a:bodyPr>
            <a:spAutoFit/>
          </a:bodyPr>
          <a:lstStyle/>
          <a:p>
            <a:pPr>
              <a:spcBef>
                <a:spcPct val="50000"/>
              </a:spcBef>
            </a:pPr>
            <a:r>
              <a:rPr lang="en-US" altLang="zh-CN" sz="1600" b="1">
                <a:solidFill>
                  <a:srgbClr val="660033"/>
                </a:solidFill>
              </a:rPr>
              <a:t>【</a:t>
            </a:r>
            <a:r>
              <a:rPr lang="zh-CN" altLang="en-US" sz="1600" b="1">
                <a:solidFill>
                  <a:srgbClr val="660033"/>
                </a:solidFill>
              </a:rPr>
              <a:t>评析</a:t>
            </a:r>
            <a:r>
              <a:rPr lang="en-US" altLang="zh-CN" sz="1600" b="1">
                <a:solidFill>
                  <a:srgbClr val="660033"/>
                </a:solidFill>
              </a:rPr>
              <a:t>】</a:t>
            </a:r>
            <a:r>
              <a:rPr lang="zh-CN" altLang="en-US" sz="1600" b="1">
                <a:solidFill>
                  <a:srgbClr val="660033"/>
                </a:solidFill>
              </a:rPr>
              <a:t>再次以水岸边的秋景起兴，用反复咏叹的方法，更深入一层，把主人公企求和希</a:t>
            </a:r>
          </a:p>
          <a:p>
            <a:pPr>
              <a:spcBef>
                <a:spcPct val="50000"/>
              </a:spcBef>
            </a:pPr>
            <a:r>
              <a:rPr lang="zh-CN" altLang="en-US" sz="1600" b="1">
                <a:solidFill>
                  <a:srgbClr val="660033"/>
                </a:solidFill>
              </a:rPr>
              <a:t>              望的情绪推向高潮，可望而不可及，失意郁闷之情，不言自明。</a:t>
            </a:r>
          </a:p>
        </p:txBody>
      </p:sp>
      <p:sp>
        <p:nvSpPr>
          <p:cNvPr id="23635" name="Text Box 83"/>
          <p:cNvSpPr txBox="1">
            <a:spLocks noChangeArrowheads="1"/>
          </p:cNvSpPr>
          <p:nvPr/>
        </p:nvSpPr>
        <p:spPr bwMode="auto">
          <a:xfrm>
            <a:off x="0" y="6078538"/>
            <a:ext cx="9144000" cy="779462"/>
          </a:xfrm>
          <a:prstGeom prst="rect">
            <a:avLst/>
          </a:prstGeom>
          <a:noFill/>
          <a:ln w="9525">
            <a:noFill/>
            <a:miter lim="800000"/>
            <a:headEnd/>
            <a:tailEnd/>
          </a:ln>
          <a:effectLst/>
        </p:spPr>
        <p:txBody>
          <a:bodyPr>
            <a:spAutoFit/>
          </a:bodyPr>
          <a:lstStyle/>
          <a:p>
            <a:pPr>
              <a:spcBef>
                <a:spcPct val="50000"/>
              </a:spcBef>
            </a:pPr>
            <a:r>
              <a:rPr lang="en-US" altLang="zh-CN" b="1">
                <a:solidFill>
                  <a:srgbClr val="660033"/>
                </a:solidFill>
              </a:rPr>
              <a:t>【</a:t>
            </a:r>
            <a:r>
              <a:rPr lang="zh-CN" altLang="en-US" b="1">
                <a:solidFill>
                  <a:srgbClr val="660033"/>
                </a:solidFill>
              </a:rPr>
              <a:t>评析</a:t>
            </a:r>
            <a:r>
              <a:rPr lang="en-US" altLang="zh-CN" b="1">
                <a:solidFill>
                  <a:srgbClr val="660033"/>
                </a:solidFill>
              </a:rPr>
              <a:t>】</a:t>
            </a:r>
            <a:r>
              <a:rPr lang="zh-CN" altLang="en-US" b="1">
                <a:solidFill>
                  <a:srgbClr val="660033"/>
                </a:solidFill>
              </a:rPr>
              <a:t>还用水岸边的秋景起兴，结尾用“宛在”，表现心上人似乎就在眼前。这一虚幻</a:t>
            </a:r>
          </a:p>
          <a:p>
            <a:pPr>
              <a:spcBef>
                <a:spcPct val="50000"/>
              </a:spcBef>
            </a:pPr>
            <a:r>
              <a:rPr lang="zh-CN" altLang="en-US" b="1">
                <a:solidFill>
                  <a:srgbClr val="660033"/>
                </a:solidFill>
              </a:rPr>
              <a:t>          之景的出现却深刻地描绘出一位痴情者的心理状态，描绘出他对恋人的强烈感情。</a:t>
            </a:r>
          </a:p>
        </p:txBody>
      </p:sp>
      <p:sp>
        <p:nvSpPr>
          <p:cNvPr id="74" name="日期占位符 73"/>
          <p:cNvSpPr>
            <a:spLocks noGrp="1"/>
          </p:cNvSpPr>
          <p:nvPr>
            <p:ph type="dt" sz="half" idx="10"/>
          </p:nvPr>
        </p:nvSpPr>
        <p:spPr/>
        <p:txBody>
          <a:bodyPr/>
          <a:lstStyle/>
          <a:p>
            <a:fld id="{DDBF7881-8DC9-43FC-B314-0619748CD46C}"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from="(-#ppt_w/2)" to="(#ppt_x)" calcmode="lin" valueType="num">
                                      <p:cBhvr>
                                        <p:cTn id="7" dur="600" fill="hold">
                                          <p:stCondLst>
                                            <p:cond delay="0"/>
                                          </p:stCondLst>
                                        </p:cTn>
                                        <p:tgtEl>
                                          <p:spTgt spid="23556"/>
                                        </p:tgtEl>
                                        <p:attrNameLst>
                                          <p:attrName>ppt_x</p:attrName>
                                        </p:attrNameLst>
                                      </p:cBhvr>
                                    </p:anim>
                                    <p:anim from="0" to="-1.0" calcmode="lin" valueType="num">
                                      <p:cBhvr>
                                        <p:cTn id="8" dur="200" decel="50000" autoRev="1" fill="hold">
                                          <p:stCondLst>
                                            <p:cond delay="600"/>
                                          </p:stCondLst>
                                        </p:cTn>
                                        <p:tgtEl>
                                          <p:spTgt spid="23556"/>
                                        </p:tgtEl>
                                        <p:attrNameLst>
                                          <p:attrName>xshear</p:attrName>
                                        </p:attrNameLst>
                                      </p:cBhvr>
                                    </p:anim>
                                    <p:animScale>
                                      <p:cBhvr>
                                        <p:cTn id="9" dur="200" decel="100000" autoRev="1" fill="hold">
                                          <p:stCondLst>
                                            <p:cond delay="600"/>
                                          </p:stCondLst>
                                        </p:cTn>
                                        <p:tgtEl>
                                          <p:spTgt spid="23556"/>
                                        </p:tgtEl>
                                      </p:cBhvr>
                                      <p:from x="100000" y="100000"/>
                                      <p:to x="80000" y="100000"/>
                                    </p:animScale>
                                    <p:anim by="(#ppt_h/3+#ppt_w*0.1)" calcmode="lin" valueType="num">
                                      <p:cBhvr additive="sum">
                                        <p:cTn id="10" dur="200" decel="100000" autoRev="1" fill="hold">
                                          <p:stCondLst>
                                            <p:cond delay="600"/>
                                          </p:stCondLst>
                                        </p:cTn>
                                        <p:tgtEl>
                                          <p:spTgt spid="2355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4" presetClass="entr" presetSubtype="0" accel="100000" fill="hold" grpId="0" nodeType="clickEffect">
                                  <p:stCondLst>
                                    <p:cond delay="0"/>
                                  </p:stCondLst>
                                  <p:childTnLst>
                                    <p:set>
                                      <p:cBhvr>
                                        <p:cTn id="14" dur="1" fill="hold">
                                          <p:stCondLst>
                                            <p:cond delay="0"/>
                                          </p:stCondLst>
                                        </p:cTn>
                                        <p:tgtEl>
                                          <p:spTgt spid="23570"/>
                                        </p:tgtEl>
                                        <p:attrNameLst>
                                          <p:attrName>style.visibility</p:attrName>
                                        </p:attrNameLst>
                                      </p:cBhvr>
                                      <p:to>
                                        <p:strVal val="visible"/>
                                      </p:to>
                                    </p:set>
                                    <p:anim calcmode="lin" valueType="num">
                                      <p:cBhvr>
                                        <p:cTn id="15" dur="500" fill="hold"/>
                                        <p:tgtEl>
                                          <p:spTgt spid="23570"/>
                                        </p:tgtEl>
                                        <p:attrNameLst>
                                          <p:attrName>ppt_w</p:attrName>
                                        </p:attrNameLst>
                                      </p:cBhvr>
                                      <p:tavLst>
                                        <p:tav tm="0">
                                          <p:val>
                                            <p:strVal val="#ppt_w*0.05"/>
                                          </p:val>
                                        </p:tav>
                                        <p:tav tm="100000">
                                          <p:val>
                                            <p:strVal val="#ppt_w"/>
                                          </p:val>
                                        </p:tav>
                                      </p:tavLst>
                                    </p:anim>
                                    <p:anim calcmode="lin" valueType="num">
                                      <p:cBhvr>
                                        <p:cTn id="16" dur="500" fill="hold"/>
                                        <p:tgtEl>
                                          <p:spTgt spid="23570"/>
                                        </p:tgtEl>
                                        <p:attrNameLst>
                                          <p:attrName>ppt_h</p:attrName>
                                        </p:attrNameLst>
                                      </p:cBhvr>
                                      <p:tavLst>
                                        <p:tav tm="0">
                                          <p:val>
                                            <p:strVal val="#ppt_h"/>
                                          </p:val>
                                        </p:tav>
                                        <p:tav tm="100000">
                                          <p:val>
                                            <p:strVal val="#ppt_h"/>
                                          </p:val>
                                        </p:tav>
                                      </p:tavLst>
                                    </p:anim>
                                    <p:anim calcmode="lin" valueType="num">
                                      <p:cBhvr>
                                        <p:cTn id="17" dur="500" fill="hold"/>
                                        <p:tgtEl>
                                          <p:spTgt spid="23570"/>
                                        </p:tgtEl>
                                        <p:attrNameLst>
                                          <p:attrName>ppt_x</p:attrName>
                                        </p:attrNameLst>
                                      </p:cBhvr>
                                      <p:tavLst>
                                        <p:tav tm="0">
                                          <p:val>
                                            <p:strVal val="#ppt_x-.2"/>
                                          </p:val>
                                        </p:tav>
                                        <p:tav tm="100000">
                                          <p:val>
                                            <p:strVal val="#ppt_x"/>
                                          </p:val>
                                        </p:tav>
                                      </p:tavLst>
                                    </p:anim>
                                    <p:anim calcmode="lin" valueType="num">
                                      <p:cBhvr>
                                        <p:cTn id="18" dur="500" fill="hold"/>
                                        <p:tgtEl>
                                          <p:spTgt spid="23570"/>
                                        </p:tgtEl>
                                        <p:attrNameLst>
                                          <p:attrName>ppt_y</p:attrName>
                                        </p:attrNameLst>
                                      </p:cBhvr>
                                      <p:tavLst>
                                        <p:tav tm="0">
                                          <p:val>
                                            <p:strVal val="#ppt_y"/>
                                          </p:val>
                                        </p:tav>
                                        <p:tav tm="100000">
                                          <p:val>
                                            <p:strVal val="#ppt_y"/>
                                          </p:val>
                                        </p:tav>
                                      </p:tavLst>
                                    </p:anim>
                                    <p:animEffect transition="in" filter="fade">
                                      <p:cBhvr>
                                        <p:cTn id="19" dur="500"/>
                                        <p:tgtEl>
                                          <p:spTgt spid="23570"/>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23557"/>
                                        </p:tgtEl>
                                        <p:attrNameLst>
                                          <p:attrName>style.visibility</p:attrName>
                                        </p:attrNameLst>
                                      </p:cBhvr>
                                      <p:to>
                                        <p:strVal val="visible"/>
                                      </p:to>
                                    </p:set>
                                    <p:anim by="(-#ppt_w*2)" calcmode="lin" valueType="num">
                                      <p:cBhvr rctx="PPT">
                                        <p:cTn id="24" dur="500" autoRev="1" fill="hold">
                                          <p:stCondLst>
                                            <p:cond delay="0"/>
                                          </p:stCondLst>
                                        </p:cTn>
                                        <p:tgtEl>
                                          <p:spTgt spid="23557"/>
                                        </p:tgtEl>
                                        <p:attrNameLst>
                                          <p:attrName>ppt_w</p:attrName>
                                        </p:attrNameLst>
                                      </p:cBhvr>
                                    </p:anim>
                                    <p:anim by="(#ppt_w*0.50)" calcmode="lin" valueType="num">
                                      <p:cBhvr>
                                        <p:cTn id="25" dur="500" decel="50000" autoRev="1" fill="hold">
                                          <p:stCondLst>
                                            <p:cond delay="0"/>
                                          </p:stCondLst>
                                        </p:cTn>
                                        <p:tgtEl>
                                          <p:spTgt spid="23557"/>
                                        </p:tgtEl>
                                        <p:attrNameLst>
                                          <p:attrName>ppt_x</p:attrName>
                                        </p:attrNameLst>
                                      </p:cBhvr>
                                    </p:anim>
                                    <p:anim from="(-#ppt_h/2)" to="(#ppt_y)" calcmode="lin" valueType="num">
                                      <p:cBhvr>
                                        <p:cTn id="26" dur="1000" fill="hold">
                                          <p:stCondLst>
                                            <p:cond delay="0"/>
                                          </p:stCondLst>
                                        </p:cTn>
                                        <p:tgtEl>
                                          <p:spTgt spid="23557"/>
                                        </p:tgtEl>
                                        <p:attrNameLst>
                                          <p:attrName>ppt_y</p:attrName>
                                        </p:attrNameLst>
                                      </p:cBhvr>
                                    </p:anim>
                                    <p:animRot by="21600000">
                                      <p:cBhvr>
                                        <p:cTn id="27" dur="1000" fill="hold">
                                          <p:stCondLst>
                                            <p:cond delay="0"/>
                                          </p:stCondLst>
                                        </p:cTn>
                                        <p:tgtEl>
                                          <p:spTgt spid="23557"/>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grpId="0" nodeType="clickEffect">
                                  <p:stCondLst>
                                    <p:cond delay="0"/>
                                  </p:stCondLst>
                                  <p:iterate type="lt">
                                    <p:tmPct val="50000"/>
                                  </p:iterate>
                                  <p:childTnLst>
                                    <p:set>
                                      <p:cBhvr>
                                        <p:cTn id="31" dur="1" fill="hold">
                                          <p:stCondLst>
                                            <p:cond delay="0"/>
                                          </p:stCondLst>
                                        </p:cTn>
                                        <p:tgtEl>
                                          <p:spTgt spid="23558"/>
                                        </p:tgtEl>
                                        <p:attrNameLst>
                                          <p:attrName>style.visibility</p:attrName>
                                        </p:attrNameLst>
                                      </p:cBhvr>
                                      <p:to>
                                        <p:strVal val="visible"/>
                                      </p:to>
                                    </p:set>
                                    <p:set>
                                      <p:cBhvr>
                                        <p:cTn id="32" dur="455" fill="hold">
                                          <p:stCondLst>
                                            <p:cond delay="0"/>
                                          </p:stCondLst>
                                        </p:cTn>
                                        <p:tgtEl>
                                          <p:spTgt spid="23558"/>
                                        </p:tgtEl>
                                        <p:attrNameLst>
                                          <p:attrName>style.rotation</p:attrName>
                                        </p:attrNameLst>
                                      </p:cBhvr>
                                      <p:to>
                                        <p:strVal val="-45.0"/>
                                      </p:to>
                                    </p:set>
                                    <p:anim calcmode="lin" valueType="num">
                                      <p:cBhvr>
                                        <p:cTn id="33" dur="455" fill="hold">
                                          <p:stCondLst>
                                            <p:cond delay="455"/>
                                          </p:stCondLst>
                                        </p:cTn>
                                        <p:tgtEl>
                                          <p:spTgt spid="23558"/>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23558"/>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23558"/>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23558"/>
                                        </p:tgtEl>
                                        <p:attrNameLst>
                                          <p:attrName>ppt_y</p:attrName>
                                        </p:attrNameLst>
                                      </p:cBhvr>
                                      <p:tavLst>
                                        <p:tav tm="0">
                                          <p:val>
                                            <p:strVal val="#ppt_y-(0.354*#ppt_w-0.172*#ppt_h)"/>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23559"/>
                                        </p:tgtEl>
                                        <p:attrNameLst>
                                          <p:attrName>style.visibility</p:attrName>
                                        </p:attrNameLst>
                                      </p:cBhvr>
                                      <p:to>
                                        <p:strVal val="visible"/>
                                      </p:to>
                                    </p:set>
                                    <p:animEffect transition="in" filter="wheel(4)">
                                      <p:cBhvr>
                                        <p:cTn id="41" dur="2000"/>
                                        <p:tgtEl>
                                          <p:spTgt spid="23559"/>
                                        </p:tgtEl>
                                      </p:cBhvr>
                                    </p:animEffect>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grpId="0" nodeType="clickEffect">
                                  <p:stCondLst>
                                    <p:cond delay="0"/>
                                  </p:stCondLst>
                                  <p:childTnLst>
                                    <p:set>
                                      <p:cBhvr>
                                        <p:cTn id="45" dur="1" fill="hold">
                                          <p:stCondLst>
                                            <p:cond delay="0"/>
                                          </p:stCondLst>
                                        </p:cTn>
                                        <p:tgtEl>
                                          <p:spTgt spid="23561"/>
                                        </p:tgtEl>
                                        <p:attrNameLst>
                                          <p:attrName>style.visibility</p:attrName>
                                        </p:attrNameLst>
                                      </p:cBhvr>
                                      <p:to>
                                        <p:strVal val="visible"/>
                                      </p:to>
                                    </p:set>
                                    <p:anim calcmode="lin" valueType="num">
                                      <p:cBhvr>
                                        <p:cTn id="46" dur="1000" fill="hold"/>
                                        <p:tgtEl>
                                          <p:spTgt spid="23561"/>
                                        </p:tgtEl>
                                        <p:attrNameLst>
                                          <p:attrName>ppt_w</p:attrName>
                                        </p:attrNameLst>
                                      </p:cBhvr>
                                      <p:tavLst>
                                        <p:tav tm="0">
                                          <p:val>
                                            <p:fltVal val="0"/>
                                          </p:val>
                                        </p:tav>
                                        <p:tav tm="100000">
                                          <p:val>
                                            <p:strVal val="#ppt_w"/>
                                          </p:val>
                                        </p:tav>
                                      </p:tavLst>
                                    </p:anim>
                                    <p:anim calcmode="lin" valueType="num">
                                      <p:cBhvr>
                                        <p:cTn id="47" dur="1000" fill="hold"/>
                                        <p:tgtEl>
                                          <p:spTgt spid="23561"/>
                                        </p:tgtEl>
                                        <p:attrNameLst>
                                          <p:attrName>ppt_h</p:attrName>
                                        </p:attrNameLst>
                                      </p:cBhvr>
                                      <p:tavLst>
                                        <p:tav tm="0">
                                          <p:val>
                                            <p:fltVal val="0"/>
                                          </p:val>
                                        </p:tav>
                                        <p:tav tm="100000">
                                          <p:val>
                                            <p:strVal val="#ppt_h"/>
                                          </p:val>
                                        </p:tav>
                                      </p:tavLst>
                                    </p:anim>
                                    <p:anim calcmode="lin" valueType="num">
                                      <p:cBhvr>
                                        <p:cTn id="48" dur="1000" fill="hold"/>
                                        <p:tgtEl>
                                          <p:spTgt spid="23561"/>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2356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56" presetClass="entr" presetSubtype="0" fill="hold" grpId="0" nodeType="clickEffect">
                                  <p:stCondLst>
                                    <p:cond delay="0"/>
                                  </p:stCondLst>
                                  <p:iterate type="lt">
                                    <p:tmPct val="10000"/>
                                  </p:iterate>
                                  <p:childTnLst>
                                    <p:set>
                                      <p:cBhvr>
                                        <p:cTn id="53" dur="1" fill="hold">
                                          <p:stCondLst>
                                            <p:cond delay="0"/>
                                          </p:stCondLst>
                                        </p:cTn>
                                        <p:tgtEl>
                                          <p:spTgt spid="23562"/>
                                        </p:tgtEl>
                                        <p:attrNameLst>
                                          <p:attrName>style.visibility</p:attrName>
                                        </p:attrNameLst>
                                      </p:cBhvr>
                                      <p:to>
                                        <p:strVal val="visible"/>
                                      </p:to>
                                    </p:set>
                                    <p:anim by="(-#ppt_w*2)" calcmode="lin" valueType="num">
                                      <p:cBhvr rctx="PPT">
                                        <p:cTn id="54" dur="500" autoRev="1" fill="hold">
                                          <p:stCondLst>
                                            <p:cond delay="0"/>
                                          </p:stCondLst>
                                        </p:cTn>
                                        <p:tgtEl>
                                          <p:spTgt spid="23562"/>
                                        </p:tgtEl>
                                        <p:attrNameLst>
                                          <p:attrName>ppt_w</p:attrName>
                                        </p:attrNameLst>
                                      </p:cBhvr>
                                    </p:anim>
                                    <p:anim by="(#ppt_w*0.50)" calcmode="lin" valueType="num">
                                      <p:cBhvr>
                                        <p:cTn id="55" dur="500" decel="50000" autoRev="1" fill="hold">
                                          <p:stCondLst>
                                            <p:cond delay="0"/>
                                          </p:stCondLst>
                                        </p:cTn>
                                        <p:tgtEl>
                                          <p:spTgt spid="23562"/>
                                        </p:tgtEl>
                                        <p:attrNameLst>
                                          <p:attrName>ppt_x</p:attrName>
                                        </p:attrNameLst>
                                      </p:cBhvr>
                                    </p:anim>
                                    <p:anim from="(-#ppt_h/2)" to="(#ppt_y)" calcmode="lin" valueType="num">
                                      <p:cBhvr>
                                        <p:cTn id="56" dur="1000" fill="hold">
                                          <p:stCondLst>
                                            <p:cond delay="0"/>
                                          </p:stCondLst>
                                        </p:cTn>
                                        <p:tgtEl>
                                          <p:spTgt spid="23562"/>
                                        </p:tgtEl>
                                        <p:attrNameLst>
                                          <p:attrName>ppt_y</p:attrName>
                                        </p:attrNameLst>
                                      </p:cBhvr>
                                    </p:anim>
                                    <p:animRot by="21600000">
                                      <p:cBhvr>
                                        <p:cTn id="57" dur="1000" fill="hold">
                                          <p:stCondLst>
                                            <p:cond delay="0"/>
                                          </p:stCondLst>
                                        </p:cTn>
                                        <p:tgtEl>
                                          <p:spTgt spid="23562"/>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39" presetClass="entr" presetSubtype="0" accel="100000" fill="hold" grpId="0" nodeType="clickEffect">
                                  <p:stCondLst>
                                    <p:cond delay="0"/>
                                  </p:stCondLst>
                                  <p:childTnLst>
                                    <p:set>
                                      <p:cBhvr>
                                        <p:cTn id="61" dur="1" fill="hold">
                                          <p:stCondLst>
                                            <p:cond delay="0"/>
                                          </p:stCondLst>
                                        </p:cTn>
                                        <p:tgtEl>
                                          <p:spTgt spid="23563"/>
                                        </p:tgtEl>
                                        <p:attrNameLst>
                                          <p:attrName>style.visibility</p:attrName>
                                        </p:attrNameLst>
                                      </p:cBhvr>
                                      <p:to>
                                        <p:strVal val="visible"/>
                                      </p:to>
                                    </p:set>
                                    <p:anim calcmode="lin" valueType="num">
                                      <p:cBhvr>
                                        <p:cTn id="62" dur="500" fill="hold"/>
                                        <p:tgtEl>
                                          <p:spTgt spid="23563"/>
                                        </p:tgtEl>
                                        <p:attrNameLst>
                                          <p:attrName>ppt_h</p:attrName>
                                        </p:attrNameLst>
                                      </p:cBhvr>
                                      <p:tavLst>
                                        <p:tav tm="0">
                                          <p:val>
                                            <p:strVal val="#ppt_h/20"/>
                                          </p:val>
                                        </p:tav>
                                        <p:tav tm="50000">
                                          <p:val>
                                            <p:strVal val="#ppt_h/20"/>
                                          </p:val>
                                        </p:tav>
                                        <p:tav tm="100000">
                                          <p:val>
                                            <p:strVal val="#ppt_h"/>
                                          </p:val>
                                        </p:tav>
                                      </p:tavLst>
                                    </p:anim>
                                    <p:anim calcmode="lin" valueType="num">
                                      <p:cBhvr>
                                        <p:cTn id="63" dur="500" fill="hold"/>
                                        <p:tgtEl>
                                          <p:spTgt spid="23563"/>
                                        </p:tgtEl>
                                        <p:attrNameLst>
                                          <p:attrName>ppt_w</p:attrName>
                                        </p:attrNameLst>
                                      </p:cBhvr>
                                      <p:tavLst>
                                        <p:tav tm="0">
                                          <p:val>
                                            <p:strVal val="#ppt_w+.3"/>
                                          </p:val>
                                        </p:tav>
                                        <p:tav tm="50000">
                                          <p:val>
                                            <p:strVal val="#ppt_w+.3"/>
                                          </p:val>
                                        </p:tav>
                                        <p:tav tm="100000">
                                          <p:val>
                                            <p:strVal val="#ppt_w"/>
                                          </p:val>
                                        </p:tav>
                                      </p:tavLst>
                                    </p:anim>
                                    <p:anim calcmode="lin" valueType="num">
                                      <p:cBhvr>
                                        <p:cTn id="64" dur="500" fill="hold"/>
                                        <p:tgtEl>
                                          <p:spTgt spid="23563"/>
                                        </p:tgtEl>
                                        <p:attrNameLst>
                                          <p:attrName>ppt_x</p:attrName>
                                        </p:attrNameLst>
                                      </p:cBhvr>
                                      <p:tavLst>
                                        <p:tav tm="0">
                                          <p:val>
                                            <p:strVal val="#ppt_x-.3"/>
                                          </p:val>
                                        </p:tav>
                                        <p:tav tm="50000">
                                          <p:val>
                                            <p:strVal val="#ppt_x"/>
                                          </p:val>
                                        </p:tav>
                                        <p:tav tm="100000">
                                          <p:val>
                                            <p:strVal val="#ppt_x"/>
                                          </p:val>
                                        </p:tav>
                                      </p:tavLst>
                                    </p:anim>
                                    <p:anim calcmode="lin" valueType="num">
                                      <p:cBhvr>
                                        <p:cTn id="65" dur="500" fill="hold"/>
                                        <p:tgtEl>
                                          <p:spTgt spid="23563"/>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56" presetClass="entr" presetSubtype="0" fill="hold" nodeType="clickEffect">
                                  <p:stCondLst>
                                    <p:cond delay="0"/>
                                  </p:stCondLst>
                                  <p:iterate type="lt">
                                    <p:tmPct val="10000"/>
                                  </p:iterate>
                                  <p:childTnLst>
                                    <p:set>
                                      <p:cBhvr>
                                        <p:cTn id="69" dur="1" fill="hold">
                                          <p:stCondLst>
                                            <p:cond delay="0"/>
                                          </p:stCondLst>
                                        </p:cTn>
                                        <p:tgtEl>
                                          <p:spTgt spid="23564">
                                            <p:txEl>
                                              <p:pRg st="0" end="0"/>
                                            </p:txEl>
                                          </p:spTgt>
                                        </p:tgtEl>
                                        <p:attrNameLst>
                                          <p:attrName>style.visibility</p:attrName>
                                        </p:attrNameLst>
                                      </p:cBhvr>
                                      <p:to>
                                        <p:strVal val="visible"/>
                                      </p:to>
                                    </p:set>
                                    <p:anim by="(-#ppt_w*2)" calcmode="lin" valueType="num">
                                      <p:cBhvr rctx="PPT">
                                        <p:cTn id="70" dur="500" autoRev="1" fill="hold">
                                          <p:stCondLst>
                                            <p:cond delay="0"/>
                                          </p:stCondLst>
                                        </p:cTn>
                                        <p:tgtEl>
                                          <p:spTgt spid="23564">
                                            <p:txEl>
                                              <p:pRg st="0" end="0"/>
                                            </p:txEl>
                                          </p:spTgt>
                                        </p:tgtEl>
                                        <p:attrNameLst>
                                          <p:attrName>ppt_w</p:attrName>
                                        </p:attrNameLst>
                                      </p:cBhvr>
                                    </p:anim>
                                    <p:anim by="(#ppt_w*0.50)" calcmode="lin" valueType="num">
                                      <p:cBhvr>
                                        <p:cTn id="71" dur="500" decel="50000" autoRev="1" fill="hold">
                                          <p:stCondLst>
                                            <p:cond delay="0"/>
                                          </p:stCondLst>
                                        </p:cTn>
                                        <p:tgtEl>
                                          <p:spTgt spid="23564">
                                            <p:txEl>
                                              <p:pRg st="0" end="0"/>
                                            </p:txEl>
                                          </p:spTgt>
                                        </p:tgtEl>
                                        <p:attrNameLst>
                                          <p:attrName>ppt_x</p:attrName>
                                        </p:attrNameLst>
                                      </p:cBhvr>
                                    </p:anim>
                                    <p:anim from="(-#ppt_h/2)" to="(#ppt_y)" calcmode="lin" valueType="num">
                                      <p:cBhvr>
                                        <p:cTn id="72" dur="1000" fill="hold">
                                          <p:stCondLst>
                                            <p:cond delay="0"/>
                                          </p:stCondLst>
                                        </p:cTn>
                                        <p:tgtEl>
                                          <p:spTgt spid="23564">
                                            <p:txEl>
                                              <p:pRg st="0" end="0"/>
                                            </p:txEl>
                                          </p:spTgt>
                                        </p:tgtEl>
                                        <p:attrNameLst>
                                          <p:attrName>ppt_y</p:attrName>
                                        </p:attrNameLst>
                                      </p:cBhvr>
                                    </p:anim>
                                    <p:animRot by="21600000">
                                      <p:cBhvr>
                                        <p:cTn id="73" dur="1000" fill="hold">
                                          <p:stCondLst>
                                            <p:cond delay="0"/>
                                          </p:stCondLst>
                                        </p:cTn>
                                        <p:tgtEl>
                                          <p:spTgt spid="23564">
                                            <p:txEl>
                                              <p:pRg st="0" end="0"/>
                                            </p:txEl>
                                          </p:spTgt>
                                        </p:tgtEl>
                                        <p:attrNameLst>
                                          <p:attrName>r</p:attrName>
                                        </p:attrNameLst>
                                      </p:cBhvr>
                                    </p:animRot>
                                  </p:childTnLst>
                                </p:cTn>
                              </p:par>
                            </p:childTnLst>
                          </p:cTn>
                        </p:par>
                      </p:childTnLst>
                    </p:cTn>
                  </p:par>
                  <p:par>
                    <p:cTn id="74" fill="hold">
                      <p:stCondLst>
                        <p:cond delay="indefinite"/>
                      </p:stCondLst>
                      <p:childTnLst>
                        <p:par>
                          <p:cTn id="75" fill="hold">
                            <p:stCondLst>
                              <p:cond delay="0"/>
                            </p:stCondLst>
                            <p:childTnLst>
                              <p:par>
                                <p:cTn id="76" presetID="38" presetClass="entr" presetSubtype="0" accel="50000" fill="hold" grpId="0" nodeType="clickEffect">
                                  <p:stCondLst>
                                    <p:cond delay="0"/>
                                  </p:stCondLst>
                                  <p:iterate type="lt">
                                    <p:tmPct val="50000"/>
                                  </p:iterate>
                                  <p:childTnLst>
                                    <p:set>
                                      <p:cBhvr>
                                        <p:cTn id="77" dur="1" fill="hold">
                                          <p:stCondLst>
                                            <p:cond delay="0"/>
                                          </p:stCondLst>
                                        </p:cTn>
                                        <p:tgtEl>
                                          <p:spTgt spid="23565"/>
                                        </p:tgtEl>
                                        <p:attrNameLst>
                                          <p:attrName>style.visibility</p:attrName>
                                        </p:attrNameLst>
                                      </p:cBhvr>
                                      <p:to>
                                        <p:strVal val="visible"/>
                                      </p:to>
                                    </p:set>
                                    <p:set>
                                      <p:cBhvr>
                                        <p:cTn id="78" dur="455" fill="hold">
                                          <p:stCondLst>
                                            <p:cond delay="0"/>
                                          </p:stCondLst>
                                        </p:cTn>
                                        <p:tgtEl>
                                          <p:spTgt spid="23565"/>
                                        </p:tgtEl>
                                        <p:attrNameLst>
                                          <p:attrName>style.rotation</p:attrName>
                                        </p:attrNameLst>
                                      </p:cBhvr>
                                      <p:to>
                                        <p:strVal val="-45.0"/>
                                      </p:to>
                                    </p:set>
                                    <p:anim calcmode="lin" valueType="num">
                                      <p:cBhvr>
                                        <p:cTn id="79" dur="455" fill="hold">
                                          <p:stCondLst>
                                            <p:cond delay="455"/>
                                          </p:stCondLst>
                                        </p:cTn>
                                        <p:tgtEl>
                                          <p:spTgt spid="23565"/>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23565"/>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23565"/>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23565"/>
                                        </p:tgtEl>
                                        <p:attrNameLst>
                                          <p:attrName>ppt_y</p:attrName>
                                        </p:attrNameLst>
                                      </p:cBhvr>
                                      <p:tavLst>
                                        <p:tav tm="0">
                                          <p:val>
                                            <p:strVal val="#ppt_y-(0.354*#ppt_w-0.172*#ppt_h)"/>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8" presetClass="entr" presetSubtype="0" accel="50000" fill="hold" grpId="0" nodeType="clickEffect">
                                  <p:stCondLst>
                                    <p:cond delay="0"/>
                                  </p:stCondLst>
                                  <p:iterate type="lt">
                                    <p:tmPct val="50000"/>
                                  </p:iterate>
                                  <p:childTnLst>
                                    <p:set>
                                      <p:cBhvr>
                                        <p:cTn id="86" dur="1" fill="hold">
                                          <p:stCondLst>
                                            <p:cond delay="0"/>
                                          </p:stCondLst>
                                        </p:cTn>
                                        <p:tgtEl>
                                          <p:spTgt spid="23566"/>
                                        </p:tgtEl>
                                        <p:attrNameLst>
                                          <p:attrName>style.visibility</p:attrName>
                                        </p:attrNameLst>
                                      </p:cBhvr>
                                      <p:to>
                                        <p:strVal val="visible"/>
                                      </p:to>
                                    </p:set>
                                    <p:set>
                                      <p:cBhvr>
                                        <p:cTn id="87" dur="455" fill="hold">
                                          <p:stCondLst>
                                            <p:cond delay="0"/>
                                          </p:stCondLst>
                                        </p:cTn>
                                        <p:tgtEl>
                                          <p:spTgt spid="23566"/>
                                        </p:tgtEl>
                                        <p:attrNameLst>
                                          <p:attrName>style.rotation</p:attrName>
                                        </p:attrNameLst>
                                      </p:cBhvr>
                                      <p:to>
                                        <p:strVal val="-45.0"/>
                                      </p:to>
                                    </p:set>
                                    <p:anim calcmode="lin" valueType="num">
                                      <p:cBhvr>
                                        <p:cTn id="88" dur="455" fill="hold">
                                          <p:stCondLst>
                                            <p:cond delay="455"/>
                                          </p:stCondLst>
                                        </p:cTn>
                                        <p:tgtEl>
                                          <p:spTgt spid="23566"/>
                                        </p:tgtEl>
                                        <p:attrNameLst>
                                          <p:attrName>style.rotation</p:attrName>
                                        </p:attrNameLst>
                                      </p:cBhvr>
                                      <p:tavLst>
                                        <p:tav tm="0">
                                          <p:val>
                                            <p:fltVal val="-45"/>
                                          </p:val>
                                        </p:tav>
                                        <p:tav tm="69900">
                                          <p:val>
                                            <p:fltVal val="45"/>
                                          </p:val>
                                        </p:tav>
                                        <p:tav tm="100000">
                                          <p:val>
                                            <p:fltVal val="0"/>
                                          </p:val>
                                        </p:tav>
                                      </p:tavLst>
                                    </p:anim>
                                    <p:anim calcmode="lin" valueType="num">
                                      <p:cBhvr>
                                        <p:cTn id="89" dur="455" fill="hold">
                                          <p:stCondLst>
                                            <p:cond delay="0"/>
                                          </p:stCondLst>
                                        </p:cTn>
                                        <p:tgtEl>
                                          <p:spTgt spid="23566"/>
                                        </p:tgtEl>
                                        <p:attrNameLst>
                                          <p:attrName>ppt_y</p:attrName>
                                        </p:attrNameLst>
                                      </p:cBhvr>
                                      <p:tavLst>
                                        <p:tav tm="0">
                                          <p:val>
                                            <p:strVal val="#ppt_y-1"/>
                                          </p:val>
                                        </p:tav>
                                        <p:tav tm="100000">
                                          <p:val>
                                            <p:strVal val="#ppt_y-(0.354*#ppt_w-0.172*#ppt_h)"/>
                                          </p:val>
                                        </p:tav>
                                      </p:tavLst>
                                    </p:anim>
                                    <p:anim calcmode="lin" valueType="num">
                                      <p:cBhvr>
                                        <p:cTn id="90" dur="156" decel="50000" autoRev="1" fill="hold">
                                          <p:stCondLst>
                                            <p:cond delay="455"/>
                                          </p:stCondLst>
                                        </p:cTn>
                                        <p:tgtEl>
                                          <p:spTgt spid="23566"/>
                                        </p:tgtEl>
                                        <p:attrNameLst>
                                          <p:attrName>ppt_y</p:attrName>
                                        </p:attrNameLst>
                                      </p:cBhvr>
                                      <p:tavLst>
                                        <p:tav tm="0">
                                          <p:val>
                                            <p:strVal val="#ppt_y-(0.354*#ppt_w-0.172*#ppt_h)"/>
                                          </p:val>
                                        </p:tav>
                                        <p:tav tm="100000">
                                          <p:val>
                                            <p:strVal val="#ppt_y-(0.354*#ppt_w-0.172*#ppt_h)-#ppt_h/2"/>
                                          </p:val>
                                        </p:tav>
                                      </p:tavLst>
                                    </p:anim>
                                    <p:anim calcmode="lin" valueType="num">
                                      <p:cBhvr>
                                        <p:cTn id="91" dur="136" fill="hold">
                                          <p:stCondLst>
                                            <p:cond delay="864"/>
                                          </p:stCondLst>
                                        </p:cTn>
                                        <p:tgtEl>
                                          <p:spTgt spid="23566"/>
                                        </p:tgtEl>
                                        <p:attrNameLst>
                                          <p:attrName>ppt_y</p:attrName>
                                        </p:attrNameLst>
                                      </p:cBhvr>
                                      <p:tavLst>
                                        <p:tav tm="0">
                                          <p:val>
                                            <p:strVal val="#ppt_y-(0.354*#ppt_w-0.172*#ppt_h)"/>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5" presetClass="entr" presetSubtype="0" fill="hold" grpId="0" nodeType="clickEffect">
                                  <p:stCondLst>
                                    <p:cond delay="0"/>
                                  </p:stCondLst>
                                  <p:childTnLst>
                                    <p:set>
                                      <p:cBhvr>
                                        <p:cTn id="95" dur="1" fill="hold">
                                          <p:stCondLst>
                                            <p:cond delay="0"/>
                                          </p:stCondLst>
                                        </p:cTn>
                                        <p:tgtEl>
                                          <p:spTgt spid="23567"/>
                                        </p:tgtEl>
                                        <p:attrNameLst>
                                          <p:attrName>style.visibility</p:attrName>
                                        </p:attrNameLst>
                                      </p:cBhvr>
                                      <p:to>
                                        <p:strVal val="visible"/>
                                      </p:to>
                                    </p:set>
                                    <p:anim calcmode="lin" valueType="num">
                                      <p:cBhvr>
                                        <p:cTn id="96" dur="1000" fill="hold"/>
                                        <p:tgtEl>
                                          <p:spTgt spid="23567"/>
                                        </p:tgtEl>
                                        <p:attrNameLst>
                                          <p:attrName>ppt_w</p:attrName>
                                        </p:attrNameLst>
                                      </p:cBhvr>
                                      <p:tavLst>
                                        <p:tav tm="0">
                                          <p:val>
                                            <p:fltVal val="0"/>
                                          </p:val>
                                        </p:tav>
                                        <p:tav tm="100000">
                                          <p:val>
                                            <p:strVal val="#ppt_w"/>
                                          </p:val>
                                        </p:tav>
                                      </p:tavLst>
                                    </p:anim>
                                    <p:anim calcmode="lin" valueType="num">
                                      <p:cBhvr>
                                        <p:cTn id="97" dur="1000" fill="hold"/>
                                        <p:tgtEl>
                                          <p:spTgt spid="23567"/>
                                        </p:tgtEl>
                                        <p:attrNameLst>
                                          <p:attrName>ppt_h</p:attrName>
                                        </p:attrNameLst>
                                      </p:cBhvr>
                                      <p:tavLst>
                                        <p:tav tm="0">
                                          <p:val>
                                            <p:fltVal val="0"/>
                                          </p:val>
                                        </p:tav>
                                        <p:tav tm="100000">
                                          <p:val>
                                            <p:strVal val="#ppt_h"/>
                                          </p:val>
                                        </p:tav>
                                      </p:tavLst>
                                    </p:anim>
                                    <p:anim calcmode="lin" valueType="num">
                                      <p:cBhvr>
                                        <p:cTn id="98" dur="1000" fill="hold"/>
                                        <p:tgtEl>
                                          <p:spTgt spid="23567"/>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2356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0" fill="hold">
                      <p:stCondLst>
                        <p:cond delay="indefinite"/>
                      </p:stCondLst>
                      <p:childTnLst>
                        <p:par>
                          <p:cTn id="101" fill="hold">
                            <p:stCondLst>
                              <p:cond delay="0"/>
                            </p:stCondLst>
                            <p:childTnLst>
                              <p:par>
                                <p:cTn id="102" presetID="48" presetClass="entr" presetSubtype="0" accel="50000" fill="hold" grpId="0" nodeType="clickEffect">
                                  <p:stCondLst>
                                    <p:cond delay="0"/>
                                  </p:stCondLst>
                                  <p:childTnLst>
                                    <p:set>
                                      <p:cBhvr>
                                        <p:cTn id="103" dur="1" fill="hold">
                                          <p:stCondLst>
                                            <p:cond delay="0"/>
                                          </p:stCondLst>
                                        </p:cTn>
                                        <p:tgtEl>
                                          <p:spTgt spid="23568"/>
                                        </p:tgtEl>
                                        <p:attrNameLst>
                                          <p:attrName>style.visibility</p:attrName>
                                        </p:attrNameLst>
                                      </p:cBhvr>
                                      <p:to>
                                        <p:strVal val="visible"/>
                                      </p:to>
                                    </p:set>
                                    <p:anim calcmode="lin" valueType="num">
                                      <p:cBhvr>
                                        <p:cTn id="104" dur="1000" fill="hold"/>
                                        <p:tgtEl>
                                          <p:spTgt spid="2356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05" dur="1000" fill="hold"/>
                                        <p:tgtEl>
                                          <p:spTgt spid="23568"/>
                                        </p:tgtEl>
                                        <p:attrNameLst>
                                          <p:attrName>ppt_x</p:attrName>
                                        </p:attrNameLst>
                                      </p:cBhvr>
                                      <p:tavLst>
                                        <p:tav tm="0">
                                          <p:val>
                                            <p:fltVal val="-1"/>
                                          </p:val>
                                        </p:tav>
                                        <p:tav tm="50000">
                                          <p:val>
                                            <p:fltVal val="0.95"/>
                                          </p:val>
                                        </p:tav>
                                        <p:tav tm="100000">
                                          <p:val>
                                            <p:strVal val="#ppt_x"/>
                                          </p:val>
                                        </p:tav>
                                      </p:tavLst>
                                    </p:anim>
                                    <p:anim calcmode="lin" valueType="num">
                                      <p:cBhvr>
                                        <p:cTn id="106" dur="1000" fill="hold"/>
                                        <p:tgtEl>
                                          <p:spTgt spid="23568"/>
                                        </p:tgtEl>
                                        <p:attrNameLst>
                                          <p:attrName>ppt_y</p:attrName>
                                        </p:attrNameLst>
                                      </p:cBhvr>
                                      <p:tavLst>
                                        <p:tav tm="0">
                                          <p:val>
                                            <p:strVal val="#ppt_y"/>
                                          </p:val>
                                        </p:tav>
                                        <p:tav tm="100000">
                                          <p:val>
                                            <p:strVal val="#ppt_y"/>
                                          </p:val>
                                        </p:tav>
                                      </p:tavLst>
                                    </p:anim>
                                    <p:animEffect transition="in" filter="fade">
                                      <p:cBhvr>
                                        <p:cTn id="107" dur="1000"/>
                                        <p:tgtEl>
                                          <p:spTgt spid="23568"/>
                                        </p:tgtEl>
                                      </p:cBhvr>
                                    </p:animEffect>
                                  </p:childTnLst>
                                </p:cTn>
                              </p:par>
                            </p:childTnLst>
                          </p:cTn>
                        </p:par>
                      </p:childTnLst>
                    </p:cTn>
                  </p:par>
                  <p:par>
                    <p:cTn id="108" fill="hold">
                      <p:stCondLst>
                        <p:cond delay="indefinite"/>
                      </p:stCondLst>
                      <p:childTnLst>
                        <p:par>
                          <p:cTn id="109" fill="hold">
                            <p:stCondLst>
                              <p:cond delay="0"/>
                            </p:stCondLst>
                            <p:childTnLst>
                              <p:par>
                                <p:cTn id="110" presetID="56" presetClass="entr" presetSubtype="0" fill="hold" grpId="0" nodeType="clickEffect">
                                  <p:stCondLst>
                                    <p:cond delay="0"/>
                                  </p:stCondLst>
                                  <p:iterate type="lt">
                                    <p:tmPct val="10000"/>
                                  </p:iterate>
                                  <p:childTnLst>
                                    <p:set>
                                      <p:cBhvr>
                                        <p:cTn id="111" dur="1" fill="hold">
                                          <p:stCondLst>
                                            <p:cond delay="0"/>
                                          </p:stCondLst>
                                        </p:cTn>
                                        <p:tgtEl>
                                          <p:spTgt spid="23569"/>
                                        </p:tgtEl>
                                        <p:attrNameLst>
                                          <p:attrName>style.visibility</p:attrName>
                                        </p:attrNameLst>
                                      </p:cBhvr>
                                      <p:to>
                                        <p:strVal val="visible"/>
                                      </p:to>
                                    </p:set>
                                    <p:anim by="(-#ppt_w*2)" calcmode="lin" valueType="num">
                                      <p:cBhvr rctx="PPT">
                                        <p:cTn id="112" dur="500" autoRev="1" fill="hold">
                                          <p:stCondLst>
                                            <p:cond delay="0"/>
                                          </p:stCondLst>
                                        </p:cTn>
                                        <p:tgtEl>
                                          <p:spTgt spid="23569"/>
                                        </p:tgtEl>
                                        <p:attrNameLst>
                                          <p:attrName>ppt_w</p:attrName>
                                        </p:attrNameLst>
                                      </p:cBhvr>
                                    </p:anim>
                                    <p:anim by="(#ppt_w*0.50)" calcmode="lin" valueType="num">
                                      <p:cBhvr>
                                        <p:cTn id="113" dur="500" decel="50000" autoRev="1" fill="hold">
                                          <p:stCondLst>
                                            <p:cond delay="0"/>
                                          </p:stCondLst>
                                        </p:cTn>
                                        <p:tgtEl>
                                          <p:spTgt spid="23569"/>
                                        </p:tgtEl>
                                        <p:attrNameLst>
                                          <p:attrName>ppt_x</p:attrName>
                                        </p:attrNameLst>
                                      </p:cBhvr>
                                    </p:anim>
                                    <p:anim from="(-#ppt_h/2)" to="(#ppt_y)" calcmode="lin" valueType="num">
                                      <p:cBhvr>
                                        <p:cTn id="114" dur="1000" fill="hold">
                                          <p:stCondLst>
                                            <p:cond delay="0"/>
                                          </p:stCondLst>
                                        </p:cTn>
                                        <p:tgtEl>
                                          <p:spTgt spid="23569"/>
                                        </p:tgtEl>
                                        <p:attrNameLst>
                                          <p:attrName>ppt_y</p:attrName>
                                        </p:attrNameLst>
                                      </p:cBhvr>
                                    </p:anim>
                                    <p:animRot by="21600000">
                                      <p:cBhvr>
                                        <p:cTn id="115" dur="1000" fill="hold">
                                          <p:stCondLst>
                                            <p:cond delay="0"/>
                                          </p:stCondLst>
                                        </p:cTn>
                                        <p:tgtEl>
                                          <p:spTgt spid="23569"/>
                                        </p:tgtEl>
                                        <p:attrNameLst>
                                          <p:attrName>r</p:attrName>
                                        </p:attrNameLst>
                                      </p:cBhvr>
                                    </p:animRot>
                                  </p:childTnLst>
                                </p:cTn>
                              </p:par>
                            </p:childTnLst>
                          </p:cTn>
                        </p:par>
                      </p:childTnLst>
                    </p:cTn>
                  </p:par>
                  <p:par>
                    <p:cTn id="116" fill="hold">
                      <p:stCondLst>
                        <p:cond delay="indefinite"/>
                      </p:stCondLst>
                      <p:childTnLst>
                        <p:par>
                          <p:cTn id="117" fill="hold">
                            <p:stCondLst>
                              <p:cond delay="0"/>
                            </p:stCondLst>
                            <p:childTnLst>
                              <p:par>
                                <p:cTn id="118" presetID="56" presetClass="entr" presetSubtype="0" fill="hold" grpId="0" nodeType="clickEffect">
                                  <p:stCondLst>
                                    <p:cond delay="0"/>
                                  </p:stCondLst>
                                  <p:iterate type="lt">
                                    <p:tmPct val="10000"/>
                                  </p:iterate>
                                  <p:childTnLst>
                                    <p:set>
                                      <p:cBhvr>
                                        <p:cTn id="119" dur="1" fill="hold">
                                          <p:stCondLst>
                                            <p:cond delay="0"/>
                                          </p:stCondLst>
                                        </p:cTn>
                                        <p:tgtEl>
                                          <p:spTgt spid="23577"/>
                                        </p:tgtEl>
                                        <p:attrNameLst>
                                          <p:attrName>style.visibility</p:attrName>
                                        </p:attrNameLst>
                                      </p:cBhvr>
                                      <p:to>
                                        <p:strVal val="visible"/>
                                      </p:to>
                                    </p:set>
                                    <p:anim by="(-#ppt_w*2)" calcmode="lin" valueType="num">
                                      <p:cBhvr rctx="PPT">
                                        <p:cTn id="120" dur="500" autoRev="1" fill="hold">
                                          <p:stCondLst>
                                            <p:cond delay="0"/>
                                          </p:stCondLst>
                                        </p:cTn>
                                        <p:tgtEl>
                                          <p:spTgt spid="23577"/>
                                        </p:tgtEl>
                                        <p:attrNameLst>
                                          <p:attrName>ppt_w</p:attrName>
                                        </p:attrNameLst>
                                      </p:cBhvr>
                                    </p:anim>
                                    <p:anim by="(#ppt_w*0.50)" calcmode="lin" valueType="num">
                                      <p:cBhvr>
                                        <p:cTn id="121" dur="500" decel="50000" autoRev="1" fill="hold">
                                          <p:stCondLst>
                                            <p:cond delay="0"/>
                                          </p:stCondLst>
                                        </p:cTn>
                                        <p:tgtEl>
                                          <p:spTgt spid="23577"/>
                                        </p:tgtEl>
                                        <p:attrNameLst>
                                          <p:attrName>ppt_x</p:attrName>
                                        </p:attrNameLst>
                                      </p:cBhvr>
                                    </p:anim>
                                    <p:anim from="(-#ppt_h/2)" to="(#ppt_y)" calcmode="lin" valueType="num">
                                      <p:cBhvr>
                                        <p:cTn id="122" dur="1000" fill="hold">
                                          <p:stCondLst>
                                            <p:cond delay="0"/>
                                          </p:stCondLst>
                                        </p:cTn>
                                        <p:tgtEl>
                                          <p:spTgt spid="23577"/>
                                        </p:tgtEl>
                                        <p:attrNameLst>
                                          <p:attrName>ppt_y</p:attrName>
                                        </p:attrNameLst>
                                      </p:cBhvr>
                                    </p:anim>
                                    <p:animRot by="21600000">
                                      <p:cBhvr>
                                        <p:cTn id="123" dur="1000" fill="hold">
                                          <p:stCondLst>
                                            <p:cond delay="0"/>
                                          </p:stCondLst>
                                        </p:cTn>
                                        <p:tgtEl>
                                          <p:spTgt spid="23577"/>
                                        </p:tgtEl>
                                        <p:attrNameLst>
                                          <p:attrName>r</p:attrName>
                                        </p:attrNameLst>
                                      </p:cBhvr>
                                    </p:animRot>
                                  </p:childTnLst>
                                </p:cTn>
                              </p:par>
                            </p:childTnLst>
                          </p:cTn>
                        </p:par>
                      </p:childTnLst>
                    </p:cTn>
                  </p:par>
                  <p:par>
                    <p:cTn id="124" fill="hold">
                      <p:stCondLst>
                        <p:cond delay="indefinite"/>
                      </p:stCondLst>
                      <p:childTnLst>
                        <p:par>
                          <p:cTn id="125" fill="hold">
                            <p:stCondLst>
                              <p:cond delay="0"/>
                            </p:stCondLst>
                            <p:childTnLst>
                              <p:par>
                                <p:cTn id="126" presetID="34" presetClass="entr" presetSubtype="0" fill="hold" grpId="0" nodeType="clickEffect">
                                  <p:stCondLst>
                                    <p:cond delay="0"/>
                                  </p:stCondLst>
                                  <p:childTnLst>
                                    <p:set>
                                      <p:cBhvr>
                                        <p:cTn id="127" dur="1" fill="hold">
                                          <p:stCondLst>
                                            <p:cond delay="0"/>
                                          </p:stCondLst>
                                        </p:cTn>
                                        <p:tgtEl>
                                          <p:spTgt spid="23582"/>
                                        </p:tgtEl>
                                        <p:attrNameLst>
                                          <p:attrName>style.visibility</p:attrName>
                                        </p:attrNameLst>
                                      </p:cBhvr>
                                      <p:to>
                                        <p:strVal val="visible"/>
                                      </p:to>
                                    </p:set>
                                    <p:anim from="(-#ppt_w/2)" to="(#ppt_x)" calcmode="lin" valueType="num">
                                      <p:cBhvr>
                                        <p:cTn id="128" dur="600" fill="hold">
                                          <p:stCondLst>
                                            <p:cond delay="0"/>
                                          </p:stCondLst>
                                        </p:cTn>
                                        <p:tgtEl>
                                          <p:spTgt spid="23582"/>
                                        </p:tgtEl>
                                        <p:attrNameLst>
                                          <p:attrName>ppt_x</p:attrName>
                                        </p:attrNameLst>
                                      </p:cBhvr>
                                    </p:anim>
                                    <p:anim from="0" to="-1.0" calcmode="lin" valueType="num">
                                      <p:cBhvr>
                                        <p:cTn id="129" dur="200" decel="50000" autoRev="1" fill="hold">
                                          <p:stCondLst>
                                            <p:cond delay="600"/>
                                          </p:stCondLst>
                                        </p:cTn>
                                        <p:tgtEl>
                                          <p:spTgt spid="23582"/>
                                        </p:tgtEl>
                                        <p:attrNameLst>
                                          <p:attrName>xshear</p:attrName>
                                        </p:attrNameLst>
                                      </p:cBhvr>
                                    </p:anim>
                                    <p:animScale>
                                      <p:cBhvr>
                                        <p:cTn id="130" dur="200" decel="100000" autoRev="1" fill="hold">
                                          <p:stCondLst>
                                            <p:cond delay="600"/>
                                          </p:stCondLst>
                                        </p:cTn>
                                        <p:tgtEl>
                                          <p:spTgt spid="23582"/>
                                        </p:tgtEl>
                                      </p:cBhvr>
                                      <p:from x="100000" y="100000"/>
                                      <p:to x="80000" y="100000"/>
                                    </p:animScale>
                                    <p:anim by="(#ppt_h/3+#ppt_w*0.1)" calcmode="lin" valueType="num">
                                      <p:cBhvr additive="sum">
                                        <p:cTn id="131" dur="200" decel="100000" autoRev="1" fill="hold">
                                          <p:stCondLst>
                                            <p:cond delay="600"/>
                                          </p:stCondLst>
                                        </p:cTn>
                                        <p:tgtEl>
                                          <p:spTgt spid="23582"/>
                                        </p:tgtEl>
                                        <p:attrNameLst>
                                          <p:attrName>ppt_x</p:attrName>
                                        </p:attrNameLst>
                                      </p:cBhvr>
                                    </p:anim>
                                  </p:childTnLst>
                                </p:cTn>
                              </p:par>
                            </p:childTnLst>
                          </p:cTn>
                        </p:par>
                      </p:childTnLst>
                    </p:cTn>
                  </p:par>
                  <p:par>
                    <p:cTn id="132" fill="hold">
                      <p:stCondLst>
                        <p:cond delay="indefinite"/>
                      </p:stCondLst>
                      <p:childTnLst>
                        <p:par>
                          <p:cTn id="133" fill="hold">
                            <p:stCondLst>
                              <p:cond delay="0"/>
                            </p:stCondLst>
                            <p:childTnLst>
                              <p:par>
                                <p:cTn id="134" presetID="21" presetClass="entr" presetSubtype="4" fill="hold" grpId="0" nodeType="clickEffect">
                                  <p:stCondLst>
                                    <p:cond delay="0"/>
                                  </p:stCondLst>
                                  <p:childTnLst>
                                    <p:set>
                                      <p:cBhvr>
                                        <p:cTn id="135" dur="1" fill="hold">
                                          <p:stCondLst>
                                            <p:cond delay="0"/>
                                          </p:stCondLst>
                                        </p:cTn>
                                        <p:tgtEl>
                                          <p:spTgt spid="23586"/>
                                        </p:tgtEl>
                                        <p:attrNameLst>
                                          <p:attrName>style.visibility</p:attrName>
                                        </p:attrNameLst>
                                      </p:cBhvr>
                                      <p:to>
                                        <p:strVal val="visible"/>
                                      </p:to>
                                    </p:set>
                                    <p:animEffect transition="in" filter="wheel(4)">
                                      <p:cBhvr>
                                        <p:cTn id="136" dur="2000"/>
                                        <p:tgtEl>
                                          <p:spTgt spid="23586"/>
                                        </p:tgtEl>
                                      </p:cBhvr>
                                    </p:animEffect>
                                  </p:childTnLst>
                                </p:cTn>
                              </p:par>
                            </p:childTnLst>
                          </p:cTn>
                        </p:par>
                      </p:childTnLst>
                    </p:cTn>
                  </p:par>
                  <p:par>
                    <p:cTn id="137" fill="hold">
                      <p:stCondLst>
                        <p:cond delay="indefinite"/>
                      </p:stCondLst>
                      <p:childTnLst>
                        <p:par>
                          <p:cTn id="138" fill="hold">
                            <p:stCondLst>
                              <p:cond delay="0"/>
                            </p:stCondLst>
                            <p:childTnLst>
                              <p:par>
                                <p:cTn id="139" presetID="38" presetClass="entr" presetSubtype="0" accel="50000" fill="hold" grpId="0" nodeType="clickEffect">
                                  <p:stCondLst>
                                    <p:cond delay="0"/>
                                  </p:stCondLst>
                                  <p:iterate type="lt">
                                    <p:tmPct val="50000"/>
                                  </p:iterate>
                                  <p:childTnLst>
                                    <p:set>
                                      <p:cBhvr>
                                        <p:cTn id="140" dur="1" fill="hold">
                                          <p:stCondLst>
                                            <p:cond delay="0"/>
                                          </p:stCondLst>
                                        </p:cTn>
                                        <p:tgtEl>
                                          <p:spTgt spid="23588"/>
                                        </p:tgtEl>
                                        <p:attrNameLst>
                                          <p:attrName>style.visibility</p:attrName>
                                        </p:attrNameLst>
                                      </p:cBhvr>
                                      <p:to>
                                        <p:strVal val="visible"/>
                                      </p:to>
                                    </p:set>
                                    <p:set>
                                      <p:cBhvr>
                                        <p:cTn id="141" dur="455" fill="hold">
                                          <p:stCondLst>
                                            <p:cond delay="0"/>
                                          </p:stCondLst>
                                        </p:cTn>
                                        <p:tgtEl>
                                          <p:spTgt spid="23588"/>
                                        </p:tgtEl>
                                        <p:attrNameLst>
                                          <p:attrName>style.rotation</p:attrName>
                                        </p:attrNameLst>
                                      </p:cBhvr>
                                      <p:to>
                                        <p:strVal val="-45.0"/>
                                      </p:to>
                                    </p:set>
                                    <p:anim calcmode="lin" valueType="num">
                                      <p:cBhvr>
                                        <p:cTn id="142" dur="455" fill="hold">
                                          <p:stCondLst>
                                            <p:cond delay="455"/>
                                          </p:stCondLst>
                                        </p:cTn>
                                        <p:tgtEl>
                                          <p:spTgt spid="23588"/>
                                        </p:tgtEl>
                                        <p:attrNameLst>
                                          <p:attrName>style.rotation</p:attrName>
                                        </p:attrNameLst>
                                      </p:cBhvr>
                                      <p:tavLst>
                                        <p:tav tm="0">
                                          <p:val>
                                            <p:fltVal val="-45"/>
                                          </p:val>
                                        </p:tav>
                                        <p:tav tm="69900">
                                          <p:val>
                                            <p:fltVal val="45"/>
                                          </p:val>
                                        </p:tav>
                                        <p:tav tm="100000">
                                          <p:val>
                                            <p:fltVal val="0"/>
                                          </p:val>
                                        </p:tav>
                                      </p:tavLst>
                                    </p:anim>
                                    <p:anim calcmode="lin" valueType="num">
                                      <p:cBhvr>
                                        <p:cTn id="143" dur="455" fill="hold">
                                          <p:stCondLst>
                                            <p:cond delay="0"/>
                                          </p:stCondLst>
                                        </p:cTn>
                                        <p:tgtEl>
                                          <p:spTgt spid="23588"/>
                                        </p:tgtEl>
                                        <p:attrNameLst>
                                          <p:attrName>ppt_y</p:attrName>
                                        </p:attrNameLst>
                                      </p:cBhvr>
                                      <p:tavLst>
                                        <p:tav tm="0">
                                          <p:val>
                                            <p:strVal val="#ppt_y-1"/>
                                          </p:val>
                                        </p:tav>
                                        <p:tav tm="100000">
                                          <p:val>
                                            <p:strVal val="#ppt_y-(0.354*#ppt_w-0.172*#ppt_h)"/>
                                          </p:val>
                                        </p:tav>
                                      </p:tavLst>
                                    </p:anim>
                                    <p:anim calcmode="lin" valueType="num">
                                      <p:cBhvr>
                                        <p:cTn id="144" dur="156" decel="50000" autoRev="1" fill="hold">
                                          <p:stCondLst>
                                            <p:cond delay="455"/>
                                          </p:stCondLst>
                                        </p:cTn>
                                        <p:tgtEl>
                                          <p:spTgt spid="23588"/>
                                        </p:tgtEl>
                                        <p:attrNameLst>
                                          <p:attrName>ppt_y</p:attrName>
                                        </p:attrNameLst>
                                      </p:cBhvr>
                                      <p:tavLst>
                                        <p:tav tm="0">
                                          <p:val>
                                            <p:strVal val="#ppt_y-(0.354*#ppt_w-0.172*#ppt_h)"/>
                                          </p:val>
                                        </p:tav>
                                        <p:tav tm="100000">
                                          <p:val>
                                            <p:strVal val="#ppt_y-(0.354*#ppt_w-0.172*#ppt_h)-#ppt_h/2"/>
                                          </p:val>
                                        </p:tav>
                                      </p:tavLst>
                                    </p:anim>
                                    <p:anim calcmode="lin" valueType="num">
                                      <p:cBhvr>
                                        <p:cTn id="145" dur="136" fill="hold">
                                          <p:stCondLst>
                                            <p:cond delay="864"/>
                                          </p:stCondLst>
                                        </p:cTn>
                                        <p:tgtEl>
                                          <p:spTgt spid="23588"/>
                                        </p:tgtEl>
                                        <p:attrNameLst>
                                          <p:attrName>ppt_y</p:attrName>
                                        </p:attrNameLst>
                                      </p:cBhvr>
                                      <p:tavLst>
                                        <p:tav tm="0">
                                          <p:val>
                                            <p:strVal val="#ppt_y-(0.354*#ppt_w-0.172*#ppt_h)"/>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15" presetClass="entr" presetSubtype="0" fill="hold" grpId="0" nodeType="clickEffect">
                                  <p:stCondLst>
                                    <p:cond delay="0"/>
                                  </p:stCondLst>
                                  <p:childTnLst>
                                    <p:set>
                                      <p:cBhvr>
                                        <p:cTn id="149" dur="1" fill="hold">
                                          <p:stCondLst>
                                            <p:cond delay="0"/>
                                          </p:stCondLst>
                                        </p:cTn>
                                        <p:tgtEl>
                                          <p:spTgt spid="23590"/>
                                        </p:tgtEl>
                                        <p:attrNameLst>
                                          <p:attrName>style.visibility</p:attrName>
                                        </p:attrNameLst>
                                      </p:cBhvr>
                                      <p:to>
                                        <p:strVal val="visible"/>
                                      </p:to>
                                    </p:set>
                                    <p:anim calcmode="lin" valueType="num">
                                      <p:cBhvr>
                                        <p:cTn id="150" dur="1000" fill="hold"/>
                                        <p:tgtEl>
                                          <p:spTgt spid="23590"/>
                                        </p:tgtEl>
                                        <p:attrNameLst>
                                          <p:attrName>ppt_w</p:attrName>
                                        </p:attrNameLst>
                                      </p:cBhvr>
                                      <p:tavLst>
                                        <p:tav tm="0">
                                          <p:val>
                                            <p:fltVal val="0"/>
                                          </p:val>
                                        </p:tav>
                                        <p:tav tm="100000">
                                          <p:val>
                                            <p:strVal val="#ppt_w"/>
                                          </p:val>
                                        </p:tav>
                                      </p:tavLst>
                                    </p:anim>
                                    <p:anim calcmode="lin" valueType="num">
                                      <p:cBhvr>
                                        <p:cTn id="151" dur="1000" fill="hold"/>
                                        <p:tgtEl>
                                          <p:spTgt spid="23590"/>
                                        </p:tgtEl>
                                        <p:attrNameLst>
                                          <p:attrName>ppt_h</p:attrName>
                                        </p:attrNameLst>
                                      </p:cBhvr>
                                      <p:tavLst>
                                        <p:tav tm="0">
                                          <p:val>
                                            <p:fltVal val="0"/>
                                          </p:val>
                                        </p:tav>
                                        <p:tav tm="100000">
                                          <p:val>
                                            <p:strVal val="#ppt_h"/>
                                          </p:val>
                                        </p:tav>
                                      </p:tavLst>
                                    </p:anim>
                                    <p:anim calcmode="lin" valueType="num">
                                      <p:cBhvr>
                                        <p:cTn id="152" dur="1000" fill="hold"/>
                                        <p:tgtEl>
                                          <p:spTgt spid="23590"/>
                                        </p:tgtEl>
                                        <p:attrNameLst>
                                          <p:attrName>ppt_x</p:attrName>
                                        </p:attrNameLst>
                                      </p:cBhvr>
                                      <p:tavLst>
                                        <p:tav tm="0" fmla="#ppt_x+(cos(-2*pi*(1-$))*-#ppt_x-sin(-2*pi*(1-$))*(1-#ppt_y))*(1-$)">
                                          <p:val>
                                            <p:fltVal val="0"/>
                                          </p:val>
                                        </p:tav>
                                        <p:tav tm="100000">
                                          <p:val>
                                            <p:fltVal val="1"/>
                                          </p:val>
                                        </p:tav>
                                      </p:tavLst>
                                    </p:anim>
                                    <p:anim calcmode="lin" valueType="num">
                                      <p:cBhvr>
                                        <p:cTn id="153" dur="1000" fill="hold"/>
                                        <p:tgtEl>
                                          <p:spTgt spid="2359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4" fill="hold">
                      <p:stCondLst>
                        <p:cond delay="indefinite"/>
                      </p:stCondLst>
                      <p:childTnLst>
                        <p:par>
                          <p:cTn id="155" fill="hold">
                            <p:stCondLst>
                              <p:cond delay="0"/>
                            </p:stCondLst>
                            <p:childTnLst>
                              <p:par>
                                <p:cTn id="156" presetID="48" presetClass="entr" presetSubtype="0" accel="50000" fill="hold" grpId="0" nodeType="clickEffect">
                                  <p:stCondLst>
                                    <p:cond delay="0"/>
                                  </p:stCondLst>
                                  <p:childTnLst>
                                    <p:set>
                                      <p:cBhvr>
                                        <p:cTn id="157" dur="1" fill="hold">
                                          <p:stCondLst>
                                            <p:cond delay="0"/>
                                          </p:stCondLst>
                                        </p:cTn>
                                        <p:tgtEl>
                                          <p:spTgt spid="23592"/>
                                        </p:tgtEl>
                                        <p:attrNameLst>
                                          <p:attrName>style.visibility</p:attrName>
                                        </p:attrNameLst>
                                      </p:cBhvr>
                                      <p:to>
                                        <p:strVal val="visible"/>
                                      </p:to>
                                    </p:set>
                                    <p:anim calcmode="lin" valueType="num">
                                      <p:cBhvr>
                                        <p:cTn id="158" dur="1000" fill="hold"/>
                                        <p:tgtEl>
                                          <p:spTgt spid="2359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9" dur="1000" fill="hold"/>
                                        <p:tgtEl>
                                          <p:spTgt spid="23592"/>
                                        </p:tgtEl>
                                        <p:attrNameLst>
                                          <p:attrName>ppt_x</p:attrName>
                                        </p:attrNameLst>
                                      </p:cBhvr>
                                      <p:tavLst>
                                        <p:tav tm="0">
                                          <p:val>
                                            <p:fltVal val="-1"/>
                                          </p:val>
                                        </p:tav>
                                        <p:tav tm="50000">
                                          <p:val>
                                            <p:fltVal val="0.95"/>
                                          </p:val>
                                        </p:tav>
                                        <p:tav tm="100000">
                                          <p:val>
                                            <p:strVal val="#ppt_x"/>
                                          </p:val>
                                        </p:tav>
                                      </p:tavLst>
                                    </p:anim>
                                    <p:anim calcmode="lin" valueType="num">
                                      <p:cBhvr>
                                        <p:cTn id="160" dur="1000" fill="hold"/>
                                        <p:tgtEl>
                                          <p:spTgt spid="23592"/>
                                        </p:tgtEl>
                                        <p:attrNameLst>
                                          <p:attrName>ppt_y</p:attrName>
                                        </p:attrNameLst>
                                      </p:cBhvr>
                                      <p:tavLst>
                                        <p:tav tm="0">
                                          <p:val>
                                            <p:strVal val="#ppt_y"/>
                                          </p:val>
                                        </p:tav>
                                        <p:tav tm="100000">
                                          <p:val>
                                            <p:strVal val="#ppt_y"/>
                                          </p:val>
                                        </p:tav>
                                      </p:tavLst>
                                    </p:anim>
                                    <p:animEffect transition="in" filter="fade">
                                      <p:cBhvr>
                                        <p:cTn id="161" dur="1000"/>
                                        <p:tgtEl>
                                          <p:spTgt spid="23592"/>
                                        </p:tgtEl>
                                      </p:cBhvr>
                                    </p:animEffect>
                                  </p:childTnLst>
                                </p:cTn>
                              </p:par>
                            </p:childTnLst>
                          </p:cTn>
                        </p:par>
                      </p:childTnLst>
                    </p:cTn>
                  </p:par>
                  <p:par>
                    <p:cTn id="162" fill="hold">
                      <p:stCondLst>
                        <p:cond delay="indefinite"/>
                      </p:stCondLst>
                      <p:childTnLst>
                        <p:par>
                          <p:cTn id="163" fill="hold">
                            <p:stCondLst>
                              <p:cond delay="0"/>
                            </p:stCondLst>
                            <p:childTnLst>
                              <p:par>
                                <p:cTn id="164" presetID="39" presetClass="entr" presetSubtype="0" accel="100000" fill="hold" grpId="0" nodeType="clickEffect">
                                  <p:stCondLst>
                                    <p:cond delay="0"/>
                                  </p:stCondLst>
                                  <p:childTnLst>
                                    <p:set>
                                      <p:cBhvr>
                                        <p:cTn id="165" dur="1" fill="hold">
                                          <p:stCondLst>
                                            <p:cond delay="0"/>
                                          </p:stCondLst>
                                        </p:cTn>
                                        <p:tgtEl>
                                          <p:spTgt spid="23594"/>
                                        </p:tgtEl>
                                        <p:attrNameLst>
                                          <p:attrName>style.visibility</p:attrName>
                                        </p:attrNameLst>
                                      </p:cBhvr>
                                      <p:to>
                                        <p:strVal val="visible"/>
                                      </p:to>
                                    </p:set>
                                    <p:anim calcmode="lin" valueType="num">
                                      <p:cBhvr>
                                        <p:cTn id="166" dur="500" fill="hold"/>
                                        <p:tgtEl>
                                          <p:spTgt spid="23594"/>
                                        </p:tgtEl>
                                        <p:attrNameLst>
                                          <p:attrName>ppt_h</p:attrName>
                                        </p:attrNameLst>
                                      </p:cBhvr>
                                      <p:tavLst>
                                        <p:tav tm="0">
                                          <p:val>
                                            <p:strVal val="#ppt_h/20"/>
                                          </p:val>
                                        </p:tav>
                                        <p:tav tm="50000">
                                          <p:val>
                                            <p:strVal val="#ppt_h/20"/>
                                          </p:val>
                                        </p:tav>
                                        <p:tav tm="100000">
                                          <p:val>
                                            <p:strVal val="#ppt_h"/>
                                          </p:val>
                                        </p:tav>
                                      </p:tavLst>
                                    </p:anim>
                                    <p:anim calcmode="lin" valueType="num">
                                      <p:cBhvr>
                                        <p:cTn id="167" dur="500" fill="hold"/>
                                        <p:tgtEl>
                                          <p:spTgt spid="23594"/>
                                        </p:tgtEl>
                                        <p:attrNameLst>
                                          <p:attrName>ppt_w</p:attrName>
                                        </p:attrNameLst>
                                      </p:cBhvr>
                                      <p:tavLst>
                                        <p:tav tm="0">
                                          <p:val>
                                            <p:strVal val="#ppt_w+.3"/>
                                          </p:val>
                                        </p:tav>
                                        <p:tav tm="50000">
                                          <p:val>
                                            <p:strVal val="#ppt_w+.3"/>
                                          </p:val>
                                        </p:tav>
                                        <p:tav tm="100000">
                                          <p:val>
                                            <p:strVal val="#ppt_w"/>
                                          </p:val>
                                        </p:tav>
                                      </p:tavLst>
                                    </p:anim>
                                    <p:anim calcmode="lin" valueType="num">
                                      <p:cBhvr>
                                        <p:cTn id="168" dur="500" fill="hold"/>
                                        <p:tgtEl>
                                          <p:spTgt spid="23594"/>
                                        </p:tgtEl>
                                        <p:attrNameLst>
                                          <p:attrName>ppt_x</p:attrName>
                                        </p:attrNameLst>
                                      </p:cBhvr>
                                      <p:tavLst>
                                        <p:tav tm="0">
                                          <p:val>
                                            <p:strVal val="#ppt_x-.3"/>
                                          </p:val>
                                        </p:tav>
                                        <p:tav tm="50000">
                                          <p:val>
                                            <p:strVal val="#ppt_x"/>
                                          </p:val>
                                        </p:tav>
                                        <p:tav tm="100000">
                                          <p:val>
                                            <p:strVal val="#ppt_x"/>
                                          </p:val>
                                        </p:tav>
                                      </p:tavLst>
                                    </p:anim>
                                    <p:anim calcmode="lin" valueType="num">
                                      <p:cBhvr>
                                        <p:cTn id="169" dur="500" fill="hold"/>
                                        <p:tgtEl>
                                          <p:spTgt spid="23594"/>
                                        </p:tgtEl>
                                        <p:attrNameLst>
                                          <p:attrName>ppt_y</p:attrName>
                                        </p:attrNameLst>
                                      </p:cBhvr>
                                      <p:tavLst>
                                        <p:tav tm="0">
                                          <p:val>
                                            <p:strVal val="#ppt_y"/>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39" presetClass="entr" presetSubtype="0" accel="100000" fill="hold" grpId="0" nodeType="clickEffect">
                                  <p:stCondLst>
                                    <p:cond delay="0"/>
                                  </p:stCondLst>
                                  <p:childTnLst>
                                    <p:set>
                                      <p:cBhvr>
                                        <p:cTn id="173" dur="1" fill="hold">
                                          <p:stCondLst>
                                            <p:cond delay="0"/>
                                          </p:stCondLst>
                                        </p:cTn>
                                        <p:tgtEl>
                                          <p:spTgt spid="23596"/>
                                        </p:tgtEl>
                                        <p:attrNameLst>
                                          <p:attrName>style.visibility</p:attrName>
                                        </p:attrNameLst>
                                      </p:cBhvr>
                                      <p:to>
                                        <p:strVal val="visible"/>
                                      </p:to>
                                    </p:set>
                                    <p:anim calcmode="lin" valueType="num">
                                      <p:cBhvr>
                                        <p:cTn id="174" dur="500" fill="hold"/>
                                        <p:tgtEl>
                                          <p:spTgt spid="23596"/>
                                        </p:tgtEl>
                                        <p:attrNameLst>
                                          <p:attrName>ppt_h</p:attrName>
                                        </p:attrNameLst>
                                      </p:cBhvr>
                                      <p:tavLst>
                                        <p:tav tm="0">
                                          <p:val>
                                            <p:strVal val="#ppt_h/20"/>
                                          </p:val>
                                        </p:tav>
                                        <p:tav tm="50000">
                                          <p:val>
                                            <p:strVal val="#ppt_h/20"/>
                                          </p:val>
                                        </p:tav>
                                        <p:tav tm="100000">
                                          <p:val>
                                            <p:strVal val="#ppt_h"/>
                                          </p:val>
                                        </p:tav>
                                      </p:tavLst>
                                    </p:anim>
                                    <p:anim calcmode="lin" valueType="num">
                                      <p:cBhvr>
                                        <p:cTn id="175" dur="500" fill="hold"/>
                                        <p:tgtEl>
                                          <p:spTgt spid="23596"/>
                                        </p:tgtEl>
                                        <p:attrNameLst>
                                          <p:attrName>ppt_w</p:attrName>
                                        </p:attrNameLst>
                                      </p:cBhvr>
                                      <p:tavLst>
                                        <p:tav tm="0">
                                          <p:val>
                                            <p:strVal val="#ppt_w+.3"/>
                                          </p:val>
                                        </p:tav>
                                        <p:tav tm="50000">
                                          <p:val>
                                            <p:strVal val="#ppt_w+.3"/>
                                          </p:val>
                                        </p:tav>
                                        <p:tav tm="100000">
                                          <p:val>
                                            <p:strVal val="#ppt_w"/>
                                          </p:val>
                                        </p:tav>
                                      </p:tavLst>
                                    </p:anim>
                                    <p:anim calcmode="lin" valueType="num">
                                      <p:cBhvr>
                                        <p:cTn id="176" dur="500" fill="hold"/>
                                        <p:tgtEl>
                                          <p:spTgt spid="23596"/>
                                        </p:tgtEl>
                                        <p:attrNameLst>
                                          <p:attrName>ppt_x</p:attrName>
                                        </p:attrNameLst>
                                      </p:cBhvr>
                                      <p:tavLst>
                                        <p:tav tm="0">
                                          <p:val>
                                            <p:strVal val="#ppt_x-.3"/>
                                          </p:val>
                                        </p:tav>
                                        <p:tav tm="50000">
                                          <p:val>
                                            <p:strVal val="#ppt_x"/>
                                          </p:val>
                                        </p:tav>
                                        <p:tav tm="100000">
                                          <p:val>
                                            <p:strVal val="#ppt_x"/>
                                          </p:val>
                                        </p:tav>
                                      </p:tavLst>
                                    </p:anim>
                                    <p:anim calcmode="lin" valueType="num">
                                      <p:cBhvr>
                                        <p:cTn id="177" dur="500" fill="hold"/>
                                        <p:tgtEl>
                                          <p:spTgt spid="23596"/>
                                        </p:tgtEl>
                                        <p:attrNameLst>
                                          <p:attrName>ppt_y</p:attrName>
                                        </p:attrNameLst>
                                      </p:cBhvr>
                                      <p:tavLst>
                                        <p:tav tm="0">
                                          <p:val>
                                            <p:strVal val="#ppt_y"/>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39" presetClass="entr" presetSubtype="0" accel="100000" fill="hold" grpId="0" nodeType="clickEffect">
                                  <p:stCondLst>
                                    <p:cond delay="0"/>
                                  </p:stCondLst>
                                  <p:childTnLst>
                                    <p:set>
                                      <p:cBhvr>
                                        <p:cTn id="181" dur="1" fill="hold">
                                          <p:stCondLst>
                                            <p:cond delay="0"/>
                                          </p:stCondLst>
                                        </p:cTn>
                                        <p:tgtEl>
                                          <p:spTgt spid="23598"/>
                                        </p:tgtEl>
                                        <p:attrNameLst>
                                          <p:attrName>style.visibility</p:attrName>
                                        </p:attrNameLst>
                                      </p:cBhvr>
                                      <p:to>
                                        <p:strVal val="visible"/>
                                      </p:to>
                                    </p:set>
                                    <p:anim calcmode="lin" valueType="num">
                                      <p:cBhvr>
                                        <p:cTn id="182" dur="500" fill="hold"/>
                                        <p:tgtEl>
                                          <p:spTgt spid="23598"/>
                                        </p:tgtEl>
                                        <p:attrNameLst>
                                          <p:attrName>ppt_h</p:attrName>
                                        </p:attrNameLst>
                                      </p:cBhvr>
                                      <p:tavLst>
                                        <p:tav tm="0">
                                          <p:val>
                                            <p:strVal val="#ppt_h/20"/>
                                          </p:val>
                                        </p:tav>
                                        <p:tav tm="50000">
                                          <p:val>
                                            <p:strVal val="#ppt_h/20"/>
                                          </p:val>
                                        </p:tav>
                                        <p:tav tm="100000">
                                          <p:val>
                                            <p:strVal val="#ppt_h"/>
                                          </p:val>
                                        </p:tav>
                                      </p:tavLst>
                                    </p:anim>
                                    <p:anim calcmode="lin" valueType="num">
                                      <p:cBhvr>
                                        <p:cTn id="183" dur="500" fill="hold"/>
                                        <p:tgtEl>
                                          <p:spTgt spid="23598"/>
                                        </p:tgtEl>
                                        <p:attrNameLst>
                                          <p:attrName>ppt_w</p:attrName>
                                        </p:attrNameLst>
                                      </p:cBhvr>
                                      <p:tavLst>
                                        <p:tav tm="0">
                                          <p:val>
                                            <p:strVal val="#ppt_w+.3"/>
                                          </p:val>
                                        </p:tav>
                                        <p:tav tm="50000">
                                          <p:val>
                                            <p:strVal val="#ppt_w+.3"/>
                                          </p:val>
                                        </p:tav>
                                        <p:tav tm="100000">
                                          <p:val>
                                            <p:strVal val="#ppt_w"/>
                                          </p:val>
                                        </p:tav>
                                      </p:tavLst>
                                    </p:anim>
                                    <p:anim calcmode="lin" valueType="num">
                                      <p:cBhvr>
                                        <p:cTn id="184" dur="500" fill="hold"/>
                                        <p:tgtEl>
                                          <p:spTgt spid="23598"/>
                                        </p:tgtEl>
                                        <p:attrNameLst>
                                          <p:attrName>ppt_x</p:attrName>
                                        </p:attrNameLst>
                                      </p:cBhvr>
                                      <p:tavLst>
                                        <p:tav tm="0">
                                          <p:val>
                                            <p:strVal val="#ppt_x-.3"/>
                                          </p:val>
                                        </p:tav>
                                        <p:tav tm="50000">
                                          <p:val>
                                            <p:strVal val="#ppt_x"/>
                                          </p:val>
                                        </p:tav>
                                        <p:tav tm="100000">
                                          <p:val>
                                            <p:strVal val="#ppt_x"/>
                                          </p:val>
                                        </p:tav>
                                      </p:tavLst>
                                    </p:anim>
                                    <p:anim calcmode="lin" valueType="num">
                                      <p:cBhvr>
                                        <p:cTn id="185" dur="500" fill="hold"/>
                                        <p:tgtEl>
                                          <p:spTgt spid="23598"/>
                                        </p:tgtEl>
                                        <p:attrNameLst>
                                          <p:attrName>ppt_y</p:attrName>
                                        </p:attrNameLst>
                                      </p:cBhvr>
                                      <p:tavLst>
                                        <p:tav tm="0">
                                          <p:val>
                                            <p:strVal val="#ppt_y"/>
                                          </p:val>
                                        </p:tav>
                                        <p:tav tm="100000">
                                          <p:val>
                                            <p:strVal val="#ppt_y"/>
                                          </p:val>
                                        </p:tav>
                                      </p:tavLst>
                                    </p:anim>
                                  </p:childTnLst>
                                </p:cTn>
                              </p:par>
                            </p:childTnLst>
                          </p:cTn>
                        </p:par>
                      </p:childTnLst>
                    </p:cTn>
                  </p:par>
                  <p:par>
                    <p:cTn id="186" fill="hold">
                      <p:stCondLst>
                        <p:cond delay="indefinite"/>
                      </p:stCondLst>
                      <p:childTnLst>
                        <p:par>
                          <p:cTn id="187" fill="hold">
                            <p:stCondLst>
                              <p:cond delay="0"/>
                            </p:stCondLst>
                            <p:childTnLst>
                              <p:par>
                                <p:cTn id="188" presetID="58" presetClass="entr" presetSubtype="0" accel="100000" fill="hold" grpId="0" nodeType="clickEffect">
                                  <p:stCondLst>
                                    <p:cond delay="0"/>
                                  </p:stCondLst>
                                  <p:childTnLst>
                                    <p:set>
                                      <p:cBhvr>
                                        <p:cTn id="189" dur="1" fill="hold">
                                          <p:stCondLst>
                                            <p:cond delay="0"/>
                                          </p:stCondLst>
                                        </p:cTn>
                                        <p:tgtEl>
                                          <p:spTgt spid="23600"/>
                                        </p:tgtEl>
                                        <p:attrNameLst>
                                          <p:attrName>style.visibility</p:attrName>
                                        </p:attrNameLst>
                                      </p:cBhvr>
                                      <p:to>
                                        <p:strVal val="visible"/>
                                      </p:to>
                                    </p:set>
                                    <p:anim calcmode="lin" valueType="num">
                                      <p:cBhvr>
                                        <p:cTn id="190" dur="500" fill="hold"/>
                                        <p:tgtEl>
                                          <p:spTgt spid="23600"/>
                                        </p:tgtEl>
                                        <p:attrNameLst>
                                          <p:attrName>ppt_w</p:attrName>
                                        </p:attrNameLst>
                                      </p:cBhvr>
                                      <p:tavLst>
                                        <p:tav tm="0">
                                          <p:val>
                                            <p:strVal val="#ppt_w*2.5"/>
                                          </p:val>
                                        </p:tav>
                                        <p:tav tm="100000">
                                          <p:val>
                                            <p:strVal val="#ppt_w"/>
                                          </p:val>
                                        </p:tav>
                                      </p:tavLst>
                                    </p:anim>
                                    <p:anim calcmode="lin" valueType="num">
                                      <p:cBhvr>
                                        <p:cTn id="191" dur="500" fill="hold"/>
                                        <p:tgtEl>
                                          <p:spTgt spid="23600"/>
                                        </p:tgtEl>
                                        <p:attrNameLst>
                                          <p:attrName>ppt_h</p:attrName>
                                        </p:attrNameLst>
                                      </p:cBhvr>
                                      <p:tavLst>
                                        <p:tav tm="0">
                                          <p:val>
                                            <p:strVal val="#ppt_h*0.01"/>
                                          </p:val>
                                        </p:tav>
                                        <p:tav tm="100000">
                                          <p:val>
                                            <p:strVal val="#ppt_h"/>
                                          </p:val>
                                        </p:tav>
                                      </p:tavLst>
                                    </p:anim>
                                    <p:anim calcmode="lin" valueType="num">
                                      <p:cBhvr>
                                        <p:cTn id="192" dur="500" fill="hold"/>
                                        <p:tgtEl>
                                          <p:spTgt spid="23600"/>
                                        </p:tgtEl>
                                        <p:attrNameLst>
                                          <p:attrName>ppt_x</p:attrName>
                                        </p:attrNameLst>
                                      </p:cBhvr>
                                      <p:tavLst>
                                        <p:tav tm="0">
                                          <p:val>
                                            <p:strVal val="#ppt_x"/>
                                          </p:val>
                                        </p:tav>
                                        <p:tav tm="100000">
                                          <p:val>
                                            <p:strVal val="#ppt_x"/>
                                          </p:val>
                                        </p:tav>
                                      </p:tavLst>
                                    </p:anim>
                                    <p:anim calcmode="lin" valueType="num">
                                      <p:cBhvr>
                                        <p:cTn id="193" dur="500" fill="hold"/>
                                        <p:tgtEl>
                                          <p:spTgt spid="23600"/>
                                        </p:tgtEl>
                                        <p:attrNameLst>
                                          <p:attrName>ppt_y</p:attrName>
                                        </p:attrNameLst>
                                      </p:cBhvr>
                                      <p:tavLst>
                                        <p:tav tm="0">
                                          <p:val>
                                            <p:strVal val="#ppt_h+1"/>
                                          </p:val>
                                        </p:tav>
                                        <p:tav tm="100000">
                                          <p:val>
                                            <p:strVal val="#ppt_y"/>
                                          </p:val>
                                        </p:tav>
                                      </p:tavLst>
                                    </p:anim>
                                    <p:animEffect transition="in" filter="fade">
                                      <p:cBhvr>
                                        <p:cTn id="194" dur="500"/>
                                        <p:tgtEl>
                                          <p:spTgt spid="23600"/>
                                        </p:tgtEl>
                                      </p:cBhvr>
                                    </p:animEffect>
                                  </p:childTnLst>
                                </p:cTn>
                              </p:par>
                            </p:childTnLst>
                          </p:cTn>
                        </p:par>
                      </p:childTnLst>
                    </p:cTn>
                  </p:par>
                  <p:par>
                    <p:cTn id="195" fill="hold">
                      <p:stCondLst>
                        <p:cond delay="indefinite"/>
                      </p:stCondLst>
                      <p:childTnLst>
                        <p:par>
                          <p:cTn id="196" fill="hold">
                            <p:stCondLst>
                              <p:cond delay="0"/>
                            </p:stCondLst>
                            <p:childTnLst>
                              <p:par>
                                <p:cTn id="197" presetID="43" presetClass="entr" presetSubtype="0" fill="hold" grpId="0" nodeType="clickEffect">
                                  <p:stCondLst>
                                    <p:cond delay="0"/>
                                  </p:stCondLst>
                                  <p:childTnLst>
                                    <p:set>
                                      <p:cBhvr>
                                        <p:cTn id="198" dur="1" fill="hold">
                                          <p:stCondLst>
                                            <p:cond delay="0"/>
                                          </p:stCondLst>
                                        </p:cTn>
                                        <p:tgtEl>
                                          <p:spTgt spid="23602"/>
                                        </p:tgtEl>
                                        <p:attrNameLst>
                                          <p:attrName>style.visibility</p:attrName>
                                        </p:attrNameLst>
                                      </p:cBhvr>
                                      <p:to>
                                        <p:strVal val="visible"/>
                                      </p:to>
                                    </p:set>
                                    <p:animEffect transition="in" filter="fade">
                                      <p:cBhvr>
                                        <p:cTn id="199" dur="100"/>
                                        <p:tgtEl>
                                          <p:spTgt spid="23602"/>
                                        </p:tgtEl>
                                      </p:cBhvr>
                                    </p:animEffect>
                                    <p:anim calcmode="lin" valueType="num">
                                      <p:cBhvr>
                                        <p:cTn id="200" dur="400" fill="hold"/>
                                        <p:tgtEl>
                                          <p:spTgt spid="23602"/>
                                        </p:tgtEl>
                                        <p:attrNameLst>
                                          <p:attrName>ppt_x</p:attrName>
                                        </p:attrNameLst>
                                      </p:cBhvr>
                                      <p:tavLst>
                                        <p:tav tm="0">
                                          <p:val>
                                            <p:strVal val="#ppt_x"/>
                                          </p:val>
                                        </p:tav>
                                        <p:tav tm="100000">
                                          <p:val>
                                            <p:strVal val="#ppt_x"/>
                                          </p:val>
                                        </p:tav>
                                      </p:tavLst>
                                    </p:anim>
                                    <p:anim calcmode="lin" valueType="num">
                                      <p:cBhvr>
                                        <p:cTn id="201" dur="400" fill="hold"/>
                                        <p:tgtEl>
                                          <p:spTgt spid="23602"/>
                                        </p:tgtEl>
                                        <p:attrNameLst>
                                          <p:attrName>ppt_y</p:attrName>
                                        </p:attrNameLst>
                                      </p:cBhvr>
                                      <p:tavLst>
                                        <p:tav tm="0">
                                          <p:val>
                                            <p:strVal val="#ppt_y+0.31"/>
                                          </p:val>
                                        </p:tav>
                                        <p:tav tm="100000">
                                          <p:val>
                                            <p:strVal val="#ppt_y+0.31"/>
                                          </p:val>
                                        </p:tav>
                                      </p:tavLst>
                                    </p:anim>
                                    <p:anim calcmode="lin" valueType="num">
                                      <p:cBhvr>
                                        <p:cTn id="202" dur="600" decel="50000" fill="hold">
                                          <p:stCondLst>
                                            <p:cond delay="400"/>
                                          </p:stCondLst>
                                        </p:cTn>
                                        <p:tgtEl>
                                          <p:spTgt spid="2360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3" dur="600" decel="50000" fill="hold">
                                          <p:stCondLst>
                                            <p:cond delay="400"/>
                                          </p:stCondLst>
                                        </p:cTn>
                                        <p:tgtEl>
                                          <p:spTgt spid="2360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04" fill="hold">
                      <p:stCondLst>
                        <p:cond delay="indefinite"/>
                      </p:stCondLst>
                      <p:childTnLst>
                        <p:par>
                          <p:cTn id="205" fill="hold">
                            <p:stCondLst>
                              <p:cond delay="0"/>
                            </p:stCondLst>
                            <p:childTnLst>
                              <p:par>
                                <p:cTn id="206" presetID="34" presetClass="entr" presetSubtype="0" fill="hold" grpId="0" nodeType="clickEffect">
                                  <p:stCondLst>
                                    <p:cond delay="0"/>
                                  </p:stCondLst>
                                  <p:childTnLst>
                                    <p:set>
                                      <p:cBhvr>
                                        <p:cTn id="207" dur="1" fill="hold">
                                          <p:stCondLst>
                                            <p:cond delay="0"/>
                                          </p:stCondLst>
                                        </p:cTn>
                                        <p:tgtEl>
                                          <p:spTgt spid="23604"/>
                                        </p:tgtEl>
                                        <p:attrNameLst>
                                          <p:attrName>style.visibility</p:attrName>
                                        </p:attrNameLst>
                                      </p:cBhvr>
                                      <p:to>
                                        <p:strVal val="visible"/>
                                      </p:to>
                                    </p:set>
                                    <p:anim from="(-#ppt_w/2)" to="(#ppt_x)" calcmode="lin" valueType="num">
                                      <p:cBhvr>
                                        <p:cTn id="208" dur="600" fill="hold">
                                          <p:stCondLst>
                                            <p:cond delay="0"/>
                                          </p:stCondLst>
                                        </p:cTn>
                                        <p:tgtEl>
                                          <p:spTgt spid="23604"/>
                                        </p:tgtEl>
                                        <p:attrNameLst>
                                          <p:attrName>ppt_x</p:attrName>
                                        </p:attrNameLst>
                                      </p:cBhvr>
                                    </p:anim>
                                    <p:anim from="0" to="-1.0" calcmode="lin" valueType="num">
                                      <p:cBhvr>
                                        <p:cTn id="209" dur="200" decel="50000" autoRev="1" fill="hold">
                                          <p:stCondLst>
                                            <p:cond delay="600"/>
                                          </p:stCondLst>
                                        </p:cTn>
                                        <p:tgtEl>
                                          <p:spTgt spid="23604"/>
                                        </p:tgtEl>
                                        <p:attrNameLst>
                                          <p:attrName>xshear</p:attrName>
                                        </p:attrNameLst>
                                      </p:cBhvr>
                                    </p:anim>
                                    <p:animScale>
                                      <p:cBhvr>
                                        <p:cTn id="210" dur="200" decel="100000" autoRev="1" fill="hold">
                                          <p:stCondLst>
                                            <p:cond delay="600"/>
                                          </p:stCondLst>
                                        </p:cTn>
                                        <p:tgtEl>
                                          <p:spTgt spid="23604"/>
                                        </p:tgtEl>
                                      </p:cBhvr>
                                      <p:from x="100000" y="100000"/>
                                      <p:to x="80000" y="100000"/>
                                    </p:animScale>
                                    <p:anim by="(#ppt_h/3+#ppt_w*0.1)" calcmode="lin" valueType="num">
                                      <p:cBhvr additive="sum">
                                        <p:cTn id="211" dur="200" decel="100000" autoRev="1" fill="hold">
                                          <p:stCondLst>
                                            <p:cond delay="600"/>
                                          </p:stCondLst>
                                        </p:cTn>
                                        <p:tgtEl>
                                          <p:spTgt spid="23604"/>
                                        </p:tgtEl>
                                        <p:attrNameLst>
                                          <p:attrName>ppt_x</p:attrName>
                                        </p:attrNameLst>
                                      </p:cBhvr>
                                    </p:anim>
                                  </p:childTnLst>
                                </p:cTn>
                              </p:par>
                            </p:childTnLst>
                          </p:cTn>
                        </p:par>
                      </p:childTnLst>
                    </p:cTn>
                  </p:par>
                  <p:par>
                    <p:cTn id="212" fill="hold">
                      <p:stCondLst>
                        <p:cond delay="indefinite"/>
                      </p:stCondLst>
                      <p:childTnLst>
                        <p:par>
                          <p:cTn id="213" fill="hold">
                            <p:stCondLst>
                              <p:cond delay="0"/>
                            </p:stCondLst>
                            <p:childTnLst>
                              <p:par>
                                <p:cTn id="214" presetID="38" presetClass="entr" presetSubtype="0" accel="50000" fill="hold" grpId="0" nodeType="clickEffect">
                                  <p:stCondLst>
                                    <p:cond delay="0"/>
                                  </p:stCondLst>
                                  <p:iterate type="lt">
                                    <p:tmPct val="50000"/>
                                  </p:iterate>
                                  <p:childTnLst>
                                    <p:set>
                                      <p:cBhvr>
                                        <p:cTn id="215" dur="1" fill="hold">
                                          <p:stCondLst>
                                            <p:cond delay="0"/>
                                          </p:stCondLst>
                                        </p:cTn>
                                        <p:tgtEl>
                                          <p:spTgt spid="23606"/>
                                        </p:tgtEl>
                                        <p:attrNameLst>
                                          <p:attrName>style.visibility</p:attrName>
                                        </p:attrNameLst>
                                      </p:cBhvr>
                                      <p:to>
                                        <p:strVal val="visible"/>
                                      </p:to>
                                    </p:set>
                                    <p:set>
                                      <p:cBhvr>
                                        <p:cTn id="216" dur="455" fill="hold">
                                          <p:stCondLst>
                                            <p:cond delay="0"/>
                                          </p:stCondLst>
                                        </p:cTn>
                                        <p:tgtEl>
                                          <p:spTgt spid="23606"/>
                                        </p:tgtEl>
                                        <p:attrNameLst>
                                          <p:attrName>style.rotation</p:attrName>
                                        </p:attrNameLst>
                                      </p:cBhvr>
                                      <p:to>
                                        <p:strVal val="-45.0"/>
                                      </p:to>
                                    </p:set>
                                    <p:anim calcmode="lin" valueType="num">
                                      <p:cBhvr>
                                        <p:cTn id="217" dur="455" fill="hold">
                                          <p:stCondLst>
                                            <p:cond delay="455"/>
                                          </p:stCondLst>
                                        </p:cTn>
                                        <p:tgtEl>
                                          <p:spTgt spid="23606"/>
                                        </p:tgtEl>
                                        <p:attrNameLst>
                                          <p:attrName>style.rotation</p:attrName>
                                        </p:attrNameLst>
                                      </p:cBhvr>
                                      <p:tavLst>
                                        <p:tav tm="0">
                                          <p:val>
                                            <p:fltVal val="-45"/>
                                          </p:val>
                                        </p:tav>
                                        <p:tav tm="69900">
                                          <p:val>
                                            <p:fltVal val="45"/>
                                          </p:val>
                                        </p:tav>
                                        <p:tav tm="100000">
                                          <p:val>
                                            <p:fltVal val="0"/>
                                          </p:val>
                                        </p:tav>
                                      </p:tavLst>
                                    </p:anim>
                                    <p:anim calcmode="lin" valueType="num">
                                      <p:cBhvr>
                                        <p:cTn id="218" dur="455" fill="hold">
                                          <p:stCondLst>
                                            <p:cond delay="0"/>
                                          </p:stCondLst>
                                        </p:cTn>
                                        <p:tgtEl>
                                          <p:spTgt spid="23606"/>
                                        </p:tgtEl>
                                        <p:attrNameLst>
                                          <p:attrName>ppt_y</p:attrName>
                                        </p:attrNameLst>
                                      </p:cBhvr>
                                      <p:tavLst>
                                        <p:tav tm="0">
                                          <p:val>
                                            <p:strVal val="#ppt_y-1"/>
                                          </p:val>
                                        </p:tav>
                                        <p:tav tm="100000">
                                          <p:val>
                                            <p:strVal val="#ppt_y-(0.354*#ppt_w-0.172*#ppt_h)"/>
                                          </p:val>
                                        </p:tav>
                                      </p:tavLst>
                                    </p:anim>
                                    <p:anim calcmode="lin" valueType="num">
                                      <p:cBhvr>
                                        <p:cTn id="219" dur="156" decel="50000" autoRev="1" fill="hold">
                                          <p:stCondLst>
                                            <p:cond delay="455"/>
                                          </p:stCondLst>
                                        </p:cTn>
                                        <p:tgtEl>
                                          <p:spTgt spid="23606"/>
                                        </p:tgtEl>
                                        <p:attrNameLst>
                                          <p:attrName>ppt_y</p:attrName>
                                        </p:attrNameLst>
                                      </p:cBhvr>
                                      <p:tavLst>
                                        <p:tav tm="0">
                                          <p:val>
                                            <p:strVal val="#ppt_y-(0.354*#ppt_w-0.172*#ppt_h)"/>
                                          </p:val>
                                        </p:tav>
                                        <p:tav tm="100000">
                                          <p:val>
                                            <p:strVal val="#ppt_y-(0.354*#ppt_w-0.172*#ppt_h)-#ppt_h/2"/>
                                          </p:val>
                                        </p:tav>
                                      </p:tavLst>
                                    </p:anim>
                                    <p:anim calcmode="lin" valueType="num">
                                      <p:cBhvr>
                                        <p:cTn id="220" dur="136" fill="hold">
                                          <p:stCondLst>
                                            <p:cond delay="864"/>
                                          </p:stCondLst>
                                        </p:cTn>
                                        <p:tgtEl>
                                          <p:spTgt spid="23606"/>
                                        </p:tgtEl>
                                        <p:attrNameLst>
                                          <p:attrName>ppt_y</p:attrName>
                                        </p:attrNameLst>
                                      </p:cBhvr>
                                      <p:tavLst>
                                        <p:tav tm="0">
                                          <p:val>
                                            <p:strVal val="#ppt_y-(0.354*#ppt_w-0.172*#ppt_h)"/>
                                          </p:val>
                                        </p:tav>
                                        <p:tav tm="100000">
                                          <p:val>
                                            <p:strVal val="#ppt_y"/>
                                          </p:val>
                                        </p:tav>
                                      </p:tavLst>
                                    </p:anim>
                                  </p:childTnLst>
                                </p:cTn>
                              </p:par>
                            </p:childTnLst>
                          </p:cTn>
                        </p:par>
                      </p:childTnLst>
                    </p:cTn>
                  </p:par>
                  <p:par>
                    <p:cTn id="221" fill="hold">
                      <p:stCondLst>
                        <p:cond delay="indefinite"/>
                      </p:stCondLst>
                      <p:childTnLst>
                        <p:par>
                          <p:cTn id="222" fill="hold">
                            <p:stCondLst>
                              <p:cond delay="0"/>
                            </p:stCondLst>
                            <p:childTnLst>
                              <p:par>
                                <p:cTn id="223" presetID="34" presetClass="entr" presetSubtype="0" fill="hold" grpId="0" nodeType="clickEffect">
                                  <p:stCondLst>
                                    <p:cond delay="0"/>
                                  </p:stCondLst>
                                  <p:childTnLst>
                                    <p:set>
                                      <p:cBhvr>
                                        <p:cTn id="224" dur="1" fill="hold">
                                          <p:stCondLst>
                                            <p:cond delay="0"/>
                                          </p:stCondLst>
                                        </p:cTn>
                                        <p:tgtEl>
                                          <p:spTgt spid="23608"/>
                                        </p:tgtEl>
                                        <p:attrNameLst>
                                          <p:attrName>style.visibility</p:attrName>
                                        </p:attrNameLst>
                                      </p:cBhvr>
                                      <p:to>
                                        <p:strVal val="visible"/>
                                      </p:to>
                                    </p:set>
                                    <p:anim from="(-#ppt_w/2)" to="(#ppt_x)" calcmode="lin" valueType="num">
                                      <p:cBhvr>
                                        <p:cTn id="225" dur="600" fill="hold">
                                          <p:stCondLst>
                                            <p:cond delay="0"/>
                                          </p:stCondLst>
                                        </p:cTn>
                                        <p:tgtEl>
                                          <p:spTgt spid="23608"/>
                                        </p:tgtEl>
                                        <p:attrNameLst>
                                          <p:attrName>ppt_x</p:attrName>
                                        </p:attrNameLst>
                                      </p:cBhvr>
                                    </p:anim>
                                    <p:anim from="0" to="-1.0" calcmode="lin" valueType="num">
                                      <p:cBhvr>
                                        <p:cTn id="226" dur="200" decel="50000" autoRev="1" fill="hold">
                                          <p:stCondLst>
                                            <p:cond delay="600"/>
                                          </p:stCondLst>
                                        </p:cTn>
                                        <p:tgtEl>
                                          <p:spTgt spid="23608"/>
                                        </p:tgtEl>
                                        <p:attrNameLst>
                                          <p:attrName>xshear</p:attrName>
                                        </p:attrNameLst>
                                      </p:cBhvr>
                                    </p:anim>
                                    <p:animScale>
                                      <p:cBhvr>
                                        <p:cTn id="227" dur="200" decel="100000" autoRev="1" fill="hold">
                                          <p:stCondLst>
                                            <p:cond delay="600"/>
                                          </p:stCondLst>
                                        </p:cTn>
                                        <p:tgtEl>
                                          <p:spTgt spid="23608"/>
                                        </p:tgtEl>
                                      </p:cBhvr>
                                      <p:from x="100000" y="100000"/>
                                      <p:to x="80000" y="100000"/>
                                    </p:animScale>
                                    <p:anim by="(#ppt_h/3+#ppt_w*0.1)" calcmode="lin" valueType="num">
                                      <p:cBhvr additive="sum">
                                        <p:cTn id="228" dur="200" decel="100000" autoRev="1" fill="hold">
                                          <p:stCondLst>
                                            <p:cond delay="600"/>
                                          </p:stCondLst>
                                        </p:cTn>
                                        <p:tgtEl>
                                          <p:spTgt spid="23608"/>
                                        </p:tgtEl>
                                        <p:attrNameLst>
                                          <p:attrName>ppt_x</p:attrName>
                                        </p:attrNameLst>
                                      </p:cBhvr>
                                    </p:anim>
                                  </p:childTnLst>
                                </p:cTn>
                              </p:par>
                            </p:childTnLst>
                          </p:cTn>
                        </p:par>
                      </p:childTnLst>
                    </p:cTn>
                  </p:par>
                  <p:par>
                    <p:cTn id="229" fill="hold">
                      <p:stCondLst>
                        <p:cond delay="indefinite"/>
                      </p:stCondLst>
                      <p:childTnLst>
                        <p:par>
                          <p:cTn id="230" fill="hold">
                            <p:stCondLst>
                              <p:cond delay="0"/>
                            </p:stCondLst>
                            <p:childTnLst>
                              <p:par>
                                <p:cTn id="231" presetID="38" presetClass="entr" presetSubtype="0" accel="50000" fill="hold" nodeType="clickEffect">
                                  <p:stCondLst>
                                    <p:cond delay="0"/>
                                  </p:stCondLst>
                                  <p:iterate type="lt">
                                    <p:tmPct val="50000"/>
                                  </p:iterate>
                                  <p:childTnLst>
                                    <p:set>
                                      <p:cBhvr>
                                        <p:cTn id="232" dur="1" fill="hold">
                                          <p:stCondLst>
                                            <p:cond delay="0"/>
                                          </p:stCondLst>
                                        </p:cTn>
                                        <p:tgtEl>
                                          <p:spTgt spid="23610">
                                            <p:txEl>
                                              <p:pRg st="0" end="0"/>
                                            </p:txEl>
                                          </p:spTgt>
                                        </p:tgtEl>
                                        <p:attrNameLst>
                                          <p:attrName>style.visibility</p:attrName>
                                        </p:attrNameLst>
                                      </p:cBhvr>
                                      <p:to>
                                        <p:strVal val="visible"/>
                                      </p:to>
                                    </p:set>
                                    <p:set>
                                      <p:cBhvr>
                                        <p:cTn id="233" dur="455" fill="hold">
                                          <p:stCondLst>
                                            <p:cond delay="0"/>
                                          </p:stCondLst>
                                        </p:cTn>
                                        <p:tgtEl>
                                          <p:spTgt spid="23610">
                                            <p:txEl>
                                              <p:pRg st="0" end="0"/>
                                            </p:txEl>
                                          </p:spTgt>
                                        </p:tgtEl>
                                        <p:attrNameLst>
                                          <p:attrName>style.rotation</p:attrName>
                                        </p:attrNameLst>
                                      </p:cBhvr>
                                      <p:to>
                                        <p:strVal val="-45.0"/>
                                      </p:to>
                                    </p:set>
                                    <p:anim calcmode="lin" valueType="num">
                                      <p:cBhvr>
                                        <p:cTn id="234" dur="455" fill="hold">
                                          <p:stCondLst>
                                            <p:cond delay="455"/>
                                          </p:stCondLst>
                                        </p:cTn>
                                        <p:tgtEl>
                                          <p:spTgt spid="23610">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35" dur="455" fill="hold">
                                          <p:stCondLst>
                                            <p:cond delay="0"/>
                                          </p:stCondLst>
                                        </p:cTn>
                                        <p:tgtEl>
                                          <p:spTgt spid="23610">
                                            <p:txEl>
                                              <p:pRg st="0" end="0"/>
                                            </p:txEl>
                                          </p:spTgt>
                                        </p:tgtEl>
                                        <p:attrNameLst>
                                          <p:attrName>ppt_y</p:attrName>
                                        </p:attrNameLst>
                                      </p:cBhvr>
                                      <p:tavLst>
                                        <p:tav tm="0">
                                          <p:val>
                                            <p:strVal val="#ppt_y-1"/>
                                          </p:val>
                                        </p:tav>
                                        <p:tav tm="100000">
                                          <p:val>
                                            <p:strVal val="#ppt_y-(0.354*#ppt_w-0.172*#ppt_h)"/>
                                          </p:val>
                                        </p:tav>
                                      </p:tavLst>
                                    </p:anim>
                                    <p:anim calcmode="lin" valueType="num">
                                      <p:cBhvr>
                                        <p:cTn id="236" dur="156" decel="50000" autoRev="1" fill="hold">
                                          <p:stCondLst>
                                            <p:cond delay="455"/>
                                          </p:stCondLst>
                                        </p:cTn>
                                        <p:tgtEl>
                                          <p:spTgt spid="23610">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37" dur="136" fill="hold">
                                          <p:stCondLst>
                                            <p:cond delay="864"/>
                                          </p:stCondLst>
                                        </p:cTn>
                                        <p:tgtEl>
                                          <p:spTgt spid="23610">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238" fill="hold">
                      <p:stCondLst>
                        <p:cond delay="indefinite"/>
                      </p:stCondLst>
                      <p:childTnLst>
                        <p:par>
                          <p:cTn id="239" fill="hold">
                            <p:stCondLst>
                              <p:cond delay="0"/>
                            </p:stCondLst>
                            <p:childTnLst>
                              <p:par>
                                <p:cTn id="240" presetID="48" presetClass="entr" presetSubtype="0" accel="50000" fill="hold" grpId="0" nodeType="clickEffect">
                                  <p:stCondLst>
                                    <p:cond delay="0"/>
                                  </p:stCondLst>
                                  <p:childTnLst>
                                    <p:set>
                                      <p:cBhvr>
                                        <p:cTn id="241" dur="1" fill="hold">
                                          <p:stCondLst>
                                            <p:cond delay="0"/>
                                          </p:stCondLst>
                                        </p:cTn>
                                        <p:tgtEl>
                                          <p:spTgt spid="23612"/>
                                        </p:tgtEl>
                                        <p:attrNameLst>
                                          <p:attrName>style.visibility</p:attrName>
                                        </p:attrNameLst>
                                      </p:cBhvr>
                                      <p:to>
                                        <p:strVal val="visible"/>
                                      </p:to>
                                    </p:set>
                                    <p:anim calcmode="lin" valueType="num">
                                      <p:cBhvr>
                                        <p:cTn id="242" dur="1000" fill="hold"/>
                                        <p:tgtEl>
                                          <p:spTgt spid="2361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3" dur="1000" fill="hold"/>
                                        <p:tgtEl>
                                          <p:spTgt spid="23612"/>
                                        </p:tgtEl>
                                        <p:attrNameLst>
                                          <p:attrName>ppt_x</p:attrName>
                                        </p:attrNameLst>
                                      </p:cBhvr>
                                      <p:tavLst>
                                        <p:tav tm="0">
                                          <p:val>
                                            <p:fltVal val="-1"/>
                                          </p:val>
                                        </p:tav>
                                        <p:tav tm="50000">
                                          <p:val>
                                            <p:fltVal val="0.95"/>
                                          </p:val>
                                        </p:tav>
                                        <p:tav tm="100000">
                                          <p:val>
                                            <p:strVal val="#ppt_x"/>
                                          </p:val>
                                        </p:tav>
                                      </p:tavLst>
                                    </p:anim>
                                    <p:anim calcmode="lin" valueType="num">
                                      <p:cBhvr>
                                        <p:cTn id="244" dur="1000" fill="hold"/>
                                        <p:tgtEl>
                                          <p:spTgt spid="23612"/>
                                        </p:tgtEl>
                                        <p:attrNameLst>
                                          <p:attrName>ppt_y</p:attrName>
                                        </p:attrNameLst>
                                      </p:cBhvr>
                                      <p:tavLst>
                                        <p:tav tm="0">
                                          <p:val>
                                            <p:strVal val="#ppt_y"/>
                                          </p:val>
                                        </p:tav>
                                        <p:tav tm="100000">
                                          <p:val>
                                            <p:strVal val="#ppt_y"/>
                                          </p:val>
                                        </p:tav>
                                      </p:tavLst>
                                    </p:anim>
                                    <p:animEffect transition="in" filter="fade">
                                      <p:cBhvr>
                                        <p:cTn id="245" dur="1000"/>
                                        <p:tgtEl>
                                          <p:spTgt spid="23612"/>
                                        </p:tgtEl>
                                      </p:cBhvr>
                                    </p:animEffect>
                                  </p:childTnLst>
                                </p:cTn>
                              </p:par>
                            </p:childTnLst>
                          </p:cTn>
                        </p:par>
                      </p:childTnLst>
                    </p:cTn>
                  </p:par>
                  <p:par>
                    <p:cTn id="246" fill="hold">
                      <p:stCondLst>
                        <p:cond delay="indefinite"/>
                      </p:stCondLst>
                      <p:childTnLst>
                        <p:par>
                          <p:cTn id="247" fill="hold">
                            <p:stCondLst>
                              <p:cond delay="0"/>
                            </p:stCondLst>
                            <p:childTnLst>
                              <p:par>
                                <p:cTn id="248" presetID="21" presetClass="entr" presetSubtype="4" fill="hold" grpId="0" nodeType="clickEffect">
                                  <p:stCondLst>
                                    <p:cond delay="0"/>
                                  </p:stCondLst>
                                  <p:childTnLst>
                                    <p:set>
                                      <p:cBhvr>
                                        <p:cTn id="249" dur="1" fill="hold">
                                          <p:stCondLst>
                                            <p:cond delay="0"/>
                                          </p:stCondLst>
                                        </p:cTn>
                                        <p:tgtEl>
                                          <p:spTgt spid="23614"/>
                                        </p:tgtEl>
                                        <p:attrNameLst>
                                          <p:attrName>style.visibility</p:attrName>
                                        </p:attrNameLst>
                                      </p:cBhvr>
                                      <p:to>
                                        <p:strVal val="visible"/>
                                      </p:to>
                                    </p:set>
                                    <p:animEffect transition="in" filter="wheel(4)">
                                      <p:cBhvr>
                                        <p:cTn id="250" dur="2000"/>
                                        <p:tgtEl>
                                          <p:spTgt spid="23614"/>
                                        </p:tgtEl>
                                      </p:cBhvr>
                                    </p:animEffect>
                                  </p:childTnLst>
                                </p:cTn>
                              </p:par>
                            </p:childTnLst>
                          </p:cTn>
                        </p:par>
                      </p:childTnLst>
                    </p:cTn>
                  </p:par>
                  <p:par>
                    <p:cTn id="251" fill="hold">
                      <p:stCondLst>
                        <p:cond delay="indefinite"/>
                      </p:stCondLst>
                      <p:childTnLst>
                        <p:par>
                          <p:cTn id="252" fill="hold">
                            <p:stCondLst>
                              <p:cond delay="0"/>
                            </p:stCondLst>
                            <p:childTnLst>
                              <p:par>
                                <p:cTn id="253" presetID="15" presetClass="entr" presetSubtype="0" fill="hold" nodeType="clickEffect">
                                  <p:stCondLst>
                                    <p:cond delay="0"/>
                                  </p:stCondLst>
                                  <p:childTnLst>
                                    <p:set>
                                      <p:cBhvr>
                                        <p:cTn id="254" dur="1" fill="hold">
                                          <p:stCondLst>
                                            <p:cond delay="0"/>
                                          </p:stCondLst>
                                        </p:cTn>
                                        <p:tgtEl>
                                          <p:spTgt spid="23616">
                                            <p:txEl>
                                              <p:pRg st="0" end="0"/>
                                            </p:txEl>
                                          </p:spTgt>
                                        </p:tgtEl>
                                        <p:attrNameLst>
                                          <p:attrName>style.visibility</p:attrName>
                                        </p:attrNameLst>
                                      </p:cBhvr>
                                      <p:to>
                                        <p:strVal val="visible"/>
                                      </p:to>
                                    </p:set>
                                    <p:anim calcmode="lin" valueType="num">
                                      <p:cBhvr>
                                        <p:cTn id="255" dur="1000" fill="hold"/>
                                        <p:tgtEl>
                                          <p:spTgt spid="23616">
                                            <p:txEl>
                                              <p:pRg st="0" end="0"/>
                                            </p:txEl>
                                          </p:spTgt>
                                        </p:tgtEl>
                                        <p:attrNameLst>
                                          <p:attrName>ppt_w</p:attrName>
                                        </p:attrNameLst>
                                      </p:cBhvr>
                                      <p:tavLst>
                                        <p:tav tm="0">
                                          <p:val>
                                            <p:fltVal val="0"/>
                                          </p:val>
                                        </p:tav>
                                        <p:tav tm="100000">
                                          <p:val>
                                            <p:strVal val="#ppt_w"/>
                                          </p:val>
                                        </p:tav>
                                      </p:tavLst>
                                    </p:anim>
                                    <p:anim calcmode="lin" valueType="num">
                                      <p:cBhvr>
                                        <p:cTn id="256" dur="1000" fill="hold"/>
                                        <p:tgtEl>
                                          <p:spTgt spid="23616">
                                            <p:txEl>
                                              <p:pRg st="0" end="0"/>
                                            </p:txEl>
                                          </p:spTgt>
                                        </p:tgtEl>
                                        <p:attrNameLst>
                                          <p:attrName>ppt_h</p:attrName>
                                        </p:attrNameLst>
                                      </p:cBhvr>
                                      <p:tavLst>
                                        <p:tav tm="0">
                                          <p:val>
                                            <p:fltVal val="0"/>
                                          </p:val>
                                        </p:tav>
                                        <p:tav tm="100000">
                                          <p:val>
                                            <p:strVal val="#ppt_h"/>
                                          </p:val>
                                        </p:tav>
                                      </p:tavLst>
                                    </p:anim>
                                    <p:anim calcmode="lin" valueType="num">
                                      <p:cBhvr>
                                        <p:cTn id="257" dur="1000" fill="hold"/>
                                        <p:tgtEl>
                                          <p:spTgt spid="2361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58" dur="1000" fill="hold"/>
                                        <p:tgtEl>
                                          <p:spTgt spid="2361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9" fill="hold">
                      <p:stCondLst>
                        <p:cond delay="indefinite"/>
                      </p:stCondLst>
                      <p:childTnLst>
                        <p:par>
                          <p:cTn id="260" fill="hold">
                            <p:stCondLst>
                              <p:cond delay="0"/>
                            </p:stCondLst>
                            <p:childTnLst>
                              <p:par>
                                <p:cTn id="261" presetID="39" presetClass="entr" presetSubtype="0" accel="100000" fill="hold" grpId="0" nodeType="clickEffect">
                                  <p:stCondLst>
                                    <p:cond delay="0"/>
                                  </p:stCondLst>
                                  <p:childTnLst>
                                    <p:set>
                                      <p:cBhvr>
                                        <p:cTn id="262" dur="1" fill="hold">
                                          <p:stCondLst>
                                            <p:cond delay="0"/>
                                          </p:stCondLst>
                                        </p:cTn>
                                        <p:tgtEl>
                                          <p:spTgt spid="23623"/>
                                        </p:tgtEl>
                                        <p:attrNameLst>
                                          <p:attrName>style.visibility</p:attrName>
                                        </p:attrNameLst>
                                      </p:cBhvr>
                                      <p:to>
                                        <p:strVal val="visible"/>
                                      </p:to>
                                    </p:set>
                                    <p:anim calcmode="lin" valueType="num">
                                      <p:cBhvr>
                                        <p:cTn id="263" dur="500" fill="hold"/>
                                        <p:tgtEl>
                                          <p:spTgt spid="23623"/>
                                        </p:tgtEl>
                                        <p:attrNameLst>
                                          <p:attrName>ppt_h</p:attrName>
                                        </p:attrNameLst>
                                      </p:cBhvr>
                                      <p:tavLst>
                                        <p:tav tm="0">
                                          <p:val>
                                            <p:strVal val="#ppt_h/20"/>
                                          </p:val>
                                        </p:tav>
                                        <p:tav tm="50000">
                                          <p:val>
                                            <p:strVal val="#ppt_h/20"/>
                                          </p:val>
                                        </p:tav>
                                        <p:tav tm="100000">
                                          <p:val>
                                            <p:strVal val="#ppt_h"/>
                                          </p:val>
                                        </p:tav>
                                      </p:tavLst>
                                    </p:anim>
                                    <p:anim calcmode="lin" valueType="num">
                                      <p:cBhvr>
                                        <p:cTn id="264" dur="500" fill="hold"/>
                                        <p:tgtEl>
                                          <p:spTgt spid="23623"/>
                                        </p:tgtEl>
                                        <p:attrNameLst>
                                          <p:attrName>ppt_w</p:attrName>
                                        </p:attrNameLst>
                                      </p:cBhvr>
                                      <p:tavLst>
                                        <p:tav tm="0">
                                          <p:val>
                                            <p:strVal val="#ppt_w+.3"/>
                                          </p:val>
                                        </p:tav>
                                        <p:tav tm="50000">
                                          <p:val>
                                            <p:strVal val="#ppt_w+.3"/>
                                          </p:val>
                                        </p:tav>
                                        <p:tav tm="100000">
                                          <p:val>
                                            <p:strVal val="#ppt_w"/>
                                          </p:val>
                                        </p:tav>
                                      </p:tavLst>
                                    </p:anim>
                                    <p:anim calcmode="lin" valueType="num">
                                      <p:cBhvr>
                                        <p:cTn id="265" dur="500" fill="hold"/>
                                        <p:tgtEl>
                                          <p:spTgt spid="23623"/>
                                        </p:tgtEl>
                                        <p:attrNameLst>
                                          <p:attrName>ppt_x</p:attrName>
                                        </p:attrNameLst>
                                      </p:cBhvr>
                                      <p:tavLst>
                                        <p:tav tm="0">
                                          <p:val>
                                            <p:strVal val="#ppt_x-.3"/>
                                          </p:val>
                                        </p:tav>
                                        <p:tav tm="50000">
                                          <p:val>
                                            <p:strVal val="#ppt_x"/>
                                          </p:val>
                                        </p:tav>
                                        <p:tav tm="100000">
                                          <p:val>
                                            <p:strVal val="#ppt_x"/>
                                          </p:val>
                                        </p:tav>
                                      </p:tavLst>
                                    </p:anim>
                                    <p:anim calcmode="lin" valueType="num">
                                      <p:cBhvr>
                                        <p:cTn id="266" dur="500" fill="hold"/>
                                        <p:tgtEl>
                                          <p:spTgt spid="23623"/>
                                        </p:tgtEl>
                                        <p:attrNameLst>
                                          <p:attrName>ppt_y</p:attrName>
                                        </p:attrNameLst>
                                      </p:cBhvr>
                                      <p:tavLst>
                                        <p:tav tm="0">
                                          <p:val>
                                            <p:strVal val="#ppt_y"/>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34" presetClass="entr" presetSubtype="0" fill="hold" grpId="0" nodeType="clickEffect">
                                  <p:stCondLst>
                                    <p:cond delay="0"/>
                                  </p:stCondLst>
                                  <p:childTnLst>
                                    <p:set>
                                      <p:cBhvr>
                                        <p:cTn id="270" dur="1" fill="hold">
                                          <p:stCondLst>
                                            <p:cond delay="0"/>
                                          </p:stCondLst>
                                        </p:cTn>
                                        <p:tgtEl>
                                          <p:spTgt spid="23625"/>
                                        </p:tgtEl>
                                        <p:attrNameLst>
                                          <p:attrName>style.visibility</p:attrName>
                                        </p:attrNameLst>
                                      </p:cBhvr>
                                      <p:to>
                                        <p:strVal val="visible"/>
                                      </p:to>
                                    </p:set>
                                    <p:anim from="(-#ppt_w/2)" to="(#ppt_x)" calcmode="lin" valueType="num">
                                      <p:cBhvr>
                                        <p:cTn id="271" dur="600" fill="hold">
                                          <p:stCondLst>
                                            <p:cond delay="0"/>
                                          </p:stCondLst>
                                        </p:cTn>
                                        <p:tgtEl>
                                          <p:spTgt spid="23625"/>
                                        </p:tgtEl>
                                        <p:attrNameLst>
                                          <p:attrName>ppt_x</p:attrName>
                                        </p:attrNameLst>
                                      </p:cBhvr>
                                    </p:anim>
                                    <p:anim from="0" to="-1.0" calcmode="lin" valueType="num">
                                      <p:cBhvr>
                                        <p:cTn id="272" dur="200" decel="50000" autoRev="1" fill="hold">
                                          <p:stCondLst>
                                            <p:cond delay="600"/>
                                          </p:stCondLst>
                                        </p:cTn>
                                        <p:tgtEl>
                                          <p:spTgt spid="23625"/>
                                        </p:tgtEl>
                                        <p:attrNameLst>
                                          <p:attrName>xshear</p:attrName>
                                        </p:attrNameLst>
                                      </p:cBhvr>
                                    </p:anim>
                                    <p:animScale>
                                      <p:cBhvr>
                                        <p:cTn id="273" dur="200" decel="100000" autoRev="1" fill="hold">
                                          <p:stCondLst>
                                            <p:cond delay="600"/>
                                          </p:stCondLst>
                                        </p:cTn>
                                        <p:tgtEl>
                                          <p:spTgt spid="23625"/>
                                        </p:tgtEl>
                                      </p:cBhvr>
                                      <p:from x="100000" y="100000"/>
                                      <p:to x="80000" y="100000"/>
                                    </p:animScale>
                                    <p:anim by="(#ppt_h/3+#ppt_w*0.1)" calcmode="lin" valueType="num">
                                      <p:cBhvr additive="sum">
                                        <p:cTn id="274" dur="200" decel="100000" autoRev="1" fill="hold">
                                          <p:stCondLst>
                                            <p:cond delay="600"/>
                                          </p:stCondLst>
                                        </p:cTn>
                                        <p:tgtEl>
                                          <p:spTgt spid="23625"/>
                                        </p:tgtEl>
                                        <p:attrNameLst>
                                          <p:attrName>ppt_x</p:attrName>
                                        </p:attrNameLst>
                                      </p:cBhvr>
                                    </p:anim>
                                  </p:childTnLst>
                                </p:cTn>
                              </p:par>
                            </p:childTnLst>
                          </p:cTn>
                        </p:par>
                      </p:childTnLst>
                    </p:cTn>
                  </p:par>
                  <p:par>
                    <p:cTn id="275" fill="hold">
                      <p:stCondLst>
                        <p:cond delay="indefinite"/>
                      </p:stCondLst>
                      <p:childTnLst>
                        <p:par>
                          <p:cTn id="276" fill="hold">
                            <p:stCondLst>
                              <p:cond delay="0"/>
                            </p:stCondLst>
                            <p:childTnLst>
                              <p:par>
                                <p:cTn id="277" presetID="38" presetClass="entr" presetSubtype="0" accel="50000" fill="hold" grpId="0" nodeType="clickEffect">
                                  <p:stCondLst>
                                    <p:cond delay="0"/>
                                  </p:stCondLst>
                                  <p:iterate type="lt">
                                    <p:tmPct val="50000"/>
                                  </p:iterate>
                                  <p:childTnLst>
                                    <p:set>
                                      <p:cBhvr>
                                        <p:cTn id="278" dur="1" fill="hold">
                                          <p:stCondLst>
                                            <p:cond delay="0"/>
                                          </p:stCondLst>
                                        </p:cTn>
                                        <p:tgtEl>
                                          <p:spTgt spid="23627"/>
                                        </p:tgtEl>
                                        <p:attrNameLst>
                                          <p:attrName>style.visibility</p:attrName>
                                        </p:attrNameLst>
                                      </p:cBhvr>
                                      <p:to>
                                        <p:strVal val="visible"/>
                                      </p:to>
                                    </p:set>
                                    <p:set>
                                      <p:cBhvr>
                                        <p:cTn id="279" dur="455" fill="hold">
                                          <p:stCondLst>
                                            <p:cond delay="0"/>
                                          </p:stCondLst>
                                        </p:cTn>
                                        <p:tgtEl>
                                          <p:spTgt spid="23627"/>
                                        </p:tgtEl>
                                        <p:attrNameLst>
                                          <p:attrName>style.rotation</p:attrName>
                                        </p:attrNameLst>
                                      </p:cBhvr>
                                      <p:to>
                                        <p:strVal val="-45.0"/>
                                      </p:to>
                                    </p:set>
                                    <p:anim calcmode="lin" valueType="num">
                                      <p:cBhvr>
                                        <p:cTn id="280" dur="455" fill="hold">
                                          <p:stCondLst>
                                            <p:cond delay="455"/>
                                          </p:stCondLst>
                                        </p:cTn>
                                        <p:tgtEl>
                                          <p:spTgt spid="23627"/>
                                        </p:tgtEl>
                                        <p:attrNameLst>
                                          <p:attrName>style.rotation</p:attrName>
                                        </p:attrNameLst>
                                      </p:cBhvr>
                                      <p:tavLst>
                                        <p:tav tm="0">
                                          <p:val>
                                            <p:fltVal val="-45"/>
                                          </p:val>
                                        </p:tav>
                                        <p:tav tm="69900">
                                          <p:val>
                                            <p:fltVal val="45"/>
                                          </p:val>
                                        </p:tav>
                                        <p:tav tm="100000">
                                          <p:val>
                                            <p:fltVal val="0"/>
                                          </p:val>
                                        </p:tav>
                                      </p:tavLst>
                                    </p:anim>
                                    <p:anim calcmode="lin" valueType="num">
                                      <p:cBhvr>
                                        <p:cTn id="281" dur="455" fill="hold">
                                          <p:stCondLst>
                                            <p:cond delay="0"/>
                                          </p:stCondLst>
                                        </p:cTn>
                                        <p:tgtEl>
                                          <p:spTgt spid="23627"/>
                                        </p:tgtEl>
                                        <p:attrNameLst>
                                          <p:attrName>ppt_y</p:attrName>
                                        </p:attrNameLst>
                                      </p:cBhvr>
                                      <p:tavLst>
                                        <p:tav tm="0">
                                          <p:val>
                                            <p:strVal val="#ppt_y-1"/>
                                          </p:val>
                                        </p:tav>
                                        <p:tav tm="100000">
                                          <p:val>
                                            <p:strVal val="#ppt_y-(0.354*#ppt_w-0.172*#ppt_h)"/>
                                          </p:val>
                                        </p:tav>
                                      </p:tavLst>
                                    </p:anim>
                                    <p:anim calcmode="lin" valueType="num">
                                      <p:cBhvr>
                                        <p:cTn id="282" dur="156" decel="50000" autoRev="1" fill="hold">
                                          <p:stCondLst>
                                            <p:cond delay="455"/>
                                          </p:stCondLst>
                                        </p:cTn>
                                        <p:tgtEl>
                                          <p:spTgt spid="23627"/>
                                        </p:tgtEl>
                                        <p:attrNameLst>
                                          <p:attrName>ppt_y</p:attrName>
                                        </p:attrNameLst>
                                      </p:cBhvr>
                                      <p:tavLst>
                                        <p:tav tm="0">
                                          <p:val>
                                            <p:strVal val="#ppt_y-(0.354*#ppt_w-0.172*#ppt_h)"/>
                                          </p:val>
                                        </p:tav>
                                        <p:tav tm="100000">
                                          <p:val>
                                            <p:strVal val="#ppt_y-(0.354*#ppt_w-0.172*#ppt_h)-#ppt_h/2"/>
                                          </p:val>
                                        </p:tav>
                                      </p:tavLst>
                                    </p:anim>
                                    <p:anim calcmode="lin" valueType="num">
                                      <p:cBhvr>
                                        <p:cTn id="283" dur="136" fill="hold">
                                          <p:stCondLst>
                                            <p:cond delay="864"/>
                                          </p:stCondLst>
                                        </p:cTn>
                                        <p:tgtEl>
                                          <p:spTgt spid="23627"/>
                                        </p:tgtEl>
                                        <p:attrNameLst>
                                          <p:attrName>ppt_y</p:attrName>
                                        </p:attrNameLst>
                                      </p:cBhvr>
                                      <p:tavLst>
                                        <p:tav tm="0">
                                          <p:val>
                                            <p:strVal val="#ppt_y-(0.354*#ppt_w-0.172*#ppt_h)"/>
                                          </p:val>
                                        </p:tav>
                                        <p:tav tm="100000">
                                          <p:val>
                                            <p:strVal val="#ppt_y"/>
                                          </p:val>
                                        </p:tav>
                                      </p:tavLst>
                                    </p:anim>
                                  </p:childTnLst>
                                </p:cTn>
                              </p:par>
                            </p:childTnLst>
                          </p:cTn>
                        </p:par>
                      </p:childTnLst>
                    </p:cTn>
                  </p:par>
                  <p:par>
                    <p:cTn id="284" fill="hold">
                      <p:stCondLst>
                        <p:cond delay="indefinite"/>
                      </p:stCondLst>
                      <p:childTnLst>
                        <p:par>
                          <p:cTn id="285" fill="hold">
                            <p:stCondLst>
                              <p:cond delay="0"/>
                            </p:stCondLst>
                            <p:childTnLst>
                              <p:par>
                                <p:cTn id="286" presetID="21" presetClass="entr" presetSubtype="4" fill="hold" grpId="0" nodeType="clickEffect">
                                  <p:stCondLst>
                                    <p:cond delay="0"/>
                                  </p:stCondLst>
                                  <p:childTnLst>
                                    <p:set>
                                      <p:cBhvr>
                                        <p:cTn id="287" dur="1" fill="hold">
                                          <p:stCondLst>
                                            <p:cond delay="0"/>
                                          </p:stCondLst>
                                        </p:cTn>
                                        <p:tgtEl>
                                          <p:spTgt spid="23629"/>
                                        </p:tgtEl>
                                        <p:attrNameLst>
                                          <p:attrName>style.visibility</p:attrName>
                                        </p:attrNameLst>
                                      </p:cBhvr>
                                      <p:to>
                                        <p:strVal val="visible"/>
                                      </p:to>
                                    </p:set>
                                    <p:animEffect transition="in" filter="wheel(4)">
                                      <p:cBhvr>
                                        <p:cTn id="288" dur="2000"/>
                                        <p:tgtEl>
                                          <p:spTgt spid="23629"/>
                                        </p:tgtEl>
                                      </p:cBhvr>
                                    </p:animEffect>
                                  </p:childTnLst>
                                </p:cTn>
                              </p:par>
                            </p:childTnLst>
                          </p:cTn>
                        </p:par>
                      </p:childTnLst>
                    </p:cTn>
                  </p:par>
                  <p:par>
                    <p:cTn id="289" fill="hold">
                      <p:stCondLst>
                        <p:cond delay="indefinite"/>
                      </p:stCondLst>
                      <p:childTnLst>
                        <p:par>
                          <p:cTn id="290" fill="hold">
                            <p:stCondLst>
                              <p:cond delay="0"/>
                            </p:stCondLst>
                            <p:childTnLst>
                              <p:par>
                                <p:cTn id="291" presetID="58" presetClass="entr" presetSubtype="0" accel="100000" fill="hold" grpId="0" nodeType="clickEffect">
                                  <p:stCondLst>
                                    <p:cond delay="0"/>
                                  </p:stCondLst>
                                  <p:childTnLst>
                                    <p:set>
                                      <p:cBhvr>
                                        <p:cTn id="292" dur="1" fill="hold">
                                          <p:stCondLst>
                                            <p:cond delay="0"/>
                                          </p:stCondLst>
                                        </p:cTn>
                                        <p:tgtEl>
                                          <p:spTgt spid="23631"/>
                                        </p:tgtEl>
                                        <p:attrNameLst>
                                          <p:attrName>style.visibility</p:attrName>
                                        </p:attrNameLst>
                                      </p:cBhvr>
                                      <p:to>
                                        <p:strVal val="visible"/>
                                      </p:to>
                                    </p:set>
                                    <p:anim calcmode="lin" valueType="num">
                                      <p:cBhvr>
                                        <p:cTn id="293" dur="500" fill="hold"/>
                                        <p:tgtEl>
                                          <p:spTgt spid="23631"/>
                                        </p:tgtEl>
                                        <p:attrNameLst>
                                          <p:attrName>ppt_w</p:attrName>
                                        </p:attrNameLst>
                                      </p:cBhvr>
                                      <p:tavLst>
                                        <p:tav tm="0">
                                          <p:val>
                                            <p:strVal val="#ppt_w*2.5"/>
                                          </p:val>
                                        </p:tav>
                                        <p:tav tm="100000">
                                          <p:val>
                                            <p:strVal val="#ppt_w"/>
                                          </p:val>
                                        </p:tav>
                                      </p:tavLst>
                                    </p:anim>
                                    <p:anim calcmode="lin" valueType="num">
                                      <p:cBhvr>
                                        <p:cTn id="294" dur="500" fill="hold"/>
                                        <p:tgtEl>
                                          <p:spTgt spid="23631"/>
                                        </p:tgtEl>
                                        <p:attrNameLst>
                                          <p:attrName>ppt_h</p:attrName>
                                        </p:attrNameLst>
                                      </p:cBhvr>
                                      <p:tavLst>
                                        <p:tav tm="0">
                                          <p:val>
                                            <p:strVal val="#ppt_h*0.01"/>
                                          </p:val>
                                        </p:tav>
                                        <p:tav tm="100000">
                                          <p:val>
                                            <p:strVal val="#ppt_h"/>
                                          </p:val>
                                        </p:tav>
                                      </p:tavLst>
                                    </p:anim>
                                    <p:anim calcmode="lin" valueType="num">
                                      <p:cBhvr>
                                        <p:cTn id="295" dur="500" fill="hold"/>
                                        <p:tgtEl>
                                          <p:spTgt spid="23631"/>
                                        </p:tgtEl>
                                        <p:attrNameLst>
                                          <p:attrName>ppt_x</p:attrName>
                                        </p:attrNameLst>
                                      </p:cBhvr>
                                      <p:tavLst>
                                        <p:tav tm="0">
                                          <p:val>
                                            <p:strVal val="#ppt_x"/>
                                          </p:val>
                                        </p:tav>
                                        <p:tav tm="100000">
                                          <p:val>
                                            <p:strVal val="#ppt_x"/>
                                          </p:val>
                                        </p:tav>
                                      </p:tavLst>
                                    </p:anim>
                                    <p:anim calcmode="lin" valueType="num">
                                      <p:cBhvr>
                                        <p:cTn id="296" dur="500" fill="hold"/>
                                        <p:tgtEl>
                                          <p:spTgt spid="23631"/>
                                        </p:tgtEl>
                                        <p:attrNameLst>
                                          <p:attrName>ppt_y</p:attrName>
                                        </p:attrNameLst>
                                      </p:cBhvr>
                                      <p:tavLst>
                                        <p:tav tm="0">
                                          <p:val>
                                            <p:strVal val="#ppt_h+1"/>
                                          </p:val>
                                        </p:tav>
                                        <p:tav tm="100000">
                                          <p:val>
                                            <p:strVal val="#ppt_y"/>
                                          </p:val>
                                        </p:tav>
                                      </p:tavLst>
                                    </p:anim>
                                    <p:animEffect transition="in" filter="fade">
                                      <p:cBhvr>
                                        <p:cTn id="297" dur="500"/>
                                        <p:tgtEl>
                                          <p:spTgt spid="23631"/>
                                        </p:tgtEl>
                                      </p:cBhvr>
                                    </p:animEffect>
                                  </p:childTnLst>
                                </p:cTn>
                              </p:par>
                            </p:childTnLst>
                          </p:cTn>
                        </p:par>
                      </p:childTnLst>
                    </p:cTn>
                  </p:par>
                  <p:par>
                    <p:cTn id="298" fill="hold">
                      <p:stCondLst>
                        <p:cond delay="indefinite"/>
                      </p:stCondLst>
                      <p:childTnLst>
                        <p:par>
                          <p:cTn id="299" fill="hold">
                            <p:stCondLst>
                              <p:cond delay="0"/>
                            </p:stCondLst>
                            <p:childTnLst>
                              <p:par>
                                <p:cTn id="300" presetID="2" presetClass="exit" presetSubtype="4" fill="hold" grpId="1" nodeType="clickEffect">
                                  <p:stCondLst>
                                    <p:cond delay="0"/>
                                  </p:stCondLst>
                                  <p:iterate type="lt">
                                    <p:tmPct val="0"/>
                                  </p:iterate>
                                  <p:childTnLst>
                                    <p:anim calcmode="lin" valueType="num">
                                      <p:cBhvr additive="base">
                                        <p:cTn id="301" dur="500"/>
                                        <p:tgtEl>
                                          <p:spTgt spid="23577"/>
                                        </p:tgtEl>
                                        <p:attrNameLst>
                                          <p:attrName>ppt_x</p:attrName>
                                        </p:attrNameLst>
                                      </p:cBhvr>
                                      <p:tavLst>
                                        <p:tav tm="0">
                                          <p:val>
                                            <p:strVal val="ppt_x"/>
                                          </p:val>
                                        </p:tav>
                                        <p:tav tm="100000">
                                          <p:val>
                                            <p:strVal val="ppt_x"/>
                                          </p:val>
                                        </p:tav>
                                      </p:tavLst>
                                    </p:anim>
                                    <p:anim calcmode="lin" valueType="num">
                                      <p:cBhvr additive="base">
                                        <p:cTn id="302" dur="500"/>
                                        <p:tgtEl>
                                          <p:spTgt spid="23577"/>
                                        </p:tgtEl>
                                        <p:attrNameLst>
                                          <p:attrName>ppt_y</p:attrName>
                                        </p:attrNameLst>
                                      </p:cBhvr>
                                      <p:tavLst>
                                        <p:tav tm="0">
                                          <p:val>
                                            <p:strVal val="ppt_y"/>
                                          </p:val>
                                        </p:tav>
                                        <p:tav tm="100000">
                                          <p:val>
                                            <p:strVal val="1+ppt_h/2"/>
                                          </p:val>
                                        </p:tav>
                                      </p:tavLst>
                                    </p:anim>
                                    <p:set>
                                      <p:cBhvr>
                                        <p:cTn id="303" dur="1" fill="hold">
                                          <p:stCondLst>
                                            <p:cond delay="499"/>
                                          </p:stCondLst>
                                        </p:cTn>
                                        <p:tgtEl>
                                          <p:spTgt spid="23577"/>
                                        </p:tgtEl>
                                        <p:attrNameLst>
                                          <p:attrName>style.visibility</p:attrName>
                                        </p:attrNameLst>
                                      </p:cBhvr>
                                      <p:to>
                                        <p:strVal val="hidden"/>
                                      </p:to>
                                    </p:set>
                                  </p:childTnLst>
                                </p:cTn>
                              </p:par>
                            </p:childTnLst>
                          </p:cTn>
                        </p:par>
                      </p:childTnLst>
                    </p:cTn>
                  </p:par>
                  <p:par>
                    <p:cTn id="304" fill="hold">
                      <p:stCondLst>
                        <p:cond delay="indefinite"/>
                      </p:stCondLst>
                      <p:childTnLst>
                        <p:par>
                          <p:cTn id="305" fill="hold">
                            <p:stCondLst>
                              <p:cond delay="0"/>
                            </p:stCondLst>
                            <p:childTnLst>
                              <p:par>
                                <p:cTn id="306" presetID="2" presetClass="exit" presetSubtype="4" fill="hold" grpId="0" nodeType="clickEffect">
                                  <p:stCondLst>
                                    <p:cond delay="0"/>
                                  </p:stCondLst>
                                  <p:childTnLst>
                                    <p:anim calcmode="lin" valueType="num">
                                      <p:cBhvr additive="base">
                                        <p:cTn id="307" dur="500"/>
                                        <p:tgtEl>
                                          <p:spTgt spid="23578"/>
                                        </p:tgtEl>
                                        <p:attrNameLst>
                                          <p:attrName>ppt_x</p:attrName>
                                        </p:attrNameLst>
                                      </p:cBhvr>
                                      <p:tavLst>
                                        <p:tav tm="0">
                                          <p:val>
                                            <p:strVal val="ppt_x"/>
                                          </p:val>
                                        </p:tav>
                                        <p:tav tm="100000">
                                          <p:val>
                                            <p:strVal val="ppt_x"/>
                                          </p:val>
                                        </p:tav>
                                      </p:tavLst>
                                    </p:anim>
                                    <p:anim calcmode="lin" valueType="num">
                                      <p:cBhvr additive="base">
                                        <p:cTn id="308" dur="500"/>
                                        <p:tgtEl>
                                          <p:spTgt spid="23578"/>
                                        </p:tgtEl>
                                        <p:attrNameLst>
                                          <p:attrName>ppt_y</p:attrName>
                                        </p:attrNameLst>
                                      </p:cBhvr>
                                      <p:tavLst>
                                        <p:tav tm="0">
                                          <p:val>
                                            <p:strVal val="ppt_y"/>
                                          </p:val>
                                        </p:tav>
                                        <p:tav tm="100000">
                                          <p:val>
                                            <p:strVal val="1+ppt_h/2"/>
                                          </p:val>
                                        </p:tav>
                                      </p:tavLst>
                                    </p:anim>
                                    <p:set>
                                      <p:cBhvr>
                                        <p:cTn id="309" dur="1" fill="hold">
                                          <p:stCondLst>
                                            <p:cond delay="499"/>
                                          </p:stCondLst>
                                        </p:cTn>
                                        <p:tgtEl>
                                          <p:spTgt spid="23578"/>
                                        </p:tgtEl>
                                        <p:attrNameLst>
                                          <p:attrName>style.visibility</p:attrName>
                                        </p:attrNameLst>
                                      </p:cBhvr>
                                      <p:to>
                                        <p:strVal val="hidden"/>
                                      </p:to>
                                    </p:set>
                                  </p:childTnLst>
                                </p:cTn>
                              </p:par>
                            </p:childTnLst>
                          </p:cTn>
                        </p:par>
                      </p:childTnLst>
                    </p:cTn>
                  </p:par>
                  <p:par>
                    <p:cTn id="310" fill="hold">
                      <p:stCondLst>
                        <p:cond delay="indefinite"/>
                      </p:stCondLst>
                      <p:childTnLst>
                        <p:par>
                          <p:cTn id="311" fill="hold">
                            <p:stCondLst>
                              <p:cond delay="0"/>
                            </p:stCondLst>
                            <p:childTnLst>
                              <p:par>
                                <p:cTn id="312" presetID="22" presetClass="exit" presetSubtype="4" fill="hold" grpId="1" nodeType="clickEffect">
                                  <p:stCondLst>
                                    <p:cond delay="0"/>
                                  </p:stCondLst>
                                  <p:childTnLst>
                                    <p:animEffect transition="out" filter="wipe(down)">
                                      <p:cBhvr>
                                        <p:cTn id="313" dur="500"/>
                                        <p:tgtEl>
                                          <p:spTgt spid="23582"/>
                                        </p:tgtEl>
                                      </p:cBhvr>
                                    </p:animEffect>
                                    <p:set>
                                      <p:cBhvr>
                                        <p:cTn id="314" dur="1" fill="hold">
                                          <p:stCondLst>
                                            <p:cond delay="499"/>
                                          </p:stCondLst>
                                        </p:cTn>
                                        <p:tgtEl>
                                          <p:spTgt spid="23582"/>
                                        </p:tgtEl>
                                        <p:attrNameLst>
                                          <p:attrName>style.visibility</p:attrName>
                                        </p:attrNameLst>
                                      </p:cBhvr>
                                      <p:to>
                                        <p:strVal val="hidden"/>
                                      </p:to>
                                    </p:set>
                                  </p:childTnLst>
                                </p:cTn>
                              </p:par>
                            </p:childTnLst>
                          </p:cTn>
                        </p:par>
                      </p:childTnLst>
                    </p:cTn>
                  </p:par>
                  <p:par>
                    <p:cTn id="315" fill="hold">
                      <p:stCondLst>
                        <p:cond delay="indefinite"/>
                      </p:stCondLst>
                      <p:childTnLst>
                        <p:par>
                          <p:cTn id="316" fill="hold">
                            <p:stCondLst>
                              <p:cond delay="0"/>
                            </p:stCondLst>
                            <p:childTnLst>
                              <p:par>
                                <p:cTn id="317" presetID="49" presetClass="exit" presetSubtype="0" accel="100000" fill="hold" grpId="1" nodeType="clickEffect">
                                  <p:stCondLst>
                                    <p:cond delay="0"/>
                                  </p:stCondLst>
                                  <p:childTnLst>
                                    <p:anim calcmode="lin" valueType="num">
                                      <p:cBhvr>
                                        <p:cTn id="318" dur="500"/>
                                        <p:tgtEl>
                                          <p:spTgt spid="23586"/>
                                        </p:tgtEl>
                                        <p:attrNameLst>
                                          <p:attrName>ppt_w</p:attrName>
                                        </p:attrNameLst>
                                      </p:cBhvr>
                                      <p:tavLst>
                                        <p:tav tm="0">
                                          <p:val>
                                            <p:strVal val="ppt_w"/>
                                          </p:val>
                                        </p:tav>
                                        <p:tav tm="100000">
                                          <p:val>
                                            <p:fltVal val="0"/>
                                          </p:val>
                                        </p:tav>
                                      </p:tavLst>
                                    </p:anim>
                                    <p:anim calcmode="lin" valueType="num">
                                      <p:cBhvr>
                                        <p:cTn id="319" dur="500"/>
                                        <p:tgtEl>
                                          <p:spTgt spid="23586"/>
                                        </p:tgtEl>
                                        <p:attrNameLst>
                                          <p:attrName>ppt_h</p:attrName>
                                        </p:attrNameLst>
                                      </p:cBhvr>
                                      <p:tavLst>
                                        <p:tav tm="0">
                                          <p:val>
                                            <p:strVal val="ppt_h"/>
                                          </p:val>
                                        </p:tav>
                                        <p:tav tm="100000">
                                          <p:val>
                                            <p:fltVal val="0"/>
                                          </p:val>
                                        </p:tav>
                                      </p:tavLst>
                                    </p:anim>
                                    <p:anim calcmode="lin" valueType="num">
                                      <p:cBhvr>
                                        <p:cTn id="320" dur="500"/>
                                        <p:tgtEl>
                                          <p:spTgt spid="23586"/>
                                        </p:tgtEl>
                                        <p:attrNameLst>
                                          <p:attrName>style.rotation</p:attrName>
                                        </p:attrNameLst>
                                      </p:cBhvr>
                                      <p:tavLst>
                                        <p:tav tm="0">
                                          <p:val>
                                            <p:fltVal val="0"/>
                                          </p:val>
                                        </p:tav>
                                        <p:tav tm="100000">
                                          <p:val>
                                            <p:fltVal val="360"/>
                                          </p:val>
                                        </p:tav>
                                      </p:tavLst>
                                    </p:anim>
                                    <p:animEffect transition="out" filter="fade">
                                      <p:cBhvr>
                                        <p:cTn id="321" dur="500"/>
                                        <p:tgtEl>
                                          <p:spTgt spid="23586"/>
                                        </p:tgtEl>
                                      </p:cBhvr>
                                    </p:animEffect>
                                    <p:set>
                                      <p:cBhvr>
                                        <p:cTn id="322" dur="1" fill="hold">
                                          <p:stCondLst>
                                            <p:cond delay="499"/>
                                          </p:stCondLst>
                                        </p:cTn>
                                        <p:tgtEl>
                                          <p:spTgt spid="23586"/>
                                        </p:tgtEl>
                                        <p:attrNameLst>
                                          <p:attrName>style.visibility</p:attrName>
                                        </p:attrNameLst>
                                      </p:cBhvr>
                                      <p:to>
                                        <p:strVal val="hidden"/>
                                      </p:to>
                                    </p:set>
                                  </p:childTnLst>
                                </p:cTn>
                              </p:par>
                            </p:childTnLst>
                          </p:cTn>
                        </p:par>
                      </p:childTnLst>
                    </p:cTn>
                  </p:par>
                  <p:par>
                    <p:cTn id="323" fill="hold">
                      <p:stCondLst>
                        <p:cond delay="indefinite"/>
                      </p:stCondLst>
                      <p:childTnLst>
                        <p:par>
                          <p:cTn id="324" fill="hold">
                            <p:stCondLst>
                              <p:cond delay="0"/>
                            </p:stCondLst>
                            <p:childTnLst>
                              <p:par>
                                <p:cTn id="325" presetID="22" presetClass="exit" presetSubtype="4" fill="hold" grpId="1" nodeType="clickEffect">
                                  <p:stCondLst>
                                    <p:cond delay="0"/>
                                  </p:stCondLst>
                                  <p:iterate type="lt">
                                    <p:tmPct val="0"/>
                                  </p:iterate>
                                  <p:childTnLst>
                                    <p:animEffect transition="out" filter="wipe(down)">
                                      <p:cBhvr>
                                        <p:cTn id="326" dur="500"/>
                                        <p:tgtEl>
                                          <p:spTgt spid="23588"/>
                                        </p:tgtEl>
                                      </p:cBhvr>
                                    </p:animEffect>
                                    <p:set>
                                      <p:cBhvr>
                                        <p:cTn id="327" dur="1" fill="hold">
                                          <p:stCondLst>
                                            <p:cond delay="499"/>
                                          </p:stCondLst>
                                        </p:cTn>
                                        <p:tgtEl>
                                          <p:spTgt spid="23588"/>
                                        </p:tgtEl>
                                        <p:attrNameLst>
                                          <p:attrName>style.visibility</p:attrName>
                                        </p:attrNameLst>
                                      </p:cBhvr>
                                      <p:to>
                                        <p:strVal val="hidden"/>
                                      </p:to>
                                    </p:set>
                                  </p:childTnLst>
                                </p:cTn>
                              </p:par>
                            </p:childTnLst>
                          </p:cTn>
                        </p:par>
                      </p:childTnLst>
                    </p:cTn>
                  </p:par>
                  <p:par>
                    <p:cTn id="328" fill="hold">
                      <p:stCondLst>
                        <p:cond delay="indefinite"/>
                      </p:stCondLst>
                      <p:childTnLst>
                        <p:par>
                          <p:cTn id="329" fill="hold">
                            <p:stCondLst>
                              <p:cond delay="0"/>
                            </p:stCondLst>
                            <p:childTnLst>
                              <p:par>
                                <p:cTn id="330" presetID="3" presetClass="exit" presetSubtype="10" fill="hold" grpId="1" nodeType="clickEffect">
                                  <p:stCondLst>
                                    <p:cond delay="0"/>
                                  </p:stCondLst>
                                  <p:childTnLst>
                                    <p:animEffect transition="out" filter="blinds(horizontal)">
                                      <p:cBhvr>
                                        <p:cTn id="331" dur="500"/>
                                        <p:tgtEl>
                                          <p:spTgt spid="23590"/>
                                        </p:tgtEl>
                                      </p:cBhvr>
                                    </p:animEffect>
                                    <p:set>
                                      <p:cBhvr>
                                        <p:cTn id="332" dur="1" fill="hold">
                                          <p:stCondLst>
                                            <p:cond delay="499"/>
                                          </p:stCondLst>
                                        </p:cTn>
                                        <p:tgtEl>
                                          <p:spTgt spid="23590"/>
                                        </p:tgtEl>
                                        <p:attrNameLst>
                                          <p:attrName>style.visibility</p:attrName>
                                        </p:attrNameLst>
                                      </p:cBhvr>
                                      <p:to>
                                        <p:strVal val="hidden"/>
                                      </p:to>
                                    </p:set>
                                  </p:childTnLst>
                                </p:cTn>
                              </p:par>
                            </p:childTnLst>
                          </p:cTn>
                        </p:par>
                      </p:childTnLst>
                    </p:cTn>
                  </p:par>
                  <p:par>
                    <p:cTn id="333" fill="hold">
                      <p:stCondLst>
                        <p:cond delay="indefinite"/>
                      </p:stCondLst>
                      <p:childTnLst>
                        <p:par>
                          <p:cTn id="334" fill="hold">
                            <p:stCondLst>
                              <p:cond delay="0"/>
                            </p:stCondLst>
                            <p:childTnLst>
                              <p:par>
                                <p:cTn id="335" presetID="2" presetClass="exit" presetSubtype="4" fill="hold" grpId="1" nodeType="clickEffect">
                                  <p:stCondLst>
                                    <p:cond delay="0"/>
                                  </p:stCondLst>
                                  <p:childTnLst>
                                    <p:anim calcmode="lin" valueType="num">
                                      <p:cBhvr additive="base">
                                        <p:cTn id="336" dur="500"/>
                                        <p:tgtEl>
                                          <p:spTgt spid="23592"/>
                                        </p:tgtEl>
                                        <p:attrNameLst>
                                          <p:attrName>ppt_x</p:attrName>
                                        </p:attrNameLst>
                                      </p:cBhvr>
                                      <p:tavLst>
                                        <p:tav tm="0">
                                          <p:val>
                                            <p:strVal val="ppt_x"/>
                                          </p:val>
                                        </p:tav>
                                        <p:tav tm="100000">
                                          <p:val>
                                            <p:strVal val="ppt_x"/>
                                          </p:val>
                                        </p:tav>
                                      </p:tavLst>
                                    </p:anim>
                                    <p:anim calcmode="lin" valueType="num">
                                      <p:cBhvr additive="base">
                                        <p:cTn id="337" dur="500"/>
                                        <p:tgtEl>
                                          <p:spTgt spid="23592"/>
                                        </p:tgtEl>
                                        <p:attrNameLst>
                                          <p:attrName>ppt_y</p:attrName>
                                        </p:attrNameLst>
                                      </p:cBhvr>
                                      <p:tavLst>
                                        <p:tav tm="0">
                                          <p:val>
                                            <p:strVal val="ppt_y"/>
                                          </p:val>
                                        </p:tav>
                                        <p:tav tm="100000">
                                          <p:val>
                                            <p:strVal val="1+ppt_h/2"/>
                                          </p:val>
                                        </p:tav>
                                      </p:tavLst>
                                    </p:anim>
                                    <p:set>
                                      <p:cBhvr>
                                        <p:cTn id="338" dur="1" fill="hold">
                                          <p:stCondLst>
                                            <p:cond delay="499"/>
                                          </p:stCondLst>
                                        </p:cTn>
                                        <p:tgtEl>
                                          <p:spTgt spid="23592"/>
                                        </p:tgtEl>
                                        <p:attrNameLst>
                                          <p:attrName>style.visibility</p:attrName>
                                        </p:attrNameLst>
                                      </p:cBhvr>
                                      <p:to>
                                        <p:strVal val="hidden"/>
                                      </p:to>
                                    </p:set>
                                  </p:childTnLst>
                                </p:cTn>
                              </p:par>
                            </p:childTnLst>
                          </p:cTn>
                        </p:par>
                      </p:childTnLst>
                    </p:cTn>
                  </p:par>
                  <p:par>
                    <p:cTn id="339" fill="hold">
                      <p:stCondLst>
                        <p:cond delay="indefinite"/>
                      </p:stCondLst>
                      <p:childTnLst>
                        <p:par>
                          <p:cTn id="340" fill="hold">
                            <p:stCondLst>
                              <p:cond delay="0"/>
                            </p:stCondLst>
                            <p:childTnLst>
                              <p:par>
                                <p:cTn id="341" presetID="4" presetClass="exit" presetSubtype="16" fill="hold" grpId="1" nodeType="clickEffect">
                                  <p:stCondLst>
                                    <p:cond delay="0"/>
                                  </p:stCondLst>
                                  <p:childTnLst>
                                    <p:animEffect transition="out" filter="box(in)">
                                      <p:cBhvr>
                                        <p:cTn id="342" dur="500"/>
                                        <p:tgtEl>
                                          <p:spTgt spid="23594"/>
                                        </p:tgtEl>
                                      </p:cBhvr>
                                    </p:animEffect>
                                    <p:set>
                                      <p:cBhvr>
                                        <p:cTn id="343" dur="1" fill="hold">
                                          <p:stCondLst>
                                            <p:cond delay="499"/>
                                          </p:stCondLst>
                                        </p:cTn>
                                        <p:tgtEl>
                                          <p:spTgt spid="23594"/>
                                        </p:tgtEl>
                                        <p:attrNameLst>
                                          <p:attrName>style.visibility</p:attrName>
                                        </p:attrNameLst>
                                      </p:cBhvr>
                                      <p:to>
                                        <p:strVal val="hidden"/>
                                      </p:to>
                                    </p:set>
                                  </p:childTnLst>
                                </p:cTn>
                              </p:par>
                            </p:childTnLst>
                          </p:cTn>
                        </p:par>
                      </p:childTnLst>
                    </p:cTn>
                  </p:par>
                  <p:par>
                    <p:cTn id="344" fill="hold">
                      <p:stCondLst>
                        <p:cond delay="indefinite"/>
                      </p:stCondLst>
                      <p:childTnLst>
                        <p:par>
                          <p:cTn id="345" fill="hold">
                            <p:stCondLst>
                              <p:cond delay="0"/>
                            </p:stCondLst>
                            <p:childTnLst>
                              <p:par>
                                <p:cTn id="346" presetID="56" presetClass="entr" presetSubtype="0" fill="hold" grpId="0" nodeType="clickEffect">
                                  <p:stCondLst>
                                    <p:cond delay="0"/>
                                  </p:stCondLst>
                                  <p:iterate type="lt">
                                    <p:tmPct val="10000"/>
                                  </p:iterate>
                                  <p:childTnLst>
                                    <p:set>
                                      <p:cBhvr>
                                        <p:cTn id="347" dur="1" fill="hold">
                                          <p:stCondLst>
                                            <p:cond delay="0"/>
                                          </p:stCondLst>
                                        </p:cTn>
                                        <p:tgtEl>
                                          <p:spTgt spid="23571"/>
                                        </p:tgtEl>
                                        <p:attrNameLst>
                                          <p:attrName>style.visibility</p:attrName>
                                        </p:attrNameLst>
                                      </p:cBhvr>
                                      <p:to>
                                        <p:strVal val="visible"/>
                                      </p:to>
                                    </p:set>
                                    <p:anim by="(-#ppt_w*2)" calcmode="lin" valueType="num">
                                      <p:cBhvr rctx="PPT">
                                        <p:cTn id="348" dur="500" autoRev="1" fill="hold">
                                          <p:stCondLst>
                                            <p:cond delay="0"/>
                                          </p:stCondLst>
                                        </p:cTn>
                                        <p:tgtEl>
                                          <p:spTgt spid="23571"/>
                                        </p:tgtEl>
                                        <p:attrNameLst>
                                          <p:attrName>ppt_w</p:attrName>
                                        </p:attrNameLst>
                                      </p:cBhvr>
                                    </p:anim>
                                    <p:anim by="(#ppt_w*0.50)" calcmode="lin" valueType="num">
                                      <p:cBhvr>
                                        <p:cTn id="349" dur="500" decel="50000" autoRev="1" fill="hold">
                                          <p:stCondLst>
                                            <p:cond delay="0"/>
                                          </p:stCondLst>
                                        </p:cTn>
                                        <p:tgtEl>
                                          <p:spTgt spid="23571"/>
                                        </p:tgtEl>
                                        <p:attrNameLst>
                                          <p:attrName>ppt_x</p:attrName>
                                        </p:attrNameLst>
                                      </p:cBhvr>
                                    </p:anim>
                                    <p:anim from="(-#ppt_h/2)" to="(#ppt_y)" calcmode="lin" valueType="num">
                                      <p:cBhvr>
                                        <p:cTn id="350" dur="1000" fill="hold">
                                          <p:stCondLst>
                                            <p:cond delay="0"/>
                                          </p:stCondLst>
                                        </p:cTn>
                                        <p:tgtEl>
                                          <p:spTgt spid="23571"/>
                                        </p:tgtEl>
                                        <p:attrNameLst>
                                          <p:attrName>ppt_y</p:attrName>
                                        </p:attrNameLst>
                                      </p:cBhvr>
                                    </p:anim>
                                    <p:animRot by="21600000">
                                      <p:cBhvr>
                                        <p:cTn id="351" dur="1000" fill="hold">
                                          <p:stCondLst>
                                            <p:cond delay="0"/>
                                          </p:stCondLst>
                                        </p:cTn>
                                        <p:tgtEl>
                                          <p:spTgt spid="23571"/>
                                        </p:tgtEl>
                                        <p:attrNameLst>
                                          <p:attrName>r</p:attrName>
                                        </p:attrNameLst>
                                      </p:cBhvr>
                                    </p:animRot>
                                  </p:childTnLst>
                                </p:cTn>
                              </p:par>
                            </p:childTnLst>
                          </p:cTn>
                        </p:par>
                      </p:childTnLst>
                    </p:cTn>
                  </p:par>
                  <p:par>
                    <p:cTn id="352" fill="hold">
                      <p:stCondLst>
                        <p:cond delay="indefinite"/>
                      </p:stCondLst>
                      <p:childTnLst>
                        <p:par>
                          <p:cTn id="353" fill="hold">
                            <p:stCondLst>
                              <p:cond delay="0"/>
                            </p:stCondLst>
                            <p:childTnLst>
                              <p:par>
                                <p:cTn id="354" presetID="2" presetClass="exit" presetSubtype="4" fill="hold" grpId="1" nodeType="clickEffect">
                                  <p:stCondLst>
                                    <p:cond delay="0"/>
                                  </p:stCondLst>
                                  <p:childTnLst>
                                    <p:anim calcmode="lin" valueType="num">
                                      <p:cBhvr additive="base">
                                        <p:cTn id="355" dur="500"/>
                                        <p:tgtEl>
                                          <p:spTgt spid="23596"/>
                                        </p:tgtEl>
                                        <p:attrNameLst>
                                          <p:attrName>ppt_x</p:attrName>
                                        </p:attrNameLst>
                                      </p:cBhvr>
                                      <p:tavLst>
                                        <p:tav tm="0">
                                          <p:val>
                                            <p:strVal val="ppt_x"/>
                                          </p:val>
                                        </p:tav>
                                        <p:tav tm="100000">
                                          <p:val>
                                            <p:strVal val="ppt_x"/>
                                          </p:val>
                                        </p:tav>
                                      </p:tavLst>
                                    </p:anim>
                                    <p:anim calcmode="lin" valueType="num">
                                      <p:cBhvr additive="base">
                                        <p:cTn id="356" dur="500"/>
                                        <p:tgtEl>
                                          <p:spTgt spid="23596"/>
                                        </p:tgtEl>
                                        <p:attrNameLst>
                                          <p:attrName>ppt_y</p:attrName>
                                        </p:attrNameLst>
                                      </p:cBhvr>
                                      <p:tavLst>
                                        <p:tav tm="0">
                                          <p:val>
                                            <p:strVal val="ppt_y"/>
                                          </p:val>
                                        </p:tav>
                                        <p:tav tm="100000">
                                          <p:val>
                                            <p:strVal val="1+ppt_h/2"/>
                                          </p:val>
                                        </p:tav>
                                      </p:tavLst>
                                    </p:anim>
                                    <p:set>
                                      <p:cBhvr>
                                        <p:cTn id="357" dur="1" fill="hold">
                                          <p:stCondLst>
                                            <p:cond delay="499"/>
                                          </p:stCondLst>
                                        </p:cTn>
                                        <p:tgtEl>
                                          <p:spTgt spid="23596"/>
                                        </p:tgtEl>
                                        <p:attrNameLst>
                                          <p:attrName>style.visibility</p:attrName>
                                        </p:attrNameLst>
                                      </p:cBhvr>
                                      <p:to>
                                        <p:strVal val="hidden"/>
                                      </p:to>
                                    </p:set>
                                  </p:childTnLst>
                                </p:cTn>
                              </p:par>
                            </p:childTnLst>
                          </p:cTn>
                        </p:par>
                      </p:childTnLst>
                    </p:cTn>
                  </p:par>
                  <p:par>
                    <p:cTn id="358" fill="hold">
                      <p:stCondLst>
                        <p:cond delay="indefinite"/>
                      </p:stCondLst>
                      <p:childTnLst>
                        <p:par>
                          <p:cTn id="359" fill="hold">
                            <p:stCondLst>
                              <p:cond delay="0"/>
                            </p:stCondLst>
                            <p:childTnLst>
                              <p:par>
                                <p:cTn id="360" presetID="2" presetClass="exit" presetSubtype="4" fill="hold" grpId="1" nodeType="clickEffect">
                                  <p:stCondLst>
                                    <p:cond delay="0"/>
                                  </p:stCondLst>
                                  <p:childTnLst>
                                    <p:anim calcmode="lin" valueType="num">
                                      <p:cBhvr additive="base">
                                        <p:cTn id="361" dur="500"/>
                                        <p:tgtEl>
                                          <p:spTgt spid="23598"/>
                                        </p:tgtEl>
                                        <p:attrNameLst>
                                          <p:attrName>ppt_x</p:attrName>
                                        </p:attrNameLst>
                                      </p:cBhvr>
                                      <p:tavLst>
                                        <p:tav tm="0">
                                          <p:val>
                                            <p:strVal val="ppt_x"/>
                                          </p:val>
                                        </p:tav>
                                        <p:tav tm="100000">
                                          <p:val>
                                            <p:strVal val="ppt_x"/>
                                          </p:val>
                                        </p:tav>
                                      </p:tavLst>
                                    </p:anim>
                                    <p:anim calcmode="lin" valueType="num">
                                      <p:cBhvr additive="base">
                                        <p:cTn id="362" dur="500"/>
                                        <p:tgtEl>
                                          <p:spTgt spid="23598"/>
                                        </p:tgtEl>
                                        <p:attrNameLst>
                                          <p:attrName>ppt_y</p:attrName>
                                        </p:attrNameLst>
                                      </p:cBhvr>
                                      <p:tavLst>
                                        <p:tav tm="0">
                                          <p:val>
                                            <p:strVal val="ppt_y"/>
                                          </p:val>
                                        </p:tav>
                                        <p:tav tm="100000">
                                          <p:val>
                                            <p:strVal val="1+ppt_h/2"/>
                                          </p:val>
                                        </p:tav>
                                      </p:tavLst>
                                    </p:anim>
                                    <p:set>
                                      <p:cBhvr>
                                        <p:cTn id="363" dur="1" fill="hold">
                                          <p:stCondLst>
                                            <p:cond delay="499"/>
                                          </p:stCondLst>
                                        </p:cTn>
                                        <p:tgtEl>
                                          <p:spTgt spid="23598"/>
                                        </p:tgtEl>
                                        <p:attrNameLst>
                                          <p:attrName>style.visibility</p:attrName>
                                        </p:attrNameLst>
                                      </p:cBhvr>
                                      <p:to>
                                        <p:strVal val="hidden"/>
                                      </p:to>
                                    </p:set>
                                  </p:childTnLst>
                                </p:cTn>
                              </p:par>
                            </p:childTnLst>
                          </p:cTn>
                        </p:par>
                      </p:childTnLst>
                    </p:cTn>
                  </p:par>
                  <p:par>
                    <p:cTn id="364" fill="hold">
                      <p:stCondLst>
                        <p:cond delay="indefinite"/>
                      </p:stCondLst>
                      <p:childTnLst>
                        <p:par>
                          <p:cTn id="365" fill="hold">
                            <p:stCondLst>
                              <p:cond delay="0"/>
                            </p:stCondLst>
                            <p:childTnLst>
                              <p:par>
                                <p:cTn id="366" presetID="8" presetClass="exit" presetSubtype="16" fill="hold" grpId="1" nodeType="clickEffect">
                                  <p:stCondLst>
                                    <p:cond delay="0"/>
                                  </p:stCondLst>
                                  <p:childTnLst>
                                    <p:animEffect transition="out" filter="diamond(in)">
                                      <p:cBhvr>
                                        <p:cTn id="367" dur="2000"/>
                                        <p:tgtEl>
                                          <p:spTgt spid="23600"/>
                                        </p:tgtEl>
                                      </p:cBhvr>
                                    </p:animEffect>
                                    <p:set>
                                      <p:cBhvr>
                                        <p:cTn id="368" dur="1" fill="hold">
                                          <p:stCondLst>
                                            <p:cond delay="1999"/>
                                          </p:stCondLst>
                                        </p:cTn>
                                        <p:tgtEl>
                                          <p:spTgt spid="23600"/>
                                        </p:tgtEl>
                                        <p:attrNameLst>
                                          <p:attrName>style.visibility</p:attrName>
                                        </p:attrNameLst>
                                      </p:cBhvr>
                                      <p:to>
                                        <p:strVal val="hidden"/>
                                      </p:to>
                                    </p:set>
                                  </p:childTnLst>
                                </p:cTn>
                              </p:par>
                            </p:childTnLst>
                          </p:cTn>
                        </p:par>
                      </p:childTnLst>
                    </p:cTn>
                  </p:par>
                  <p:par>
                    <p:cTn id="369" fill="hold">
                      <p:stCondLst>
                        <p:cond delay="indefinite"/>
                      </p:stCondLst>
                      <p:childTnLst>
                        <p:par>
                          <p:cTn id="370" fill="hold">
                            <p:stCondLst>
                              <p:cond delay="0"/>
                            </p:stCondLst>
                            <p:childTnLst>
                              <p:par>
                                <p:cTn id="371" presetID="49" presetClass="exit" presetSubtype="0" accel="100000" fill="hold" grpId="1" nodeType="clickEffect">
                                  <p:stCondLst>
                                    <p:cond delay="0"/>
                                  </p:stCondLst>
                                  <p:childTnLst>
                                    <p:anim calcmode="lin" valueType="num">
                                      <p:cBhvr>
                                        <p:cTn id="372" dur="500"/>
                                        <p:tgtEl>
                                          <p:spTgt spid="23602"/>
                                        </p:tgtEl>
                                        <p:attrNameLst>
                                          <p:attrName>ppt_w</p:attrName>
                                        </p:attrNameLst>
                                      </p:cBhvr>
                                      <p:tavLst>
                                        <p:tav tm="0">
                                          <p:val>
                                            <p:strVal val="ppt_w"/>
                                          </p:val>
                                        </p:tav>
                                        <p:tav tm="100000">
                                          <p:val>
                                            <p:fltVal val="0"/>
                                          </p:val>
                                        </p:tav>
                                      </p:tavLst>
                                    </p:anim>
                                    <p:anim calcmode="lin" valueType="num">
                                      <p:cBhvr>
                                        <p:cTn id="373" dur="500"/>
                                        <p:tgtEl>
                                          <p:spTgt spid="23602"/>
                                        </p:tgtEl>
                                        <p:attrNameLst>
                                          <p:attrName>ppt_h</p:attrName>
                                        </p:attrNameLst>
                                      </p:cBhvr>
                                      <p:tavLst>
                                        <p:tav tm="0">
                                          <p:val>
                                            <p:strVal val="ppt_h"/>
                                          </p:val>
                                        </p:tav>
                                        <p:tav tm="100000">
                                          <p:val>
                                            <p:fltVal val="0"/>
                                          </p:val>
                                        </p:tav>
                                      </p:tavLst>
                                    </p:anim>
                                    <p:anim calcmode="lin" valueType="num">
                                      <p:cBhvr>
                                        <p:cTn id="374" dur="500"/>
                                        <p:tgtEl>
                                          <p:spTgt spid="23602"/>
                                        </p:tgtEl>
                                        <p:attrNameLst>
                                          <p:attrName>style.rotation</p:attrName>
                                        </p:attrNameLst>
                                      </p:cBhvr>
                                      <p:tavLst>
                                        <p:tav tm="0">
                                          <p:val>
                                            <p:fltVal val="0"/>
                                          </p:val>
                                        </p:tav>
                                        <p:tav tm="100000">
                                          <p:val>
                                            <p:fltVal val="360"/>
                                          </p:val>
                                        </p:tav>
                                      </p:tavLst>
                                    </p:anim>
                                    <p:animEffect transition="out" filter="fade">
                                      <p:cBhvr>
                                        <p:cTn id="375" dur="500"/>
                                        <p:tgtEl>
                                          <p:spTgt spid="23602"/>
                                        </p:tgtEl>
                                      </p:cBhvr>
                                    </p:animEffect>
                                    <p:set>
                                      <p:cBhvr>
                                        <p:cTn id="376" dur="1" fill="hold">
                                          <p:stCondLst>
                                            <p:cond delay="499"/>
                                          </p:stCondLst>
                                        </p:cTn>
                                        <p:tgtEl>
                                          <p:spTgt spid="23602"/>
                                        </p:tgtEl>
                                        <p:attrNameLst>
                                          <p:attrName>style.visibility</p:attrName>
                                        </p:attrNameLst>
                                      </p:cBhvr>
                                      <p:to>
                                        <p:strVal val="hidden"/>
                                      </p:to>
                                    </p:set>
                                  </p:childTnLst>
                                </p:cTn>
                              </p:par>
                            </p:childTnLst>
                          </p:cTn>
                        </p:par>
                      </p:childTnLst>
                    </p:cTn>
                  </p:par>
                  <p:par>
                    <p:cTn id="377" fill="hold">
                      <p:stCondLst>
                        <p:cond delay="indefinite"/>
                      </p:stCondLst>
                      <p:childTnLst>
                        <p:par>
                          <p:cTn id="378" fill="hold">
                            <p:stCondLst>
                              <p:cond delay="0"/>
                            </p:stCondLst>
                            <p:childTnLst>
                              <p:par>
                                <p:cTn id="379" presetID="22" presetClass="exit" presetSubtype="4" fill="hold" grpId="1" nodeType="clickEffect">
                                  <p:stCondLst>
                                    <p:cond delay="0"/>
                                  </p:stCondLst>
                                  <p:childTnLst>
                                    <p:animEffect transition="out" filter="wipe(down)">
                                      <p:cBhvr>
                                        <p:cTn id="380" dur="500"/>
                                        <p:tgtEl>
                                          <p:spTgt spid="23604"/>
                                        </p:tgtEl>
                                      </p:cBhvr>
                                    </p:animEffect>
                                    <p:set>
                                      <p:cBhvr>
                                        <p:cTn id="381" dur="1" fill="hold">
                                          <p:stCondLst>
                                            <p:cond delay="499"/>
                                          </p:stCondLst>
                                        </p:cTn>
                                        <p:tgtEl>
                                          <p:spTgt spid="23604"/>
                                        </p:tgtEl>
                                        <p:attrNameLst>
                                          <p:attrName>style.visibility</p:attrName>
                                        </p:attrNameLst>
                                      </p:cBhvr>
                                      <p:to>
                                        <p:strVal val="hidden"/>
                                      </p:to>
                                    </p:set>
                                  </p:childTnLst>
                                </p:cTn>
                              </p:par>
                            </p:childTnLst>
                          </p:cTn>
                        </p:par>
                      </p:childTnLst>
                    </p:cTn>
                  </p:par>
                  <p:par>
                    <p:cTn id="382" fill="hold">
                      <p:stCondLst>
                        <p:cond delay="indefinite"/>
                      </p:stCondLst>
                      <p:childTnLst>
                        <p:par>
                          <p:cTn id="383" fill="hold">
                            <p:stCondLst>
                              <p:cond delay="0"/>
                            </p:stCondLst>
                            <p:childTnLst>
                              <p:par>
                                <p:cTn id="384" presetID="3" presetClass="exit" presetSubtype="10" fill="hold" grpId="1" nodeType="clickEffect">
                                  <p:stCondLst>
                                    <p:cond delay="0"/>
                                  </p:stCondLst>
                                  <p:iterate type="lt">
                                    <p:tmPct val="0"/>
                                  </p:iterate>
                                  <p:childTnLst>
                                    <p:animEffect transition="out" filter="blinds(horizontal)">
                                      <p:cBhvr>
                                        <p:cTn id="385" dur="500"/>
                                        <p:tgtEl>
                                          <p:spTgt spid="23606"/>
                                        </p:tgtEl>
                                      </p:cBhvr>
                                    </p:animEffect>
                                    <p:set>
                                      <p:cBhvr>
                                        <p:cTn id="386" dur="1" fill="hold">
                                          <p:stCondLst>
                                            <p:cond delay="499"/>
                                          </p:stCondLst>
                                        </p:cTn>
                                        <p:tgtEl>
                                          <p:spTgt spid="23606"/>
                                        </p:tgtEl>
                                        <p:attrNameLst>
                                          <p:attrName>style.visibility</p:attrName>
                                        </p:attrNameLst>
                                      </p:cBhvr>
                                      <p:to>
                                        <p:strVal val="hidden"/>
                                      </p:to>
                                    </p:set>
                                  </p:childTnLst>
                                </p:cTn>
                              </p:par>
                            </p:childTnLst>
                          </p:cTn>
                        </p:par>
                      </p:childTnLst>
                    </p:cTn>
                  </p:par>
                  <p:par>
                    <p:cTn id="387" fill="hold">
                      <p:stCondLst>
                        <p:cond delay="indefinite"/>
                      </p:stCondLst>
                      <p:childTnLst>
                        <p:par>
                          <p:cTn id="388" fill="hold">
                            <p:stCondLst>
                              <p:cond delay="0"/>
                            </p:stCondLst>
                            <p:childTnLst>
                              <p:par>
                                <p:cTn id="389" presetID="34" presetClass="entr" presetSubtype="0" fill="hold" grpId="0" nodeType="clickEffect">
                                  <p:stCondLst>
                                    <p:cond delay="0"/>
                                  </p:stCondLst>
                                  <p:childTnLst>
                                    <p:set>
                                      <p:cBhvr>
                                        <p:cTn id="390" dur="1" fill="hold">
                                          <p:stCondLst>
                                            <p:cond delay="0"/>
                                          </p:stCondLst>
                                        </p:cTn>
                                        <p:tgtEl>
                                          <p:spTgt spid="23572"/>
                                        </p:tgtEl>
                                        <p:attrNameLst>
                                          <p:attrName>style.visibility</p:attrName>
                                        </p:attrNameLst>
                                      </p:cBhvr>
                                      <p:to>
                                        <p:strVal val="visible"/>
                                      </p:to>
                                    </p:set>
                                    <p:anim from="(-#ppt_w/2)" to="(#ppt_x)" calcmode="lin" valueType="num">
                                      <p:cBhvr>
                                        <p:cTn id="391" dur="600" fill="hold">
                                          <p:stCondLst>
                                            <p:cond delay="0"/>
                                          </p:stCondLst>
                                        </p:cTn>
                                        <p:tgtEl>
                                          <p:spTgt spid="23572"/>
                                        </p:tgtEl>
                                        <p:attrNameLst>
                                          <p:attrName>ppt_x</p:attrName>
                                        </p:attrNameLst>
                                      </p:cBhvr>
                                    </p:anim>
                                    <p:anim from="0" to="-1.0" calcmode="lin" valueType="num">
                                      <p:cBhvr>
                                        <p:cTn id="392" dur="200" decel="50000" autoRev="1" fill="hold">
                                          <p:stCondLst>
                                            <p:cond delay="600"/>
                                          </p:stCondLst>
                                        </p:cTn>
                                        <p:tgtEl>
                                          <p:spTgt spid="23572"/>
                                        </p:tgtEl>
                                        <p:attrNameLst>
                                          <p:attrName>xshear</p:attrName>
                                        </p:attrNameLst>
                                      </p:cBhvr>
                                    </p:anim>
                                    <p:animScale>
                                      <p:cBhvr>
                                        <p:cTn id="393" dur="200" decel="100000" autoRev="1" fill="hold">
                                          <p:stCondLst>
                                            <p:cond delay="600"/>
                                          </p:stCondLst>
                                        </p:cTn>
                                        <p:tgtEl>
                                          <p:spTgt spid="23572"/>
                                        </p:tgtEl>
                                      </p:cBhvr>
                                      <p:from x="100000" y="100000"/>
                                      <p:to x="80000" y="100000"/>
                                    </p:animScale>
                                    <p:anim by="(#ppt_h/3+#ppt_w*0.1)" calcmode="lin" valueType="num">
                                      <p:cBhvr additive="sum">
                                        <p:cTn id="394" dur="200" decel="100000" autoRev="1" fill="hold">
                                          <p:stCondLst>
                                            <p:cond delay="600"/>
                                          </p:stCondLst>
                                        </p:cTn>
                                        <p:tgtEl>
                                          <p:spTgt spid="23572"/>
                                        </p:tgtEl>
                                        <p:attrNameLst>
                                          <p:attrName>ppt_x</p:attrName>
                                        </p:attrNameLst>
                                      </p:cBhvr>
                                    </p:anim>
                                  </p:childTnLst>
                                </p:cTn>
                              </p:par>
                            </p:childTnLst>
                          </p:cTn>
                        </p:par>
                      </p:childTnLst>
                    </p:cTn>
                  </p:par>
                  <p:par>
                    <p:cTn id="395" fill="hold">
                      <p:stCondLst>
                        <p:cond delay="indefinite"/>
                      </p:stCondLst>
                      <p:childTnLst>
                        <p:par>
                          <p:cTn id="396" fill="hold">
                            <p:stCondLst>
                              <p:cond delay="0"/>
                            </p:stCondLst>
                            <p:childTnLst>
                              <p:par>
                                <p:cTn id="397" presetID="4" presetClass="exit" presetSubtype="16" fill="hold" grpId="1" nodeType="clickEffect">
                                  <p:stCondLst>
                                    <p:cond delay="0"/>
                                  </p:stCondLst>
                                  <p:childTnLst>
                                    <p:animEffect transition="out" filter="box(in)">
                                      <p:cBhvr>
                                        <p:cTn id="398" dur="500"/>
                                        <p:tgtEl>
                                          <p:spTgt spid="23608"/>
                                        </p:tgtEl>
                                      </p:cBhvr>
                                    </p:animEffect>
                                    <p:set>
                                      <p:cBhvr>
                                        <p:cTn id="399" dur="1" fill="hold">
                                          <p:stCondLst>
                                            <p:cond delay="499"/>
                                          </p:stCondLst>
                                        </p:cTn>
                                        <p:tgtEl>
                                          <p:spTgt spid="23608"/>
                                        </p:tgtEl>
                                        <p:attrNameLst>
                                          <p:attrName>style.visibility</p:attrName>
                                        </p:attrNameLst>
                                      </p:cBhvr>
                                      <p:to>
                                        <p:strVal val="hidden"/>
                                      </p:to>
                                    </p:set>
                                  </p:childTnLst>
                                </p:cTn>
                              </p:par>
                            </p:childTnLst>
                          </p:cTn>
                        </p:par>
                      </p:childTnLst>
                    </p:cTn>
                  </p:par>
                  <p:par>
                    <p:cTn id="400" fill="hold">
                      <p:stCondLst>
                        <p:cond delay="indefinite"/>
                      </p:stCondLst>
                      <p:childTnLst>
                        <p:par>
                          <p:cTn id="401" fill="hold">
                            <p:stCondLst>
                              <p:cond delay="0"/>
                            </p:stCondLst>
                            <p:childTnLst>
                              <p:par>
                                <p:cTn id="402" presetID="22" presetClass="exit" presetSubtype="4" fill="hold" grpId="0" nodeType="clickEffect">
                                  <p:stCondLst>
                                    <p:cond delay="0"/>
                                  </p:stCondLst>
                                  <p:iterate type="lt">
                                    <p:tmPct val="0"/>
                                  </p:iterate>
                                  <p:childTnLst>
                                    <p:animEffect transition="out" filter="wipe(down)">
                                      <p:cBhvr>
                                        <p:cTn id="403" dur="500"/>
                                        <p:tgtEl>
                                          <p:spTgt spid="23610">
                                            <p:txEl>
                                              <p:pRg st="0" end="0"/>
                                            </p:txEl>
                                          </p:spTgt>
                                        </p:tgtEl>
                                      </p:cBhvr>
                                    </p:animEffect>
                                    <p:set>
                                      <p:cBhvr>
                                        <p:cTn id="404" dur="1" fill="hold">
                                          <p:stCondLst>
                                            <p:cond delay="499"/>
                                          </p:stCondLst>
                                        </p:cTn>
                                        <p:tgtEl>
                                          <p:spTgt spid="23610">
                                            <p:txEl>
                                              <p:pRg st="0" end="0"/>
                                            </p:txEl>
                                          </p:spTgt>
                                        </p:tgtEl>
                                        <p:attrNameLst>
                                          <p:attrName>style.visibility</p:attrName>
                                        </p:attrNameLst>
                                      </p:cBhvr>
                                      <p:to>
                                        <p:strVal val="hidden"/>
                                      </p:to>
                                    </p:set>
                                  </p:childTnLst>
                                </p:cTn>
                              </p:par>
                            </p:childTnLst>
                          </p:cTn>
                        </p:par>
                      </p:childTnLst>
                    </p:cTn>
                  </p:par>
                  <p:par>
                    <p:cTn id="405" fill="hold">
                      <p:stCondLst>
                        <p:cond delay="indefinite"/>
                      </p:stCondLst>
                      <p:childTnLst>
                        <p:par>
                          <p:cTn id="406" fill="hold">
                            <p:stCondLst>
                              <p:cond delay="0"/>
                            </p:stCondLst>
                            <p:childTnLst>
                              <p:par>
                                <p:cTn id="407" presetID="4" presetClass="exit" presetSubtype="16" fill="hold" grpId="1" nodeType="clickEffect">
                                  <p:stCondLst>
                                    <p:cond delay="0"/>
                                  </p:stCondLst>
                                  <p:childTnLst>
                                    <p:animEffect transition="out" filter="box(in)">
                                      <p:cBhvr>
                                        <p:cTn id="408" dur="500"/>
                                        <p:tgtEl>
                                          <p:spTgt spid="23612"/>
                                        </p:tgtEl>
                                      </p:cBhvr>
                                    </p:animEffect>
                                    <p:set>
                                      <p:cBhvr>
                                        <p:cTn id="409" dur="1" fill="hold">
                                          <p:stCondLst>
                                            <p:cond delay="499"/>
                                          </p:stCondLst>
                                        </p:cTn>
                                        <p:tgtEl>
                                          <p:spTgt spid="23612"/>
                                        </p:tgtEl>
                                        <p:attrNameLst>
                                          <p:attrName>style.visibility</p:attrName>
                                        </p:attrNameLst>
                                      </p:cBhvr>
                                      <p:to>
                                        <p:strVal val="hidden"/>
                                      </p:to>
                                    </p:set>
                                  </p:childTnLst>
                                </p:cTn>
                              </p:par>
                            </p:childTnLst>
                          </p:cTn>
                        </p:par>
                      </p:childTnLst>
                    </p:cTn>
                  </p:par>
                  <p:par>
                    <p:cTn id="410" fill="hold">
                      <p:stCondLst>
                        <p:cond delay="indefinite"/>
                      </p:stCondLst>
                      <p:childTnLst>
                        <p:par>
                          <p:cTn id="411" fill="hold">
                            <p:stCondLst>
                              <p:cond delay="0"/>
                            </p:stCondLst>
                            <p:childTnLst>
                              <p:par>
                                <p:cTn id="412" presetID="39" presetClass="entr" presetSubtype="0" accel="100000" fill="hold" grpId="0" nodeType="clickEffect">
                                  <p:stCondLst>
                                    <p:cond delay="0"/>
                                  </p:stCondLst>
                                  <p:childTnLst>
                                    <p:set>
                                      <p:cBhvr>
                                        <p:cTn id="413" dur="1" fill="hold">
                                          <p:stCondLst>
                                            <p:cond delay="0"/>
                                          </p:stCondLst>
                                        </p:cTn>
                                        <p:tgtEl>
                                          <p:spTgt spid="23575"/>
                                        </p:tgtEl>
                                        <p:attrNameLst>
                                          <p:attrName>style.visibility</p:attrName>
                                        </p:attrNameLst>
                                      </p:cBhvr>
                                      <p:to>
                                        <p:strVal val="visible"/>
                                      </p:to>
                                    </p:set>
                                    <p:anim calcmode="lin" valueType="num">
                                      <p:cBhvr>
                                        <p:cTn id="414" dur="500" fill="hold"/>
                                        <p:tgtEl>
                                          <p:spTgt spid="23575"/>
                                        </p:tgtEl>
                                        <p:attrNameLst>
                                          <p:attrName>ppt_h</p:attrName>
                                        </p:attrNameLst>
                                      </p:cBhvr>
                                      <p:tavLst>
                                        <p:tav tm="0">
                                          <p:val>
                                            <p:strVal val="#ppt_h/20"/>
                                          </p:val>
                                        </p:tav>
                                        <p:tav tm="50000">
                                          <p:val>
                                            <p:strVal val="#ppt_h/20"/>
                                          </p:val>
                                        </p:tav>
                                        <p:tav tm="100000">
                                          <p:val>
                                            <p:strVal val="#ppt_h"/>
                                          </p:val>
                                        </p:tav>
                                      </p:tavLst>
                                    </p:anim>
                                    <p:anim calcmode="lin" valueType="num">
                                      <p:cBhvr>
                                        <p:cTn id="415" dur="500" fill="hold"/>
                                        <p:tgtEl>
                                          <p:spTgt spid="23575"/>
                                        </p:tgtEl>
                                        <p:attrNameLst>
                                          <p:attrName>ppt_w</p:attrName>
                                        </p:attrNameLst>
                                      </p:cBhvr>
                                      <p:tavLst>
                                        <p:tav tm="0">
                                          <p:val>
                                            <p:strVal val="#ppt_w+.3"/>
                                          </p:val>
                                        </p:tav>
                                        <p:tav tm="50000">
                                          <p:val>
                                            <p:strVal val="#ppt_w+.3"/>
                                          </p:val>
                                        </p:tav>
                                        <p:tav tm="100000">
                                          <p:val>
                                            <p:strVal val="#ppt_w"/>
                                          </p:val>
                                        </p:tav>
                                      </p:tavLst>
                                    </p:anim>
                                    <p:anim calcmode="lin" valueType="num">
                                      <p:cBhvr>
                                        <p:cTn id="416" dur="500" fill="hold"/>
                                        <p:tgtEl>
                                          <p:spTgt spid="23575"/>
                                        </p:tgtEl>
                                        <p:attrNameLst>
                                          <p:attrName>ppt_x</p:attrName>
                                        </p:attrNameLst>
                                      </p:cBhvr>
                                      <p:tavLst>
                                        <p:tav tm="0">
                                          <p:val>
                                            <p:strVal val="#ppt_x-.3"/>
                                          </p:val>
                                        </p:tav>
                                        <p:tav tm="50000">
                                          <p:val>
                                            <p:strVal val="#ppt_x"/>
                                          </p:val>
                                        </p:tav>
                                        <p:tav tm="100000">
                                          <p:val>
                                            <p:strVal val="#ppt_x"/>
                                          </p:val>
                                        </p:tav>
                                      </p:tavLst>
                                    </p:anim>
                                    <p:anim calcmode="lin" valueType="num">
                                      <p:cBhvr>
                                        <p:cTn id="417" dur="500" fill="hold"/>
                                        <p:tgtEl>
                                          <p:spTgt spid="23575"/>
                                        </p:tgtEl>
                                        <p:attrNameLst>
                                          <p:attrName>ppt_y</p:attrName>
                                        </p:attrNameLst>
                                      </p:cBhvr>
                                      <p:tavLst>
                                        <p:tav tm="0">
                                          <p:val>
                                            <p:strVal val="#ppt_y"/>
                                          </p:val>
                                        </p:tav>
                                        <p:tav tm="100000">
                                          <p:val>
                                            <p:strVal val="#ppt_y"/>
                                          </p:val>
                                        </p:tav>
                                      </p:tavLst>
                                    </p:anim>
                                  </p:childTnLst>
                                </p:cTn>
                              </p:par>
                            </p:childTnLst>
                          </p:cTn>
                        </p:par>
                      </p:childTnLst>
                    </p:cTn>
                  </p:par>
                  <p:par>
                    <p:cTn id="418" fill="hold">
                      <p:stCondLst>
                        <p:cond delay="indefinite"/>
                      </p:stCondLst>
                      <p:childTnLst>
                        <p:par>
                          <p:cTn id="419" fill="hold">
                            <p:stCondLst>
                              <p:cond delay="0"/>
                            </p:stCondLst>
                            <p:childTnLst>
                              <p:par>
                                <p:cTn id="420" presetID="49" presetClass="exit" presetSubtype="0" accel="100000" fill="hold" grpId="1" nodeType="clickEffect">
                                  <p:stCondLst>
                                    <p:cond delay="0"/>
                                  </p:stCondLst>
                                  <p:childTnLst>
                                    <p:anim calcmode="lin" valueType="num">
                                      <p:cBhvr>
                                        <p:cTn id="421" dur="500"/>
                                        <p:tgtEl>
                                          <p:spTgt spid="23614"/>
                                        </p:tgtEl>
                                        <p:attrNameLst>
                                          <p:attrName>ppt_w</p:attrName>
                                        </p:attrNameLst>
                                      </p:cBhvr>
                                      <p:tavLst>
                                        <p:tav tm="0">
                                          <p:val>
                                            <p:strVal val="ppt_w"/>
                                          </p:val>
                                        </p:tav>
                                        <p:tav tm="100000">
                                          <p:val>
                                            <p:fltVal val="0"/>
                                          </p:val>
                                        </p:tav>
                                      </p:tavLst>
                                    </p:anim>
                                    <p:anim calcmode="lin" valueType="num">
                                      <p:cBhvr>
                                        <p:cTn id="422" dur="500"/>
                                        <p:tgtEl>
                                          <p:spTgt spid="23614"/>
                                        </p:tgtEl>
                                        <p:attrNameLst>
                                          <p:attrName>ppt_h</p:attrName>
                                        </p:attrNameLst>
                                      </p:cBhvr>
                                      <p:tavLst>
                                        <p:tav tm="0">
                                          <p:val>
                                            <p:strVal val="ppt_h"/>
                                          </p:val>
                                        </p:tav>
                                        <p:tav tm="100000">
                                          <p:val>
                                            <p:fltVal val="0"/>
                                          </p:val>
                                        </p:tav>
                                      </p:tavLst>
                                    </p:anim>
                                    <p:anim calcmode="lin" valueType="num">
                                      <p:cBhvr>
                                        <p:cTn id="423" dur="500"/>
                                        <p:tgtEl>
                                          <p:spTgt spid="23614"/>
                                        </p:tgtEl>
                                        <p:attrNameLst>
                                          <p:attrName>style.rotation</p:attrName>
                                        </p:attrNameLst>
                                      </p:cBhvr>
                                      <p:tavLst>
                                        <p:tav tm="0">
                                          <p:val>
                                            <p:fltVal val="0"/>
                                          </p:val>
                                        </p:tav>
                                        <p:tav tm="100000">
                                          <p:val>
                                            <p:fltVal val="360"/>
                                          </p:val>
                                        </p:tav>
                                      </p:tavLst>
                                    </p:anim>
                                    <p:animEffect transition="out" filter="fade">
                                      <p:cBhvr>
                                        <p:cTn id="424" dur="500"/>
                                        <p:tgtEl>
                                          <p:spTgt spid="23614"/>
                                        </p:tgtEl>
                                      </p:cBhvr>
                                    </p:animEffect>
                                    <p:set>
                                      <p:cBhvr>
                                        <p:cTn id="425" dur="1" fill="hold">
                                          <p:stCondLst>
                                            <p:cond delay="499"/>
                                          </p:stCondLst>
                                        </p:cTn>
                                        <p:tgtEl>
                                          <p:spTgt spid="23614"/>
                                        </p:tgtEl>
                                        <p:attrNameLst>
                                          <p:attrName>style.visibility</p:attrName>
                                        </p:attrNameLst>
                                      </p:cBhvr>
                                      <p:to>
                                        <p:strVal val="hidden"/>
                                      </p:to>
                                    </p:set>
                                  </p:childTnLst>
                                </p:cTn>
                              </p:par>
                            </p:childTnLst>
                          </p:cTn>
                        </p:par>
                      </p:childTnLst>
                    </p:cTn>
                  </p:par>
                  <p:par>
                    <p:cTn id="426" fill="hold">
                      <p:stCondLst>
                        <p:cond delay="indefinite"/>
                      </p:stCondLst>
                      <p:childTnLst>
                        <p:par>
                          <p:cTn id="427" fill="hold">
                            <p:stCondLst>
                              <p:cond delay="0"/>
                            </p:stCondLst>
                            <p:childTnLst>
                              <p:par>
                                <p:cTn id="428" presetID="3" presetClass="exit" presetSubtype="10" fill="hold" grpId="0" nodeType="clickEffect">
                                  <p:stCondLst>
                                    <p:cond delay="0"/>
                                  </p:stCondLst>
                                  <p:childTnLst>
                                    <p:animEffect transition="out" filter="blinds(horizontal)">
                                      <p:cBhvr>
                                        <p:cTn id="429" dur="500"/>
                                        <p:tgtEl>
                                          <p:spTgt spid="23616">
                                            <p:txEl>
                                              <p:pRg st="0" end="0"/>
                                            </p:txEl>
                                          </p:spTgt>
                                        </p:tgtEl>
                                      </p:cBhvr>
                                    </p:animEffect>
                                    <p:set>
                                      <p:cBhvr>
                                        <p:cTn id="430" dur="1" fill="hold">
                                          <p:stCondLst>
                                            <p:cond delay="499"/>
                                          </p:stCondLst>
                                        </p:cTn>
                                        <p:tgtEl>
                                          <p:spTgt spid="23616">
                                            <p:txEl>
                                              <p:pRg st="0" end="0"/>
                                            </p:txEl>
                                          </p:spTgt>
                                        </p:tgtEl>
                                        <p:attrNameLst>
                                          <p:attrName>style.visibility</p:attrName>
                                        </p:attrNameLst>
                                      </p:cBhvr>
                                      <p:to>
                                        <p:strVal val="hidden"/>
                                      </p:to>
                                    </p:set>
                                  </p:childTnLst>
                                </p:cTn>
                              </p:par>
                            </p:childTnLst>
                          </p:cTn>
                        </p:par>
                      </p:childTnLst>
                    </p:cTn>
                  </p:par>
                  <p:par>
                    <p:cTn id="431" fill="hold">
                      <p:stCondLst>
                        <p:cond delay="indefinite"/>
                      </p:stCondLst>
                      <p:childTnLst>
                        <p:par>
                          <p:cTn id="432" fill="hold">
                            <p:stCondLst>
                              <p:cond delay="0"/>
                            </p:stCondLst>
                            <p:childTnLst>
                              <p:par>
                                <p:cTn id="433" presetID="38" presetClass="entr" presetSubtype="0" accel="50000" fill="hold" grpId="0" nodeType="clickEffect">
                                  <p:stCondLst>
                                    <p:cond delay="0"/>
                                  </p:stCondLst>
                                  <p:iterate type="lt">
                                    <p:tmPct val="50000"/>
                                  </p:iterate>
                                  <p:childTnLst>
                                    <p:set>
                                      <p:cBhvr>
                                        <p:cTn id="434" dur="1" fill="hold">
                                          <p:stCondLst>
                                            <p:cond delay="0"/>
                                          </p:stCondLst>
                                        </p:cTn>
                                        <p:tgtEl>
                                          <p:spTgt spid="23574"/>
                                        </p:tgtEl>
                                        <p:attrNameLst>
                                          <p:attrName>style.visibility</p:attrName>
                                        </p:attrNameLst>
                                      </p:cBhvr>
                                      <p:to>
                                        <p:strVal val="visible"/>
                                      </p:to>
                                    </p:set>
                                    <p:set>
                                      <p:cBhvr>
                                        <p:cTn id="435" dur="455" fill="hold">
                                          <p:stCondLst>
                                            <p:cond delay="0"/>
                                          </p:stCondLst>
                                        </p:cTn>
                                        <p:tgtEl>
                                          <p:spTgt spid="23574"/>
                                        </p:tgtEl>
                                        <p:attrNameLst>
                                          <p:attrName>style.rotation</p:attrName>
                                        </p:attrNameLst>
                                      </p:cBhvr>
                                      <p:to>
                                        <p:strVal val="-45.0"/>
                                      </p:to>
                                    </p:set>
                                    <p:anim calcmode="lin" valueType="num">
                                      <p:cBhvr>
                                        <p:cTn id="436" dur="455" fill="hold">
                                          <p:stCondLst>
                                            <p:cond delay="455"/>
                                          </p:stCondLst>
                                        </p:cTn>
                                        <p:tgtEl>
                                          <p:spTgt spid="23574"/>
                                        </p:tgtEl>
                                        <p:attrNameLst>
                                          <p:attrName>style.rotation</p:attrName>
                                        </p:attrNameLst>
                                      </p:cBhvr>
                                      <p:tavLst>
                                        <p:tav tm="0">
                                          <p:val>
                                            <p:fltVal val="-45"/>
                                          </p:val>
                                        </p:tav>
                                        <p:tav tm="69900">
                                          <p:val>
                                            <p:fltVal val="45"/>
                                          </p:val>
                                        </p:tav>
                                        <p:tav tm="100000">
                                          <p:val>
                                            <p:fltVal val="0"/>
                                          </p:val>
                                        </p:tav>
                                      </p:tavLst>
                                    </p:anim>
                                    <p:anim calcmode="lin" valueType="num">
                                      <p:cBhvr>
                                        <p:cTn id="437" dur="455" fill="hold">
                                          <p:stCondLst>
                                            <p:cond delay="0"/>
                                          </p:stCondLst>
                                        </p:cTn>
                                        <p:tgtEl>
                                          <p:spTgt spid="23574"/>
                                        </p:tgtEl>
                                        <p:attrNameLst>
                                          <p:attrName>ppt_y</p:attrName>
                                        </p:attrNameLst>
                                      </p:cBhvr>
                                      <p:tavLst>
                                        <p:tav tm="0">
                                          <p:val>
                                            <p:strVal val="#ppt_y-1"/>
                                          </p:val>
                                        </p:tav>
                                        <p:tav tm="100000">
                                          <p:val>
                                            <p:strVal val="#ppt_y-(0.354*#ppt_w-0.172*#ppt_h)"/>
                                          </p:val>
                                        </p:tav>
                                      </p:tavLst>
                                    </p:anim>
                                    <p:anim calcmode="lin" valueType="num">
                                      <p:cBhvr>
                                        <p:cTn id="438" dur="156" decel="50000" autoRev="1" fill="hold">
                                          <p:stCondLst>
                                            <p:cond delay="455"/>
                                          </p:stCondLst>
                                        </p:cTn>
                                        <p:tgtEl>
                                          <p:spTgt spid="23574"/>
                                        </p:tgtEl>
                                        <p:attrNameLst>
                                          <p:attrName>ppt_y</p:attrName>
                                        </p:attrNameLst>
                                      </p:cBhvr>
                                      <p:tavLst>
                                        <p:tav tm="0">
                                          <p:val>
                                            <p:strVal val="#ppt_y-(0.354*#ppt_w-0.172*#ppt_h)"/>
                                          </p:val>
                                        </p:tav>
                                        <p:tav tm="100000">
                                          <p:val>
                                            <p:strVal val="#ppt_y-(0.354*#ppt_w-0.172*#ppt_h)-#ppt_h/2"/>
                                          </p:val>
                                        </p:tav>
                                      </p:tavLst>
                                    </p:anim>
                                    <p:anim calcmode="lin" valueType="num">
                                      <p:cBhvr>
                                        <p:cTn id="439" dur="136" fill="hold">
                                          <p:stCondLst>
                                            <p:cond delay="864"/>
                                          </p:stCondLst>
                                        </p:cTn>
                                        <p:tgtEl>
                                          <p:spTgt spid="23574"/>
                                        </p:tgtEl>
                                        <p:attrNameLst>
                                          <p:attrName>ppt_y</p:attrName>
                                        </p:attrNameLst>
                                      </p:cBhvr>
                                      <p:tavLst>
                                        <p:tav tm="0">
                                          <p:val>
                                            <p:strVal val="#ppt_y-(0.354*#ppt_w-0.172*#ppt_h)"/>
                                          </p:val>
                                        </p:tav>
                                        <p:tav tm="100000">
                                          <p:val>
                                            <p:strVal val="#ppt_y"/>
                                          </p:val>
                                        </p:tav>
                                      </p:tavLst>
                                    </p:anim>
                                  </p:childTnLst>
                                </p:cTn>
                              </p:par>
                            </p:childTnLst>
                          </p:cTn>
                        </p:par>
                      </p:childTnLst>
                    </p:cTn>
                  </p:par>
                  <p:par>
                    <p:cTn id="440" fill="hold">
                      <p:stCondLst>
                        <p:cond delay="indefinite"/>
                      </p:stCondLst>
                      <p:childTnLst>
                        <p:par>
                          <p:cTn id="441" fill="hold">
                            <p:stCondLst>
                              <p:cond delay="0"/>
                            </p:stCondLst>
                            <p:childTnLst>
                              <p:par>
                                <p:cTn id="442" presetID="4" presetClass="exit" presetSubtype="16" fill="hold" grpId="1" nodeType="clickEffect">
                                  <p:stCondLst>
                                    <p:cond delay="0"/>
                                  </p:stCondLst>
                                  <p:childTnLst>
                                    <p:animEffect transition="out" filter="box(in)">
                                      <p:cBhvr>
                                        <p:cTn id="443" dur="500"/>
                                        <p:tgtEl>
                                          <p:spTgt spid="23623"/>
                                        </p:tgtEl>
                                      </p:cBhvr>
                                    </p:animEffect>
                                    <p:set>
                                      <p:cBhvr>
                                        <p:cTn id="444" dur="1" fill="hold">
                                          <p:stCondLst>
                                            <p:cond delay="499"/>
                                          </p:stCondLst>
                                        </p:cTn>
                                        <p:tgtEl>
                                          <p:spTgt spid="23623"/>
                                        </p:tgtEl>
                                        <p:attrNameLst>
                                          <p:attrName>style.visibility</p:attrName>
                                        </p:attrNameLst>
                                      </p:cBhvr>
                                      <p:to>
                                        <p:strVal val="hidden"/>
                                      </p:to>
                                    </p:set>
                                  </p:childTnLst>
                                </p:cTn>
                              </p:par>
                            </p:childTnLst>
                          </p:cTn>
                        </p:par>
                      </p:childTnLst>
                    </p:cTn>
                  </p:par>
                  <p:par>
                    <p:cTn id="445" fill="hold">
                      <p:stCondLst>
                        <p:cond delay="indefinite"/>
                      </p:stCondLst>
                      <p:childTnLst>
                        <p:par>
                          <p:cTn id="446" fill="hold">
                            <p:stCondLst>
                              <p:cond delay="0"/>
                            </p:stCondLst>
                            <p:childTnLst>
                              <p:par>
                                <p:cTn id="447" presetID="8" presetClass="exit" presetSubtype="16" fill="hold" grpId="1" nodeType="clickEffect">
                                  <p:stCondLst>
                                    <p:cond delay="0"/>
                                  </p:stCondLst>
                                  <p:childTnLst>
                                    <p:animEffect transition="out" filter="diamond(in)">
                                      <p:cBhvr>
                                        <p:cTn id="448" dur="2000"/>
                                        <p:tgtEl>
                                          <p:spTgt spid="23625"/>
                                        </p:tgtEl>
                                      </p:cBhvr>
                                    </p:animEffect>
                                    <p:set>
                                      <p:cBhvr>
                                        <p:cTn id="449" dur="1" fill="hold">
                                          <p:stCondLst>
                                            <p:cond delay="1999"/>
                                          </p:stCondLst>
                                        </p:cTn>
                                        <p:tgtEl>
                                          <p:spTgt spid="23625"/>
                                        </p:tgtEl>
                                        <p:attrNameLst>
                                          <p:attrName>style.visibility</p:attrName>
                                        </p:attrNameLst>
                                      </p:cBhvr>
                                      <p:to>
                                        <p:strVal val="hidden"/>
                                      </p:to>
                                    </p:set>
                                  </p:childTnLst>
                                </p:cTn>
                              </p:par>
                            </p:childTnLst>
                          </p:cTn>
                        </p:par>
                      </p:childTnLst>
                    </p:cTn>
                  </p:par>
                  <p:par>
                    <p:cTn id="450" fill="hold">
                      <p:stCondLst>
                        <p:cond delay="indefinite"/>
                      </p:stCondLst>
                      <p:childTnLst>
                        <p:par>
                          <p:cTn id="451" fill="hold">
                            <p:stCondLst>
                              <p:cond delay="0"/>
                            </p:stCondLst>
                            <p:childTnLst>
                              <p:par>
                                <p:cTn id="452" presetID="5" presetClass="exit" presetSubtype="10" fill="hold" grpId="1" nodeType="clickEffect">
                                  <p:stCondLst>
                                    <p:cond delay="0"/>
                                  </p:stCondLst>
                                  <p:iterate type="lt">
                                    <p:tmPct val="0"/>
                                  </p:iterate>
                                  <p:childTnLst>
                                    <p:animEffect transition="out" filter="checkerboard(across)">
                                      <p:cBhvr>
                                        <p:cTn id="453" dur="500"/>
                                        <p:tgtEl>
                                          <p:spTgt spid="23627"/>
                                        </p:tgtEl>
                                      </p:cBhvr>
                                    </p:animEffect>
                                    <p:set>
                                      <p:cBhvr>
                                        <p:cTn id="454" dur="1" fill="hold">
                                          <p:stCondLst>
                                            <p:cond delay="499"/>
                                          </p:stCondLst>
                                        </p:cTn>
                                        <p:tgtEl>
                                          <p:spTgt spid="23627"/>
                                        </p:tgtEl>
                                        <p:attrNameLst>
                                          <p:attrName>style.visibility</p:attrName>
                                        </p:attrNameLst>
                                      </p:cBhvr>
                                      <p:to>
                                        <p:strVal val="hidden"/>
                                      </p:to>
                                    </p:set>
                                  </p:childTnLst>
                                </p:cTn>
                              </p:par>
                            </p:childTnLst>
                          </p:cTn>
                        </p:par>
                      </p:childTnLst>
                    </p:cTn>
                  </p:par>
                  <p:par>
                    <p:cTn id="455" fill="hold">
                      <p:stCondLst>
                        <p:cond delay="indefinite"/>
                      </p:stCondLst>
                      <p:childTnLst>
                        <p:par>
                          <p:cTn id="456" fill="hold">
                            <p:stCondLst>
                              <p:cond delay="0"/>
                            </p:stCondLst>
                            <p:childTnLst>
                              <p:par>
                                <p:cTn id="457" presetID="56" presetClass="entr" presetSubtype="0" fill="hold" grpId="0" nodeType="clickEffect">
                                  <p:stCondLst>
                                    <p:cond delay="0"/>
                                  </p:stCondLst>
                                  <p:iterate type="lt">
                                    <p:tmPct val="10000"/>
                                  </p:iterate>
                                  <p:childTnLst>
                                    <p:set>
                                      <p:cBhvr>
                                        <p:cTn id="458" dur="1" fill="hold">
                                          <p:stCondLst>
                                            <p:cond delay="0"/>
                                          </p:stCondLst>
                                        </p:cTn>
                                        <p:tgtEl>
                                          <p:spTgt spid="23573"/>
                                        </p:tgtEl>
                                        <p:attrNameLst>
                                          <p:attrName>style.visibility</p:attrName>
                                        </p:attrNameLst>
                                      </p:cBhvr>
                                      <p:to>
                                        <p:strVal val="visible"/>
                                      </p:to>
                                    </p:set>
                                    <p:anim by="(-#ppt_w*2)" calcmode="lin" valueType="num">
                                      <p:cBhvr rctx="PPT">
                                        <p:cTn id="459" dur="500" autoRev="1" fill="hold">
                                          <p:stCondLst>
                                            <p:cond delay="0"/>
                                          </p:stCondLst>
                                        </p:cTn>
                                        <p:tgtEl>
                                          <p:spTgt spid="23573"/>
                                        </p:tgtEl>
                                        <p:attrNameLst>
                                          <p:attrName>ppt_w</p:attrName>
                                        </p:attrNameLst>
                                      </p:cBhvr>
                                    </p:anim>
                                    <p:anim by="(#ppt_w*0.50)" calcmode="lin" valueType="num">
                                      <p:cBhvr>
                                        <p:cTn id="460" dur="500" decel="50000" autoRev="1" fill="hold">
                                          <p:stCondLst>
                                            <p:cond delay="0"/>
                                          </p:stCondLst>
                                        </p:cTn>
                                        <p:tgtEl>
                                          <p:spTgt spid="23573"/>
                                        </p:tgtEl>
                                        <p:attrNameLst>
                                          <p:attrName>ppt_x</p:attrName>
                                        </p:attrNameLst>
                                      </p:cBhvr>
                                    </p:anim>
                                    <p:anim from="(-#ppt_h/2)" to="(#ppt_y)" calcmode="lin" valueType="num">
                                      <p:cBhvr>
                                        <p:cTn id="461" dur="1000" fill="hold">
                                          <p:stCondLst>
                                            <p:cond delay="0"/>
                                          </p:stCondLst>
                                        </p:cTn>
                                        <p:tgtEl>
                                          <p:spTgt spid="23573"/>
                                        </p:tgtEl>
                                        <p:attrNameLst>
                                          <p:attrName>ppt_y</p:attrName>
                                        </p:attrNameLst>
                                      </p:cBhvr>
                                    </p:anim>
                                    <p:animRot by="21600000">
                                      <p:cBhvr>
                                        <p:cTn id="462" dur="1000" fill="hold">
                                          <p:stCondLst>
                                            <p:cond delay="0"/>
                                          </p:stCondLst>
                                        </p:cTn>
                                        <p:tgtEl>
                                          <p:spTgt spid="23573"/>
                                        </p:tgtEl>
                                        <p:attrNameLst>
                                          <p:attrName>r</p:attrName>
                                        </p:attrNameLst>
                                      </p:cBhvr>
                                    </p:animRot>
                                  </p:childTnLst>
                                </p:cTn>
                              </p:par>
                            </p:childTnLst>
                          </p:cTn>
                        </p:par>
                      </p:childTnLst>
                    </p:cTn>
                  </p:par>
                  <p:par>
                    <p:cTn id="463" fill="hold">
                      <p:stCondLst>
                        <p:cond delay="indefinite"/>
                      </p:stCondLst>
                      <p:childTnLst>
                        <p:par>
                          <p:cTn id="464" fill="hold">
                            <p:stCondLst>
                              <p:cond delay="0"/>
                            </p:stCondLst>
                            <p:childTnLst>
                              <p:par>
                                <p:cTn id="465" presetID="2" presetClass="exit" presetSubtype="4" fill="hold" grpId="1" nodeType="clickEffect">
                                  <p:stCondLst>
                                    <p:cond delay="0"/>
                                  </p:stCondLst>
                                  <p:childTnLst>
                                    <p:anim calcmode="lin" valueType="num">
                                      <p:cBhvr additive="base">
                                        <p:cTn id="466" dur="500"/>
                                        <p:tgtEl>
                                          <p:spTgt spid="23629"/>
                                        </p:tgtEl>
                                        <p:attrNameLst>
                                          <p:attrName>ppt_x</p:attrName>
                                        </p:attrNameLst>
                                      </p:cBhvr>
                                      <p:tavLst>
                                        <p:tav tm="0">
                                          <p:val>
                                            <p:strVal val="ppt_x"/>
                                          </p:val>
                                        </p:tav>
                                        <p:tav tm="100000">
                                          <p:val>
                                            <p:strVal val="ppt_x"/>
                                          </p:val>
                                        </p:tav>
                                      </p:tavLst>
                                    </p:anim>
                                    <p:anim calcmode="lin" valueType="num">
                                      <p:cBhvr additive="base">
                                        <p:cTn id="467" dur="500"/>
                                        <p:tgtEl>
                                          <p:spTgt spid="23629"/>
                                        </p:tgtEl>
                                        <p:attrNameLst>
                                          <p:attrName>ppt_y</p:attrName>
                                        </p:attrNameLst>
                                      </p:cBhvr>
                                      <p:tavLst>
                                        <p:tav tm="0">
                                          <p:val>
                                            <p:strVal val="ppt_y"/>
                                          </p:val>
                                        </p:tav>
                                        <p:tav tm="100000">
                                          <p:val>
                                            <p:strVal val="1+ppt_h/2"/>
                                          </p:val>
                                        </p:tav>
                                      </p:tavLst>
                                    </p:anim>
                                    <p:set>
                                      <p:cBhvr>
                                        <p:cTn id="468" dur="1" fill="hold">
                                          <p:stCondLst>
                                            <p:cond delay="499"/>
                                          </p:stCondLst>
                                        </p:cTn>
                                        <p:tgtEl>
                                          <p:spTgt spid="23629"/>
                                        </p:tgtEl>
                                        <p:attrNameLst>
                                          <p:attrName>style.visibility</p:attrName>
                                        </p:attrNameLst>
                                      </p:cBhvr>
                                      <p:to>
                                        <p:strVal val="hidden"/>
                                      </p:to>
                                    </p:set>
                                  </p:childTnLst>
                                </p:cTn>
                              </p:par>
                            </p:childTnLst>
                          </p:cTn>
                        </p:par>
                      </p:childTnLst>
                    </p:cTn>
                  </p:par>
                  <p:par>
                    <p:cTn id="469" fill="hold">
                      <p:stCondLst>
                        <p:cond delay="indefinite"/>
                      </p:stCondLst>
                      <p:childTnLst>
                        <p:par>
                          <p:cTn id="470" fill="hold">
                            <p:stCondLst>
                              <p:cond delay="0"/>
                            </p:stCondLst>
                            <p:childTnLst>
                              <p:par>
                                <p:cTn id="471" presetID="22" presetClass="exit" presetSubtype="4" fill="hold" grpId="1" nodeType="clickEffect">
                                  <p:stCondLst>
                                    <p:cond delay="0"/>
                                  </p:stCondLst>
                                  <p:childTnLst>
                                    <p:animEffect transition="out" filter="wipe(down)">
                                      <p:cBhvr>
                                        <p:cTn id="472" dur="500"/>
                                        <p:tgtEl>
                                          <p:spTgt spid="23631"/>
                                        </p:tgtEl>
                                      </p:cBhvr>
                                    </p:animEffect>
                                    <p:set>
                                      <p:cBhvr>
                                        <p:cTn id="473" dur="1" fill="hold">
                                          <p:stCondLst>
                                            <p:cond delay="499"/>
                                          </p:stCondLst>
                                        </p:cTn>
                                        <p:tgtEl>
                                          <p:spTgt spid="23631"/>
                                        </p:tgtEl>
                                        <p:attrNameLst>
                                          <p:attrName>style.visibility</p:attrName>
                                        </p:attrNameLst>
                                      </p:cBhvr>
                                      <p:to>
                                        <p:strVal val="hidden"/>
                                      </p:to>
                                    </p:set>
                                  </p:childTnLst>
                                </p:cTn>
                              </p:par>
                            </p:childTnLst>
                          </p:cTn>
                        </p:par>
                      </p:childTnLst>
                    </p:cTn>
                  </p:par>
                  <p:par>
                    <p:cTn id="474" fill="hold">
                      <p:stCondLst>
                        <p:cond delay="indefinite"/>
                      </p:stCondLst>
                      <p:childTnLst>
                        <p:par>
                          <p:cTn id="475" fill="hold">
                            <p:stCondLst>
                              <p:cond delay="0"/>
                            </p:stCondLst>
                            <p:childTnLst>
                              <p:par>
                                <p:cTn id="476" presetID="34" presetClass="entr" presetSubtype="0" fill="hold" grpId="0" nodeType="clickEffect">
                                  <p:stCondLst>
                                    <p:cond delay="0"/>
                                  </p:stCondLst>
                                  <p:childTnLst>
                                    <p:set>
                                      <p:cBhvr>
                                        <p:cTn id="477" dur="1" fill="hold">
                                          <p:stCondLst>
                                            <p:cond delay="0"/>
                                          </p:stCondLst>
                                        </p:cTn>
                                        <p:tgtEl>
                                          <p:spTgt spid="23576"/>
                                        </p:tgtEl>
                                        <p:attrNameLst>
                                          <p:attrName>style.visibility</p:attrName>
                                        </p:attrNameLst>
                                      </p:cBhvr>
                                      <p:to>
                                        <p:strVal val="visible"/>
                                      </p:to>
                                    </p:set>
                                    <p:anim from="(-#ppt_w/2)" to="(#ppt_x)" calcmode="lin" valueType="num">
                                      <p:cBhvr>
                                        <p:cTn id="478" dur="600" fill="hold">
                                          <p:stCondLst>
                                            <p:cond delay="0"/>
                                          </p:stCondLst>
                                        </p:cTn>
                                        <p:tgtEl>
                                          <p:spTgt spid="23576"/>
                                        </p:tgtEl>
                                        <p:attrNameLst>
                                          <p:attrName>ppt_x</p:attrName>
                                        </p:attrNameLst>
                                      </p:cBhvr>
                                    </p:anim>
                                    <p:anim from="0" to="-1.0" calcmode="lin" valueType="num">
                                      <p:cBhvr>
                                        <p:cTn id="479" dur="200" decel="50000" autoRev="1" fill="hold">
                                          <p:stCondLst>
                                            <p:cond delay="600"/>
                                          </p:stCondLst>
                                        </p:cTn>
                                        <p:tgtEl>
                                          <p:spTgt spid="23576"/>
                                        </p:tgtEl>
                                        <p:attrNameLst>
                                          <p:attrName>xshear</p:attrName>
                                        </p:attrNameLst>
                                      </p:cBhvr>
                                    </p:anim>
                                    <p:animScale>
                                      <p:cBhvr>
                                        <p:cTn id="480" dur="200" decel="100000" autoRev="1" fill="hold">
                                          <p:stCondLst>
                                            <p:cond delay="600"/>
                                          </p:stCondLst>
                                        </p:cTn>
                                        <p:tgtEl>
                                          <p:spTgt spid="23576"/>
                                        </p:tgtEl>
                                      </p:cBhvr>
                                      <p:from x="100000" y="100000"/>
                                      <p:to x="80000" y="100000"/>
                                    </p:animScale>
                                    <p:anim by="(#ppt_h/3+#ppt_w*0.1)" calcmode="lin" valueType="num">
                                      <p:cBhvr additive="sum">
                                        <p:cTn id="481" dur="200" decel="100000" autoRev="1" fill="hold">
                                          <p:stCondLst>
                                            <p:cond delay="600"/>
                                          </p:stCondLst>
                                        </p:cTn>
                                        <p:tgtEl>
                                          <p:spTgt spid="23576"/>
                                        </p:tgtEl>
                                        <p:attrNameLst>
                                          <p:attrName>ppt_x</p:attrName>
                                        </p:attrNameLst>
                                      </p:cBhvr>
                                    </p:anim>
                                  </p:childTnLst>
                                </p:cTn>
                              </p:par>
                            </p:childTnLst>
                          </p:cTn>
                        </p:par>
                      </p:childTnLst>
                    </p:cTn>
                  </p:par>
                  <p:par>
                    <p:cTn id="482" fill="hold">
                      <p:stCondLst>
                        <p:cond delay="indefinite"/>
                      </p:stCondLst>
                      <p:childTnLst>
                        <p:par>
                          <p:cTn id="483" fill="hold">
                            <p:stCondLst>
                              <p:cond delay="0"/>
                            </p:stCondLst>
                            <p:childTnLst>
                              <p:par>
                                <p:cTn id="484" presetID="2" presetClass="exit" presetSubtype="4" fill="hold" grpId="1" nodeType="clickEffect">
                                  <p:stCondLst>
                                    <p:cond delay="0"/>
                                  </p:stCondLst>
                                  <p:iterate type="lt">
                                    <p:tmPct val="0"/>
                                  </p:iterate>
                                  <p:childTnLst>
                                    <p:anim calcmode="lin" valueType="num">
                                      <p:cBhvr additive="base">
                                        <p:cTn id="485" dur="500"/>
                                        <p:tgtEl>
                                          <p:spTgt spid="23571"/>
                                        </p:tgtEl>
                                        <p:attrNameLst>
                                          <p:attrName>ppt_x</p:attrName>
                                        </p:attrNameLst>
                                      </p:cBhvr>
                                      <p:tavLst>
                                        <p:tav tm="0">
                                          <p:val>
                                            <p:strVal val="ppt_x"/>
                                          </p:val>
                                        </p:tav>
                                        <p:tav tm="100000">
                                          <p:val>
                                            <p:strVal val="ppt_x"/>
                                          </p:val>
                                        </p:tav>
                                      </p:tavLst>
                                    </p:anim>
                                    <p:anim calcmode="lin" valueType="num">
                                      <p:cBhvr additive="base">
                                        <p:cTn id="486" dur="500"/>
                                        <p:tgtEl>
                                          <p:spTgt spid="23571"/>
                                        </p:tgtEl>
                                        <p:attrNameLst>
                                          <p:attrName>ppt_y</p:attrName>
                                        </p:attrNameLst>
                                      </p:cBhvr>
                                      <p:tavLst>
                                        <p:tav tm="0">
                                          <p:val>
                                            <p:strVal val="ppt_y"/>
                                          </p:val>
                                        </p:tav>
                                        <p:tav tm="100000">
                                          <p:val>
                                            <p:strVal val="1+ppt_h/2"/>
                                          </p:val>
                                        </p:tav>
                                      </p:tavLst>
                                    </p:anim>
                                    <p:set>
                                      <p:cBhvr>
                                        <p:cTn id="487" dur="1" fill="hold">
                                          <p:stCondLst>
                                            <p:cond delay="499"/>
                                          </p:stCondLst>
                                        </p:cTn>
                                        <p:tgtEl>
                                          <p:spTgt spid="23571"/>
                                        </p:tgtEl>
                                        <p:attrNameLst>
                                          <p:attrName>style.visibility</p:attrName>
                                        </p:attrNameLst>
                                      </p:cBhvr>
                                      <p:to>
                                        <p:strVal val="hidden"/>
                                      </p:to>
                                    </p:set>
                                  </p:childTnLst>
                                </p:cTn>
                              </p:par>
                            </p:childTnLst>
                          </p:cTn>
                        </p:par>
                      </p:childTnLst>
                    </p:cTn>
                  </p:par>
                  <p:par>
                    <p:cTn id="488" fill="hold">
                      <p:stCondLst>
                        <p:cond delay="indefinite"/>
                      </p:stCondLst>
                      <p:childTnLst>
                        <p:par>
                          <p:cTn id="489" fill="hold">
                            <p:stCondLst>
                              <p:cond delay="0"/>
                            </p:stCondLst>
                            <p:childTnLst>
                              <p:par>
                                <p:cTn id="490" presetID="43" presetClass="exit" presetSubtype="0" fill="hold" grpId="1" nodeType="clickEffect">
                                  <p:stCondLst>
                                    <p:cond delay="0"/>
                                  </p:stCondLst>
                                  <p:childTnLst>
                                    <p:anim calcmode="lin" valueType="num">
                                      <p:cBhvr>
                                        <p:cTn id="491" dur="600" decel="50000">
                                          <p:stCondLst>
                                            <p:cond delay="0"/>
                                          </p:stCondLst>
                                        </p:cTn>
                                        <p:tgtEl>
                                          <p:spTgt spid="235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92" dur="400">
                                          <p:stCondLst>
                                            <p:cond delay="600"/>
                                          </p:stCondLst>
                                        </p:cTn>
                                        <p:tgtEl>
                                          <p:spTgt spid="23572"/>
                                        </p:tgtEl>
                                        <p:attrNameLst>
                                          <p:attrName>ppt_x</p:attrName>
                                        </p:attrNameLst>
                                      </p:cBhvr>
                                      <p:tavLst>
                                        <p:tav tm="0">
                                          <p:val>
                                            <p:strVal val="ppt_x"/>
                                          </p:val>
                                        </p:tav>
                                        <p:tav tm="100000">
                                          <p:val>
                                            <p:strVal val="ppt_x"/>
                                          </p:val>
                                        </p:tav>
                                      </p:tavLst>
                                    </p:anim>
                                    <p:anim calcmode="lin" valueType="num">
                                      <p:cBhvr>
                                        <p:cTn id="493" dur="600" decel="50000">
                                          <p:stCondLst>
                                            <p:cond delay="0"/>
                                          </p:stCondLst>
                                        </p:cTn>
                                        <p:tgtEl>
                                          <p:spTgt spid="23572"/>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494" dur="400">
                                          <p:stCondLst>
                                            <p:cond delay="600"/>
                                          </p:stCondLst>
                                        </p:cTn>
                                        <p:tgtEl>
                                          <p:spTgt spid="23572"/>
                                        </p:tgtEl>
                                        <p:attrNameLst>
                                          <p:attrName>ppt_y</p:attrName>
                                        </p:attrNameLst>
                                      </p:cBhvr>
                                      <p:tavLst>
                                        <p:tav tm="0">
                                          <p:val>
                                            <p:strVal val="ppt_y"/>
                                          </p:val>
                                        </p:tav>
                                        <p:tav tm="100000">
                                          <p:val>
                                            <p:strVal val="ppt_y"/>
                                          </p:val>
                                        </p:tav>
                                      </p:tavLst>
                                    </p:anim>
                                    <p:animEffect transition="out" filter="fade">
                                      <p:cBhvr>
                                        <p:cTn id="495" dur="100">
                                          <p:stCondLst>
                                            <p:cond delay="900"/>
                                          </p:stCondLst>
                                        </p:cTn>
                                        <p:tgtEl>
                                          <p:spTgt spid="23572"/>
                                        </p:tgtEl>
                                      </p:cBhvr>
                                    </p:animEffect>
                                    <p:set>
                                      <p:cBhvr>
                                        <p:cTn id="496" dur="1" fill="hold">
                                          <p:stCondLst>
                                            <p:cond delay="999"/>
                                          </p:stCondLst>
                                        </p:cTn>
                                        <p:tgtEl>
                                          <p:spTgt spid="23572"/>
                                        </p:tgtEl>
                                        <p:attrNameLst>
                                          <p:attrName>style.visibility</p:attrName>
                                        </p:attrNameLst>
                                      </p:cBhvr>
                                      <p:to>
                                        <p:strVal val="hidden"/>
                                      </p:to>
                                    </p:set>
                                  </p:childTnLst>
                                </p:cTn>
                              </p:par>
                            </p:childTnLst>
                          </p:cTn>
                        </p:par>
                      </p:childTnLst>
                    </p:cTn>
                  </p:par>
                  <p:par>
                    <p:cTn id="497" fill="hold">
                      <p:stCondLst>
                        <p:cond delay="indefinite"/>
                      </p:stCondLst>
                      <p:childTnLst>
                        <p:par>
                          <p:cTn id="498" fill="hold">
                            <p:stCondLst>
                              <p:cond delay="0"/>
                            </p:stCondLst>
                            <p:childTnLst>
                              <p:par>
                                <p:cTn id="499" presetID="56" presetClass="entr" presetSubtype="0" fill="hold" grpId="0" nodeType="clickEffect">
                                  <p:stCondLst>
                                    <p:cond delay="0"/>
                                  </p:stCondLst>
                                  <p:iterate type="lt">
                                    <p:tmPct val="10000"/>
                                  </p:iterate>
                                  <p:childTnLst>
                                    <p:set>
                                      <p:cBhvr>
                                        <p:cTn id="500" dur="1" fill="hold">
                                          <p:stCondLst>
                                            <p:cond delay="0"/>
                                          </p:stCondLst>
                                        </p:cTn>
                                        <p:tgtEl>
                                          <p:spTgt spid="23633"/>
                                        </p:tgtEl>
                                        <p:attrNameLst>
                                          <p:attrName>style.visibility</p:attrName>
                                        </p:attrNameLst>
                                      </p:cBhvr>
                                      <p:to>
                                        <p:strVal val="visible"/>
                                      </p:to>
                                    </p:set>
                                    <p:anim by="(-#ppt_w*2)" calcmode="lin" valueType="num">
                                      <p:cBhvr rctx="PPT">
                                        <p:cTn id="501" dur="500" autoRev="1" fill="hold">
                                          <p:stCondLst>
                                            <p:cond delay="0"/>
                                          </p:stCondLst>
                                        </p:cTn>
                                        <p:tgtEl>
                                          <p:spTgt spid="23633"/>
                                        </p:tgtEl>
                                        <p:attrNameLst>
                                          <p:attrName>ppt_w</p:attrName>
                                        </p:attrNameLst>
                                      </p:cBhvr>
                                    </p:anim>
                                    <p:anim by="(#ppt_w*0.50)" calcmode="lin" valueType="num">
                                      <p:cBhvr>
                                        <p:cTn id="502" dur="500" decel="50000" autoRev="1" fill="hold">
                                          <p:stCondLst>
                                            <p:cond delay="0"/>
                                          </p:stCondLst>
                                        </p:cTn>
                                        <p:tgtEl>
                                          <p:spTgt spid="23633"/>
                                        </p:tgtEl>
                                        <p:attrNameLst>
                                          <p:attrName>ppt_x</p:attrName>
                                        </p:attrNameLst>
                                      </p:cBhvr>
                                    </p:anim>
                                    <p:anim from="(-#ppt_h/2)" to="(#ppt_y)" calcmode="lin" valueType="num">
                                      <p:cBhvr>
                                        <p:cTn id="503" dur="1000" fill="hold">
                                          <p:stCondLst>
                                            <p:cond delay="0"/>
                                          </p:stCondLst>
                                        </p:cTn>
                                        <p:tgtEl>
                                          <p:spTgt spid="23633"/>
                                        </p:tgtEl>
                                        <p:attrNameLst>
                                          <p:attrName>ppt_y</p:attrName>
                                        </p:attrNameLst>
                                      </p:cBhvr>
                                    </p:anim>
                                    <p:animRot by="21600000">
                                      <p:cBhvr>
                                        <p:cTn id="504" dur="1000" fill="hold">
                                          <p:stCondLst>
                                            <p:cond delay="0"/>
                                          </p:stCondLst>
                                        </p:cTn>
                                        <p:tgtEl>
                                          <p:spTgt spid="23633"/>
                                        </p:tgtEl>
                                        <p:attrNameLst>
                                          <p:attrName>r</p:attrName>
                                        </p:attrNameLst>
                                      </p:cBhvr>
                                    </p:animRot>
                                  </p:childTnLst>
                                </p:cTn>
                              </p:par>
                            </p:childTnLst>
                          </p:cTn>
                        </p:par>
                      </p:childTnLst>
                    </p:cTn>
                  </p:par>
                  <p:par>
                    <p:cTn id="505" fill="hold">
                      <p:stCondLst>
                        <p:cond delay="indefinite"/>
                      </p:stCondLst>
                      <p:childTnLst>
                        <p:par>
                          <p:cTn id="506" fill="hold">
                            <p:stCondLst>
                              <p:cond delay="0"/>
                            </p:stCondLst>
                            <p:childTnLst>
                              <p:par>
                                <p:cTn id="507" presetID="5" presetClass="exit" presetSubtype="10" fill="hold" grpId="1" nodeType="clickEffect">
                                  <p:stCondLst>
                                    <p:cond delay="0"/>
                                  </p:stCondLst>
                                  <p:childTnLst>
                                    <p:animEffect transition="out" filter="checkerboard(across)">
                                      <p:cBhvr>
                                        <p:cTn id="508" dur="500"/>
                                        <p:tgtEl>
                                          <p:spTgt spid="23575"/>
                                        </p:tgtEl>
                                      </p:cBhvr>
                                    </p:animEffect>
                                    <p:set>
                                      <p:cBhvr>
                                        <p:cTn id="509" dur="1" fill="hold">
                                          <p:stCondLst>
                                            <p:cond delay="499"/>
                                          </p:stCondLst>
                                        </p:cTn>
                                        <p:tgtEl>
                                          <p:spTgt spid="23575"/>
                                        </p:tgtEl>
                                        <p:attrNameLst>
                                          <p:attrName>style.visibility</p:attrName>
                                        </p:attrNameLst>
                                      </p:cBhvr>
                                      <p:to>
                                        <p:strVal val="hidden"/>
                                      </p:to>
                                    </p:set>
                                  </p:childTnLst>
                                </p:cTn>
                              </p:par>
                            </p:childTnLst>
                          </p:cTn>
                        </p:par>
                      </p:childTnLst>
                    </p:cTn>
                  </p:par>
                  <p:par>
                    <p:cTn id="510" fill="hold">
                      <p:stCondLst>
                        <p:cond delay="indefinite"/>
                      </p:stCondLst>
                      <p:childTnLst>
                        <p:par>
                          <p:cTn id="511" fill="hold">
                            <p:stCondLst>
                              <p:cond delay="0"/>
                            </p:stCondLst>
                            <p:childTnLst>
                              <p:par>
                                <p:cTn id="512" presetID="49" presetClass="exit" presetSubtype="0" accel="100000" fill="hold" grpId="1" nodeType="clickEffect">
                                  <p:stCondLst>
                                    <p:cond delay="0"/>
                                  </p:stCondLst>
                                  <p:iterate type="lt">
                                    <p:tmPct val="0"/>
                                  </p:iterate>
                                  <p:childTnLst>
                                    <p:anim calcmode="lin" valueType="num">
                                      <p:cBhvr>
                                        <p:cTn id="513" dur="500"/>
                                        <p:tgtEl>
                                          <p:spTgt spid="23574"/>
                                        </p:tgtEl>
                                        <p:attrNameLst>
                                          <p:attrName>ppt_w</p:attrName>
                                        </p:attrNameLst>
                                      </p:cBhvr>
                                      <p:tavLst>
                                        <p:tav tm="0">
                                          <p:val>
                                            <p:strVal val="ppt_w"/>
                                          </p:val>
                                        </p:tav>
                                        <p:tav tm="100000">
                                          <p:val>
                                            <p:fltVal val="0"/>
                                          </p:val>
                                        </p:tav>
                                      </p:tavLst>
                                    </p:anim>
                                    <p:anim calcmode="lin" valueType="num">
                                      <p:cBhvr>
                                        <p:cTn id="514" dur="500"/>
                                        <p:tgtEl>
                                          <p:spTgt spid="23574"/>
                                        </p:tgtEl>
                                        <p:attrNameLst>
                                          <p:attrName>ppt_h</p:attrName>
                                        </p:attrNameLst>
                                      </p:cBhvr>
                                      <p:tavLst>
                                        <p:tav tm="0">
                                          <p:val>
                                            <p:strVal val="ppt_h"/>
                                          </p:val>
                                        </p:tav>
                                        <p:tav tm="100000">
                                          <p:val>
                                            <p:fltVal val="0"/>
                                          </p:val>
                                        </p:tav>
                                      </p:tavLst>
                                    </p:anim>
                                    <p:anim calcmode="lin" valueType="num">
                                      <p:cBhvr>
                                        <p:cTn id="515" dur="500"/>
                                        <p:tgtEl>
                                          <p:spTgt spid="23574"/>
                                        </p:tgtEl>
                                        <p:attrNameLst>
                                          <p:attrName>style.rotation</p:attrName>
                                        </p:attrNameLst>
                                      </p:cBhvr>
                                      <p:tavLst>
                                        <p:tav tm="0">
                                          <p:val>
                                            <p:fltVal val="0"/>
                                          </p:val>
                                        </p:tav>
                                        <p:tav tm="100000">
                                          <p:val>
                                            <p:fltVal val="360"/>
                                          </p:val>
                                        </p:tav>
                                      </p:tavLst>
                                    </p:anim>
                                    <p:animEffect transition="out" filter="fade">
                                      <p:cBhvr>
                                        <p:cTn id="516" dur="500"/>
                                        <p:tgtEl>
                                          <p:spTgt spid="23574"/>
                                        </p:tgtEl>
                                      </p:cBhvr>
                                    </p:animEffect>
                                    <p:set>
                                      <p:cBhvr>
                                        <p:cTn id="517" dur="1" fill="hold">
                                          <p:stCondLst>
                                            <p:cond delay="499"/>
                                          </p:stCondLst>
                                        </p:cTn>
                                        <p:tgtEl>
                                          <p:spTgt spid="23574"/>
                                        </p:tgtEl>
                                        <p:attrNameLst>
                                          <p:attrName>style.visibility</p:attrName>
                                        </p:attrNameLst>
                                      </p:cBhvr>
                                      <p:to>
                                        <p:strVal val="hidden"/>
                                      </p:to>
                                    </p:set>
                                  </p:childTnLst>
                                </p:cTn>
                              </p:par>
                            </p:childTnLst>
                          </p:cTn>
                        </p:par>
                      </p:childTnLst>
                    </p:cTn>
                  </p:par>
                  <p:par>
                    <p:cTn id="518" fill="hold">
                      <p:stCondLst>
                        <p:cond delay="indefinite"/>
                      </p:stCondLst>
                      <p:childTnLst>
                        <p:par>
                          <p:cTn id="519" fill="hold">
                            <p:stCondLst>
                              <p:cond delay="0"/>
                            </p:stCondLst>
                            <p:childTnLst>
                              <p:par>
                                <p:cTn id="520" presetID="54" presetClass="entr" presetSubtype="0" accel="100000" fill="hold" grpId="0" nodeType="clickEffect">
                                  <p:stCondLst>
                                    <p:cond delay="0"/>
                                  </p:stCondLst>
                                  <p:childTnLst>
                                    <p:set>
                                      <p:cBhvr>
                                        <p:cTn id="521" dur="1" fill="hold">
                                          <p:stCondLst>
                                            <p:cond delay="0"/>
                                          </p:stCondLst>
                                        </p:cTn>
                                        <p:tgtEl>
                                          <p:spTgt spid="23634"/>
                                        </p:tgtEl>
                                        <p:attrNameLst>
                                          <p:attrName>style.visibility</p:attrName>
                                        </p:attrNameLst>
                                      </p:cBhvr>
                                      <p:to>
                                        <p:strVal val="visible"/>
                                      </p:to>
                                    </p:set>
                                    <p:anim calcmode="lin" valueType="num">
                                      <p:cBhvr>
                                        <p:cTn id="522" dur="500" fill="hold"/>
                                        <p:tgtEl>
                                          <p:spTgt spid="23634"/>
                                        </p:tgtEl>
                                        <p:attrNameLst>
                                          <p:attrName>ppt_w</p:attrName>
                                        </p:attrNameLst>
                                      </p:cBhvr>
                                      <p:tavLst>
                                        <p:tav tm="0">
                                          <p:val>
                                            <p:strVal val="#ppt_w*0.05"/>
                                          </p:val>
                                        </p:tav>
                                        <p:tav tm="100000">
                                          <p:val>
                                            <p:strVal val="#ppt_w"/>
                                          </p:val>
                                        </p:tav>
                                      </p:tavLst>
                                    </p:anim>
                                    <p:anim calcmode="lin" valueType="num">
                                      <p:cBhvr>
                                        <p:cTn id="523" dur="500" fill="hold"/>
                                        <p:tgtEl>
                                          <p:spTgt spid="23634"/>
                                        </p:tgtEl>
                                        <p:attrNameLst>
                                          <p:attrName>ppt_h</p:attrName>
                                        </p:attrNameLst>
                                      </p:cBhvr>
                                      <p:tavLst>
                                        <p:tav tm="0">
                                          <p:val>
                                            <p:strVal val="#ppt_h"/>
                                          </p:val>
                                        </p:tav>
                                        <p:tav tm="100000">
                                          <p:val>
                                            <p:strVal val="#ppt_h"/>
                                          </p:val>
                                        </p:tav>
                                      </p:tavLst>
                                    </p:anim>
                                    <p:anim calcmode="lin" valueType="num">
                                      <p:cBhvr>
                                        <p:cTn id="524" dur="500" fill="hold"/>
                                        <p:tgtEl>
                                          <p:spTgt spid="23634"/>
                                        </p:tgtEl>
                                        <p:attrNameLst>
                                          <p:attrName>ppt_x</p:attrName>
                                        </p:attrNameLst>
                                      </p:cBhvr>
                                      <p:tavLst>
                                        <p:tav tm="0">
                                          <p:val>
                                            <p:strVal val="#ppt_x-.2"/>
                                          </p:val>
                                        </p:tav>
                                        <p:tav tm="100000">
                                          <p:val>
                                            <p:strVal val="#ppt_x"/>
                                          </p:val>
                                        </p:tav>
                                      </p:tavLst>
                                    </p:anim>
                                    <p:anim calcmode="lin" valueType="num">
                                      <p:cBhvr>
                                        <p:cTn id="525" dur="500" fill="hold"/>
                                        <p:tgtEl>
                                          <p:spTgt spid="23634"/>
                                        </p:tgtEl>
                                        <p:attrNameLst>
                                          <p:attrName>ppt_y</p:attrName>
                                        </p:attrNameLst>
                                      </p:cBhvr>
                                      <p:tavLst>
                                        <p:tav tm="0">
                                          <p:val>
                                            <p:strVal val="#ppt_y"/>
                                          </p:val>
                                        </p:tav>
                                        <p:tav tm="100000">
                                          <p:val>
                                            <p:strVal val="#ppt_y"/>
                                          </p:val>
                                        </p:tav>
                                      </p:tavLst>
                                    </p:anim>
                                    <p:animEffect transition="in" filter="fade">
                                      <p:cBhvr>
                                        <p:cTn id="526" dur="500"/>
                                        <p:tgtEl>
                                          <p:spTgt spid="23634"/>
                                        </p:tgtEl>
                                      </p:cBhvr>
                                    </p:animEffect>
                                  </p:childTnLst>
                                </p:cTn>
                              </p:par>
                            </p:childTnLst>
                          </p:cTn>
                        </p:par>
                      </p:childTnLst>
                    </p:cTn>
                  </p:par>
                  <p:par>
                    <p:cTn id="527" fill="hold">
                      <p:stCondLst>
                        <p:cond delay="indefinite"/>
                      </p:stCondLst>
                      <p:childTnLst>
                        <p:par>
                          <p:cTn id="528" fill="hold">
                            <p:stCondLst>
                              <p:cond delay="0"/>
                            </p:stCondLst>
                            <p:childTnLst>
                              <p:par>
                                <p:cTn id="529" presetID="43" presetClass="exit" presetSubtype="0" fill="hold" grpId="1" nodeType="clickEffect">
                                  <p:stCondLst>
                                    <p:cond delay="0"/>
                                  </p:stCondLst>
                                  <p:iterate type="lt">
                                    <p:tmPct val="0"/>
                                  </p:iterate>
                                  <p:childTnLst>
                                    <p:anim calcmode="lin" valueType="num">
                                      <p:cBhvr>
                                        <p:cTn id="530" dur="600" decel="50000">
                                          <p:stCondLst>
                                            <p:cond delay="0"/>
                                          </p:stCondLst>
                                        </p:cTn>
                                        <p:tgtEl>
                                          <p:spTgt spid="235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31" dur="400">
                                          <p:stCondLst>
                                            <p:cond delay="600"/>
                                          </p:stCondLst>
                                        </p:cTn>
                                        <p:tgtEl>
                                          <p:spTgt spid="23573"/>
                                        </p:tgtEl>
                                        <p:attrNameLst>
                                          <p:attrName>ppt_x</p:attrName>
                                        </p:attrNameLst>
                                      </p:cBhvr>
                                      <p:tavLst>
                                        <p:tav tm="0">
                                          <p:val>
                                            <p:strVal val="ppt_x"/>
                                          </p:val>
                                        </p:tav>
                                        <p:tav tm="100000">
                                          <p:val>
                                            <p:strVal val="ppt_x"/>
                                          </p:val>
                                        </p:tav>
                                      </p:tavLst>
                                    </p:anim>
                                    <p:anim calcmode="lin" valueType="num">
                                      <p:cBhvr>
                                        <p:cTn id="532" dur="600" decel="50000">
                                          <p:stCondLst>
                                            <p:cond delay="0"/>
                                          </p:stCondLst>
                                        </p:cTn>
                                        <p:tgtEl>
                                          <p:spTgt spid="23573"/>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533" dur="400">
                                          <p:stCondLst>
                                            <p:cond delay="600"/>
                                          </p:stCondLst>
                                        </p:cTn>
                                        <p:tgtEl>
                                          <p:spTgt spid="23573"/>
                                        </p:tgtEl>
                                        <p:attrNameLst>
                                          <p:attrName>ppt_y</p:attrName>
                                        </p:attrNameLst>
                                      </p:cBhvr>
                                      <p:tavLst>
                                        <p:tav tm="0">
                                          <p:val>
                                            <p:strVal val="ppt_y"/>
                                          </p:val>
                                        </p:tav>
                                        <p:tav tm="100000">
                                          <p:val>
                                            <p:strVal val="ppt_y"/>
                                          </p:val>
                                        </p:tav>
                                      </p:tavLst>
                                    </p:anim>
                                    <p:animEffect transition="out" filter="fade">
                                      <p:cBhvr>
                                        <p:cTn id="534" dur="100">
                                          <p:stCondLst>
                                            <p:cond delay="900"/>
                                          </p:stCondLst>
                                        </p:cTn>
                                        <p:tgtEl>
                                          <p:spTgt spid="23573"/>
                                        </p:tgtEl>
                                      </p:cBhvr>
                                    </p:animEffect>
                                    <p:set>
                                      <p:cBhvr>
                                        <p:cTn id="535" dur="1" fill="hold">
                                          <p:stCondLst>
                                            <p:cond delay="999"/>
                                          </p:stCondLst>
                                        </p:cTn>
                                        <p:tgtEl>
                                          <p:spTgt spid="23573"/>
                                        </p:tgtEl>
                                        <p:attrNameLst>
                                          <p:attrName>style.visibility</p:attrName>
                                        </p:attrNameLst>
                                      </p:cBhvr>
                                      <p:to>
                                        <p:strVal val="hidden"/>
                                      </p:to>
                                    </p:set>
                                  </p:childTnLst>
                                </p:cTn>
                              </p:par>
                            </p:childTnLst>
                          </p:cTn>
                        </p:par>
                      </p:childTnLst>
                    </p:cTn>
                  </p:par>
                  <p:par>
                    <p:cTn id="536" fill="hold">
                      <p:stCondLst>
                        <p:cond delay="indefinite"/>
                      </p:stCondLst>
                      <p:childTnLst>
                        <p:par>
                          <p:cTn id="537" fill="hold">
                            <p:stCondLst>
                              <p:cond delay="0"/>
                            </p:stCondLst>
                            <p:childTnLst>
                              <p:par>
                                <p:cTn id="538" presetID="2" presetClass="exit" presetSubtype="4" fill="hold" grpId="1" nodeType="clickEffect">
                                  <p:stCondLst>
                                    <p:cond delay="0"/>
                                  </p:stCondLst>
                                  <p:childTnLst>
                                    <p:anim calcmode="lin" valueType="num">
                                      <p:cBhvr additive="base">
                                        <p:cTn id="539" dur="500"/>
                                        <p:tgtEl>
                                          <p:spTgt spid="23576"/>
                                        </p:tgtEl>
                                        <p:attrNameLst>
                                          <p:attrName>ppt_x</p:attrName>
                                        </p:attrNameLst>
                                      </p:cBhvr>
                                      <p:tavLst>
                                        <p:tav tm="0">
                                          <p:val>
                                            <p:strVal val="ppt_x"/>
                                          </p:val>
                                        </p:tav>
                                        <p:tav tm="100000">
                                          <p:val>
                                            <p:strVal val="ppt_x"/>
                                          </p:val>
                                        </p:tav>
                                      </p:tavLst>
                                    </p:anim>
                                    <p:anim calcmode="lin" valueType="num">
                                      <p:cBhvr additive="base">
                                        <p:cTn id="540" dur="500"/>
                                        <p:tgtEl>
                                          <p:spTgt spid="23576"/>
                                        </p:tgtEl>
                                        <p:attrNameLst>
                                          <p:attrName>ppt_y</p:attrName>
                                        </p:attrNameLst>
                                      </p:cBhvr>
                                      <p:tavLst>
                                        <p:tav tm="0">
                                          <p:val>
                                            <p:strVal val="ppt_y"/>
                                          </p:val>
                                        </p:tav>
                                        <p:tav tm="100000">
                                          <p:val>
                                            <p:strVal val="1+ppt_h/2"/>
                                          </p:val>
                                        </p:tav>
                                      </p:tavLst>
                                    </p:anim>
                                    <p:set>
                                      <p:cBhvr>
                                        <p:cTn id="541" dur="1" fill="hold">
                                          <p:stCondLst>
                                            <p:cond delay="499"/>
                                          </p:stCondLst>
                                        </p:cTn>
                                        <p:tgtEl>
                                          <p:spTgt spid="23576"/>
                                        </p:tgtEl>
                                        <p:attrNameLst>
                                          <p:attrName>style.visibility</p:attrName>
                                        </p:attrNameLst>
                                      </p:cBhvr>
                                      <p:to>
                                        <p:strVal val="hidden"/>
                                      </p:to>
                                    </p:set>
                                  </p:childTnLst>
                                </p:cTn>
                              </p:par>
                            </p:childTnLst>
                          </p:cTn>
                        </p:par>
                      </p:childTnLst>
                    </p:cTn>
                  </p:par>
                  <p:par>
                    <p:cTn id="542" fill="hold">
                      <p:stCondLst>
                        <p:cond delay="indefinite"/>
                      </p:stCondLst>
                      <p:childTnLst>
                        <p:par>
                          <p:cTn id="543" fill="hold">
                            <p:stCondLst>
                              <p:cond delay="0"/>
                            </p:stCondLst>
                            <p:childTnLst>
                              <p:par>
                                <p:cTn id="544" presetID="38" presetClass="entr" presetSubtype="0" accel="50000" fill="hold" grpId="0" nodeType="clickEffect">
                                  <p:stCondLst>
                                    <p:cond delay="0"/>
                                  </p:stCondLst>
                                  <p:iterate type="lt">
                                    <p:tmPct val="50000"/>
                                  </p:iterate>
                                  <p:childTnLst>
                                    <p:set>
                                      <p:cBhvr>
                                        <p:cTn id="545" dur="1" fill="hold">
                                          <p:stCondLst>
                                            <p:cond delay="0"/>
                                          </p:stCondLst>
                                        </p:cTn>
                                        <p:tgtEl>
                                          <p:spTgt spid="23635"/>
                                        </p:tgtEl>
                                        <p:attrNameLst>
                                          <p:attrName>style.visibility</p:attrName>
                                        </p:attrNameLst>
                                      </p:cBhvr>
                                      <p:to>
                                        <p:strVal val="visible"/>
                                      </p:to>
                                    </p:set>
                                    <p:set>
                                      <p:cBhvr>
                                        <p:cTn id="546" dur="455" fill="hold">
                                          <p:stCondLst>
                                            <p:cond delay="0"/>
                                          </p:stCondLst>
                                        </p:cTn>
                                        <p:tgtEl>
                                          <p:spTgt spid="23635"/>
                                        </p:tgtEl>
                                        <p:attrNameLst>
                                          <p:attrName>style.rotation</p:attrName>
                                        </p:attrNameLst>
                                      </p:cBhvr>
                                      <p:to>
                                        <p:strVal val="-45.0"/>
                                      </p:to>
                                    </p:set>
                                    <p:anim calcmode="lin" valueType="num">
                                      <p:cBhvr>
                                        <p:cTn id="547" dur="455" fill="hold">
                                          <p:stCondLst>
                                            <p:cond delay="455"/>
                                          </p:stCondLst>
                                        </p:cTn>
                                        <p:tgtEl>
                                          <p:spTgt spid="23635"/>
                                        </p:tgtEl>
                                        <p:attrNameLst>
                                          <p:attrName>style.rotation</p:attrName>
                                        </p:attrNameLst>
                                      </p:cBhvr>
                                      <p:tavLst>
                                        <p:tav tm="0">
                                          <p:val>
                                            <p:fltVal val="-45"/>
                                          </p:val>
                                        </p:tav>
                                        <p:tav tm="69900">
                                          <p:val>
                                            <p:fltVal val="45"/>
                                          </p:val>
                                        </p:tav>
                                        <p:tav tm="100000">
                                          <p:val>
                                            <p:fltVal val="0"/>
                                          </p:val>
                                        </p:tav>
                                      </p:tavLst>
                                    </p:anim>
                                    <p:anim calcmode="lin" valueType="num">
                                      <p:cBhvr>
                                        <p:cTn id="548" dur="455" fill="hold">
                                          <p:stCondLst>
                                            <p:cond delay="0"/>
                                          </p:stCondLst>
                                        </p:cTn>
                                        <p:tgtEl>
                                          <p:spTgt spid="23635"/>
                                        </p:tgtEl>
                                        <p:attrNameLst>
                                          <p:attrName>ppt_y</p:attrName>
                                        </p:attrNameLst>
                                      </p:cBhvr>
                                      <p:tavLst>
                                        <p:tav tm="0">
                                          <p:val>
                                            <p:strVal val="#ppt_y-1"/>
                                          </p:val>
                                        </p:tav>
                                        <p:tav tm="100000">
                                          <p:val>
                                            <p:strVal val="#ppt_y-(0.354*#ppt_w-0.172*#ppt_h)"/>
                                          </p:val>
                                        </p:tav>
                                      </p:tavLst>
                                    </p:anim>
                                    <p:anim calcmode="lin" valueType="num">
                                      <p:cBhvr>
                                        <p:cTn id="549" dur="156" decel="50000" autoRev="1" fill="hold">
                                          <p:stCondLst>
                                            <p:cond delay="455"/>
                                          </p:stCondLst>
                                        </p:cTn>
                                        <p:tgtEl>
                                          <p:spTgt spid="23635"/>
                                        </p:tgtEl>
                                        <p:attrNameLst>
                                          <p:attrName>ppt_y</p:attrName>
                                        </p:attrNameLst>
                                      </p:cBhvr>
                                      <p:tavLst>
                                        <p:tav tm="0">
                                          <p:val>
                                            <p:strVal val="#ppt_y-(0.354*#ppt_w-0.172*#ppt_h)"/>
                                          </p:val>
                                        </p:tav>
                                        <p:tav tm="100000">
                                          <p:val>
                                            <p:strVal val="#ppt_y-(0.354*#ppt_w-0.172*#ppt_h)-#ppt_h/2"/>
                                          </p:val>
                                        </p:tav>
                                      </p:tavLst>
                                    </p:anim>
                                    <p:anim calcmode="lin" valueType="num">
                                      <p:cBhvr>
                                        <p:cTn id="550" dur="136" fill="hold">
                                          <p:stCondLst>
                                            <p:cond delay="864"/>
                                          </p:stCondLst>
                                        </p:cTn>
                                        <p:tgtEl>
                                          <p:spTgt spid="2363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P spid="23558" grpId="0"/>
      <p:bldP spid="23559" grpId="0"/>
      <p:bldP spid="23561" grpId="0"/>
      <p:bldP spid="23562" grpId="0"/>
      <p:bldP spid="23563" grpId="0"/>
      <p:bldP spid="23565" grpId="0"/>
      <p:bldP spid="23566" grpId="0"/>
      <p:bldP spid="23567" grpId="0"/>
      <p:bldP spid="23568" grpId="0"/>
      <p:bldP spid="23569" grpId="0"/>
      <p:bldP spid="23570" grpId="0"/>
      <p:bldP spid="23571" grpId="0"/>
      <p:bldP spid="23571" grpId="1"/>
      <p:bldP spid="23572" grpId="0"/>
      <p:bldP spid="23572" grpId="1"/>
      <p:bldP spid="23573" grpId="0"/>
      <p:bldP spid="23573" grpId="1"/>
      <p:bldP spid="23574" grpId="0"/>
      <p:bldP spid="23574" grpId="1"/>
      <p:bldP spid="23575" grpId="0"/>
      <p:bldP spid="23575" grpId="1"/>
      <p:bldP spid="23576" grpId="0"/>
      <p:bldP spid="23576" grpId="1"/>
      <p:bldP spid="23577" grpId="0"/>
      <p:bldP spid="23577" grpId="1"/>
      <p:bldP spid="23578" grpId="0"/>
      <p:bldP spid="23582" grpId="0"/>
      <p:bldP spid="23582" grpId="1"/>
      <p:bldP spid="23586" grpId="0"/>
      <p:bldP spid="23586" grpId="1"/>
      <p:bldP spid="23588" grpId="0"/>
      <p:bldP spid="23588" grpId="1"/>
      <p:bldP spid="23590" grpId="0"/>
      <p:bldP spid="23590" grpId="1"/>
      <p:bldP spid="23592" grpId="0"/>
      <p:bldP spid="23592" grpId="1"/>
      <p:bldP spid="23594" grpId="0"/>
      <p:bldP spid="23594" grpId="1"/>
      <p:bldP spid="23596" grpId="0"/>
      <p:bldP spid="23596" grpId="1"/>
      <p:bldP spid="23598" grpId="0"/>
      <p:bldP spid="23598" grpId="1"/>
      <p:bldP spid="23600" grpId="0"/>
      <p:bldP spid="23600" grpId="1"/>
      <p:bldP spid="23602" grpId="0"/>
      <p:bldP spid="23602" grpId="1"/>
      <p:bldP spid="23604" grpId="0"/>
      <p:bldP spid="23604" grpId="1"/>
      <p:bldP spid="23606" grpId="0"/>
      <p:bldP spid="23606" grpId="1"/>
      <p:bldP spid="23608" grpId="0"/>
      <p:bldP spid="23608" grpId="1"/>
      <p:bldP spid="23610" grpId="0" build="allAtOnce"/>
      <p:bldP spid="23612" grpId="0"/>
      <p:bldP spid="23612" grpId="1"/>
      <p:bldP spid="23614" grpId="0"/>
      <p:bldP spid="23614" grpId="1"/>
      <p:bldP spid="23616" grpId="0" build="allAtOnce"/>
      <p:bldP spid="23623" grpId="0"/>
      <p:bldP spid="23623" grpId="1"/>
      <p:bldP spid="23625" grpId="0"/>
      <p:bldP spid="23625" grpId="1"/>
      <p:bldP spid="23627" grpId="0"/>
      <p:bldP spid="23627" grpId="1"/>
      <p:bldP spid="23629" grpId="0"/>
      <p:bldP spid="23629" grpId="1"/>
      <p:bldP spid="23631" grpId="0"/>
      <p:bldP spid="23631" grpId="1"/>
      <p:bldP spid="23633" grpId="0"/>
      <p:bldP spid="23634" grpId="0"/>
      <p:bldP spid="236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诗歌内容</a:t>
            </a:r>
            <a:endParaRPr lang="zh-CN" altLang="en-US" b="1" dirty="0">
              <a:solidFill>
                <a:srgbClr val="190DB3"/>
              </a:solidFill>
            </a:endParaRPr>
          </a:p>
        </p:txBody>
      </p:sp>
      <p:sp>
        <p:nvSpPr>
          <p:cNvPr id="3" name="矩形 2"/>
          <p:cNvSpPr/>
          <p:nvPr/>
        </p:nvSpPr>
        <p:spPr>
          <a:xfrm>
            <a:off x="539552" y="1196751"/>
            <a:ext cx="8280920" cy="5078313"/>
          </a:xfrm>
          <a:prstGeom prst="rect">
            <a:avLst/>
          </a:prstGeom>
        </p:spPr>
        <p:txBody>
          <a:bodyPr wrap="square">
            <a:spAutoFit/>
          </a:bodyPr>
          <a:lstStyle/>
          <a:p>
            <a:r>
              <a:rPr lang="zh-CN" altLang="en-US" b="1" dirty="0" smtClean="0">
                <a:latin typeface="微软雅黑" pitchFamily="34" charset="-122"/>
                <a:ea typeface="微软雅黑" pitchFamily="34" charset="-122"/>
              </a:rPr>
              <a:t>这首诗三章都用秋水岸边凄清的秋景起兴，所谓“蒹葭苍苍，白露为霜”，“蒹葭凄凄，白露未晞”，“蒹葭采采，白露未已”，刻划的是一片水乡清秋的景色，既明写了主人公此时所见的客观景色，又暗寓了他此时的心情和感受，与诗人困于愁思苦想之中的凄惋心境是相一致的。换过来说，诗人的凄惋的心境，也正是借这样一幅秋凉之景得到渲染烘托，得到形象具体的表现。王夫之</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姜斋诗话</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说：“关情者景，自与情相为珀芥也。情景虽有在心在物之分。而景生情，情生景，哀乐之触，荣悴之迎，互藏其宅”，这首诗就是把暮秋特有的景色与人物委婉惆怅的相思感情交铸在一起，从而渲染了全诗的气氛，创造的一个扑朔迷、情景交融的意境。另外，</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蒹葭</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一诗，又是把实情实景与想象幻想结合在一志，用虚实互相生发的手法，借助意象的模糊性和朦胧性，来加强抒情写物的感染力的。“所谓伊人，在水一方”，这是他第一次的幻觉，明明看见对岸有个人影，可是怎么走也走不到她的身边。“宛在水中央”，这是他第二次的幻觉，忽然觉得所爱的人又出现在前面流水环绕小岛上，可是怎么游也游不到她的身边。那个倩影，一会儿“在水一方”，一会儿“在水中央”；一会儿在岸边，一会儿在高地。真是如同在幻景中，在梦境中，但主人公却坚信这是真实的，不惜一切努力和艰辛去追寻她。这正生动深刻地写出了一个痴情者的心理变态，写出了他对所爱者的强烈感情。而这种意象的模糊和迷茫，又使全诗具有一种朦胧的美感，生发出韵味无穷的艺术感染力。</a:t>
            </a:r>
            <a:endParaRPr lang="zh-CN" altLang="en-US"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18A39296-D603-4FE4-8859-44AB7D4C6A0E}"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诗歌内容</a:t>
            </a:r>
            <a:endParaRPr lang="zh-CN" altLang="en-US" b="1" dirty="0">
              <a:solidFill>
                <a:srgbClr val="190DB3"/>
              </a:solidFill>
            </a:endParaRPr>
          </a:p>
        </p:txBody>
      </p:sp>
      <p:sp>
        <p:nvSpPr>
          <p:cNvPr id="3" name="矩形 2"/>
          <p:cNvSpPr/>
          <p:nvPr/>
        </p:nvSpPr>
        <p:spPr>
          <a:xfrm>
            <a:off x="395536" y="1196753"/>
            <a:ext cx="8424936" cy="5410712"/>
          </a:xfrm>
          <a:prstGeom prst="rect">
            <a:avLst/>
          </a:prstGeom>
        </p:spPr>
        <p:txBody>
          <a:bodyPr wrap="square">
            <a:spAutoFit/>
          </a:bodyPr>
          <a:lstStyle/>
          <a:p>
            <a:pPr>
              <a:lnSpc>
                <a:spcPct val="80000"/>
              </a:lnSpc>
            </a:pPr>
            <a:r>
              <a:rPr lang="zh-CN" altLang="en-US" sz="2400" b="1" dirty="0" smtClean="0">
                <a:solidFill>
                  <a:srgbClr val="FF0000"/>
                </a:solidFill>
                <a:latin typeface="微软雅黑" pitchFamily="34" charset="-122"/>
                <a:ea typeface="微软雅黑" pitchFamily="34" charset="-122"/>
              </a:rPr>
              <a:t>讨论分析本诗中“起兴”手法的运用。</a:t>
            </a:r>
            <a:r>
              <a:rPr lang="zh-CN" altLang="en-US" sz="2400" b="1" dirty="0" smtClean="0">
                <a:latin typeface="微软雅黑" pitchFamily="34" charset="-122"/>
                <a:ea typeface="微软雅黑" pitchFamily="34" charset="-122"/>
              </a:rPr>
              <a:t/>
            </a:r>
            <a:br>
              <a:rPr lang="zh-CN" altLang="en-US" sz="2400" b="1" dirty="0" smtClean="0">
                <a:latin typeface="微软雅黑" pitchFamily="34" charset="-122"/>
                <a:ea typeface="微软雅黑" pitchFamily="34" charset="-122"/>
              </a:rPr>
            </a:br>
            <a:r>
              <a:rPr lang="zh-CN" altLang="en-US" sz="2400" b="1" dirty="0" smtClean="0">
                <a:latin typeface="微软雅黑" pitchFamily="34" charset="-122"/>
                <a:ea typeface="微软雅黑" pitchFamily="34" charset="-122"/>
              </a:rPr>
              <a:t>      </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蒹葭</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这首诗的每章开头的前两句都是写景：蒹葭苍苍，白露为霜”“蒹葭凄凄，白露未晞”，“蒹葭采采，白露末已”。这些景物描写给人展现了秋天的清晨，河边的苍苍芦苇沾满了霜露的景象，给人以萧瑟冷落之感。此情此景，使得热恋者感到分外的凄凉，更加思念“在水一方”的恋人，于是他去寻找“在水一方”的恋人。因此这每章开头的前两句是“兴”，从而引起正文。</a:t>
            </a:r>
          </a:p>
          <a:p>
            <a:pPr>
              <a:lnSpc>
                <a:spcPct val="80000"/>
              </a:lnSpc>
            </a:pPr>
            <a:r>
              <a:rPr lang="zh-CN" altLang="en-US" sz="2400" b="1" dirty="0" smtClean="0">
                <a:solidFill>
                  <a:srgbClr val="FF0000"/>
                </a:solidFill>
                <a:latin typeface="微软雅黑" pitchFamily="34" charset="-122"/>
                <a:ea typeface="微软雅黑" pitchFamily="34" charset="-122"/>
              </a:rPr>
              <a:t>讨论分析诗中运用迭章复沓的表达方式。</a:t>
            </a:r>
            <a:r>
              <a:rPr lang="zh-CN" altLang="en-US" sz="2400" b="1" dirty="0" smtClean="0">
                <a:latin typeface="微软雅黑" pitchFamily="34" charset="-122"/>
                <a:ea typeface="微软雅黑" pitchFamily="34" charset="-122"/>
              </a:rPr>
              <a:t/>
            </a:r>
            <a:br>
              <a:rPr lang="zh-CN" altLang="en-US" sz="2400" b="1" dirty="0" smtClean="0">
                <a:latin typeface="微软雅黑" pitchFamily="34" charset="-122"/>
                <a:ea typeface="微软雅黑" pitchFamily="34" charset="-122"/>
              </a:rPr>
            </a:br>
            <a:r>
              <a:rPr lang="zh-CN" altLang="en-US" sz="2400" b="1" dirty="0" smtClean="0">
                <a:latin typeface="微软雅黑" pitchFamily="34" charset="-122"/>
                <a:ea typeface="微软雅黑" pitchFamily="34" charset="-122"/>
              </a:rPr>
              <a:t>    本诗与</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诗经</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中的许多诗篇一样，采用了迭章复沓的表达方式。三章不断转换字面与声韵：首章中的“苍苍”到二、三章换为“凄凄”，“来采”；首章中的“为霜”到二、三章换为“未晞”“末已”；首章中的“一方”到二、三章换为“之湄”“之涘”；“长”到二、三章换为“跻”“右”。通过字面与声韵的转换，使得所表达的感情深化。</a:t>
            </a:r>
            <a:endParaRPr lang="en-US" altLang="zh-CN" sz="2400" b="1" dirty="0" smtClean="0">
              <a:latin typeface="微软雅黑" pitchFamily="34" charset="-122"/>
              <a:ea typeface="微软雅黑" pitchFamily="34" charset="-122"/>
            </a:endParaRPr>
          </a:p>
          <a:p>
            <a:pPr>
              <a:lnSpc>
                <a:spcPct val="80000"/>
              </a:lnSpc>
            </a:pPr>
            <a:r>
              <a:rPr lang="zh-CN" altLang="en-US" sz="2400" b="1" dirty="0" smtClean="0">
                <a:solidFill>
                  <a:srgbClr val="FF0000"/>
                </a:solidFill>
                <a:latin typeface="微软雅黑" pitchFamily="34" charset="-122"/>
                <a:ea typeface="微软雅黑" pitchFamily="34" charset="-122"/>
              </a:rPr>
              <a:t>要求同学们注意这首诗的韵脚，也就是诗中押韵的字。</a:t>
            </a:r>
            <a:r>
              <a:rPr lang="zh-CN" altLang="en-US" sz="2400" b="1" dirty="0" smtClean="0">
                <a:latin typeface="微软雅黑" pitchFamily="34" charset="-122"/>
                <a:ea typeface="微软雅黑" pitchFamily="34" charset="-122"/>
              </a:rPr>
              <a:t/>
            </a:r>
            <a:br>
              <a:rPr lang="zh-CN" altLang="en-US" sz="2400" b="1" dirty="0" smtClean="0">
                <a:latin typeface="微软雅黑" pitchFamily="34" charset="-122"/>
                <a:ea typeface="微软雅黑" pitchFamily="34" charset="-122"/>
              </a:rPr>
            </a:br>
            <a:r>
              <a:rPr lang="zh-CN" altLang="en-US" sz="2400" b="1" dirty="0" smtClean="0">
                <a:latin typeface="微软雅黑" pitchFamily="34" charset="-122"/>
                <a:ea typeface="微软雅黑" pitchFamily="34" charset="-122"/>
              </a:rPr>
              <a:t> 明确：第一章应该是苍、霜、方长、央； 第二章是萋、晞、跻、坻； 第三章是采、已、汜、右、坻。</a:t>
            </a:r>
            <a:endParaRPr lang="zh-CN" altLang="en-US" sz="2400"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186FACAF-C1B2-4565-9F7C-6E821FAFC402}"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ext Box 3"/>
          <p:cNvSpPr txBox="1">
            <a:spLocks noChangeArrowheads="1"/>
          </p:cNvSpPr>
          <p:nvPr/>
        </p:nvSpPr>
        <p:spPr bwMode="auto">
          <a:xfrm>
            <a:off x="2267744" y="1196752"/>
            <a:ext cx="3168352" cy="1397819"/>
          </a:xfrm>
          <a:prstGeom prst="rect">
            <a:avLst/>
          </a:prstGeom>
          <a:noFill/>
          <a:ln w="9525">
            <a:noFill/>
            <a:miter lim="800000"/>
            <a:headEnd/>
            <a:tailEnd/>
          </a:ln>
          <a:effectLst/>
        </p:spPr>
        <p:txBody>
          <a:bodyPr wrap="square" lIns="0" tIns="0" rIns="0" bIns="0">
            <a:spAutoFit/>
          </a:bodyPr>
          <a:lstStyle/>
          <a:p>
            <a:pPr>
              <a:lnSpc>
                <a:spcPts val="2223"/>
              </a:lnSpc>
              <a:tabLst>
                <a:tab pos="564556" algn="l"/>
                <a:tab pos="3297518" algn="l"/>
              </a:tabLst>
            </a:pPr>
            <a:r>
              <a:rPr lang="en-US" altLang="zh-CN" dirty="0" smtClean="0"/>
              <a:t>                                                                               </a:t>
            </a:r>
            <a:r>
              <a:rPr lang="en-US" altLang="zh-CN" sz="4000" b="1" dirty="0" smtClean="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蒹葭</a:t>
            </a:r>
            <a:r>
              <a:rPr lang="en-US" altLang="zh-CN" sz="4000" b="1" dirty="0">
                <a:solidFill>
                  <a:srgbClr val="FF0000"/>
                </a:solidFill>
                <a:latin typeface="微软雅黑" pitchFamily="34" charset="-122"/>
                <a:ea typeface="微软雅黑" pitchFamily="34" charset="-122"/>
              </a:rPr>
              <a:t>》</a:t>
            </a:r>
          </a:p>
          <a:p>
            <a:pPr>
              <a:lnSpc>
                <a:spcPts val="1010"/>
              </a:lnSpc>
              <a:tabLst>
                <a:tab pos="564556" algn="l"/>
                <a:tab pos="3297518" algn="l"/>
              </a:tabLst>
            </a:pPr>
            <a:endParaRPr lang="en-US" altLang="zh-CN" sz="2200" b="1" dirty="0">
              <a:solidFill>
                <a:srgbClr val="000000"/>
              </a:solidFill>
              <a:latin typeface="微软雅黑" pitchFamily="34" charset="-122"/>
              <a:ea typeface="微软雅黑" pitchFamily="34" charset="-122"/>
            </a:endParaRPr>
          </a:p>
          <a:p>
            <a:pPr>
              <a:lnSpc>
                <a:spcPts val="1010"/>
              </a:lnSpc>
              <a:tabLst>
                <a:tab pos="564556" algn="l"/>
                <a:tab pos="3297518" algn="l"/>
              </a:tabLst>
            </a:pPr>
            <a:endParaRPr lang="en-US" altLang="zh-CN" sz="2200" b="1" dirty="0">
              <a:solidFill>
                <a:srgbClr val="000000"/>
              </a:solidFill>
              <a:latin typeface="微软雅黑" pitchFamily="34" charset="-122"/>
              <a:ea typeface="微软雅黑" pitchFamily="34" charset="-122"/>
            </a:endParaRPr>
          </a:p>
          <a:p>
            <a:pPr>
              <a:lnSpc>
                <a:spcPts val="1010"/>
              </a:lnSpc>
              <a:tabLst>
                <a:tab pos="564556" algn="l"/>
                <a:tab pos="3297518" algn="l"/>
              </a:tabLst>
            </a:pPr>
            <a:endParaRPr lang="zh-CN" altLang="en-US" sz="2200" b="1" dirty="0">
              <a:solidFill>
                <a:srgbClr val="000000"/>
              </a:solidFill>
              <a:latin typeface="微软雅黑" pitchFamily="34" charset="-122"/>
              <a:ea typeface="微软雅黑" pitchFamily="34" charset="-122"/>
            </a:endParaRPr>
          </a:p>
          <a:p>
            <a:pPr>
              <a:lnSpc>
                <a:spcPts val="1010"/>
              </a:lnSpc>
              <a:tabLst>
                <a:tab pos="564556" algn="l"/>
                <a:tab pos="3297518" algn="l"/>
              </a:tabLst>
            </a:pPr>
            <a:endParaRPr lang="zh-CN" altLang="en-US" sz="2200" dirty="0">
              <a:solidFill>
                <a:srgbClr val="000000"/>
              </a:solidFill>
              <a:latin typeface="Times New Roman" pitchFamily="18" charset="0"/>
            </a:endParaRPr>
          </a:p>
          <a:p>
            <a:pPr>
              <a:lnSpc>
                <a:spcPts val="2475"/>
              </a:lnSpc>
              <a:tabLst>
                <a:tab pos="564556" algn="l"/>
                <a:tab pos="3297518" algn="l"/>
              </a:tabLst>
            </a:pPr>
            <a:endParaRPr lang="zh-CN" altLang="en-US" sz="2200" b="1" dirty="0">
              <a:solidFill>
                <a:srgbClr val="FF0000"/>
              </a:solidFill>
              <a:latin typeface="微软雅黑" pitchFamily="34" charset="-122"/>
              <a:ea typeface="微软雅黑" pitchFamily="34" charset="-122"/>
            </a:endParaRPr>
          </a:p>
        </p:txBody>
      </p:sp>
      <p:graphicFrame>
        <p:nvGraphicFramePr>
          <p:cNvPr id="35849" name="Object 9"/>
          <p:cNvGraphicFramePr>
            <a:graphicFrameLocks noChangeAspect="1"/>
          </p:cNvGraphicFramePr>
          <p:nvPr/>
        </p:nvGraphicFramePr>
        <p:xfrm>
          <a:off x="755576" y="1988840"/>
          <a:ext cx="7751995" cy="3773812"/>
        </p:xfrm>
        <a:graphic>
          <a:graphicData uri="http://schemas.openxmlformats.org/presentationml/2006/ole">
            <mc:AlternateContent xmlns:mc="http://schemas.openxmlformats.org/markup-compatibility/2006">
              <mc:Choice xmlns:v="urn:schemas-microsoft-com:vml" Requires="v">
                <p:oleObj spid="_x0000_s1030" name="WPS文字 文档" r:id="rId4" imgW="7628966" imgH="2039314" progId="WPS.Document.6">
                  <p:embed/>
                </p:oleObj>
              </mc:Choice>
              <mc:Fallback>
                <p:oleObj name="WPS文字 文档" r:id="rId4" imgW="7628966" imgH="2039314" progId="WPS.Document.6">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1988840"/>
                        <a:ext cx="7751995" cy="377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extBox 4"/>
          <p:cNvSpPr txBox="1"/>
          <p:nvPr/>
        </p:nvSpPr>
        <p:spPr>
          <a:xfrm>
            <a:off x="1259632" y="332656"/>
            <a:ext cx="2520280"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6" name="日期占位符 5"/>
          <p:cNvSpPr>
            <a:spLocks noGrp="1"/>
          </p:cNvSpPr>
          <p:nvPr>
            <p:ph type="dt" sz="half" idx="10"/>
          </p:nvPr>
        </p:nvSpPr>
        <p:spPr/>
        <p:txBody>
          <a:bodyPr/>
          <a:lstStyle/>
          <a:p>
            <a:fld id="{72720A2F-F436-451D-AF7C-D385E71FE677}" type="datetime3">
              <a:rPr lang="zh-CN" altLang="en-US" smtClean="0"/>
              <a:t>2016年12月30日星期五</a:t>
            </a:fld>
            <a:endParaRPr lang="en-US" altLang="zh-CN"/>
          </a:p>
        </p:txBody>
      </p:sp>
    </p:spTree>
  </p:cSld>
  <p:clrMapOvr>
    <a:masterClrMapping/>
  </p:clrMapOvr>
  <p:transition spd="med">
    <p:wheel spokes="8"/>
    <p:sndAc>
      <p:stSnd>
        <p:snd r:embed="rId3"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诗歌主题思想</a:t>
            </a:r>
            <a:endParaRPr lang="zh-CN" altLang="en-US" b="1" dirty="0">
              <a:solidFill>
                <a:srgbClr val="190DB3"/>
              </a:solidFill>
            </a:endParaRPr>
          </a:p>
        </p:txBody>
      </p:sp>
      <p:sp>
        <p:nvSpPr>
          <p:cNvPr id="3" name="矩形 2"/>
          <p:cNvSpPr/>
          <p:nvPr/>
        </p:nvSpPr>
        <p:spPr>
          <a:xfrm>
            <a:off x="323528" y="1340768"/>
            <a:ext cx="7992888" cy="3388363"/>
          </a:xfrm>
          <a:prstGeom prst="rect">
            <a:avLst/>
          </a:prstGeom>
        </p:spPr>
        <p:txBody>
          <a:bodyPr wrap="square">
            <a:spAutoFit/>
          </a:bodyPr>
          <a:lstStyle/>
          <a:p>
            <a:r>
              <a:rPr lang="zh-CN" altLang="zh-CN" sz="4000" b="1" dirty="0" smtClean="0">
                <a:latin typeface="微软雅黑" pitchFamily="34" charset="-122"/>
                <a:ea typeface="微软雅黑" pitchFamily="34" charset="-122"/>
              </a:rPr>
              <a:t>《蒹葭》是一首描写爱情的诗。诗的主人公渴慕倾心于伊人，不怕道路艰险，执著地追求，但伊人却可望而不可即，求而不得，因而苦闷、感伤。</a:t>
            </a:r>
          </a:p>
          <a:p>
            <a:pPr>
              <a:lnSpc>
                <a:spcPts val="1000"/>
              </a:lnSpc>
              <a:tabLst>
                <a:tab pos="558800" algn="l"/>
              </a:tabLst>
            </a:pPr>
            <a:endParaRPr lang="zh-CN" altLang="en-US" sz="4000" b="1" dirty="0">
              <a:solidFill>
                <a:srgbClr val="000000"/>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954572B4-51CE-4E5C-B066-5234B9CFE7B5}"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作者简介</a:t>
            </a:r>
            <a:endParaRPr lang="zh-CN" altLang="en-US" b="1" dirty="0">
              <a:solidFill>
                <a:srgbClr val="190DB3"/>
              </a:solidFill>
            </a:endParaRPr>
          </a:p>
        </p:txBody>
      </p:sp>
      <p:sp>
        <p:nvSpPr>
          <p:cNvPr id="3" name="矩形 2"/>
          <p:cNvSpPr/>
          <p:nvPr/>
        </p:nvSpPr>
        <p:spPr>
          <a:xfrm>
            <a:off x="107504" y="1700808"/>
            <a:ext cx="8136904" cy="3416320"/>
          </a:xfrm>
          <a:prstGeom prst="rect">
            <a:avLst/>
          </a:prstGeom>
        </p:spPr>
        <p:txBody>
          <a:bodyPr wrap="square">
            <a:spAutoFit/>
          </a:bodyPr>
          <a:lstStyle/>
          <a:p>
            <a:r>
              <a:rPr lang="zh-CN" altLang="en-US" sz="3600" b="1" dirty="0" smtClean="0">
                <a:latin typeface="微软雅黑" pitchFamily="34" charset="-122"/>
                <a:ea typeface="微软雅黑" pitchFamily="34" charset="-122"/>
              </a:rPr>
              <a:t>崔颢  （约公元</a:t>
            </a:r>
            <a:r>
              <a:rPr lang="en-US" altLang="zh-CN" sz="3600" b="1" dirty="0" smtClean="0">
                <a:latin typeface="微软雅黑" pitchFamily="34" charset="-122"/>
                <a:ea typeface="微软雅黑" pitchFamily="34" charset="-122"/>
              </a:rPr>
              <a:t>704—754</a:t>
            </a:r>
            <a:r>
              <a:rPr lang="zh-CN" altLang="en-US" sz="3600" b="1" dirty="0" smtClean="0">
                <a:latin typeface="微软雅黑" pitchFamily="34" charset="-122"/>
                <a:ea typeface="微软雅黑" pitchFamily="34" charset="-122"/>
              </a:rPr>
              <a:t>年）</a:t>
            </a:r>
            <a:r>
              <a:rPr lang="zh-CN" altLang="en-US" sz="3600" b="1" dirty="0" smtClean="0">
                <a:solidFill>
                  <a:srgbClr val="FF0000"/>
                </a:solidFill>
                <a:latin typeface="微软雅黑" pitchFamily="34" charset="-122"/>
                <a:ea typeface="微软雅黑" pitchFamily="34" charset="-122"/>
              </a:rPr>
              <a:t>盛唐</a:t>
            </a:r>
            <a:r>
              <a:rPr lang="zh-CN" altLang="en-US" sz="3600" b="1" dirty="0" smtClean="0">
                <a:latin typeface="微软雅黑" pitchFamily="34" charset="-122"/>
                <a:ea typeface="微软雅黑" pitchFamily="34" charset="-122"/>
              </a:rPr>
              <a:t>著名</a:t>
            </a:r>
            <a:r>
              <a:rPr lang="zh-CN" altLang="en-US" sz="3600" b="1" dirty="0" smtClean="0">
                <a:solidFill>
                  <a:srgbClr val="FF0000"/>
                </a:solidFill>
                <a:latin typeface="微软雅黑" pitchFamily="34" charset="-122"/>
                <a:ea typeface="微软雅黑" pitchFamily="34" charset="-122"/>
              </a:rPr>
              <a:t>诗人</a:t>
            </a:r>
            <a:r>
              <a:rPr lang="zh-CN" altLang="en-US" sz="3600" b="1" dirty="0" smtClean="0">
                <a:latin typeface="微软雅黑" pitchFamily="34" charset="-122"/>
                <a:ea typeface="微软雅黑" pitchFamily="34" charset="-122"/>
              </a:rPr>
              <a:t>。汴州 （今河南开封）人，开元年间进士，官司勋员外郎。早期的诗歌多写闺情，流于浮艳。后经历</a:t>
            </a:r>
            <a:r>
              <a:rPr lang="zh-CN" altLang="en-US" sz="3600" b="1" dirty="0" smtClean="0">
                <a:solidFill>
                  <a:srgbClr val="FF0000"/>
                </a:solidFill>
                <a:latin typeface="微软雅黑" pitchFamily="34" charset="-122"/>
                <a:ea typeface="微软雅黑" pitchFamily="34" charset="-122"/>
              </a:rPr>
              <a:t>边塞</a:t>
            </a:r>
            <a:r>
              <a:rPr lang="zh-CN" altLang="en-US" sz="3600" b="1" dirty="0" smtClean="0">
                <a:latin typeface="微软雅黑" pitchFamily="34" charset="-122"/>
                <a:ea typeface="微软雅黑" pitchFamily="34" charset="-122"/>
              </a:rPr>
              <a:t>，诗歌的风格变为</a:t>
            </a:r>
            <a:r>
              <a:rPr lang="zh-CN" altLang="en-US" sz="3600" b="1" dirty="0" smtClean="0">
                <a:solidFill>
                  <a:srgbClr val="FF0000"/>
                </a:solidFill>
                <a:latin typeface="微软雅黑" pitchFamily="34" charset="-122"/>
                <a:ea typeface="微软雅黑" pitchFamily="34" charset="-122"/>
              </a:rPr>
              <a:t>雄浑奔放</a:t>
            </a:r>
            <a:r>
              <a:rPr lang="zh-CN" altLang="en-US" sz="3600" b="1" dirty="0" smtClean="0">
                <a:latin typeface="微软雅黑" pitchFamily="34" charset="-122"/>
                <a:ea typeface="微软雅黑" pitchFamily="34" charset="-122"/>
              </a:rPr>
              <a:t>。代表作有</a:t>
            </a:r>
            <a:r>
              <a:rPr lang="en-US" altLang="zh-CN" sz="3600" b="1" dirty="0" smtClean="0">
                <a:latin typeface="微软雅黑" pitchFamily="34" charset="-122"/>
                <a:ea typeface="微软雅黑" pitchFamily="34" charset="-122"/>
              </a:rPr>
              <a:t>《</a:t>
            </a:r>
            <a:r>
              <a:rPr lang="zh-CN" altLang="en-US" sz="3600" b="1" dirty="0" smtClean="0">
                <a:latin typeface="微软雅黑" pitchFamily="34" charset="-122"/>
                <a:ea typeface="微软雅黑" pitchFamily="34" charset="-122"/>
              </a:rPr>
              <a:t>黄鹤楼</a:t>
            </a:r>
            <a:r>
              <a:rPr lang="en-US" altLang="zh-CN" sz="3600" b="1" dirty="0" smtClean="0">
                <a:latin typeface="微软雅黑" pitchFamily="34" charset="-122"/>
                <a:ea typeface="微软雅黑" pitchFamily="34" charset="-122"/>
              </a:rPr>
              <a:t>》</a:t>
            </a:r>
            <a:r>
              <a:rPr lang="zh-CN" altLang="en-US" sz="3600" b="1" dirty="0" smtClean="0">
                <a:latin typeface="微软雅黑" pitchFamily="34" charset="-122"/>
                <a:ea typeface="微软雅黑" pitchFamily="34" charset="-122"/>
              </a:rPr>
              <a:t>。 </a:t>
            </a:r>
            <a:endParaRPr lang="zh-CN" altLang="en-US" sz="3600"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D26AC586-D0B2-4997-9328-82FD3F324AE1}"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4"/>
          <p:cNvSpPr txBox="1">
            <a:spLocks noChangeArrowheads="1"/>
          </p:cNvSpPr>
          <p:nvPr/>
        </p:nvSpPr>
        <p:spPr bwMode="auto">
          <a:xfrm>
            <a:off x="3276600" y="0"/>
            <a:ext cx="2133600" cy="641350"/>
          </a:xfrm>
          <a:prstGeom prst="rect">
            <a:avLst/>
          </a:prstGeom>
          <a:noFill/>
          <a:ln w="9525">
            <a:noFill/>
            <a:miter lim="800000"/>
            <a:headEnd/>
            <a:tailEnd/>
          </a:ln>
          <a:effectLst/>
        </p:spPr>
        <p:txBody>
          <a:bodyPr>
            <a:spAutoFit/>
          </a:bodyPr>
          <a:lstStyle/>
          <a:p>
            <a:pPr>
              <a:spcBef>
                <a:spcPct val="50000"/>
              </a:spcBef>
            </a:pPr>
            <a:r>
              <a:rPr lang="zh-CN" altLang="en-US" sz="3600" b="1">
                <a:solidFill>
                  <a:schemeClr val="tx2"/>
                </a:solidFill>
              </a:rPr>
              <a:t>黄  鹤  楼</a:t>
            </a:r>
          </a:p>
        </p:txBody>
      </p:sp>
      <p:sp>
        <p:nvSpPr>
          <p:cNvPr id="26629" name="Text Box 5"/>
          <p:cNvSpPr txBox="1">
            <a:spLocks noChangeArrowheads="1"/>
          </p:cNvSpPr>
          <p:nvPr/>
        </p:nvSpPr>
        <p:spPr bwMode="auto">
          <a:xfrm>
            <a:off x="3810000" y="685800"/>
            <a:ext cx="1066800" cy="457200"/>
          </a:xfrm>
          <a:prstGeom prst="rect">
            <a:avLst/>
          </a:prstGeom>
          <a:noFill/>
          <a:ln w="9525">
            <a:noFill/>
            <a:miter lim="800000"/>
            <a:headEnd/>
            <a:tailEnd/>
          </a:ln>
          <a:effectLst/>
        </p:spPr>
        <p:txBody>
          <a:bodyPr>
            <a:spAutoFit/>
          </a:bodyPr>
          <a:lstStyle/>
          <a:p>
            <a:pPr>
              <a:spcBef>
                <a:spcPct val="50000"/>
              </a:spcBef>
            </a:pPr>
            <a:r>
              <a:rPr lang="zh-CN" altLang="en-US" sz="2400" b="1">
                <a:solidFill>
                  <a:srgbClr val="CC9900"/>
                </a:solidFill>
              </a:rPr>
              <a:t>崔  颢</a:t>
            </a:r>
          </a:p>
        </p:txBody>
      </p:sp>
      <p:sp>
        <p:nvSpPr>
          <p:cNvPr id="26630" name="Text Box 6"/>
          <p:cNvSpPr txBox="1">
            <a:spLocks noChangeArrowheads="1"/>
          </p:cNvSpPr>
          <p:nvPr/>
        </p:nvSpPr>
        <p:spPr bwMode="auto">
          <a:xfrm>
            <a:off x="304800" y="1219200"/>
            <a:ext cx="3733800" cy="519113"/>
          </a:xfrm>
          <a:prstGeom prst="rect">
            <a:avLst/>
          </a:prstGeom>
          <a:noFill/>
          <a:ln w="9525">
            <a:noFill/>
            <a:miter lim="800000"/>
            <a:headEnd/>
            <a:tailEnd/>
          </a:ln>
          <a:effectLst/>
        </p:spPr>
        <p:txBody>
          <a:bodyPr>
            <a:spAutoFit/>
          </a:bodyPr>
          <a:lstStyle/>
          <a:p>
            <a:pPr>
              <a:spcBef>
                <a:spcPct val="50000"/>
              </a:spcBef>
            </a:pPr>
            <a:r>
              <a:rPr lang="zh-CN" altLang="en-US" sz="2800" b="1"/>
              <a:t>昔 人 已 乘 黄 鹤 去 ，</a:t>
            </a:r>
          </a:p>
        </p:txBody>
      </p:sp>
      <p:sp>
        <p:nvSpPr>
          <p:cNvPr id="26631" name="Text Box 7"/>
          <p:cNvSpPr txBox="1">
            <a:spLocks noChangeArrowheads="1"/>
          </p:cNvSpPr>
          <p:nvPr/>
        </p:nvSpPr>
        <p:spPr bwMode="auto">
          <a:xfrm>
            <a:off x="5257800" y="1219200"/>
            <a:ext cx="3886200" cy="519113"/>
          </a:xfrm>
          <a:prstGeom prst="rect">
            <a:avLst/>
          </a:prstGeom>
          <a:noFill/>
          <a:ln w="9525">
            <a:noFill/>
            <a:miter lim="800000"/>
            <a:headEnd/>
            <a:tailEnd/>
          </a:ln>
          <a:effectLst/>
        </p:spPr>
        <p:txBody>
          <a:bodyPr>
            <a:spAutoFit/>
          </a:bodyPr>
          <a:lstStyle/>
          <a:p>
            <a:pPr>
              <a:spcBef>
                <a:spcPct val="50000"/>
              </a:spcBef>
            </a:pPr>
            <a:r>
              <a:rPr lang="zh-CN" altLang="en-US" sz="2800" b="1"/>
              <a:t>此 地 空 余 黄 鹤 楼 。</a:t>
            </a:r>
          </a:p>
        </p:txBody>
      </p:sp>
      <p:sp>
        <p:nvSpPr>
          <p:cNvPr id="26632" name="Text Box 8"/>
          <p:cNvSpPr txBox="1">
            <a:spLocks noChangeArrowheads="1"/>
          </p:cNvSpPr>
          <p:nvPr/>
        </p:nvSpPr>
        <p:spPr bwMode="auto">
          <a:xfrm>
            <a:off x="304800" y="2590800"/>
            <a:ext cx="3810000" cy="519113"/>
          </a:xfrm>
          <a:prstGeom prst="rect">
            <a:avLst/>
          </a:prstGeom>
          <a:noFill/>
          <a:ln w="9525">
            <a:noFill/>
            <a:miter lim="800000"/>
            <a:headEnd/>
            <a:tailEnd/>
          </a:ln>
          <a:effectLst/>
        </p:spPr>
        <p:txBody>
          <a:bodyPr>
            <a:spAutoFit/>
          </a:bodyPr>
          <a:lstStyle/>
          <a:p>
            <a:pPr>
              <a:spcBef>
                <a:spcPct val="50000"/>
              </a:spcBef>
            </a:pPr>
            <a:r>
              <a:rPr lang="zh-CN" altLang="en-US" sz="2800" b="1"/>
              <a:t>黄 鹤 一 去 不 复 返 ，</a:t>
            </a:r>
          </a:p>
        </p:txBody>
      </p:sp>
      <p:sp>
        <p:nvSpPr>
          <p:cNvPr id="26633" name="Text Box 9"/>
          <p:cNvSpPr txBox="1">
            <a:spLocks noChangeArrowheads="1"/>
          </p:cNvSpPr>
          <p:nvPr/>
        </p:nvSpPr>
        <p:spPr bwMode="auto">
          <a:xfrm>
            <a:off x="5257800" y="2514600"/>
            <a:ext cx="3886200" cy="519113"/>
          </a:xfrm>
          <a:prstGeom prst="rect">
            <a:avLst/>
          </a:prstGeom>
          <a:noFill/>
          <a:ln w="9525">
            <a:noFill/>
            <a:miter lim="800000"/>
            <a:headEnd/>
            <a:tailEnd/>
          </a:ln>
          <a:effectLst/>
        </p:spPr>
        <p:txBody>
          <a:bodyPr>
            <a:spAutoFit/>
          </a:bodyPr>
          <a:lstStyle/>
          <a:p>
            <a:pPr>
              <a:spcBef>
                <a:spcPct val="50000"/>
              </a:spcBef>
            </a:pPr>
            <a:r>
              <a:rPr lang="zh-CN" altLang="en-US" sz="2800" b="1"/>
              <a:t>白 云 千 载 空 </a:t>
            </a:r>
            <a:r>
              <a:rPr lang="zh-CN" altLang="en-US" sz="2800" b="1">
                <a:solidFill>
                  <a:schemeClr val="tx2"/>
                </a:solidFill>
              </a:rPr>
              <a:t>悠 悠</a:t>
            </a:r>
            <a:r>
              <a:rPr lang="zh-CN" altLang="en-US" sz="2800" b="1"/>
              <a:t> 。</a:t>
            </a:r>
          </a:p>
        </p:txBody>
      </p:sp>
      <p:sp>
        <p:nvSpPr>
          <p:cNvPr id="26634" name="Text Box 10"/>
          <p:cNvSpPr txBox="1">
            <a:spLocks noChangeArrowheads="1"/>
          </p:cNvSpPr>
          <p:nvPr/>
        </p:nvSpPr>
        <p:spPr bwMode="auto">
          <a:xfrm>
            <a:off x="304800" y="4038600"/>
            <a:ext cx="4114800" cy="519113"/>
          </a:xfrm>
          <a:prstGeom prst="rect">
            <a:avLst/>
          </a:prstGeom>
          <a:noFill/>
          <a:ln w="9525">
            <a:noFill/>
            <a:miter lim="800000"/>
            <a:headEnd/>
            <a:tailEnd/>
          </a:ln>
          <a:effectLst/>
        </p:spPr>
        <p:txBody>
          <a:bodyPr>
            <a:spAutoFit/>
          </a:bodyPr>
          <a:lstStyle/>
          <a:p>
            <a:pPr>
              <a:spcBef>
                <a:spcPct val="50000"/>
              </a:spcBef>
            </a:pPr>
            <a:r>
              <a:rPr lang="zh-CN" altLang="en-US" sz="2800" b="1">
                <a:solidFill>
                  <a:schemeClr val="tx2"/>
                </a:solidFill>
              </a:rPr>
              <a:t>晴 川</a:t>
            </a:r>
            <a:r>
              <a:rPr lang="zh-CN" altLang="en-US" sz="2800" b="1"/>
              <a:t> </a:t>
            </a:r>
            <a:r>
              <a:rPr lang="zh-CN" altLang="en-US" sz="2800" b="1">
                <a:solidFill>
                  <a:srgbClr val="008000"/>
                </a:solidFill>
              </a:rPr>
              <a:t>历 历</a:t>
            </a:r>
            <a:r>
              <a:rPr lang="zh-CN" altLang="en-US" sz="2800" b="1"/>
              <a:t> </a:t>
            </a:r>
            <a:r>
              <a:rPr lang="zh-CN" altLang="en-US" sz="2800" b="1">
                <a:solidFill>
                  <a:srgbClr val="CC9900"/>
                </a:solidFill>
              </a:rPr>
              <a:t>汉 阳</a:t>
            </a:r>
            <a:r>
              <a:rPr lang="zh-CN" altLang="en-US" sz="2800" b="1"/>
              <a:t> 树 ，</a:t>
            </a:r>
          </a:p>
        </p:txBody>
      </p:sp>
      <p:sp>
        <p:nvSpPr>
          <p:cNvPr id="26635" name="Text Box 11"/>
          <p:cNvSpPr txBox="1">
            <a:spLocks noChangeArrowheads="1"/>
          </p:cNvSpPr>
          <p:nvPr/>
        </p:nvSpPr>
        <p:spPr bwMode="auto">
          <a:xfrm>
            <a:off x="5257800" y="4038600"/>
            <a:ext cx="4038600" cy="519113"/>
          </a:xfrm>
          <a:prstGeom prst="rect">
            <a:avLst/>
          </a:prstGeom>
          <a:noFill/>
          <a:ln w="9525">
            <a:noFill/>
            <a:miter lim="800000"/>
            <a:headEnd/>
            <a:tailEnd/>
          </a:ln>
          <a:effectLst/>
        </p:spPr>
        <p:txBody>
          <a:bodyPr>
            <a:spAutoFit/>
          </a:bodyPr>
          <a:lstStyle/>
          <a:p>
            <a:pPr>
              <a:spcBef>
                <a:spcPct val="50000"/>
              </a:spcBef>
            </a:pPr>
            <a:r>
              <a:rPr lang="zh-CN" altLang="en-US" sz="2800" b="1"/>
              <a:t>芳 草 </a:t>
            </a:r>
            <a:r>
              <a:rPr lang="zh-CN" altLang="en-US" sz="2800" b="1">
                <a:solidFill>
                  <a:schemeClr val="tx2"/>
                </a:solidFill>
              </a:rPr>
              <a:t>萋 萋</a:t>
            </a:r>
            <a:r>
              <a:rPr lang="zh-CN" altLang="en-US" sz="2800" b="1"/>
              <a:t> </a:t>
            </a:r>
            <a:r>
              <a:rPr lang="zh-CN" altLang="en-US" sz="2800" b="1">
                <a:solidFill>
                  <a:srgbClr val="008000"/>
                </a:solidFill>
              </a:rPr>
              <a:t>鹦 鹉 洲</a:t>
            </a:r>
            <a:r>
              <a:rPr lang="zh-CN" altLang="en-US" sz="2800" b="1"/>
              <a:t> 。</a:t>
            </a:r>
          </a:p>
        </p:txBody>
      </p:sp>
      <p:sp>
        <p:nvSpPr>
          <p:cNvPr id="26636" name="Text Box 12"/>
          <p:cNvSpPr txBox="1">
            <a:spLocks noChangeArrowheads="1"/>
          </p:cNvSpPr>
          <p:nvPr/>
        </p:nvSpPr>
        <p:spPr bwMode="auto">
          <a:xfrm>
            <a:off x="304800" y="5410200"/>
            <a:ext cx="4038600" cy="519113"/>
          </a:xfrm>
          <a:prstGeom prst="rect">
            <a:avLst/>
          </a:prstGeom>
          <a:noFill/>
          <a:ln w="9525">
            <a:noFill/>
            <a:miter lim="800000"/>
            <a:headEnd/>
            <a:tailEnd/>
          </a:ln>
          <a:effectLst/>
        </p:spPr>
        <p:txBody>
          <a:bodyPr>
            <a:spAutoFit/>
          </a:bodyPr>
          <a:lstStyle/>
          <a:p>
            <a:pPr>
              <a:spcBef>
                <a:spcPct val="50000"/>
              </a:spcBef>
            </a:pPr>
            <a:r>
              <a:rPr lang="zh-CN" altLang="en-US" sz="2800" b="1"/>
              <a:t>日 暮 </a:t>
            </a:r>
            <a:r>
              <a:rPr lang="zh-CN" altLang="en-US" sz="2800" b="1">
                <a:solidFill>
                  <a:schemeClr val="tx2"/>
                </a:solidFill>
              </a:rPr>
              <a:t>乡 关</a:t>
            </a:r>
            <a:r>
              <a:rPr lang="zh-CN" altLang="en-US" sz="2800" b="1"/>
              <a:t> 何 处 是 ，</a:t>
            </a:r>
          </a:p>
        </p:txBody>
      </p:sp>
      <p:sp>
        <p:nvSpPr>
          <p:cNvPr id="26637" name="Text Box 13"/>
          <p:cNvSpPr txBox="1">
            <a:spLocks noChangeArrowheads="1"/>
          </p:cNvSpPr>
          <p:nvPr/>
        </p:nvSpPr>
        <p:spPr bwMode="auto">
          <a:xfrm>
            <a:off x="5257800" y="5334000"/>
            <a:ext cx="3886200" cy="519113"/>
          </a:xfrm>
          <a:prstGeom prst="rect">
            <a:avLst/>
          </a:prstGeom>
          <a:noFill/>
          <a:ln w="9525">
            <a:noFill/>
            <a:miter lim="800000"/>
            <a:headEnd/>
            <a:tailEnd/>
          </a:ln>
          <a:effectLst/>
        </p:spPr>
        <p:txBody>
          <a:bodyPr>
            <a:spAutoFit/>
          </a:bodyPr>
          <a:lstStyle/>
          <a:p>
            <a:pPr>
              <a:spcBef>
                <a:spcPct val="50000"/>
              </a:spcBef>
            </a:pPr>
            <a:r>
              <a:rPr lang="zh-CN" altLang="en-US" sz="2800" b="1">
                <a:solidFill>
                  <a:schemeClr val="tx2"/>
                </a:solidFill>
              </a:rPr>
              <a:t>烟 波</a:t>
            </a:r>
            <a:r>
              <a:rPr lang="zh-CN" altLang="en-US" sz="2800" b="1"/>
              <a:t> 江 上 使 人 愁 。</a:t>
            </a:r>
          </a:p>
        </p:txBody>
      </p:sp>
      <p:sp>
        <p:nvSpPr>
          <p:cNvPr id="26638" name="Line 14"/>
          <p:cNvSpPr>
            <a:spLocks noChangeShapeType="1"/>
          </p:cNvSpPr>
          <p:nvPr/>
        </p:nvSpPr>
        <p:spPr bwMode="auto">
          <a:xfrm>
            <a:off x="8077200" y="2971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6639" name="Text Box 15"/>
          <p:cNvSpPr txBox="1">
            <a:spLocks noChangeArrowheads="1"/>
          </p:cNvSpPr>
          <p:nvPr/>
        </p:nvSpPr>
        <p:spPr bwMode="auto">
          <a:xfrm>
            <a:off x="7391400" y="3352800"/>
            <a:ext cx="1752600" cy="3968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飘荡的样子。</a:t>
            </a:r>
          </a:p>
        </p:txBody>
      </p:sp>
      <p:sp>
        <p:nvSpPr>
          <p:cNvPr id="26640" name="Line 16"/>
          <p:cNvSpPr>
            <a:spLocks noChangeShapeType="1"/>
          </p:cNvSpPr>
          <p:nvPr/>
        </p:nvSpPr>
        <p:spPr bwMode="auto">
          <a:xfrm>
            <a:off x="762000" y="44958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6641" name="Text Box 17"/>
          <p:cNvSpPr txBox="1">
            <a:spLocks noChangeArrowheads="1"/>
          </p:cNvSpPr>
          <p:nvPr/>
        </p:nvSpPr>
        <p:spPr bwMode="auto">
          <a:xfrm>
            <a:off x="0" y="4800600"/>
            <a:ext cx="12192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晴天下的江面。</a:t>
            </a:r>
          </a:p>
        </p:txBody>
      </p:sp>
      <p:sp>
        <p:nvSpPr>
          <p:cNvPr id="26642" name="Line 18"/>
          <p:cNvSpPr>
            <a:spLocks noChangeShapeType="1"/>
          </p:cNvSpPr>
          <p:nvPr/>
        </p:nvSpPr>
        <p:spPr bwMode="auto">
          <a:xfrm>
            <a:off x="1752600" y="44958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6643" name="Text Box 19"/>
          <p:cNvSpPr txBox="1">
            <a:spLocks noChangeArrowheads="1"/>
          </p:cNvSpPr>
          <p:nvPr/>
        </p:nvSpPr>
        <p:spPr bwMode="auto">
          <a:xfrm>
            <a:off x="1447800" y="4800600"/>
            <a:ext cx="8382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FF33CC"/>
                </a:solidFill>
              </a:rPr>
              <a:t>分明可数</a:t>
            </a:r>
          </a:p>
        </p:txBody>
      </p:sp>
      <p:sp>
        <p:nvSpPr>
          <p:cNvPr id="26644" name="Line 20"/>
          <p:cNvSpPr>
            <a:spLocks noChangeShapeType="1"/>
          </p:cNvSpPr>
          <p:nvPr/>
        </p:nvSpPr>
        <p:spPr bwMode="auto">
          <a:xfrm>
            <a:off x="2667000" y="44958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6645" name="Text Box 21"/>
          <p:cNvSpPr txBox="1">
            <a:spLocks noChangeArrowheads="1"/>
          </p:cNvSpPr>
          <p:nvPr/>
        </p:nvSpPr>
        <p:spPr bwMode="auto">
          <a:xfrm>
            <a:off x="2133600" y="4800600"/>
            <a:ext cx="22860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今属武汉市，与黄鹤楼隔江相望。</a:t>
            </a:r>
          </a:p>
        </p:txBody>
      </p:sp>
      <p:sp>
        <p:nvSpPr>
          <p:cNvPr id="26646" name="Text Box 22"/>
          <p:cNvSpPr txBox="1">
            <a:spLocks noChangeArrowheads="1"/>
          </p:cNvSpPr>
          <p:nvPr/>
        </p:nvSpPr>
        <p:spPr bwMode="auto">
          <a:xfrm>
            <a:off x="5715000" y="4648200"/>
            <a:ext cx="19050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形容草长得茂盛的样子。</a:t>
            </a:r>
          </a:p>
        </p:txBody>
      </p:sp>
      <p:sp>
        <p:nvSpPr>
          <p:cNvPr id="26647" name="Line 23"/>
          <p:cNvSpPr>
            <a:spLocks noChangeShapeType="1"/>
          </p:cNvSpPr>
          <p:nvPr/>
        </p:nvSpPr>
        <p:spPr bwMode="auto">
          <a:xfrm>
            <a:off x="6705600" y="4495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6648" name="Text Box 24"/>
          <p:cNvSpPr txBox="1">
            <a:spLocks noChangeArrowheads="1"/>
          </p:cNvSpPr>
          <p:nvPr/>
        </p:nvSpPr>
        <p:spPr bwMode="auto">
          <a:xfrm>
            <a:off x="7543800" y="4648200"/>
            <a:ext cx="18288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长江中的沙洲，后来被淹没。</a:t>
            </a:r>
          </a:p>
        </p:txBody>
      </p:sp>
      <p:sp>
        <p:nvSpPr>
          <p:cNvPr id="26649" name="Line 25"/>
          <p:cNvSpPr>
            <a:spLocks noChangeShapeType="1"/>
          </p:cNvSpPr>
          <p:nvPr/>
        </p:nvSpPr>
        <p:spPr bwMode="auto">
          <a:xfrm>
            <a:off x="8001000" y="44958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6650" name="Text Box 26"/>
          <p:cNvSpPr txBox="1">
            <a:spLocks noChangeArrowheads="1"/>
          </p:cNvSpPr>
          <p:nvPr/>
        </p:nvSpPr>
        <p:spPr bwMode="auto">
          <a:xfrm>
            <a:off x="1371600" y="6096000"/>
            <a:ext cx="914400" cy="3968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故乡</a:t>
            </a:r>
          </a:p>
        </p:txBody>
      </p:sp>
      <p:sp>
        <p:nvSpPr>
          <p:cNvPr id="26651" name="Line 27"/>
          <p:cNvSpPr>
            <a:spLocks noChangeShapeType="1"/>
          </p:cNvSpPr>
          <p:nvPr/>
        </p:nvSpPr>
        <p:spPr bwMode="auto">
          <a:xfrm>
            <a:off x="1676400" y="5867400"/>
            <a:ext cx="0" cy="304800"/>
          </a:xfrm>
          <a:prstGeom prst="line">
            <a:avLst/>
          </a:prstGeom>
          <a:noFill/>
          <a:ln w="9525">
            <a:solidFill>
              <a:schemeClr val="tx1"/>
            </a:solidFill>
            <a:round/>
            <a:headEnd/>
            <a:tailEnd type="triangle" w="med" len="med"/>
          </a:ln>
          <a:effectLst/>
        </p:spPr>
        <p:txBody>
          <a:bodyPr/>
          <a:lstStyle/>
          <a:p>
            <a:endParaRPr lang="zh-CN" altLang="en-US"/>
          </a:p>
        </p:txBody>
      </p:sp>
      <p:sp>
        <p:nvSpPr>
          <p:cNvPr id="26652" name="Line 28"/>
          <p:cNvSpPr>
            <a:spLocks noChangeShapeType="1"/>
          </p:cNvSpPr>
          <p:nvPr/>
        </p:nvSpPr>
        <p:spPr bwMode="auto">
          <a:xfrm>
            <a:off x="5791200" y="57912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26653" name="Text Box 29"/>
          <p:cNvSpPr txBox="1">
            <a:spLocks noChangeArrowheads="1"/>
          </p:cNvSpPr>
          <p:nvPr/>
        </p:nvSpPr>
        <p:spPr bwMode="auto">
          <a:xfrm>
            <a:off x="5334000" y="5943600"/>
            <a:ext cx="14478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烟雾笼罩的水面。</a:t>
            </a:r>
          </a:p>
        </p:txBody>
      </p:sp>
      <p:sp>
        <p:nvSpPr>
          <p:cNvPr id="26657" name="Line 33"/>
          <p:cNvSpPr>
            <a:spLocks noChangeShapeType="1"/>
          </p:cNvSpPr>
          <p:nvPr/>
        </p:nvSpPr>
        <p:spPr bwMode="auto">
          <a:xfrm>
            <a:off x="6248400" y="1143000"/>
            <a:ext cx="0" cy="0"/>
          </a:xfrm>
          <a:prstGeom prst="line">
            <a:avLst/>
          </a:prstGeom>
          <a:noFill/>
          <a:ln w="9525">
            <a:solidFill>
              <a:schemeClr val="tx1"/>
            </a:solidFill>
            <a:round/>
            <a:headEnd/>
            <a:tailEnd/>
          </a:ln>
          <a:effectLst/>
        </p:spPr>
        <p:txBody>
          <a:bodyPr/>
          <a:lstStyle/>
          <a:p>
            <a:endParaRPr lang="zh-CN" altLang="en-US"/>
          </a:p>
        </p:txBody>
      </p:sp>
      <p:sp>
        <p:nvSpPr>
          <p:cNvPr id="26661" name="Text Box 37"/>
          <p:cNvSpPr txBox="1">
            <a:spLocks noChangeArrowheads="1"/>
          </p:cNvSpPr>
          <p:nvPr/>
        </p:nvSpPr>
        <p:spPr bwMode="auto">
          <a:xfrm>
            <a:off x="0" y="1828800"/>
            <a:ext cx="88392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FF33CC"/>
                </a:solidFill>
              </a:rPr>
              <a:t>从前那位登仙的人已经驾着黄鹤飞走了，           如今这里只剩下了黄鹤楼。</a:t>
            </a:r>
          </a:p>
        </p:txBody>
      </p:sp>
      <p:sp>
        <p:nvSpPr>
          <p:cNvPr id="26662" name="Text Box 38"/>
          <p:cNvSpPr txBox="1">
            <a:spLocks noChangeArrowheads="1"/>
          </p:cNvSpPr>
          <p:nvPr/>
        </p:nvSpPr>
        <p:spPr bwMode="auto">
          <a:xfrm>
            <a:off x="2133600" y="6172200"/>
            <a:ext cx="1752600" cy="366713"/>
          </a:xfrm>
          <a:prstGeom prst="rect">
            <a:avLst/>
          </a:prstGeom>
          <a:noFill/>
          <a:ln w="9525" algn="ctr">
            <a:noFill/>
            <a:miter lim="800000"/>
            <a:headEnd/>
            <a:tailEnd/>
          </a:ln>
          <a:effectLst/>
        </p:spPr>
        <p:txBody>
          <a:bodyPr>
            <a:spAutoFit/>
          </a:bodyPr>
          <a:lstStyle/>
          <a:p>
            <a:pPr algn="ctr">
              <a:spcBef>
                <a:spcPct val="50000"/>
              </a:spcBef>
            </a:pPr>
            <a:endParaRPr lang="zh-CN" altLang="zh-CN"/>
          </a:p>
        </p:txBody>
      </p:sp>
      <p:sp>
        <p:nvSpPr>
          <p:cNvPr id="26663" name="Text Box 39"/>
          <p:cNvSpPr txBox="1">
            <a:spLocks noChangeArrowheads="1"/>
          </p:cNvSpPr>
          <p:nvPr/>
        </p:nvSpPr>
        <p:spPr bwMode="auto">
          <a:xfrm>
            <a:off x="228600" y="4876800"/>
            <a:ext cx="83058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FF33CC"/>
                </a:solidFill>
              </a:rPr>
              <a:t>晴日里汉阳一带的树木历历可见，                    芳草碧绿长满 鹦鹉洲。</a:t>
            </a:r>
          </a:p>
        </p:txBody>
      </p:sp>
      <p:sp>
        <p:nvSpPr>
          <p:cNvPr id="26664" name="Text Box 40"/>
          <p:cNvSpPr txBox="1">
            <a:spLocks noChangeArrowheads="1"/>
          </p:cNvSpPr>
          <p:nvPr/>
        </p:nvSpPr>
        <p:spPr bwMode="auto">
          <a:xfrm>
            <a:off x="0" y="3352800"/>
            <a:ext cx="91440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FF33CC"/>
                </a:solidFill>
              </a:rPr>
              <a:t>黄鹤一去不再回返，                                        千百年来只有白云在此漂浮。</a:t>
            </a:r>
          </a:p>
        </p:txBody>
      </p:sp>
      <p:sp>
        <p:nvSpPr>
          <p:cNvPr id="26665" name="Text Box 41"/>
          <p:cNvSpPr txBox="1">
            <a:spLocks noChangeArrowheads="1"/>
          </p:cNvSpPr>
          <p:nvPr/>
        </p:nvSpPr>
        <p:spPr bwMode="auto">
          <a:xfrm>
            <a:off x="304800" y="6096000"/>
            <a:ext cx="91440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FF33CC"/>
                </a:solidFill>
              </a:rPr>
              <a:t>黄昏中看不到我的家乡，                             烟雾笼罩的长江更激起思乡的哀愁。  </a:t>
            </a:r>
          </a:p>
        </p:txBody>
      </p:sp>
      <p:sp>
        <p:nvSpPr>
          <p:cNvPr id="26667" name="Text Box 43"/>
          <p:cNvSpPr txBox="1">
            <a:spLocks noChangeArrowheads="1"/>
          </p:cNvSpPr>
          <p:nvPr/>
        </p:nvSpPr>
        <p:spPr bwMode="auto">
          <a:xfrm>
            <a:off x="0" y="1676400"/>
            <a:ext cx="9144000" cy="641350"/>
          </a:xfrm>
          <a:prstGeom prst="rect">
            <a:avLst/>
          </a:prstGeom>
          <a:noFill/>
          <a:ln w="9525" algn="ctr">
            <a:noFill/>
            <a:miter lim="800000"/>
            <a:headEnd/>
            <a:tailEnd/>
          </a:ln>
          <a:effectLst/>
        </p:spPr>
        <p:txBody>
          <a:bodyPr>
            <a:spAutoFit/>
          </a:bodyPr>
          <a:lstStyle/>
          <a:p>
            <a:pPr algn="ctr">
              <a:spcBef>
                <a:spcPct val="50000"/>
              </a:spcBef>
            </a:pPr>
            <a:r>
              <a:rPr lang="zh-CN" altLang="en-US" b="1">
                <a:solidFill>
                  <a:srgbClr val="660033"/>
                </a:solidFill>
              </a:rPr>
              <a:t>诗的首联巧用典故由仙人乘鹤归去引出黄鹤楼，让人觉得黄鹤楼乃是仙人所留下来的，起笔就让黄鹤楼充满了神秘色彩。</a:t>
            </a:r>
          </a:p>
        </p:txBody>
      </p:sp>
      <p:sp>
        <p:nvSpPr>
          <p:cNvPr id="26668" name="Text Box 44"/>
          <p:cNvSpPr txBox="1">
            <a:spLocks noChangeArrowheads="1"/>
          </p:cNvSpPr>
          <p:nvPr/>
        </p:nvSpPr>
        <p:spPr bwMode="auto">
          <a:xfrm>
            <a:off x="0" y="3276600"/>
            <a:ext cx="4724400"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660033"/>
                </a:solidFill>
              </a:rPr>
              <a:t>颔联紧承首联，大有岁月易逝之感慨。</a:t>
            </a:r>
          </a:p>
        </p:txBody>
      </p:sp>
      <p:sp>
        <p:nvSpPr>
          <p:cNvPr id="26669" name="Text Box 45"/>
          <p:cNvSpPr txBox="1">
            <a:spLocks noChangeArrowheads="1"/>
          </p:cNvSpPr>
          <p:nvPr/>
        </p:nvSpPr>
        <p:spPr bwMode="auto">
          <a:xfrm>
            <a:off x="0" y="4572000"/>
            <a:ext cx="8839200" cy="7016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660033"/>
                </a:solidFill>
              </a:rPr>
              <a:t>颈联诗意一转，进入景物描写，写晴日在黄鹤楼所见之景。眼望着大自然的美景，不由得勾起了诗人的思乡之情。</a:t>
            </a:r>
          </a:p>
        </p:txBody>
      </p:sp>
      <p:sp>
        <p:nvSpPr>
          <p:cNvPr id="26670" name="Text Box 46"/>
          <p:cNvSpPr txBox="1">
            <a:spLocks noChangeArrowheads="1"/>
          </p:cNvSpPr>
          <p:nvPr/>
        </p:nvSpPr>
        <p:spPr bwMode="auto">
          <a:xfrm>
            <a:off x="152400" y="5943600"/>
            <a:ext cx="8686800" cy="701675"/>
          </a:xfrm>
          <a:prstGeom prst="rect">
            <a:avLst/>
          </a:prstGeom>
          <a:noFill/>
          <a:ln w="9525" algn="ctr">
            <a:noFill/>
            <a:miter lim="800000"/>
            <a:headEnd/>
            <a:tailEnd/>
          </a:ln>
          <a:effectLst/>
        </p:spPr>
        <p:txBody>
          <a:bodyPr>
            <a:spAutoFit/>
          </a:bodyPr>
          <a:lstStyle/>
          <a:p>
            <a:pPr algn="ctr">
              <a:spcBef>
                <a:spcPct val="50000"/>
              </a:spcBef>
            </a:pPr>
            <a:r>
              <a:rPr lang="zh-CN" altLang="en-US" sz="2000" b="1">
                <a:solidFill>
                  <a:srgbClr val="660033"/>
                </a:solidFill>
              </a:rPr>
              <a:t>尾联，日暮思归乃是人之常情，但此时诗人怎么看得到家乡呢？江水上烟雾笼罩更增添了诗人浓浓的乡愁。</a:t>
            </a:r>
          </a:p>
        </p:txBody>
      </p:sp>
      <p:sp>
        <p:nvSpPr>
          <p:cNvPr id="38" name="日期占位符 37"/>
          <p:cNvSpPr>
            <a:spLocks noGrp="1"/>
          </p:cNvSpPr>
          <p:nvPr>
            <p:ph type="dt" sz="half" idx="10"/>
          </p:nvPr>
        </p:nvSpPr>
        <p:spPr/>
        <p:txBody>
          <a:bodyPr/>
          <a:lstStyle/>
          <a:p>
            <a:fld id="{B585DB86-D9D9-40BF-BABF-FE7AB4B8535C}"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6628"/>
                                        </p:tgtEl>
                                        <p:attrNameLst>
                                          <p:attrName>style.visibility</p:attrName>
                                        </p:attrNameLst>
                                      </p:cBhvr>
                                      <p:to>
                                        <p:strVal val="visible"/>
                                      </p:to>
                                    </p:set>
                                    <p:set>
                                      <p:cBhvr>
                                        <p:cTn id="7" dur="455" fill="hold">
                                          <p:stCondLst>
                                            <p:cond delay="0"/>
                                          </p:stCondLst>
                                        </p:cTn>
                                        <p:tgtEl>
                                          <p:spTgt spid="26628"/>
                                        </p:tgtEl>
                                        <p:attrNameLst>
                                          <p:attrName>style.rotation</p:attrName>
                                        </p:attrNameLst>
                                      </p:cBhvr>
                                      <p:to>
                                        <p:strVal val="-45.0"/>
                                      </p:to>
                                    </p:set>
                                    <p:anim calcmode="lin" valueType="num">
                                      <p:cBhvr>
                                        <p:cTn id="8" dur="455" fill="hold">
                                          <p:stCondLst>
                                            <p:cond delay="455"/>
                                          </p:stCondLst>
                                        </p:cTn>
                                        <p:tgtEl>
                                          <p:spTgt spid="2662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662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662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6628"/>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4" presetClass="entr" presetSubtype="0" fill="hold" grpId="0" nodeType="clickEffect">
                                  <p:stCondLst>
                                    <p:cond delay="0"/>
                                  </p:stCondLst>
                                  <p:childTnLst>
                                    <p:set>
                                      <p:cBhvr>
                                        <p:cTn id="15" dur="1" fill="hold">
                                          <p:stCondLst>
                                            <p:cond delay="0"/>
                                          </p:stCondLst>
                                        </p:cTn>
                                        <p:tgtEl>
                                          <p:spTgt spid="26629"/>
                                        </p:tgtEl>
                                        <p:attrNameLst>
                                          <p:attrName>style.visibility</p:attrName>
                                        </p:attrNameLst>
                                      </p:cBhvr>
                                      <p:to>
                                        <p:strVal val="visible"/>
                                      </p:to>
                                    </p:set>
                                    <p:anim from="(-#ppt_w/2)" to="(#ppt_x)" calcmode="lin" valueType="num">
                                      <p:cBhvr>
                                        <p:cTn id="16" dur="600" fill="hold">
                                          <p:stCondLst>
                                            <p:cond delay="0"/>
                                          </p:stCondLst>
                                        </p:cTn>
                                        <p:tgtEl>
                                          <p:spTgt spid="26629"/>
                                        </p:tgtEl>
                                        <p:attrNameLst>
                                          <p:attrName>ppt_x</p:attrName>
                                        </p:attrNameLst>
                                      </p:cBhvr>
                                    </p:anim>
                                    <p:anim from="0" to="-1.0" calcmode="lin" valueType="num">
                                      <p:cBhvr>
                                        <p:cTn id="17" dur="200" decel="50000" autoRev="1" fill="hold">
                                          <p:stCondLst>
                                            <p:cond delay="600"/>
                                          </p:stCondLst>
                                        </p:cTn>
                                        <p:tgtEl>
                                          <p:spTgt spid="26629"/>
                                        </p:tgtEl>
                                        <p:attrNameLst>
                                          <p:attrName>xshear</p:attrName>
                                        </p:attrNameLst>
                                      </p:cBhvr>
                                    </p:anim>
                                    <p:animScale>
                                      <p:cBhvr>
                                        <p:cTn id="18" dur="200" decel="100000" autoRev="1" fill="hold">
                                          <p:stCondLst>
                                            <p:cond delay="600"/>
                                          </p:stCondLst>
                                        </p:cTn>
                                        <p:tgtEl>
                                          <p:spTgt spid="26629"/>
                                        </p:tgtEl>
                                      </p:cBhvr>
                                      <p:from x="100000" y="100000"/>
                                      <p:to x="80000" y="100000"/>
                                    </p:animScale>
                                    <p:anim by="(#ppt_h/3+#ppt_w*0.1)" calcmode="lin" valueType="num">
                                      <p:cBhvr additive="sum">
                                        <p:cTn id="19" dur="200" decel="100000" autoRev="1" fill="hold">
                                          <p:stCondLst>
                                            <p:cond delay="600"/>
                                          </p:stCondLst>
                                        </p:cTn>
                                        <p:tgtEl>
                                          <p:spTgt spid="26629"/>
                                        </p:tgtEl>
                                        <p:attrNameLst>
                                          <p:attrName>ppt_x</p:attrName>
                                        </p:attrNameLst>
                                      </p:cBhvr>
                                    </p:anim>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grpId="0" nodeType="clickEffect">
                                  <p:stCondLst>
                                    <p:cond delay="0"/>
                                  </p:stCondLst>
                                  <p:iterate type="lt">
                                    <p:tmPct val="10000"/>
                                  </p:iterate>
                                  <p:childTnLst>
                                    <p:set>
                                      <p:cBhvr>
                                        <p:cTn id="23" dur="1" fill="hold">
                                          <p:stCondLst>
                                            <p:cond delay="0"/>
                                          </p:stCondLst>
                                        </p:cTn>
                                        <p:tgtEl>
                                          <p:spTgt spid="26630"/>
                                        </p:tgtEl>
                                        <p:attrNameLst>
                                          <p:attrName>style.visibility</p:attrName>
                                        </p:attrNameLst>
                                      </p:cBhvr>
                                      <p:to>
                                        <p:strVal val="visible"/>
                                      </p:to>
                                    </p:set>
                                    <p:anim by="(-#ppt_w*2)" calcmode="lin" valueType="num">
                                      <p:cBhvr rctx="PPT">
                                        <p:cTn id="24" dur="500" autoRev="1" fill="hold">
                                          <p:stCondLst>
                                            <p:cond delay="0"/>
                                          </p:stCondLst>
                                        </p:cTn>
                                        <p:tgtEl>
                                          <p:spTgt spid="26630"/>
                                        </p:tgtEl>
                                        <p:attrNameLst>
                                          <p:attrName>ppt_w</p:attrName>
                                        </p:attrNameLst>
                                      </p:cBhvr>
                                    </p:anim>
                                    <p:anim by="(#ppt_w*0.50)" calcmode="lin" valueType="num">
                                      <p:cBhvr>
                                        <p:cTn id="25" dur="500" decel="50000" autoRev="1" fill="hold">
                                          <p:stCondLst>
                                            <p:cond delay="0"/>
                                          </p:stCondLst>
                                        </p:cTn>
                                        <p:tgtEl>
                                          <p:spTgt spid="26630"/>
                                        </p:tgtEl>
                                        <p:attrNameLst>
                                          <p:attrName>ppt_x</p:attrName>
                                        </p:attrNameLst>
                                      </p:cBhvr>
                                    </p:anim>
                                    <p:anim from="(-#ppt_h/2)" to="(#ppt_y)" calcmode="lin" valueType="num">
                                      <p:cBhvr>
                                        <p:cTn id="26" dur="1000" fill="hold">
                                          <p:stCondLst>
                                            <p:cond delay="0"/>
                                          </p:stCondLst>
                                        </p:cTn>
                                        <p:tgtEl>
                                          <p:spTgt spid="26630"/>
                                        </p:tgtEl>
                                        <p:attrNameLst>
                                          <p:attrName>ppt_y</p:attrName>
                                        </p:attrNameLst>
                                      </p:cBhvr>
                                    </p:anim>
                                    <p:animRot by="21600000">
                                      <p:cBhvr>
                                        <p:cTn id="27" dur="1000" fill="hold">
                                          <p:stCondLst>
                                            <p:cond delay="0"/>
                                          </p:stCondLst>
                                        </p:cTn>
                                        <p:tgtEl>
                                          <p:spTgt spid="26630"/>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56" presetClass="entr" presetSubtype="0" fill="hold" grpId="0" nodeType="clickEffect">
                                  <p:stCondLst>
                                    <p:cond delay="0"/>
                                  </p:stCondLst>
                                  <p:iterate type="lt">
                                    <p:tmPct val="10000"/>
                                  </p:iterate>
                                  <p:childTnLst>
                                    <p:set>
                                      <p:cBhvr>
                                        <p:cTn id="31" dur="1" fill="hold">
                                          <p:stCondLst>
                                            <p:cond delay="0"/>
                                          </p:stCondLst>
                                        </p:cTn>
                                        <p:tgtEl>
                                          <p:spTgt spid="26631"/>
                                        </p:tgtEl>
                                        <p:attrNameLst>
                                          <p:attrName>style.visibility</p:attrName>
                                        </p:attrNameLst>
                                      </p:cBhvr>
                                      <p:to>
                                        <p:strVal val="visible"/>
                                      </p:to>
                                    </p:set>
                                    <p:anim by="(-#ppt_w*2)" calcmode="lin" valueType="num">
                                      <p:cBhvr rctx="PPT">
                                        <p:cTn id="32" dur="500" autoRev="1" fill="hold">
                                          <p:stCondLst>
                                            <p:cond delay="0"/>
                                          </p:stCondLst>
                                        </p:cTn>
                                        <p:tgtEl>
                                          <p:spTgt spid="26631"/>
                                        </p:tgtEl>
                                        <p:attrNameLst>
                                          <p:attrName>ppt_w</p:attrName>
                                        </p:attrNameLst>
                                      </p:cBhvr>
                                    </p:anim>
                                    <p:anim by="(#ppt_w*0.50)" calcmode="lin" valueType="num">
                                      <p:cBhvr>
                                        <p:cTn id="33" dur="500" decel="50000" autoRev="1" fill="hold">
                                          <p:stCondLst>
                                            <p:cond delay="0"/>
                                          </p:stCondLst>
                                        </p:cTn>
                                        <p:tgtEl>
                                          <p:spTgt spid="26631"/>
                                        </p:tgtEl>
                                        <p:attrNameLst>
                                          <p:attrName>ppt_x</p:attrName>
                                        </p:attrNameLst>
                                      </p:cBhvr>
                                    </p:anim>
                                    <p:anim from="(-#ppt_h/2)" to="(#ppt_y)" calcmode="lin" valueType="num">
                                      <p:cBhvr>
                                        <p:cTn id="34" dur="1000" fill="hold">
                                          <p:stCondLst>
                                            <p:cond delay="0"/>
                                          </p:stCondLst>
                                        </p:cTn>
                                        <p:tgtEl>
                                          <p:spTgt spid="26631"/>
                                        </p:tgtEl>
                                        <p:attrNameLst>
                                          <p:attrName>ppt_y</p:attrName>
                                        </p:attrNameLst>
                                      </p:cBhvr>
                                    </p:anim>
                                    <p:animRot by="21600000">
                                      <p:cBhvr>
                                        <p:cTn id="35" dur="1000" fill="hold">
                                          <p:stCondLst>
                                            <p:cond delay="0"/>
                                          </p:stCondLst>
                                        </p:cTn>
                                        <p:tgtEl>
                                          <p:spTgt spid="266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4" presetClass="entr" presetSubtype="0" accel="100000" fill="hold" grpId="0" nodeType="clickEffect">
                                  <p:stCondLst>
                                    <p:cond delay="0"/>
                                  </p:stCondLst>
                                  <p:childTnLst>
                                    <p:set>
                                      <p:cBhvr>
                                        <p:cTn id="39" dur="1" fill="hold">
                                          <p:stCondLst>
                                            <p:cond delay="0"/>
                                          </p:stCondLst>
                                        </p:cTn>
                                        <p:tgtEl>
                                          <p:spTgt spid="26632"/>
                                        </p:tgtEl>
                                        <p:attrNameLst>
                                          <p:attrName>style.visibility</p:attrName>
                                        </p:attrNameLst>
                                      </p:cBhvr>
                                      <p:to>
                                        <p:strVal val="visible"/>
                                      </p:to>
                                    </p:set>
                                    <p:anim calcmode="lin" valueType="num">
                                      <p:cBhvr>
                                        <p:cTn id="40" dur="500" fill="hold"/>
                                        <p:tgtEl>
                                          <p:spTgt spid="26632"/>
                                        </p:tgtEl>
                                        <p:attrNameLst>
                                          <p:attrName>ppt_w</p:attrName>
                                        </p:attrNameLst>
                                      </p:cBhvr>
                                      <p:tavLst>
                                        <p:tav tm="0">
                                          <p:val>
                                            <p:strVal val="#ppt_w*0.05"/>
                                          </p:val>
                                        </p:tav>
                                        <p:tav tm="100000">
                                          <p:val>
                                            <p:strVal val="#ppt_w"/>
                                          </p:val>
                                        </p:tav>
                                      </p:tavLst>
                                    </p:anim>
                                    <p:anim calcmode="lin" valueType="num">
                                      <p:cBhvr>
                                        <p:cTn id="41" dur="500" fill="hold"/>
                                        <p:tgtEl>
                                          <p:spTgt spid="26632"/>
                                        </p:tgtEl>
                                        <p:attrNameLst>
                                          <p:attrName>ppt_h</p:attrName>
                                        </p:attrNameLst>
                                      </p:cBhvr>
                                      <p:tavLst>
                                        <p:tav tm="0">
                                          <p:val>
                                            <p:strVal val="#ppt_h"/>
                                          </p:val>
                                        </p:tav>
                                        <p:tav tm="100000">
                                          <p:val>
                                            <p:strVal val="#ppt_h"/>
                                          </p:val>
                                        </p:tav>
                                      </p:tavLst>
                                    </p:anim>
                                    <p:anim calcmode="lin" valueType="num">
                                      <p:cBhvr>
                                        <p:cTn id="42" dur="500" fill="hold"/>
                                        <p:tgtEl>
                                          <p:spTgt spid="26632"/>
                                        </p:tgtEl>
                                        <p:attrNameLst>
                                          <p:attrName>ppt_x</p:attrName>
                                        </p:attrNameLst>
                                      </p:cBhvr>
                                      <p:tavLst>
                                        <p:tav tm="0">
                                          <p:val>
                                            <p:strVal val="#ppt_x-.2"/>
                                          </p:val>
                                        </p:tav>
                                        <p:tav tm="100000">
                                          <p:val>
                                            <p:strVal val="#ppt_x"/>
                                          </p:val>
                                        </p:tav>
                                      </p:tavLst>
                                    </p:anim>
                                    <p:anim calcmode="lin" valueType="num">
                                      <p:cBhvr>
                                        <p:cTn id="43" dur="500" fill="hold"/>
                                        <p:tgtEl>
                                          <p:spTgt spid="26632"/>
                                        </p:tgtEl>
                                        <p:attrNameLst>
                                          <p:attrName>ppt_y</p:attrName>
                                        </p:attrNameLst>
                                      </p:cBhvr>
                                      <p:tavLst>
                                        <p:tav tm="0">
                                          <p:val>
                                            <p:strVal val="#ppt_y"/>
                                          </p:val>
                                        </p:tav>
                                        <p:tav tm="100000">
                                          <p:val>
                                            <p:strVal val="#ppt_y"/>
                                          </p:val>
                                        </p:tav>
                                      </p:tavLst>
                                    </p:anim>
                                    <p:animEffect transition="in" filter="fade">
                                      <p:cBhvr>
                                        <p:cTn id="44" dur="500"/>
                                        <p:tgtEl>
                                          <p:spTgt spid="26632"/>
                                        </p:tgtEl>
                                      </p:cBhvr>
                                    </p:animEffect>
                                  </p:childTnLst>
                                </p:cTn>
                              </p:par>
                            </p:childTnLst>
                          </p:cTn>
                        </p:par>
                      </p:childTnLst>
                    </p:cTn>
                  </p:par>
                  <p:par>
                    <p:cTn id="45" fill="hold">
                      <p:stCondLst>
                        <p:cond delay="indefinite"/>
                      </p:stCondLst>
                      <p:childTnLst>
                        <p:par>
                          <p:cTn id="46" fill="hold">
                            <p:stCondLst>
                              <p:cond delay="0"/>
                            </p:stCondLst>
                            <p:childTnLst>
                              <p:par>
                                <p:cTn id="47" presetID="34" presetClass="entr" presetSubtype="0" fill="hold" grpId="0" nodeType="clickEffect">
                                  <p:stCondLst>
                                    <p:cond delay="0"/>
                                  </p:stCondLst>
                                  <p:childTnLst>
                                    <p:set>
                                      <p:cBhvr>
                                        <p:cTn id="48" dur="1" fill="hold">
                                          <p:stCondLst>
                                            <p:cond delay="0"/>
                                          </p:stCondLst>
                                        </p:cTn>
                                        <p:tgtEl>
                                          <p:spTgt spid="26633"/>
                                        </p:tgtEl>
                                        <p:attrNameLst>
                                          <p:attrName>style.visibility</p:attrName>
                                        </p:attrNameLst>
                                      </p:cBhvr>
                                      <p:to>
                                        <p:strVal val="visible"/>
                                      </p:to>
                                    </p:set>
                                    <p:anim from="(-#ppt_w/2)" to="(#ppt_x)" calcmode="lin" valueType="num">
                                      <p:cBhvr>
                                        <p:cTn id="49" dur="600" fill="hold">
                                          <p:stCondLst>
                                            <p:cond delay="0"/>
                                          </p:stCondLst>
                                        </p:cTn>
                                        <p:tgtEl>
                                          <p:spTgt spid="26633"/>
                                        </p:tgtEl>
                                        <p:attrNameLst>
                                          <p:attrName>ppt_x</p:attrName>
                                        </p:attrNameLst>
                                      </p:cBhvr>
                                    </p:anim>
                                    <p:anim from="0" to="-1.0" calcmode="lin" valueType="num">
                                      <p:cBhvr>
                                        <p:cTn id="50" dur="200" decel="50000" autoRev="1" fill="hold">
                                          <p:stCondLst>
                                            <p:cond delay="600"/>
                                          </p:stCondLst>
                                        </p:cTn>
                                        <p:tgtEl>
                                          <p:spTgt spid="26633"/>
                                        </p:tgtEl>
                                        <p:attrNameLst>
                                          <p:attrName>xshear</p:attrName>
                                        </p:attrNameLst>
                                      </p:cBhvr>
                                    </p:anim>
                                    <p:animScale>
                                      <p:cBhvr>
                                        <p:cTn id="51" dur="200" decel="100000" autoRev="1" fill="hold">
                                          <p:stCondLst>
                                            <p:cond delay="600"/>
                                          </p:stCondLst>
                                        </p:cTn>
                                        <p:tgtEl>
                                          <p:spTgt spid="26633"/>
                                        </p:tgtEl>
                                      </p:cBhvr>
                                      <p:from x="100000" y="100000"/>
                                      <p:to x="80000" y="100000"/>
                                    </p:animScale>
                                    <p:anim by="(#ppt_h/3+#ppt_w*0.1)" calcmode="lin" valueType="num">
                                      <p:cBhvr additive="sum">
                                        <p:cTn id="52" dur="200" decel="100000" autoRev="1" fill="hold">
                                          <p:stCondLst>
                                            <p:cond delay="600"/>
                                          </p:stCondLst>
                                        </p:cTn>
                                        <p:tgtEl>
                                          <p:spTgt spid="26633"/>
                                        </p:tgtEl>
                                        <p:attrNameLst>
                                          <p:attrName>ppt_x</p:attrName>
                                        </p:attrNameLst>
                                      </p:cBhvr>
                                    </p:anim>
                                  </p:childTnLst>
                                </p:cTn>
                              </p:par>
                            </p:childTnLst>
                          </p:cTn>
                        </p:par>
                      </p:childTnLst>
                    </p:cTn>
                  </p:par>
                  <p:par>
                    <p:cTn id="53" fill="hold">
                      <p:stCondLst>
                        <p:cond delay="indefinite"/>
                      </p:stCondLst>
                      <p:childTnLst>
                        <p:par>
                          <p:cTn id="54" fill="hold">
                            <p:stCondLst>
                              <p:cond delay="0"/>
                            </p:stCondLst>
                            <p:childTnLst>
                              <p:par>
                                <p:cTn id="55" presetID="56" presetClass="entr" presetSubtype="0" fill="hold" grpId="0" nodeType="clickEffect">
                                  <p:stCondLst>
                                    <p:cond delay="0"/>
                                  </p:stCondLst>
                                  <p:iterate type="lt">
                                    <p:tmPct val="10000"/>
                                  </p:iterate>
                                  <p:childTnLst>
                                    <p:set>
                                      <p:cBhvr>
                                        <p:cTn id="56" dur="1" fill="hold">
                                          <p:stCondLst>
                                            <p:cond delay="0"/>
                                          </p:stCondLst>
                                        </p:cTn>
                                        <p:tgtEl>
                                          <p:spTgt spid="26634"/>
                                        </p:tgtEl>
                                        <p:attrNameLst>
                                          <p:attrName>style.visibility</p:attrName>
                                        </p:attrNameLst>
                                      </p:cBhvr>
                                      <p:to>
                                        <p:strVal val="visible"/>
                                      </p:to>
                                    </p:set>
                                    <p:anim by="(-#ppt_w*2)" calcmode="lin" valueType="num">
                                      <p:cBhvr rctx="PPT">
                                        <p:cTn id="57" dur="500" autoRev="1" fill="hold">
                                          <p:stCondLst>
                                            <p:cond delay="0"/>
                                          </p:stCondLst>
                                        </p:cTn>
                                        <p:tgtEl>
                                          <p:spTgt spid="26634"/>
                                        </p:tgtEl>
                                        <p:attrNameLst>
                                          <p:attrName>ppt_w</p:attrName>
                                        </p:attrNameLst>
                                      </p:cBhvr>
                                    </p:anim>
                                    <p:anim by="(#ppt_w*0.50)" calcmode="lin" valueType="num">
                                      <p:cBhvr>
                                        <p:cTn id="58" dur="500" decel="50000" autoRev="1" fill="hold">
                                          <p:stCondLst>
                                            <p:cond delay="0"/>
                                          </p:stCondLst>
                                        </p:cTn>
                                        <p:tgtEl>
                                          <p:spTgt spid="26634"/>
                                        </p:tgtEl>
                                        <p:attrNameLst>
                                          <p:attrName>ppt_x</p:attrName>
                                        </p:attrNameLst>
                                      </p:cBhvr>
                                    </p:anim>
                                    <p:anim from="(-#ppt_h/2)" to="(#ppt_y)" calcmode="lin" valueType="num">
                                      <p:cBhvr>
                                        <p:cTn id="59" dur="1000" fill="hold">
                                          <p:stCondLst>
                                            <p:cond delay="0"/>
                                          </p:stCondLst>
                                        </p:cTn>
                                        <p:tgtEl>
                                          <p:spTgt spid="26634"/>
                                        </p:tgtEl>
                                        <p:attrNameLst>
                                          <p:attrName>ppt_y</p:attrName>
                                        </p:attrNameLst>
                                      </p:cBhvr>
                                    </p:anim>
                                    <p:animRot by="21600000">
                                      <p:cBhvr>
                                        <p:cTn id="60" dur="1000" fill="hold">
                                          <p:stCondLst>
                                            <p:cond delay="0"/>
                                          </p:stCondLst>
                                        </p:cTn>
                                        <p:tgtEl>
                                          <p:spTgt spid="26634"/>
                                        </p:tgtEl>
                                        <p:attrNameLst>
                                          <p:attrName>r</p:attrName>
                                        </p:attrNameLst>
                                      </p:cBhvr>
                                    </p:animRot>
                                  </p:childTnLst>
                                </p:cTn>
                              </p:par>
                            </p:childTnLst>
                          </p:cTn>
                        </p:par>
                      </p:childTnLst>
                    </p:cTn>
                  </p:par>
                  <p:par>
                    <p:cTn id="61" fill="hold">
                      <p:stCondLst>
                        <p:cond delay="indefinite"/>
                      </p:stCondLst>
                      <p:childTnLst>
                        <p:par>
                          <p:cTn id="62" fill="hold">
                            <p:stCondLst>
                              <p:cond delay="0"/>
                            </p:stCondLst>
                            <p:childTnLst>
                              <p:par>
                                <p:cTn id="63" presetID="56" presetClass="entr" presetSubtype="0" fill="hold" grpId="0" nodeType="clickEffect">
                                  <p:stCondLst>
                                    <p:cond delay="0"/>
                                  </p:stCondLst>
                                  <p:iterate type="lt">
                                    <p:tmPct val="10000"/>
                                  </p:iterate>
                                  <p:childTnLst>
                                    <p:set>
                                      <p:cBhvr>
                                        <p:cTn id="64" dur="1" fill="hold">
                                          <p:stCondLst>
                                            <p:cond delay="0"/>
                                          </p:stCondLst>
                                        </p:cTn>
                                        <p:tgtEl>
                                          <p:spTgt spid="26635"/>
                                        </p:tgtEl>
                                        <p:attrNameLst>
                                          <p:attrName>style.visibility</p:attrName>
                                        </p:attrNameLst>
                                      </p:cBhvr>
                                      <p:to>
                                        <p:strVal val="visible"/>
                                      </p:to>
                                    </p:set>
                                    <p:anim by="(-#ppt_w*2)" calcmode="lin" valueType="num">
                                      <p:cBhvr rctx="PPT">
                                        <p:cTn id="65" dur="500" autoRev="1" fill="hold">
                                          <p:stCondLst>
                                            <p:cond delay="0"/>
                                          </p:stCondLst>
                                        </p:cTn>
                                        <p:tgtEl>
                                          <p:spTgt spid="26635"/>
                                        </p:tgtEl>
                                        <p:attrNameLst>
                                          <p:attrName>ppt_w</p:attrName>
                                        </p:attrNameLst>
                                      </p:cBhvr>
                                    </p:anim>
                                    <p:anim by="(#ppt_w*0.50)" calcmode="lin" valueType="num">
                                      <p:cBhvr>
                                        <p:cTn id="66" dur="500" decel="50000" autoRev="1" fill="hold">
                                          <p:stCondLst>
                                            <p:cond delay="0"/>
                                          </p:stCondLst>
                                        </p:cTn>
                                        <p:tgtEl>
                                          <p:spTgt spid="26635"/>
                                        </p:tgtEl>
                                        <p:attrNameLst>
                                          <p:attrName>ppt_x</p:attrName>
                                        </p:attrNameLst>
                                      </p:cBhvr>
                                    </p:anim>
                                    <p:anim from="(-#ppt_h/2)" to="(#ppt_y)" calcmode="lin" valueType="num">
                                      <p:cBhvr>
                                        <p:cTn id="67" dur="1000" fill="hold">
                                          <p:stCondLst>
                                            <p:cond delay="0"/>
                                          </p:stCondLst>
                                        </p:cTn>
                                        <p:tgtEl>
                                          <p:spTgt spid="26635"/>
                                        </p:tgtEl>
                                        <p:attrNameLst>
                                          <p:attrName>ppt_y</p:attrName>
                                        </p:attrNameLst>
                                      </p:cBhvr>
                                    </p:anim>
                                    <p:animRot by="21600000">
                                      <p:cBhvr>
                                        <p:cTn id="68" dur="1000" fill="hold">
                                          <p:stCondLst>
                                            <p:cond delay="0"/>
                                          </p:stCondLst>
                                        </p:cTn>
                                        <p:tgtEl>
                                          <p:spTgt spid="26635"/>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15" presetClass="entr" presetSubtype="0" fill="hold" grpId="0" nodeType="clickEffect">
                                  <p:stCondLst>
                                    <p:cond delay="0"/>
                                  </p:stCondLst>
                                  <p:childTnLst>
                                    <p:set>
                                      <p:cBhvr>
                                        <p:cTn id="72" dur="1" fill="hold">
                                          <p:stCondLst>
                                            <p:cond delay="0"/>
                                          </p:stCondLst>
                                        </p:cTn>
                                        <p:tgtEl>
                                          <p:spTgt spid="26636"/>
                                        </p:tgtEl>
                                        <p:attrNameLst>
                                          <p:attrName>style.visibility</p:attrName>
                                        </p:attrNameLst>
                                      </p:cBhvr>
                                      <p:to>
                                        <p:strVal val="visible"/>
                                      </p:to>
                                    </p:set>
                                    <p:anim calcmode="lin" valueType="num">
                                      <p:cBhvr>
                                        <p:cTn id="73" dur="1000" fill="hold"/>
                                        <p:tgtEl>
                                          <p:spTgt spid="26636"/>
                                        </p:tgtEl>
                                        <p:attrNameLst>
                                          <p:attrName>ppt_w</p:attrName>
                                        </p:attrNameLst>
                                      </p:cBhvr>
                                      <p:tavLst>
                                        <p:tav tm="0">
                                          <p:val>
                                            <p:fltVal val="0"/>
                                          </p:val>
                                        </p:tav>
                                        <p:tav tm="100000">
                                          <p:val>
                                            <p:strVal val="#ppt_w"/>
                                          </p:val>
                                        </p:tav>
                                      </p:tavLst>
                                    </p:anim>
                                    <p:anim calcmode="lin" valueType="num">
                                      <p:cBhvr>
                                        <p:cTn id="74" dur="1000" fill="hold"/>
                                        <p:tgtEl>
                                          <p:spTgt spid="26636"/>
                                        </p:tgtEl>
                                        <p:attrNameLst>
                                          <p:attrName>ppt_h</p:attrName>
                                        </p:attrNameLst>
                                      </p:cBhvr>
                                      <p:tavLst>
                                        <p:tav tm="0">
                                          <p:val>
                                            <p:fltVal val="0"/>
                                          </p:val>
                                        </p:tav>
                                        <p:tav tm="100000">
                                          <p:val>
                                            <p:strVal val="#ppt_h"/>
                                          </p:val>
                                        </p:tav>
                                      </p:tavLst>
                                    </p:anim>
                                    <p:anim calcmode="lin" valueType="num">
                                      <p:cBhvr>
                                        <p:cTn id="75" dur="1000" fill="hold"/>
                                        <p:tgtEl>
                                          <p:spTgt spid="26636"/>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266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7" fill="hold">
                      <p:stCondLst>
                        <p:cond delay="indefinite"/>
                      </p:stCondLst>
                      <p:childTnLst>
                        <p:par>
                          <p:cTn id="78" fill="hold">
                            <p:stCondLst>
                              <p:cond delay="0"/>
                            </p:stCondLst>
                            <p:childTnLst>
                              <p:par>
                                <p:cTn id="79" presetID="21" presetClass="entr" presetSubtype="4" fill="hold" grpId="0" nodeType="clickEffect">
                                  <p:stCondLst>
                                    <p:cond delay="0"/>
                                  </p:stCondLst>
                                  <p:childTnLst>
                                    <p:set>
                                      <p:cBhvr>
                                        <p:cTn id="80" dur="1" fill="hold">
                                          <p:stCondLst>
                                            <p:cond delay="0"/>
                                          </p:stCondLst>
                                        </p:cTn>
                                        <p:tgtEl>
                                          <p:spTgt spid="26637"/>
                                        </p:tgtEl>
                                        <p:attrNameLst>
                                          <p:attrName>style.visibility</p:attrName>
                                        </p:attrNameLst>
                                      </p:cBhvr>
                                      <p:to>
                                        <p:strVal val="visible"/>
                                      </p:to>
                                    </p:set>
                                    <p:animEffect transition="in" filter="wheel(4)">
                                      <p:cBhvr>
                                        <p:cTn id="81" dur="2000"/>
                                        <p:tgtEl>
                                          <p:spTgt spid="26637"/>
                                        </p:tgtEl>
                                      </p:cBhvr>
                                    </p:animEffect>
                                  </p:childTnLst>
                                </p:cTn>
                              </p:par>
                            </p:childTnLst>
                          </p:cTn>
                        </p:par>
                      </p:childTnLst>
                    </p:cTn>
                  </p:par>
                  <p:par>
                    <p:cTn id="82" fill="hold">
                      <p:stCondLst>
                        <p:cond delay="indefinite"/>
                      </p:stCondLst>
                      <p:childTnLst>
                        <p:par>
                          <p:cTn id="83" fill="hold">
                            <p:stCondLst>
                              <p:cond delay="0"/>
                            </p:stCondLst>
                            <p:childTnLst>
                              <p:par>
                                <p:cTn id="84" presetID="34" presetClass="entr" presetSubtype="0" fill="hold" grpId="0" nodeType="clickEffect">
                                  <p:stCondLst>
                                    <p:cond delay="0"/>
                                  </p:stCondLst>
                                  <p:childTnLst>
                                    <p:set>
                                      <p:cBhvr>
                                        <p:cTn id="85" dur="1" fill="hold">
                                          <p:stCondLst>
                                            <p:cond delay="0"/>
                                          </p:stCondLst>
                                        </p:cTn>
                                        <p:tgtEl>
                                          <p:spTgt spid="26639"/>
                                        </p:tgtEl>
                                        <p:attrNameLst>
                                          <p:attrName>style.visibility</p:attrName>
                                        </p:attrNameLst>
                                      </p:cBhvr>
                                      <p:to>
                                        <p:strVal val="visible"/>
                                      </p:to>
                                    </p:set>
                                    <p:anim from="(-#ppt_w/2)" to="(#ppt_x)" calcmode="lin" valueType="num">
                                      <p:cBhvr>
                                        <p:cTn id="86" dur="600" fill="hold">
                                          <p:stCondLst>
                                            <p:cond delay="0"/>
                                          </p:stCondLst>
                                        </p:cTn>
                                        <p:tgtEl>
                                          <p:spTgt spid="26639"/>
                                        </p:tgtEl>
                                        <p:attrNameLst>
                                          <p:attrName>ppt_x</p:attrName>
                                        </p:attrNameLst>
                                      </p:cBhvr>
                                    </p:anim>
                                    <p:anim from="0" to="-1.0" calcmode="lin" valueType="num">
                                      <p:cBhvr>
                                        <p:cTn id="87" dur="200" decel="50000" autoRev="1" fill="hold">
                                          <p:stCondLst>
                                            <p:cond delay="600"/>
                                          </p:stCondLst>
                                        </p:cTn>
                                        <p:tgtEl>
                                          <p:spTgt spid="26639"/>
                                        </p:tgtEl>
                                        <p:attrNameLst>
                                          <p:attrName>xshear</p:attrName>
                                        </p:attrNameLst>
                                      </p:cBhvr>
                                    </p:anim>
                                    <p:animScale>
                                      <p:cBhvr>
                                        <p:cTn id="88" dur="200" decel="100000" autoRev="1" fill="hold">
                                          <p:stCondLst>
                                            <p:cond delay="600"/>
                                          </p:stCondLst>
                                        </p:cTn>
                                        <p:tgtEl>
                                          <p:spTgt spid="26639"/>
                                        </p:tgtEl>
                                      </p:cBhvr>
                                      <p:from x="100000" y="100000"/>
                                      <p:to x="80000" y="100000"/>
                                    </p:animScale>
                                    <p:anim by="(#ppt_h/3+#ppt_w*0.1)" calcmode="lin" valueType="num">
                                      <p:cBhvr additive="sum">
                                        <p:cTn id="89" dur="200" decel="100000" autoRev="1" fill="hold">
                                          <p:stCondLst>
                                            <p:cond delay="600"/>
                                          </p:stCondLst>
                                        </p:cTn>
                                        <p:tgtEl>
                                          <p:spTgt spid="26639"/>
                                        </p:tgtEl>
                                        <p:attrNameLst>
                                          <p:attrName>ppt_x</p:attrName>
                                        </p:attrNameLst>
                                      </p:cBhvr>
                                    </p:anim>
                                  </p:childTnLst>
                                </p:cTn>
                              </p:par>
                            </p:childTnLst>
                          </p:cTn>
                        </p:par>
                      </p:childTnLst>
                    </p:cTn>
                  </p:par>
                  <p:par>
                    <p:cTn id="90" fill="hold">
                      <p:stCondLst>
                        <p:cond delay="indefinite"/>
                      </p:stCondLst>
                      <p:childTnLst>
                        <p:par>
                          <p:cTn id="91" fill="hold">
                            <p:stCondLst>
                              <p:cond delay="0"/>
                            </p:stCondLst>
                            <p:childTnLst>
                              <p:par>
                                <p:cTn id="92" presetID="34" presetClass="entr" presetSubtype="0" fill="hold" grpId="0" nodeType="clickEffect">
                                  <p:stCondLst>
                                    <p:cond delay="0"/>
                                  </p:stCondLst>
                                  <p:childTnLst>
                                    <p:set>
                                      <p:cBhvr>
                                        <p:cTn id="93" dur="1" fill="hold">
                                          <p:stCondLst>
                                            <p:cond delay="0"/>
                                          </p:stCondLst>
                                        </p:cTn>
                                        <p:tgtEl>
                                          <p:spTgt spid="26641"/>
                                        </p:tgtEl>
                                        <p:attrNameLst>
                                          <p:attrName>style.visibility</p:attrName>
                                        </p:attrNameLst>
                                      </p:cBhvr>
                                      <p:to>
                                        <p:strVal val="visible"/>
                                      </p:to>
                                    </p:set>
                                    <p:anim from="(-#ppt_w/2)" to="(#ppt_x)" calcmode="lin" valueType="num">
                                      <p:cBhvr>
                                        <p:cTn id="94" dur="600" fill="hold">
                                          <p:stCondLst>
                                            <p:cond delay="0"/>
                                          </p:stCondLst>
                                        </p:cTn>
                                        <p:tgtEl>
                                          <p:spTgt spid="26641"/>
                                        </p:tgtEl>
                                        <p:attrNameLst>
                                          <p:attrName>ppt_x</p:attrName>
                                        </p:attrNameLst>
                                      </p:cBhvr>
                                    </p:anim>
                                    <p:anim from="0" to="-1.0" calcmode="lin" valueType="num">
                                      <p:cBhvr>
                                        <p:cTn id="95" dur="200" decel="50000" autoRev="1" fill="hold">
                                          <p:stCondLst>
                                            <p:cond delay="600"/>
                                          </p:stCondLst>
                                        </p:cTn>
                                        <p:tgtEl>
                                          <p:spTgt spid="26641"/>
                                        </p:tgtEl>
                                        <p:attrNameLst>
                                          <p:attrName>xshear</p:attrName>
                                        </p:attrNameLst>
                                      </p:cBhvr>
                                    </p:anim>
                                    <p:animScale>
                                      <p:cBhvr>
                                        <p:cTn id="96" dur="200" decel="100000" autoRev="1" fill="hold">
                                          <p:stCondLst>
                                            <p:cond delay="600"/>
                                          </p:stCondLst>
                                        </p:cTn>
                                        <p:tgtEl>
                                          <p:spTgt spid="26641"/>
                                        </p:tgtEl>
                                      </p:cBhvr>
                                      <p:from x="100000" y="100000"/>
                                      <p:to x="80000" y="100000"/>
                                    </p:animScale>
                                    <p:anim by="(#ppt_h/3+#ppt_w*0.1)" calcmode="lin" valueType="num">
                                      <p:cBhvr additive="sum">
                                        <p:cTn id="97" dur="200" decel="100000" autoRev="1" fill="hold">
                                          <p:stCondLst>
                                            <p:cond delay="600"/>
                                          </p:stCondLst>
                                        </p:cTn>
                                        <p:tgtEl>
                                          <p:spTgt spid="26641"/>
                                        </p:tgtEl>
                                        <p:attrNameLst>
                                          <p:attrName>ppt_x</p:attrName>
                                        </p:attrNameLst>
                                      </p:cBhvr>
                                    </p:anim>
                                  </p:childTnLst>
                                </p:cTn>
                              </p:par>
                            </p:childTnLst>
                          </p:cTn>
                        </p:par>
                      </p:childTnLst>
                    </p:cTn>
                  </p:par>
                  <p:par>
                    <p:cTn id="98" fill="hold">
                      <p:stCondLst>
                        <p:cond delay="indefinite"/>
                      </p:stCondLst>
                      <p:childTnLst>
                        <p:par>
                          <p:cTn id="99" fill="hold">
                            <p:stCondLst>
                              <p:cond delay="0"/>
                            </p:stCondLst>
                            <p:childTnLst>
                              <p:par>
                                <p:cTn id="100" presetID="54" presetClass="entr" presetSubtype="0" accel="100000" fill="hold" grpId="0" nodeType="clickEffect">
                                  <p:stCondLst>
                                    <p:cond delay="0"/>
                                  </p:stCondLst>
                                  <p:childTnLst>
                                    <p:set>
                                      <p:cBhvr>
                                        <p:cTn id="101" dur="1" fill="hold">
                                          <p:stCondLst>
                                            <p:cond delay="0"/>
                                          </p:stCondLst>
                                        </p:cTn>
                                        <p:tgtEl>
                                          <p:spTgt spid="26643"/>
                                        </p:tgtEl>
                                        <p:attrNameLst>
                                          <p:attrName>style.visibility</p:attrName>
                                        </p:attrNameLst>
                                      </p:cBhvr>
                                      <p:to>
                                        <p:strVal val="visible"/>
                                      </p:to>
                                    </p:set>
                                    <p:anim calcmode="lin" valueType="num">
                                      <p:cBhvr>
                                        <p:cTn id="102" dur="500" fill="hold"/>
                                        <p:tgtEl>
                                          <p:spTgt spid="26643"/>
                                        </p:tgtEl>
                                        <p:attrNameLst>
                                          <p:attrName>ppt_w</p:attrName>
                                        </p:attrNameLst>
                                      </p:cBhvr>
                                      <p:tavLst>
                                        <p:tav tm="0">
                                          <p:val>
                                            <p:strVal val="#ppt_w*0.05"/>
                                          </p:val>
                                        </p:tav>
                                        <p:tav tm="100000">
                                          <p:val>
                                            <p:strVal val="#ppt_w"/>
                                          </p:val>
                                        </p:tav>
                                      </p:tavLst>
                                    </p:anim>
                                    <p:anim calcmode="lin" valueType="num">
                                      <p:cBhvr>
                                        <p:cTn id="103" dur="500" fill="hold"/>
                                        <p:tgtEl>
                                          <p:spTgt spid="26643"/>
                                        </p:tgtEl>
                                        <p:attrNameLst>
                                          <p:attrName>ppt_h</p:attrName>
                                        </p:attrNameLst>
                                      </p:cBhvr>
                                      <p:tavLst>
                                        <p:tav tm="0">
                                          <p:val>
                                            <p:strVal val="#ppt_h"/>
                                          </p:val>
                                        </p:tav>
                                        <p:tav tm="100000">
                                          <p:val>
                                            <p:strVal val="#ppt_h"/>
                                          </p:val>
                                        </p:tav>
                                      </p:tavLst>
                                    </p:anim>
                                    <p:anim calcmode="lin" valueType="num">
                                      <p:cBhvr>
                                        <p:cTn id="104" dur="500" fill="hold"/>
                                        <p:tgtEl>
                                          <p:spTgt spid="26643"/>
                                        </p:tgtEl>
                                        <p:attrNameLst>
                                          <p:attrName>ppt_x</p:attrName>
                                        </p:attrNameLst>
                                      </p:cBhvr>
                                      <p:tavLst>
                                        <p:tav tm="0">
                                          <p:val>
                                            <p:strVal val="#ppt_x-.2"/>
                                          </p:val>
                                        </p:tav>
                                        <p:tav tm="100000">
                                          <p:val>
                                            <p:strVal val="#ppt_x"/>
                                          </p:val>
                                        </p:tav>
                                      </p:tavLst>
                                    </p:anim>
                                    <p:anim calcmode="lin" valueType="num">
                                      <p:cBhvr>
                                        <p:cTn id="105" dur="500" fill="hold"/>
                                        <p:tgtEl>
                                          <p:spTgt spid="26643"/>
                                        </p:tgtEl>
                                        <p:attrNameLst>
                                          <p:attrName>ppt_y</p:attrName>
                                        </p:attrNameLst>
                                      </p:cBhvr>
                                      <p:tavLst>
                                        <p:tav tm="0">
                                          <p:val>
                                            <p:strVal val="#ppt_y"/>
                                          </p:val>
                                        </p:tav>
                                        <p:tav tm="100000">
                                          <p:val>
                                            <p:strVal val="#ppt_y"/>
                                          </p:val>
                                        </p:tav>
                                      </p:tavLst>
                                    </p:anim>
                                    <p:animEffect transition="in" filter="fade">
                                      <p:cBhvr>
                                        <p:cTn id="106" dur="500"/>
                                        <p:tgtEl>
                                          <p:spTgt spid="26643"/>
                                        </p:tgtEl>
                                      </p:cBhvr>
                                    </p:animEffect>
                                  </p:childTnLst>
                                </p:cTn>
                              </p:par>
                            </p:childTnLst>
                          </p:cTn>
                        </p:par>
                      </p:childTnLst>
                    </p:cTn>
                  </p:par>
                  <p:par>
                    <p:cTn id="107" fill="hold">
                      <p:stCondLst>
                        <p:cond delay="indefinite"/>
                      </p:stCondLst>
                      <p:childTnLst>
                        <p:par>
                          <p:cTn id="108" fill="hold">
                            <p:stCondLst>
                              <p:cond delay="0"/>
                            </p:stCondLst>
                            <p:childTnLst>
                              <p:par>
                                <p:cTn id="109" presetID="34" presetClass="entr" presetSubtype="0" fill="hold" grpId="0" nodeType="clickEffect">
                                  <p:stCondLst>
                                    <p:cond delay="0"/>
                                  </p:stCondLst>
                                  <p:childTnLst>
                                    <p:set>
                                      <p:cBhvr>
                                        <p:cTn id="110" dur="1" fill="hold">
                                          <p:stCondLst>
                                            <p:cond delay="0"/>
                                          </p:stCondLst>
                                        </p:cTn>
                                        <p:tgtEl>
                                          <p:spTgt spid="26645"/>
                                        </p:tgtEl>
                                        <p:attrNameLst>
                                          <p:attrName>style.visibility</p:attrName>
                                        </p:attrNameLst>
                                      </p:cBhvr>
                                      <p:to>
                                        <p:strVal val="visible"/>
                                      </p:to>
                                    </p:set>
                                    <p:anim from="(-#ppt_w/2)" to="(#ppt_x)" calcmode="lin" valueType="num">
                                      <p:cBhvr>
                                        <p:cTn id="111" dur="600" fill="hold">
                                          <p:stCondLst>
                                            <p:cond delay="0"/>
                                          </p:stCondLst>
                                        </p:cTn>
                                        <p:tgtEl>
                                          <p:spTgt spid="26645"/>
                                        </p:tgtEl>
                                        <p:attrNameLst>
                                          <p:attrName>ppt_x</p:attrName>
                                        </p:attrNameLst>
                                      </p:cBhvr>
                                    </p:anim>
                                    <p:anim from="0" to="-1.0" calcmode="lin" valueType="num">
                                      <p:cBhvr>
                                        <p:cTn id="112" dur="200" decel="50000" autoRev="1" fill="hold">
                                          <p:stCondLst>
                                            <p:cond delay="600"/>
                                          </p:stCondLst>
                                        </p:cTn>
                                        <p:tgtEl>
                                          <p:spTgt spid="26645"/>
                                        </p:tgtEl>
                                        <p:attrNameLst>
                                          <p:attrName>xshear</p:attrName>
                                        </p:attrNameLst>
                                      </p:cBhvr>
                                    </p:anim>
                                    <p:animScale>
                                      <p:cBhvr>
                                        <p:cTn id="113" dur="200" decel="100000" autoRev="1" fill="hold">
                                          <p:stCondLst>
                                            <p:cond delay="600"/>
                                          </p:stCondLst>
                                        </p:cTn>
                                        <p:tgtEl>
                                          <p:spTgt spid="26645"/>
                                        </p:tgtEl>
                                      </p:cBhvr>
                                      <p:from x="100000" y="100000"/>
                                      <p:to x="80000" y="100000"/>
                                    </p:animScale>
                                    <p:anim by="(#ppt_h/3+#ppt_w*0.1)" calcmode="lin" valueType="num">
                                      <p:cBhvr additive="sum">
                                        <p:cTn id="114" dur="200" decel="100000" autoRev="1" fill="hold">
                                          <p:stCondLst>
                                            <p:cond delay="600"/>
                                          </p:stCondLst>
                                        </p:cTn>
                                        <p:tgtEl>
                                          <p:spTgt spid="26645"/>
                                        </p:tgtEl>
                                        <p:attrNameLst>
                                          <p:attrName>ppt_x</p:attrName>
                                        </p:attrNameLst>
                                      </p:cBhvr>
                                    </p:anim>
                                  </p:childTnLst>
                                </p:cTn>
                              </p:par>
                            </p:childTnLst>
                          </p:cTn>
                        </p:par>
                      </p:childTnLst>
                    </p:cTn>
                  </p:par>
                  <p:par>
                    <p:cTn id="115" fill="hold">
                      <p:stCondLst>
                        <p:cond delay="indefinite"/>
                      </p:stCondLst>
                      <p:childTnLst>
                        <p:par>
                          <p:cTn id="116" fill="hold">
                            <p:stCondLst>
                              <p:cond delay="0"/>
                            </p:stCondLst>
                            <p:childTnLst>
                              <p:par>
                                <p:cTn id="117" presetID="54" presetClass="entr" presetSubtype="0" accel="100000" fill="hold" grpId="0" nodeType="clickEffect">
                                  <p:stCondLst>
                                    <p:cond delay="0"/>
                                  </p:stCondLst>
                                  <p:childTnLst>
                                    <p:set>
                                      <p:cBhvr>
                                        <p:cTn id="118" dur="1" fill="hold">
                                          <p:stCondLst>
                                            <p:cond delay="0"/>
                                          </p:stCondLst>
                                        </p:cTn>
                                        <p:tgtEl>
                                          <p:spTgt spid="26646"/>
                                        </p:tgtEl>
                                        <p:attrNameLst>
                                          <p:attrName>style.visibility</p:attrName>
                                        </p:attrNameLst>
                                      </p:cBhvr>
                                      <p:to>
                                        <p:strVal val="visible"/>
                                      </p:to>
                                    </p:set>
                                    <p:anim calcmode="lin" valueType="num">
                                      <p:cBhvr>
                                        <p:cTn id="119" dur="500" fill="hold"/>
                                        <p:tgtEl>
                                          <p:spTgt spid="26646"/>
                                        </p:tgtEl>
                                        <p:attrNameLst>
                                          <p:attrName>ppt_w</p:attrName>
                                        </p:attrNameLst>
                                      </p:cBhvr>
                                      <p:tavLst>
                                        <p:tav tm="0">
                                          <p:val>
                                            <p:strVal val="#ppt_w*0.05"/>
                                          </p:val>
                                        </p:tav>
                                        <p:tav tm="100000">
                                          <p:val>
                                            <p:strVal val="#ppt_w"/>
                                          </p:val>
                                        </p:tav>
                                      </p:tavLst>
                                    </p:anim>
                                    <p:anim calcmode="lin" valueType="num">
                                      <p:cBhvr>
                                        <p:cTn id="120" dur="500" fill="hold"/>
                                        <p:tgtEl>
                                          <p:spTgt spid="26646"/>
                                        </p:tgtEl>
                                        <p:attrNameLst>
                                          <p:attrName>ppt_h</p:attrName>
                                        </p:attrNameLst>
                                      </p:cBhvr>
                                      <p:tavLst>
                                        <p:tav tm="0">
                                          <p:val>
                                            <p:strVal val="#ppt_h"/>
                                          </p:val>
                                        </p:tav>
                                        <p:tav tm="100000">
                                          <p:val>
                                            <p:strVal val="#ppt_h"/>
                                          </p:val>
                                        </p:tav>
                                      </p:tavLst>
                                    </p:anim>
                                    <p:anim calcmode="lin" valueType="num">
                                      <p:cBhvr>
                                        <p:cTn id="121" dur="500" fill="hold"/>
                                        <p:tgtEl>
                                          <p:spTgt spid="26646"/>
                                        </p:tgtEl>
                                        <p:attrNameLst>
                                          <p:attrName>ppt_x</p:attrName>
                                        </p:attrNameLst>
                                      </p:cBhvr>
                                      <p:tavLst>
                                        <p:tav tm="0">
                                          <p:val>
                                            <p:strVal val="#ppt_x-.2"/>
                                          </p:val>
                                        </p:tav>
                                        <p:tav tm="100000">
                                          <p:val>
                                            <p:strVal val="#ppt_x"/>
                                          </p:val>
                                        </p:tav>
                                      </p:tavLst>
                                    </p:anim>
                                    <p:anim calcmode="lin" valueType="num">
                                      <p:cBhvr>
                                        <p:cTn id="122" dur="500" fill="hold"/>
                                        <p:tgtEl>
                                          <p:spTgt spid="26646"/>
                                        </p:tgtEl>
                                        <p:attrNameLst>
                                          <p:attrName>ppt_y</p:attrName>
                                        </p:attrNameLst>
                                      </p:cBhvr>
                                      <p:tavLst>
                                        <p:tav tm="0">
                                          <p:val>
                                            <p:strVal val="#ppt_y"/>
                                          </p:val>
                                        </p:tav>
                                        <p:tav tm="100000">
                                          <p:val>
                                            <p:strVal val="#ppt_y"/>
                                          </p:val>
                                        </p:tav>
                                      </p:tavLst>
                                    </p:anim>
                                    <p:animEffect transition="in" filter="fade">
                                      <p:cBhvr>
                                        <p:cTn id="123" dur="500"/>
                                        <p:tgtEl>
                                          <p:spTgt spid="26646"/>
                                        </p:tgtEl>
                                      </p:cBhvr>
                                    </p:animEffect>
                                  </p:childTnLst>
                                </p:cTn>
                              </p:par>
                            </p:childTnLst>
                          </p:cTn>
                        </p:par>
                      </p:childTnLst>
                    </p:cTn>
                  </p:par>
                  <p:par>
                    <p:cTn id="124" fill="hold">
                      <p:stCondLst>
                        <p:cond delay="indefinite"/>
                      </p:stCondLst>
                      <p:childTnLst>
                        <p:par>
                          <p:cTn id="125" fill="hold">
                            <p:stCondLst>
                              <p:cond delay="0"/>
                            </p:stCondLst>
                            <p:childTnLst>
                              <p:par>
                                <p:cTn id="126" presetID="56" presetClass="entr" presetSubtype="0" fill="hold" grpId="0" nodeType="clickEffect">
                                  <p:stCondLst>
                                    <p:cond delay="0"/>
                                  </p:stCondLst>
                                  <p:iterate type="lt">
                                    <p:tmPct val="10000"/>
                                  </p:iterate>
                                  <p:childTnLst>
                                    <p:set>
                                      <p:cBhvr>
                                        <p:cTn id="127" dur="1" fill="hold">
                                          <p:stCondLst>
                                            <p:cond delay="0"/>
                                          </p:stCondLst>
                                        </p:cTn>
                                        <p:tgtEl>
                                          <p:spTgt spid="26648"/>
                                        </p:tgtEl>
                                        <p:attrNameLst>
                                          <p:attrName>style.visibility</p:attrName>
                                        </p:attrNameLst>
                                      </p:cBhvr>
                                      <p:to>
                                        <p:strVal val="visible"/>
                                      </p:to>
                                    </p:set>
                                    <p:anim by="(-#ppt_w*2)" calcmode="lin" valueType="num">
                                      <p:cBhvr rctx="PPT">
                                        <p:cTn id="128" dur="500" autoRev="1" fill="hold">
                                          <p:stCondLst>
                                            <p:cond delay="0"/>
                                          </p:stCondLst>
                                        </p:cTn>
                                        <p:tgtEl>
                                          <p:spTgt spid="26648"/>
                                        </p:tgtEl>
                                        <p:attrNameLst>
                                          <p:attrName>ppt_w</p:attrName>
                                        </p:attrNameLst>
                                      </p:cBhvr>
                                    </p:anim>
                                    <p:anim by="(#ppt_w*0.50)" calcmode="lin" valueType="num">
                                      <p:cBhvr>
                                        <p:cTn id="129" dur="500" decel="50000" autoRev="1" fill="hold">
                                          <p:stCondLst>
                                            <p:cond delay="0"/>
                                          </p:stCondLst>
                                        </p:cTn>
                                        <p:tgtEl>
                                          <p:spTgt spid="26648"/>
                                        </p:tgtEl>
                                        <p:attrNameLst>
                                          <p:attrName>ppt_x</p:attrName>
                                        </p:attrNameLst>
                                      </p:cBhvr>
                                    </p:anim>
                                    <p:anim from="(-#ppt_h/2)" to="(#ppt_y)" calcmode="lin" valueType="num">
                                      <p:cBhvr>
                                        <p:cTn id="130" dur="1000" fill="hold">
                                          <p:stCondLst>
                                            <p:cond delay="0"/>
                                          </p:stCondLst>
                                        </p:cTn>
                                        <p:tgtEl>
                                          <p:spTgt spid="26648"/>
                                        </p:tgtEl>
                                        <p:attrNameLst>
                                          <p:attrName>ppt_y</p:attrName>
                                        </p:attrNameLst>
                                      </p:cBhvr>
                                    </p:anim>
                                    <p:animRot by="21600000">
                                      <p:cBhvr>
                                        <p:cTn id="131" dur="1000" fill="hold">
                                          <p:stCondLst>
                                            <p:cond delay="0"/>
                                          </p:stCondLst>
                                        </p:cTn>
                                        <p:tgtEl>
                                          <p:spTgt spid="26648"/>
                                        </p:tgtEl>
                                        <p:attrNameLst>
                                          <p:attrName>r</p:attrName>
                                        </p:attrNameLst>
                                      </p:cBhvr>
                                    </p:animRot>
                                  </p:childTnLst>
                                </p:cTn>
                              </p:par>
                            </p:childTnLst>
                          </p:cTn>
                        </p:par>
                      </p:childTnLst>
                    </p:cTn>
                  </p:par>
                  <p:par>
                    <p:cTn id="132" fill="hold">
                      <p:stCondLst>
                        <p:cond delay="indefinite"/>
                      </p:stCondLst>
                      <p:childTnLst>
                        <p:par>
                          <p:cTn id="133" fill="hold">
                            <p:stCondLst>
                              <p:cond delay="0"/>
                            </p:stCondLst>
                            <p:childTnLst>
                              <p:par>
                                <p:cTn id="134" presetID="38" presetClass="entr" presetSubtype="0" accel="50000" fill="hold" grpId="0" nodeType="clickEffect">
                                  <p:stCondLst>
                                    <p:cond delay="0"/>
                                  </p:stCondLst>
                                  <p:iterate type="lt">
                                    <p:tmPct val="50000"/>
                                  </p:iterate>
                                  <p:childTnLst>
                                    <p:set>
                                      <p:cBhvr>
                                        <p:cTn id="135" dur="1" fill="hold">
                                          <p:stCondLst>
                                            <p:cond delay="0"/>
                                          </p:stCondLst>
                                        </p:cTn>
                                        <p:tgtEl>
                                          <p:spTgt spid="26650"/>
                                        </p:tgtEl>
                                        <p:attrNameLst>
                                          <p:attrName>style.visibility</p:attrName>
                                        </p:attrNameLst>
                                      </p:cBhvr>
                                      <p:to>
                                        <p:strVal val="visible"/>
                                      </p:to>
                                    </p:set>
                                    <p:set>
                                      <p:cBhvr>
                                        <p:cTn id="136" dur="455" fill="hold">
                                          <p:stCondLst>
                                            <p:cond delay="0"/>
                                          </p:stCondLst>
                                        </p:cTn>
                                        <p:tgtEl>
                                          <p:spTgt spid="26650"/>
                                        </p:tgtEl>
                                        <p:attrNameLst>
                                          <p:attrName>style.rotation</p:attrName>
                                        </p:attrNameLst>
                                      </p:cBhvr>
                                      <p:to>
                                        <p:strVal val="-45.0"/>
                                      </p:to>
                                    </p:set>
                                    <p:anim calcmode="lin" valueType="num">
                                      <p:cBhvr>
                                        <p:cTn id="137" dur="455" fill="hold">
                                          <p:stCondLst>
                                            <p:cond delay="455"/>
                                          </p:stCondLst>
                                        </p:cTn>
                                        <p:tgtEl>
                                          <p:spTgt spid="26650"/>
                                        </p:tgtEl>
                                        <p:attrNameLst>
                                          <p:attrName>style.rotation</p:attrName>
                                        </p:attrNameLst>
                                      </p:cBhvr>
                                      <p:tavLst>
                                        <p:tav tm="0">
                                          <p:val>
                                            <p:fltVal val="-45"/>
                                          </p:val>
                                        </p:tav>
                                        <p:tav tm="69900">
                                          <p:val>
                                            <p:fltVal val="45"/>
                                          </p:val>
                                        </p:tav>
                                        <p:tav tm="100000">
                                          <p:val>
                                            <p:fltVal val="0"/>
                                          </p:val>
                                        </p:tav>
                                      </p:tavLst>
                                    </p:anim>
                                    <p:anim calcmode="lin" valueType="num">
                                      <p:cBhvr>
                                        <p:cTn id="138" dur="455" fill="hold">
                                          <p:stCondLst>
                                            <p:cond delay="0"/>
                                          </p:stCondLst>
                                        </p:cTn>
                                        <p:tgtEl>
                                          <p:spTgt spid="26650"/>
                                        </p:tgtEl>
                                        <p:attrNameLst>
                                          <p:attrName>ppt_y</p:attrName>
                                        </p:attrNameLst>
                                      </p:cBhvr>
                                      <p:tavLst>
                                        <p:tav tm="0">
                                          <p:val>
                                            <p:strVal val="#ppt_y-1"/>
                                          </p:val>
                                        </p:tav>
                                        <p:tav tm="100000">
                                          <p:val>
                                            <p:strVal val="#ppt_y-(0.354*#ppt_w-0.172*#ppt_h)"/>
                                          </p:val>
                                        </p:tav>
                                      </p:tavLst>
                                    </p:anim>
                                    <p:anim calcmode="lin" valueType="num">
                                      <p:cBhvr>
                                        <p:cTn id="139" dur="156" decel="50000" autoRev="1" fill="hold">
                                          <p:stCondLst>
                                            <p:cond delay="455"/>
                                          </p:stCondLst>
                                        </p:cTn>
                                        <p:tgtEl>
                                          <p:spTgt spid="26650"/>
                                        </p:tgtEl>
                                        <p:attrNameLst>
                                          <p:attrName>ppt_y</p:attrName>
                                        </p:attrNameLst>
                                      </p:cBhvr>
                                      <p:tavLst>
                                        <p:tav tm="0">
                                          <p:val>
                                            <p:strVal val="#ppt_y-(0.354*#ppt_w-0.172*#ppt_h)"/>
                                          </p:val>
                                        </p:tav>
                                        <p:tav tm="100000">
                                          <p:val>
                                            <p:strVal val="#ppt_y-(0.354*#ppt_w-0.172*#ppt_h)-#ppt_h/2"/>
                                          </p:val>
                                        </p:tav>
                                      </p:tavLst>
                                    </p:anim>
                                    <p:anim calcmode="lin" valueType="num">
                                      <p:cBhvr>
                                        <p:cTn id="140" dur="136" fill="hold">
                                          <p:stCondLst>
                                            <p:cond delay="864"/>
                                          </p:stCondLst>
                                        </p:cTn>
                                        <p:tgtEl>
                                          <p:spTgt spid="26650"/>
                                        </p:tgtEl>
                                        <p:attrNameLst>
                                          <p:attrName>ppt_y</p:attrName>
                                        </p:attrNameLst>
                                      </p:cBhvr>
                                      <p:tavLst>
                                        <p:tav tm="0">
                                          <p:val>
                                            <p:strVal val="#ppt_y-(0.354*#ppt_w-0.172*#ppt_h)"/>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54" presetClass="entr" presetSubtype="0" accel="100000" fill="hold" grpId="0" nodeType="clickEffect">
                                  <p:stCondLst>
                                    <p:cond delay="0"/>
                                  </p:stCondLst>
                                  <p:childTnLst>
                                    <p:set>
                                      <p:cBhvr>
                                        <p:cTn id="144" dur="1" fill="hold">
                                          <p:stCondLst>
                                            <p:cond delay="0"/>
                                          </p:stCondLst>
                                        </p:cTn>
                                        <p:tgtEl>
                                          <p:spTgt spid="26653"/>
                                        </p:tgtEl>
                                        <p:attrNameLst>
                                          <p:attrName>style.visibility</p:attrName>
                                        </p:attrNameLst>
                                      </p:cBhvr>
                                      <p:to>
                                        <p:strVal val="visible"/>
                                      </p:to>
                                    </p:set>
                                    <p:anim calcmode="lin" valueType="num">
                                      <p:cBhvr>
                                        <p:cTn id="145" dur="500" fill="hold"/>
                                        <p:tgtEl>
                                          <p:spTgt spid="26653"/>
                                        </p:tgtEl>
                                        <p:attrNameLst>
                                          <p:attrName>ppt_w</p:attrName>
                                        </p:attrNameLst>
                                      </p:cBhvr>
                                      <p:tavLst>
                                        <p:tav tm="0">
                                          <p:val>
                                            <p:strVal val="#ppt_w*0.05"/>
                                          </p:val>
                                        </p:tav>
                                        <p:tav tm="100000">
                                          <p:val>
                                            <p:strVal val="#ppt_w"/>
                                          </p:val>
                                        </p:tav>
                                      </p:tavLst>
                                    </p:anim>
                                    <p:anim calcmode="lin" valueType="num">
                                      <p:cBhvr>
                                        <p:cTn id="146" dur="500" fill="hold"/>
                                        <p:tgtEl>
                                          <p:spTgt spid="26653"/>
                                        </p:tgtEl>
                                        <p:attrNameLst>
                                          <p:attrName>ppt_h</p:attrName>
                                        </p:attrNameLst>
                                      </p:cBhvr>
                                      <p:tavLst>
                                        <p:tav tm="0">
                                          <p:val>
                                            <p:strVal val="#ppt_h"/>
                                          </p:val>
                                        </p:tav>
                                        <p:tav tm="100000">
                                          <p:val>
                                            <p:strVal val="#ppt_h"/>
                                          </p:val>
                                        </p:tav>
                                      </p:tavLst>
                                    </p:anim>
                                    <p:anim calcmode="lin" valueType="num">
                                      <p:cBhvr>
                                        <p:cTn id="147" dur="500" fill="hold"/>
                                        <p:tgtEl>
                                          <p:spTgt spid="26653"/>
                                        </p:tgtEl>
                                        <p:attrNameLst>
                                          <p:attrName>ppt_x</p:attrName>
                                        </p:attrNameLst>
                                      </p:cBhvr>
                                      <p:tavLst>
                                        <p:tav tm="0">
                                          <p:val>
                                            <p:strVal val="#ppt_x-.2"/>
                                          </p:val>
                                        </p:tav>
                                        <p:tav tm="100000">
                                          <p:val>
                                            <p:strVal val="#ppt_x"/>
                                          </p:val>
                                        </p:tav>
                                      </p:tavLst>
                                    </p:anim>
                                    <p:anim calcmode="lin" valueType="num">
                                      <p:cBhvr>
                                        <p:cTn id="148" dur="500" fill="hold"/>
                                        <p:tgtEl>
                                          <p:spTgt spid="26653"/>
                                        </p:tgtEl>
                                        <p:attrNameLst>
                                          <p:attrName>ppt_y</p:attrName>
                                        </p:attrNameLst>
                                      </p:cBhvr>
                                      <p:tavLst>
                                        <p:tav tm="0">
                                          <p:val>
                                            <p:strVal val="#ppt_y"/>
                                          </p:val>
                                        </p:tav>
                                        <p:tav tm="100000">
                                          <p:val>
                                            <p:strVal val="#ppt_y"/>
                                          </p:val>
                                        </p:tav>
                                      </p:tavLst>
                                    </p:anim>
                                    <p:animEffect transition="in" filter="fade">
                                      <p:cBhvr>
                                        <p:cTn id="149" dur="500"/>
                                        <p:tgtEl>
                                          <p:spTgt spid="26653"/>
                                        </p:tgtEl>
                                      </p:cBhvr>
                                    </p:animEffect>
                                  </p:childTnLst>
                                </p:cTn>
                              </p:par>
                            </p:childTnLst>
                          </p:cTn>
                        </p:par>
                      </p:childTnLst>
                    </p:cTn>
                  </p:par>
                  <p:par>
                    <p:cTn id="150" fill="hold">
                      <p:stCondLst>
                        <p:cond delay="indefinite"/>
                      </p:stCondLst>
                      <p:childTnLst>
                        <p:par>
                          <p:cTn id="151" fill="hold">
                            <p:stCondLst>
                              <p:cond delay="0"/>
                            </p:stCondLst>
                            <p:childTnLst>
                              <p:par>
                                <p:cTn id="152" presetID="38" presetClass="entr" presetSubtype="0" accel="50000" fill="hold" grpId="0" nodeType="clickEffect">
                                  <p:stCondLst>
                                    <p:cond delay="0"/>
                                  </p:stCondLst>
                                  <p:iterate type="lt">
                                    <p:tmPct val="50000"/>
                                  </p:iterate>
                                  <p:childTnLst>
                                    <p:set>
                                      <p:cBhvr>
                                        <p:cTn id="153" dur="1" fill="hold">
                                          <p:stCondLst>
                                            <p:cond delay="0"/>
                                          </p:stCondLst>
                                        </p:cTn>
                                        <p:tgtEl>
                                          <p:spTgt spid="26661"/>
                                        </p:tgtEl>
                                        <p:attrNameLst>
                                          <p:attrName>style.visibility</p:attrName>
                                        </p:attrNameLst>
                                      </p:cBhvr>
                                      <p:to>
                                        <p:strVal val="visible"/>
                                      </p:to>
                                    </p:set>
                                    <p:set>
                                      <p:cBhvr>
                                        <p:cTn id="154" dur="455" fill="hold">
                                          <p:stCondLst>
                                            <p:cond delay="0"/>
                                          </p:stCondLst>
                                        </p:cTn>
                                        <p:tgtEl>
                                          <p:spTgt spid="26661"/>
                                        </p:tgtEl>
                                        <p:attrNameLst>
                                          <p:attrName>style.rotation</p:attrName>
                                        </p:attrNameLst>
                                      </p:cBhvr>
                                      <p:to>
                                        <p:strVal val="-45.0"/>
                                      </p:to>
                                    </p:set>
                                    <p:anim calcmode="lin" valueType="num">
                                      <p:cBhvr>
                                        <p:cTn id="155" dur="455" fill="hold">
                                          <p:stCondLst>
                                            <p:cond delay="455"/>
                                          </p:stCondLst>
                                        </p:cTn>
                                        <p:tgtEl>
                                          <p:spTgt spid="26661"/>
                                        </p:tgtEl>
                                        <p:attrNameLst>
                                          <p:attrName>style.rotation</p:attrName>
                                        </p:attrNameLst>
                                      </p:cBhvr>
                                      <p:tavLst>
                                        <p:tav tm="0">
                                          <p:val>
                                            <p:fltVal val="-45"/>
                                          </p:val>
                                        </p:tav>
                                        <p:tav tm="69900">
                                          <p:val>
                                            <p:fltVal val="45"/>
                                          </p:val>
                                        </p:tav>
                                        <p:tav tm="100000">
                                          <p:val>
                                            <p:fltVal val="0"/>
                                          </p:val>
                                        </p:tav>
                                      </p:tavLst>
                                    </p:anim>
                                    <p:anim calcmode="lin" valueType="num">
                                      <p:cBhvr>
                                        <p:cTn id="156" dur="455" fill="hold">
                                          <p:stCondLst>
                                            <p:cond delay="0"/>
                                          </p:stCondLst>
                                        </p:cTn>
                                        <p:tgtEl>
                                          <p:spTgt spid="26661"/>
                                        </p:tgtEl>
                                        <p:attrNameLst>
                                          <p:attrName>ppt_y</p:attrName>
                                        </p:attrNameLst>
                                      </p:cBhvr>
                                      <p:tavLst>
                                        <p:tav tm="0">
                                          <p:val>
                                            <p:strVal val="#ppt_y-1"/>
                                          </p:val>
                                        </p:tav>
                                        <p:tav tm="100000">
                                          <p:val>
                                            <p:strVal val="#ppt_y-(0.354*#ppt_w-0.172*#ppt_h)"/>
                                          </p:val>
                                        </p:tav>
                                      </p:tavLst>
                                    </p:anim>
                                    <p:anim calcmode="lin" valueType="num">
                                      <p:cBhvr>
                                        <p:cTn id="157" dur="156" decel="50000" autoRev="1" fill="hold">
                                          <p:stCondLst>
                                            <p:cond delay="455"/>
                                          </p:stCondLst>
                                        </p:cTn>
                                        <p:tgtEl>
                                          <p:spTgt spid="26661"/>
                                        </p:tgtEl>
                                        <p:attrNameLst>
                                          <p:attrName>ppt_y</p:attrName>
                                        </p:attrNameLst>
                                      </p:cBhvr>
                                      <p:tavLst>
                                        <p:tav tm="0">
                                          <p:val>
                                            <p:strVal val="#ppt_y-(0.354*#ppt_w-0.172*#ppt_h)"/>
                                          </p:val>
                                        </p:tav>
                                        <p:tav tm="100000">
                                          <p:val>
                                            <p:strVal val="#ppt_y-(0.354*#ppt_w-0.172*#ppt_h)-#ppt_h/2"/>
                                          </p:val>
                                        </p:tav>
                                      </p:tavLst>
                                    </p:anim>
                                    <p:anim calcmode="lin" valueType="num">
                                      <p:cBhvr>
                                        <p:cTn id="158" dur="136" fill="hold">
                                          <p:stCondLst>
                                            <p:cond delay="864"/>
                                          </p:stCondLst>
                                        </p:cTn>
                                        <p:tgtEl>
                                          <p:spTgt spid="26661"/>
                                        </p:tgtEl>
                                        <p:attrNameLst>
                                          <p:attrName>ppt_y</p:attrName>
                                        </p:attrNameLst>
                                      </p:cBhvr>
                                      <p:tavLst>
                                        <p:tav tm="0">
                                          <p:val>
                                            <p:strVal val="#ppt_y-(0.354*#ppt_w-0.172*#ppt_h)"/>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2" presetClass="exit" presetSubtype="4" fill="hold" grpId="1" nodeType="clickEffect">
                                  <p:stCondLst>
                                    <p:cond delay="0"/>
                                  </p:stCondLst>
                                  <p:childTnLst>
                                    <p:animEffect transition="out" filter="wipe(down)">
                                      <p:cBhvr>
                                        <p:cTn id="162" dur="500"/>
                                        <p:tgtEl>
                                          <p:spTgt spid="26639"/>
                                        </p:tgtEl>
                                      </p:cBhvr>
                                    </p:animEffect>
                                    <p:set>
                                      <p:cBhvr>
                                        <p:cTn id="163" dur="1" fill="hold">
                                          <p:stCondLst>
                                            <p:cond delay="499"/>
                                          </p:stCondLst>
                                        </p:cTn>
                                        <p:tgtEl>
                                          <p:spTgt spid="26639"/>
                                        </p:tgtEl>
                                        <p:attrNameLst>
                                          <p:attrName>style.visibility</p:attrName>
                                        </p:attrNameLst>
                                      </p:cBhvr>
                                      <p:to>
                                        <p:strVal val="hidden"/>
                                      </p:to>
                                    </p:set>
                                  </p:childTnLst>
                                </p:cTn>
                              </p:par>
                            </p:childTnLst>
                          </p:cTn>
                        </p:par>
                      </p:childTnLst>
                    </p:cTn>
                  </p:par>
                  <p:par>
                    <p:cTn id="164" fill="hold">
                      <p:stCondLst>
                        <p:cond delay="indefinite"/>
                      </p:stCondLst>
                      <p:childTnLst>
                        <p:par>
                          <p:cTn id="165" fill="hold">
                            <p:stCondLst>
                              <p:cond delay="0"/>
                            </p:stCondLst>
                            <p:childTnLst>
                              <p:par>
                                <p:cTn id="166" presetID="2" presetClass="exit" presetSubtype="4" fill="hold" grpId="1" nodeType="clickEffect">
                                  <p:stCondLst>
                                    <p:cond delay="0"/>
                                  </p:stCondLst>
                                  <p:childTnLst>
                                    <p:anim calcmode="lin" valueType="num">
                                      <p:cBhvr additive="base">
                                        <p:cTn id="167" dur="500"/>
                                        <p:tgtEl>
                                          <p:spTgt spid="26641"/>
                                        </p:tgtEl>
                                        <p:attrNameLst>
                                          <p:attrName>ppt_x</p:attrName>
                                        </p:attrNameLst>
                                      </p:cBhvr>
                                      <p:tavLst>
                                        <p:tav tm="0">
                                          <p:val>
                                            <p:strVal val="ppt_x"/>
                                          </p:val>
                                        </p:tav>
                                        <p:tav tm="100000">
                                          <p:val>
                                            <p:strVal val="ppt_x"/>
                                          </p:val>
                                        </p:tav>
                                      </p:tavLst>
                                    </p:anim>
                                    <p:anim calcmode="lin" valueType="num">
                                      <p:cBhvr additive="base">
                                        <p:cTn id="168" dur="500"/>
                                        <p:tgtEl>
                                          <p:spTgt spid="26641"/>
                                        </p:tgtEl>
                                        <p:attrNameLst>
                                          <p:attrName>ppt_y</p:attrName>
                                        </p:attrNameLst>
                                      </p:cBhvr>
                                      <p:tavLst>
                                        <p:tav tm="0">
                                          <p:val>
                                            <p:strVal val="ppt_y"/>
                                          </p:val>
                                        </p:tav>
                                        <p:tav tm="100000">
                                          <p:val>
                                            <p:strVal val="1+ppt_h/2"/>
                                          </p:val>
                                        </p:tav>
                                      </p:tavLst>
                                    </p:anim>
                                    <p:set>
                                      <p:cBhvr>
                                        <p:cTn id="169" dur="1" fill="hold">
                                          <p:stCondLst>
                                            <p:cond delay="499"/>
                                          </p:stCondLst>
                                        </p:cTn>
                                        <p:tgtEl>
                                          <p:spTgt spid="26641"/>
                                        </p:tgtEl>
                                        <p:attrNameLst>
                                          <p:attrName>style.visibility</p:attrName>
                                        </p:attrNameLst>
                                      </p:cBhvr>
                                      <p:to>
                                        <p:strVal val="hidden"/>
                                      </p:to>
                                    </p:set>
                                  </p:childTnLst>
                                </p:cTn>
                              </p:par>
                            </p:childTnLst>
                          </p:cTn>
                        </p:par>
                      </p:childTnLst>
                    </p:cTn>
                  </p:par>
                  <p:par>
                    <p:cTn id="170" fill="hold">
                      <p:stCondLst>
                        <p:cond delay="indefinite"/>
                      </p:stCondLst>
                      <p:childTnLst>
                        <p:par>
                          <p:cTn id="171" fill="hold">
                            <p:stCondLst>
                              <p:cond delay="0"/>
                            </p:stCondLst>
                            <p:childTnLst>
                              <p:par>
                                <p:cTn id="172" presetID="2" presetClass="exit" presetSubtype="4" fill="hold" grpId="1" nodeType="clickEffect">
                                  <p:stCondLst>
                                    <p:cond delay="0"/>
                                  </p:stCondLst>
                                  <p:childTnLst>
                                    <p:anim calcmode="lin" valueType="num">
                                      <p:cBhvr additive="base">
                                        <p:cTn id="173" dur="500"/>
                                        <p:tgtEl>
                                          <p:spTgt spid="26643"/>
                                        </p:tgtEl>
                                        <p:attrNameLst>
                                          <p:attrName>ppt_x</p:attrName>
                                        </p:attrNameLst>
                                      </p:cBhvr>
                                      <p:tavLst>
                                        <p:tav tm="0">
                                          <p:val>
                                            <p:strVal val="ppt_x"/>
                                          </p:val>
                                        </p:tav>
                                        <p:tav tm="100000">
                                          <p:val>
                                            <p:strVal val="ppt_x"/>
                                          </p:val>
                                        </p:tav>
                                      </p:tavLst>
                                    </p:anim>
                                    <p:anim calcmode="lin" valueType="num">
                                      <p:cBhvr additive="base">
                                        <p:cTn id="174" dur="500"/>
                                        <p:tgtEl>
                                          <p:spTgt spid="26643"/>
                                        </p:tgtEl>
                                        <p:attrNameLst>
                                          <p:attrName>ppt_y</p:attrName>
                                        </p:attrNameLst>
                                      </p:cBhvr>
                                      <p:tavLst>
                                        <p:tav tm="0">
                                          <p:val>
                                            <p:strVal val="ppt_y"/>
                                          </p:val>
                                        </p:tav>
                                        <p:tav tm="100000">
                                          <p:val>
                                            <p:strVal val="1+ppt_h/2"/>
                                          </p:val>
                                        </p:tav>
                                      </p:tavLst>
                                    </p:anim>
                                    <p:set>
                                      <p:cBhvr>
                                        <p:cTn id="175" dur="1" fill="hold">
                                          <p:stCondLst>
                                            <p:cond delay="499"/>
                                          </p:stCondLst>
                                        </p:cTn>
                                        <p:tgtEl>
                                          <p:spTgt spid="26643"/>
                                        </p:tgtEl>
                                        <p:attrNameLst>
                                          <p:attrName>style.visibility</p:attrName>
                                        </p:attrNameLst>
                                      </p:cBhvr>
                                      <p:to>
                                        <p:strVal val="hidden"/>
                                      </p:to>
                                    </p:set>
                                  </p:childTnLst>
                                </p:cTn>
                              </p:par>
                            </p:childTnLst>
                          </p:cTn>
                        </p:par>
                      </p:childTnLst>
                    </p:cTn>
                  </p:par>
                  <p:par>
                    <p:cTn id="176" fill="hold">
                      <p:stCondLst>
                        <p:cond delay="indefinite"/>
                      </p:stCondLst>
                      <p:childTnLst>
                        <p:par>
                          <p:cTn id="177" fill="hold">
                            <p:stCondLst>
                              <p:cond delay="0"/>
                            </p:stCondLst>
                            <p:childTnLst>
                              <p:par>
                                <p:cTn id="178" presetID="22" presetClass="exit" presetSubtype="4" fill="hold" grpId="1" nodeType="clickEffect">
                                  <p:stCondLst>
                                    <p:cond delay="0"/>
                                  </p:stCondLst>
                                  <p:childTnLst>
                                    <p:animEffect transition="out" filter="wipe(down)">
                                      <p:cBhvr>
                                        <p:cTn id="179" dur="500"/>
                                        <p:tgtEl>
                                          <p:spTgt spid="26645"/>
                                        </p:tgtEl>
                                      </p:cBhvr>
                                    </p:animEffect>
                                    <p:set>
                                      <p:cBhvr>
                                        <p:cTn id="180" dur="1" fill="hold">
                                          <p:stCondLst>
                                            <p:cond delay="499"/>
                                          </p:stCondLst>
                                        </p:cTn>
                                        <p:tgtEl>
                                          <p:spTgt spid="26645"/>
                                        </p:tgtEl>
                                        <p:attrNameLst>
                                          <p:attrName>style.visibility</p:attrName>
                                        </p:attrNameLst>
                                      </p:cBhvr>
                                      <p:to>
                                        <p:strVal val="hidden"/>
                                      </p:to>
                                    </p:set>
                                  </p:childTnLst>
                                </p:cTn>
                              </p:par>
                            </p:childTnLst>
                          </p:cTn>
                        </p:par>
                      </p:childTnLst>
                    </p:cTn>
                  </p:par>
                  <p:par>
                    <p:cTn id="181" fill="hold">
                      <p:stCondLst>
                        <p:cond delay="indefinite"/>
                      </p:stCondLst>
                      <p:childTnLst>
                        <p:par>
                          <p:cTn id="182" fill="hold">
                            <p:stCondLst>
                              <p:cond delay="0"/>
                            </p:stCondLst>
                            <p:childTnLst>
                              <p:par>
                                <p:cTn id="183" presetID="3" presetClass="exit" presetSubtype="10" fill="hold" grpId="1" nodeType="clickEffect">
                                  <p:stCondLst>
                                    <p:cond delay="0"/>
                                  </p:stCondLst>
                                  <p:childTnLst>
                                    <p:animEffect transition="out" filter="blinds(horizontal)">
                                      <p:cBhvr>
                                        <p:cTn id="184" dur="500"/>
                                        <p:tgtEl>
                                          <p:spTgt spid="26646"/>
                                        </p:tgtEl>
                                      </p:cBhvr>
                                    </p:animEffect>
                                    <p:set>
                                      <p:cBhvr>
                                        <p:cTn id="185" dur="1" fill="hold">
                                          <p:stCondLst>
                                            <p:cond delay="499"/>
                                          </p:stCondLst>
                                        </p:cTn>
                                        <p:tgtEl>
                                          <p:spTgt spid="26646"/>
                                        </p:tgtEl>
                                        <p:attrNameLst>
                                          <p:attrName>style.visibility</p:attrName>
                                        </p:attrNameLst>
                                      </p:cBhvr>
                                      <p:to>
                                        <p:strVal val="hidden"/>
                                      </p:to>
                                    </p:set>
                                  </p:childTnLst>
                                </p:cTn>
                              </p:par>
                            </p:childTnLst>
                          </p:cTn>
                        </p:par>
                      </p:childTnLst>
                    </p:cTn>
                  </p:par>
                  <p:par>
                    <p:cTn id="186" fill="hold">
                      <p:stCondLst>
                        <p:cond delay="indefinite"/>
                      </p:stCondLst>
                      <p:childTnLst>
                        <p:par>
                          <p:cTn id="187" fill="hold">
                            <p:stCondLst>
                              <p:cond delay="0"/>
                            </p:stCondLst>
                            <p:childTnLst>
                              <p:par>
                                <p:cTn id="188" presetID="4" presetClass="exit" presetSubtype="16" fill="hold" grpId="1" nodeType="clickEffect">
                                  <p:stCondLst>
                                    <p:cond delay="0"/>
                                  </p:stCondLst>
                                  <p:iterate type="lt">
                                    <p:tmPct val="0"/>
                                  </p:iterate>
                                  <p:childTnLst>
                                    <p:animEffect transition="out" filter="box(in)">
                                      <p:cBhvr>
                                        <p:cTn id="189" dur="500"/>
                                        <p:tgtEl>
                                          <p:spTgt spid="26648"/>
                                        </p:tgtEl>
                                      </p:cBhvr>
                                    </p:animEffect>
                                    <p:set>
                                      <p:cBhvr>
                                        <p:cTn id="190" dur="1" fill="hold">
                                          <p:stCondLst>
                                            <p:cond delay="499"/>
                                          </p:stCondLst>
                                        </p:cTn>
                                        <p:tgtEl>
                                          <p:spTgt spid="26648"/>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34" presetClass="entr" presetSubtype="0" fill="hold" grpId="0" nodeType="clickEffect">
                                  <p:stCondLst>
                                    <p:cond delay="0"/>
                                  </p:stCondLst>
                                  <p:childTnLst>
                                    <p:set>
                                      <p:cBhvr>
                                        <p:cTn id="194" dur="1" fill="hold">
                                          <p:stCondLst>
                                            <p:cond delay="0"/>
                                          </p:stCondLst>
                                        </p:cTn>
                                        <p:tgtEl>
                                          <p:spTgt spid="26663"/>
                                        </p:tgtEl>
                                        <p:attrNameLst>
                                          <p:attrName>style.visibility</p:attrName>
                                        </p:attrNameLst>
                                      </p:cBhvr>
                                      <p:to>
                                        <p:strVal val="visible"/>
                                      </p:to>
                                    </p:set>
                                    <p:anim from="(-#ppt_w/2)" to="(#ppt_x)" calcmode="lin" valueType="num">
                                      <p:cBhvr>
                                        <p:cTn id="195" dur="600" fill="hold">
                                          <p:stCondLst>
                                            <p:cond delay="0"/>
                                          </p:stCondLst>
                                        </p:cTn>
                                        <p:tgtEl>
                                          <p:spTgt spid="26663"/>
                                        </p:tgtEl>
                                        <p:attrNameLst>
                                          <p:attrName>ppt_x</p:attrName>
                                        </p:attrNameLst>
                                      </p:cBhvr>
                                    </p:anim>
                                    <p:anim from="0" to="-1.0" calcmode="lin" valueType="num">
                                      <p:cBhvr>
                                        <p:cTn id="196" dur="200" decel="50000" autoRev="1" fill="hold">
                                          <p:stCondLst>
                                            <p:cond delay="600"/>
                                          </p:stCondLst>
                                        </p:cTn>
                                        <p:tgtEl>
                                          <p:spTgt spid="26663"/>
                                        </p:tgtEl>
                                        <p:attrNameLst>
                                          <p:attrName>xshear</p:attrName>
                                        </p:attrNameLst>
                                      </p:cBhvr>
                                    </p:anim>
                                    <p:animScale>
                                      <p:cBhvr>
                                        <p:cTn id="197" dur="200" decel="100000" autoRev="1" fill="hold">
                                          <p:stCondLst>
                                            <p:cond delay="600"/>
                                          </p:stCondLst>
                                        </p:cTn>
                                        <p:tgtEl>
                                          <p:spTgt spid="26663"/>
                                        </p:tgtEl>
                                      </p:cBhvr>
                                      <p:from x="100000" y="100000"/>
                                      <p:to x="80000" y="100000"/>
                                    </p:animScale>
                                    <p:anim by="(#ppt_h/3+#ppt_w*0.1)" calcmode="lin" valueType="num">
                                      <p:cBhvr additive="sum">
                                        <p:cTn id="198" dur="200" decel="100000" autoRev="1" fill="hold">
                                          <p:stCondLst>
                                            <p:cond delay="600"/>
                                          </p:stCondLst>
                                        </p:cTn>
                                        <p:tgtEl>
                                          <p:spTgt spid="26663"/>
                                        </p:tgtEl>
                                        <p:attrNameLst>
                                          <p:attrName>ppt_x</p:attrName>
                                        </p:attrNameLst>
                                      </p:cBhvr>
                                    </p:anim>
                                  </p:childTnLst>
                                </p:cTn>
                              </p:par>
                            </p:childTnLst>
                          </p:cTn>
                        </p:par>
                      </p:childTnLst>
                    </p:cTn>
                  </p:par>
                  <p:par>
                    <p:cTn id="199" fill="hold">
                      <p:stCondLst>
                        <p:cond delay="indefinite"/>
                      </p:stCondLst>
                      <p:childTnLst>
                        <p:par>
                          <p:cTn id="200" fill="hold">
                            <p:stCondLst>
                              <p:cond delay="0"/>
                            </p:stCondLst>
                            <p:childTnLst>
                              <p:par>
                                <p:cTn id="201" presetID="8" presetClass="exit" presetSubtype="16" fill="hold" grpId="1" nodeType="clickEffect">
                                  <p:stCondLst>
                                    <p:cond delay="0"/>
                                  </p:stCondLst>
                                  <p:iterate type="lt">
                                    <p:tmPct val="0"/>
                                  </p:iterate>
                                  <p:childTnLst>
                                    <p:animEffect transition="out" filter="diamond(in)">
                                      <p:cBhvr>
                                        <p:cTn id="202" dur="2000"/>
                                        <p:tgtEl>
                                          <p:spTgt spid="26650"/>
                                        </p:tgtEl>
                                      </p:cBhvr>
                                    </p:animEffect>
                                    <p:set>
                                      <p:cBhvr>
                                        <p:cTn id="203" dur="1" fill="hold">
                                          <p:stCondLst>
                                            <p:cond delay="1999"/>
                                          </p:stCondLst>
                                        </p:cTn>
                                        <p:tgtEl>
                                          <p:spTgt spid="26650"/>
                                        </p:tgtEl>
                                        <p:attrNameLst>
                                          <p:attrName>style.visibility</p:attrName>
                                        </p:attrNameLst>
                                      </p:cBhvr>
                                      <p:to>
                                        <p:strVal val="hidden"/>
                                      </p:to>
                                    </p:set>
                                  </p:childTnLst>
                                </p:cTn>
                              </p:par>
                            </p:childTnLst>
                          </p:cTn>
                        </p:par>
                      </p:childTnLst>
                    </p:cTn>
                  </p:par>
                  <p:par>
                    <p:cTn id="204" fill="hold">
                      <p:stCondLst>
                        <p:cond delay="indefinite"/>
                      </p:stCondLst>
                      <p:childTnLst>
                        <p:par>
                          <p:cTn id="205" fill="hold">
                            <p:stCondLst>
                              <p:cond delay="0"/>
                            </p:stCondLst>
                            <p:childTnLst>
                              <p:par>
                                <p:cTn id="206" presetID="22" presetClass="exit" presetSubtype="4" fill="hold" grpId="1" nodeType="clickEffect">
                                  <p:stCondLst>
                                    <p:cond delay="0"/>
                                  </p:stCondLst>
                                  <p:childTnLst>
                                    <p:animEffect transition="out" filter="wipe(down)">
                                      <p:cBhvr>
                                        <p:cTn id="207" dur="500"/>
                                        <p:tgtEl>
                                          <p:spTgt spid="26653"/>
                                        </p:tgtEl>
                                      </p:cBhvr>
                                    </p:animEffect>
                                    <p:set>
                                      <p:cBhvr>
                                        <p:cTn id="208" dur="1" fill="hold">
                                          <p:stCondLst>
                                            <p:cond delay="499"/>
                                          </p:stCondLst>
                                        </p:cTn>
                                        <p:tgtEl>
                                          <p:spTgt spid="26653"/>
                                        </p:tgtEl>
                                        <p:attrNameLst>
                                          <p:attrName>style.visibility</p:attrName>
                                        </p:attrNameLst>
                                      </p:cBhvr>
                                      <p:to>
                                        <p:strVal val="hidden"/>
                                      </p:to>
                                    </p:set>
                                  </p:childTnLst>
                                </p:cTn>
                              </p:par>
                            </p:childTnLst>
                          </p:cTn>
                        </p:par>
                      </p:childTnLst>
                    </p:cTn>
                  </p:par>
                  <p:par>
                    <p:cTn id="209" fill="hold">
                      <p:stCondLst>
                        <p:cond delay="indefinite"/>
                      </p:stCondLst>
                      <p:childTnLst>
                        <p:par>
                          <p:cTn id="210" fill="hold">
                            <p:stCondLst>
                              <p:cond delay="0"/>
                            </p:stCondLst>
                            <p:childTnLst>
                              <p:par>
                                <p:cTn id="211" presetID="15" presetClass="entr" presetSubtype="0" fill="hold" grpId="0" nodeType="clickEffect">
                                  <p:stCondLst>
                                    <p:cond delay="0"/>
                                  </p:stCondLst>
                                  <p:childTnLst>
                                    <p:set>
                                      <p:cBhvr>
                                        <p:cTn id="212" dur="1" fill="hold">
                                          <p:stCondLst>
                                            <p:cond delay="0"/>
                                          </p:stCondLst>
                                        </p:cTn>
                                        <p:tgtEl>
                                          <p:spTgt spid="26665"/>
                                        </p:tgtEl>
                                        <p:attrNameLst>
                                          <p:attrName>style.visibility</p:attrName>
                                        </p:attrNameLst>
                                      </p:cBhvr>
                                      <p:to>
                                        <p:strVal val="visible"/>
                                      </p:to>
                                    </p:set>
                                    <p:anim calcmode="lin" valueType="num">
                                      <p:cBhvr>
                                        <p:cTn id="213" dur="1000" fill="hold"/>
                                        <p:tgtEl>
                                          <p:spTgt spid="26665"/>
                                        </p:tgtEl>
                                        <p:attrNameLst>
                                          <p:attrName>ppt_w</p:attrName>
                                        </p:attrNameLst>
                                      </p:cBhvr>
                                      <p:tavLst>
                                        <p:tav tm="0">
                                          <p:val>
                                            <p:fltVal val="0"/>
                                          </p:val>
                                        </p:tav>
                                        <p:tav tm="100000">
                                          <p:val>
                                            <p:strVal val="#ppt_w"/>
                                          </p:val>
                                        </p:tav>
                                      </p:tavLst>
                                    </p:anim>
                                    <p:anim calcmode="lin" valueType="num">
                                      <p:cBhvr>
                                        <p:cTn id="214" dur="1000" fill="hold"/>
                                        <p:tgtEl>
                                          <p:spTgt spid="26665"/>
                                        </p:tgtEl>
                                        <p:attrNameLst>
                                          <p:attrName>ppt_h</p:attrName>
                                        </p:attrNameLst>
                                      </p:cBhvr>
                                      <p:tavLst>
                                        <p:tav tm="0">
                                          <p:val>
                                            <p:fltVal val="0"/>
                                          </p:val>
                                        </p:tav>
                                        <p:tav tm="100000">
                                          <p:val>
                                            <p:strVal val="#ppt_h"/>
                                          </p:val>
                                        </p:tav>
                                      </p:tavLst>
                                    </p:anim>
                                    <p:anim calcmode="lin" valueType="num">
                                      <p:cBhvr>
                                        <p:cTn id="215" dur="1000" fill="hold"/>
                                        <p:tgtEl>
                                          <p:spTgt spid="26665"/>
                                        </p:tgtEl>
                                        <p:attrNameLst>
                                          <p:attrName>ppt_x</p:attrName>
                                        </p:attrNameLst>
                                      </p:cBhvr>
                                      <p:tavLst>
                                        <p:tav tm="0" fmla="#ppt_x+(cos(-2*pi*(1-$))*-#ppt_x-sin(-2*pi*(1-$))*(1-#ppt_y))*(1-$)">
                                          <p:val>
                                            <p:fltVal val="0"/>
                                          </p:val>
                                        </p:tav>
                                        <p:tav tm="100000">
                                          <p:val>
                                            <p:fltVal val="1"/>
                                          </p:val>
                                        </p:tav>
                                      </p:tavLst>
                                    </p:anim>
                                    <p:anim calcmode="lin" valueType="num">
                                      <p:cBhvr>
                                        <p:cTn id="216" dur="1000" fill="hold"/>
                                        <p:tgtEl>
                                          <p:spTgt spid="2666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7" fill="hold">
                      <p:stCondLst>
                        <p:cond delay="indefinite"/>
                      </p:stCondLst>
                      <p:childTnLst>
                        <p:par>
                          <p:cTn id="218" fill="hold">
                            <p:stCondLst>
                              <p:cond delay="0"/>
                            </p:stCondLst>
                            <p:childTnLst>
                              <p:par>
                                <p:cTn id="219" presetID="3" presetClass="exit" presetSubtype="10" fill="hold" grpId="1" nodeType="clickEffect">
                                  <p:stCondLst>
                                    <p:cond delay="0"/>
                                  </p:stCondLst>
                                  <p:iterate type="lt">
                                    <p:tmPct val="0"/>
                                  </p:iterate>
                                  <p:childTnLst>
                                    <p:animEffect transition="out" filter="blinds(horizontal)">
                                      <p:cBhvr>
                                        <p:cTn id="220" dur="500"/>
                                        <p:tgtEl>
                                          <p:spTgt spid="26661"/>
                                        </p:tgtEl>
                                      </p:cBhvr>
                                    </p:animEffect>
                                    <p:set>
                                      <p:cBhvr>
                                        <p:cTn id="221" dur="1" fill="hold">
                                          <p:stCondLst>
                                            <p:cond delay="499"/>
                                          </p:stCondLst>
                                        </p:cTn>
                                        <p:tgtEl>
                                          <p:spTgt spid="26661"/>
                                        </p:tgtEl>
                                        <p:attrNameLst>
                                          <p:attrName>style.visibility</p:attrName>
                                        </p:attrNameLst>
                                      </p:cBhvr>
                                      <p:to>
                                        <p:strVal val="hidden"/>
                                      </p:to>
                                    </p:set>
                                  </p:childTnLst>
                                </p:cTn>
                              </p:par>
                            </p:childTnLst>
                          </p:cTn>
                        </p:par>
                      </p:childTnLst>
                    </p:cTn>
                  </p:par>
                  <p:par>
                    <p:cTn id="222" fill="hold">
                      <p:stCondLst>
                        <p:cond delay="indefinite"/>
                      </p:stCondLst>
                      <p:childTnLst>
                        <p:par>
                          <p:cTn id="223" fill="hold">
                            <p:stCondLst>
                              <p:cond delay="0"/>
                            </p:stCondLst>
                            <p:childTnLst>
                              <p:par>
                                <p:cTn id="224" presetID="34" presetClass="entr" presetSubtype="0" fill="hold" grpId="0" nodeType="clickEffect">
                                  <p:stCondLst>
                                    <p:cond delay="0"/>
                                  </p:stCondLst>
                                  <p:childTnLst>
                                    <p:set>
                                      <p:cBhvr>
                                        <p:cTn id="225" dur="1" fill="hold">
                                          <p:stCondLst>
                                            <p:cond delay="0"/>
                                          </p:stCondLst>
                                        </p:cTn>
                                        <p:tgtEl>
                                          <p:spTgt spid="26667"/>
                                        </p:tgtEl>
                                        <p:attrNameLst>
                                          <p:attrName>style.visibility</p:attrName>
                                        </p:attrNameLst>
                                      </p:cBhvr>
                                      <p:to>
                                        <p:strVal val="visible"/>
                                      </p:to>
                                    </p:set>
                                    <p:anim from="(-#ppt_w/2)" to="(#ppt_x)" calcmode="lin" valueType="num">
                                      <p:cBhvr>
                                        <p:cTn id="226" dur="600" fill="hold">
                                          <p:stCondLst>
                                            <p:cond delay="0"/>
                                          </p:stCondLst>
                                        </p:cTn>
                                        <p:tgtEl>
                                          <p:spTgt spid="26667"/>
                                        </p:tgtEl>
                                        <p:attrNameLst>
                                          <p:attrName>ppt_x</p:attrName>
                                        </p:attrNameLst>
                                      </p:cBhvr>
                                    </p:anim>
                                    <p:anim from="0" to="-1.0" calcmode="lin" valueType="num">
                                      <p:cBhvr>
                                        <p:cTn id="227" dur="200" decel="50000" autoRev="1" fill="hold">
                                          <p:stCondLst>
                                            <p:cond delay="600"/>
                                          </p:stCondLst>
                                        </p:cTn>
                                        <p:tgtEl>
                                          <p:spTgt spid="26667"/>
                                        </p:tgtEl>
                                        <p:attrNameLst>
                                          <p:attrName>xshear</p:attrName>
                                        </p:attrNameLst>
                                      </p:cBhvr>
                                    </p:anim>
                                    <p:animScale>
                                      <p:cBhvr>
                                        <p:cTn id="228" dur="200" decel="100000" autoRev="1" fill="hold">
                                          <p:stCondLst>
                                            <p:cond delay="600"/>
                                          </p:stCondLst>
                                        </p:cTn>
                                        <p:tgtEl>
                                          <p:spTgt spid="26667"/>
                                        </p:tgtEl>
                                      </p:cBhvr>
                                      <p:from x="100000" y="100000"/>
                                      <p:to x="80000" y="100000"/>
                                    </p:animScale>
                                    <p:anim by="(#ppt_h/3+#ppt_w*0.1)" calcmode="lin" valueType="num">
                                      <p:cBhvr additive="sum">
                                        <p:cTn id="229" dur="200" decel="100000" autoRev="1" fill="hold">
                                          <p:stCondLst>
                                            <p:cond delay="600"/>
                                          </p:stCondLst>
                                        </p:cTn>
                                        <p:tgtEl>
                                          <p:spTgt spid="26667"/>
                                        </p:tgtEl>
                                        <p:attrNameLst>
                                          <p:attrName>ppt_x</p:attrName>
                                        </p:attrNameLst>
                                      </p:cBhvr>
                                    </p:anim>
                                  </p:childTnLst>
                                </p:cTn>
                              </p:par>
                            </p:childTnLst>
                          </p:cTn>
                        </p:par>
                      </p:childTnLst>
                    </p:cTn>
                  </p:par>
                  <p:par>
                    <p:cTn id="230" fill="hold">
                      <p:stCondLst>
                        <p:cond delay="indefinite"/>
                      </p:stCondLst>
                      <p:childTnLst>
                        <p:par>
                          <p:cTn id="231" fill="hold">
                            <p:stCondLst>
                              <p:cond delay="0"/>
                            </p:stCondLst>
                            <p:childTnLst>
                              <p:par>
                                <p:cTn id="232" presetID="2" presetClass="exit" presetSubtype="4" fill="hold" grpId="0" nodeType="clickEffect">
                                  <p:stCondLst>
                                    <p:cond delay="0"/>
                                  </p:stCondLst>
                                  <p:childTnLst>
                                    <p:anim calcmode="lin" valueType="num">
                                      <p:cBhvr additive="base">
                                        <p:cTn id="233" dur="500"/>
                                        <p:tgtEl>
                                          <p:spTgt spid="26664"/>
                                        </p:tgtEl>
                                        <p:attrNameLst>
                                          <p:attrName>ppt_x</p:attrName>
                                        </p:attrNameLst>
                                      </p:cBhvr>
                                      <p:tavLst>
                                        <p:tav tm="0">
                                          <p:val>
                                            <p:strVal val="ppt_x"/>
                                          </p:val>
                                        </p:tav>
                                        <p:tav tm="100000">
                                          <p:val>
                                            <p:strVal val="ppt_x"/>
                                          </p:val>
                                        </p:tav>
                                      </p:tavLst>
                                    </p:anim>
                                    <p:anim calcmode="lin" valueType="num">
                                      <p:cBhvr additive="base">
                                        <p:cTn id="234" dur="500"/>
                                        <p:tgtEl>
                                          <p:spTgt spid="26664"/>
                                        </p:tgtEl>
                                        <p:attrNameLst>
                                          <p:attrName>ppt_y</p:attrName>
                                        </p:attrNameLst>
                                      </p:cBhvr>
                                      <p:tavLst>
                                        <p:tav tm="0">
                                          <p:val>
                                            <p:strVal val="ppt_y"/>
                                          </p:val>
                                        </p:tav>
                                        <p:tav tm="100000">
                                          <p:val>
                                            <p:strVal val="1+ppt_h/2"/>
                                          </p:val>
                                        </p:tav>
                                      </p:tavLst>
                                    </p:anim>
                                    <p:set>
                                      <p:cBhvr>
                                        <p:cTn id="235" dur="1" fill="hold">
                                          <p:stCondLst>
                                            <p:cond delay="499"/>
                                          </p:stCondLst>
                                        </p:cTn>
                                        <p:tgtEl>
                                          <p:spTgt spid="26664"/>
                                        </p:tgtEl>
                                        <p:attrNameLst>
                                          <p:attrName>style.visibility</p:attrName>
                                        </p:attrNameLst>
                                      </p:cBhvr>
                                      <p:to>
                                        <p:strVal val="hidden"/>
                                      </p:to>
                                    </p:set>
                                  </p:childTnLst>
                                </p:cTn>
                              </p:par>
                            </p:childTnLst>
                          </p:cTn>
                        </p:par>
                      </p:childTnLst>
                    </p:cTn>
                  </p:par>
                  <p:par>
                    <p:cTn id="236" fill="hold">
                      <p:stCondLst>
                        <p:cond delay="indefinite"/>
                      </p:stCondLst>
                      <p:childTnLst>
                        <p:par>
                          <p:cTn id="237" fill="hold">
                            <p:stCondLst>
                              <p:cond delay="0"/>
                            </p:stCondLst>
                            <p:childTnLst>
                              <p:par>
                                <p:cTn id="238" presetID="48" presetClass="entr" presetSubtype="0" accel="50000" fill="hold" grpId="0" nodeType="clickEffect">
                                  <p:stCondLst>
                                    <p:cond delay="0"/>
                                  </p:stCondLst>
                                  <p:childTnLst>
                                    <p:set>
                                      <p:cBhvr>
                                        <p:cTn id="239" dur="1" fill="hold">
                                          <p:stCondLst>
                                            <p:cond delay="0"/>
                                          </p:stCondLst>
                                        </p:cTn>
                                        <p:tgtEl>
                                          <p:spTgt spid="26668"/>
                                        </p:tgtEl>
                                        <p:attrNameLst>
                                          <p:attrName>style.visibility</p:attrName>
                                        </p:attrNameLst>
                                      </p:cBhvr>
                                      <p:to>
                                        <p:strVal val="visible"/>
                                      </p:to>
                                    </p:set>
                                    <p:anim calcmode="lin" valueType="num">
                                      <p:cBhvr>
                                        <p:cTn id="240" dur="1000" fill="hold"/>
                                        <p:tgtEl>
                                          <p:spTgt spid="2666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1" dur="1000" fill="hold"/>
                                        <p:tgtEl>
                                          <p:spTgt spid="26668"/>
                                        </p:tgtEl>
                                        <p:attrNameLst>
                                          <p:attrName>ppt_x</p:attrName>
                                        </p:attrNameLst>
                                      </p:cBhvr>
                                      <p:tavLst>
                                        <p:tav tm="0">
                                          <p:val>
                                            <p:fltVal val="-1"/>
                                          </p:val>
                                        </p:tav>
                                        <p:tav tm="50000">
                                          <p:val>
                                            <p:fltVal val="0.95"/>
                                          </p:val>
                                        </p:tav>
                                        <p:tav tm="100000">
                                          <p:val>
                                            <p:strVal val="#ppt_x"/>
                                          </p:val>
                                        </p:tav>
                                      </p:tavLst>
                                    </p:anim>
                                    <p:anim calcmode="lin" valueType="num">
                                      <p:cBhvr>
                                        <p:cTn id="242" dur="1000" fill="hold"/>
                                        <p:tgtEl>
                                          <p:spTgt spid="26668"/>
                                        </p:tgtEl>
                                        <p:attrNameLst>
                                          <p:attrName>ppt_y</p:attrName>
                                        </p:attrNameLst>
                                      </p:cBhvr>
                                      <p:tavLst>
                                        <p:tav tm="0">
                                          <p:val>
                                            <p:strVal val="#ppt_y"/>
                                          </p:val>
                                        </p:tav>
                                        <p:tav tm="100000">
                                          <p:val>
                                            <p:strVal val="#ppt_y"/>
                                          </p:val>
                                        </p:tav>
                                      </p:tavLst>
                                    </p:anim>
                                    <p:animEffect transition="in" filter="fade">
                                      <p:cBhvr>
                                        <p:cTn id="243" dur="1000"/>
                                        <p:tgtEl>
                                          <p:spTgt spid="26668"/>
                                        </p:tgtEl>
                                      </p:cBhvr>
                                    </p:animEffect>
                                  </p:childTnLst>
                                </p:cTn>
                              </p:par>
                            </p:childTnLst>
                          </p:cTn>
                        </p:par>
                      </p:childTnLst>
                    </p:cTn>
                  </p:par>
                  <p:par>
                    <p:cTn id="244" fill="hold">
                      <p:stCondLst>
                        <p:cond delay="indefinite"/>
                      </p:stCondLst>
                      <p:childTnLst>
                        <p:par>
                          <p:cTn id="245" fill="hold">
                            <p:stCondLst>
                              <p:cond delay="0"/>
                            </p:stCondLst>
                            <p:childTnLst>
                              <p:par>
                                <p:cTn id="246" presetID="49" presetClass="exit" presetSubtype="0" accel="100000" fill="hold" grpId="1" nodeType="clickEffect">
                                  <p:stCondLst>
                                    <p:cond delay="0"/>
                                  </p:stCondLst>
                                  <p:childTnLst>
                                    <p:anim calcmode="lin" valueType="num">
                                      <p:cBhvr>
                                        <p:cTn id="247" dur="500"/>
                                        <p:tgtEl>
                                          <p:spTgt spid="26663"/>
                                        </p:tgtEl>
                                        <p:attrNameLst>
                                          <p:attrName>ppt_w</p:attrName>
                                        </p:attrNameLst>
                                      </p:cBhvr>
                                      <p:tavLst>
                                        <p:tav tm="0">
                                          <p:val>
                                            <p:strVal val="ppt_w"/>
                                          </p:val>
                                        </p:tav>
                                        <p:tav tm="100000">
                                          <p:val>
                                            <p:fltVal val="0"/>
                                          </p:val>
                                        </p:tav>
                                      </p:tavLst>
                                    </p:anim>
                                    <p:anim calcmode="lin" valueType="num">
                                      <p:cBhvr>
                                        <p:cTn id="248" dur="500"/>
                                        <p:tgtEl>
                                          <p:spTgt spid="26663"/>
                                        </p:tgtEl>
                                        <p:attrNameLst>
                                          <p:attrName>ppt_h</p:attrName>
                                        </p:attrNameLst>
                                      </p:cBhvr>
                                      <p:tavLst>
                                        <p:tav tm="0">
                                          <p:val>
                                            <p:strVal val="ppt_h"/>
                                          </p:val>
                                        </p:tav>
                                        <p:tav tm="100000">
                                          <p:val>
                                            <p:fltVal val="0"/>
                                          </p:val>
                                        </p:tav>
                                      </p:tavLst>
                                    </p:anim>
                                    <p:anim calcmode="lin" valueType="num">
                                      <p:cBhvr>
                                        <p:cTn id="249" dur="500"/>
                                        <p:tgtEl>
                                          <p:spTgt spid="26663"/>
                                        </p:tgtEl>
                                        <p:attrNameLst>
                                          <p:attrName>style.rotation</p:attrName>
                                        </p:attrNameLst>
                                      </p:cBhvr>
                                      <p:tavLst>
                                        <p:tav tm="0">
                                          <p:val>
                                            <p:fltVal val="0"/>
                                          </p:val>
                                        </p:tav>
                                        <p:tav tm="100000">
                                          <p:val>
                                            <p:fltVal val="360"/>
                                          </p:val>
                                        </p:tav>
                                      </p:tavLst>
                                    </p:anim>
                                    <p:animEffect transition="out" filter="fade">
                                      <p:cBhvr>
                                        <p:cTn id="250" dur="500"/>
                                        <p:tgtEl>
                                          <p:spTgt spid="26663"/>
                                        </p:tgtEl>
                                      </p:cBhvr>
                                    </p:animEffect>
                                    <p:set>
                                      <p:cBhvr>
                                        <p:cTn id="251" dur="1" fill="hold">
                                          <p:stCondLst>
                                            <p:cond delay="499"/>
                                          </p:stCondLst>
                                        </p:cTn>
                                        <p:tgtEl>
                                          <p:spTgt spid="26663"/>
                                        </p:tgtEl>
                                        <p:attrNameLst>
                                          <p:attrName>style.visibility</p:attrName>
                                        </p:attrNameLst>
                                      </p:cBhvr>
                                      <p:to>
                                        <p:strVal val="hidden"/>
                                      </p:to>
                                    </p:set>
                                  </p:childTnLst>
                                </p:cTn>
                              </p:par>
                            </p:childTnLst>
                          </p:cTn>
                        </p:par>
                      </p:childTnLst>
                    </p:cTn>
                  </p:par>
                  <p:par>
                    <p:cTn id="252" fill="hold">
                      <p:stCondLst>
                        <p:cond delay="indefinite"/>
                      </p:stCondLst>
                      <p:childTnLst>
                        <p:par>
                          <p:cTn id="253" fill="hold">
                            <p:stCondLst>
                              <p:cond delay="0"/>
                            </p:stCondLst>
                            <p:childTnLst>
                              <p:par>
                                <p:cTn id="254" presetID="39" presetClass="entr" presetSubtype="0" accel="100000" fill="hold" grpId="0" nodeType="clickEffect">
                                  <p:stCondLst>
                                    <p:cond delay="0"/>
                                  </p:stCondLst>
                                  <p:childTnLst>
                                    <p:set>
                                      <p:cBhvr>
                                        <p:cTn id="255" dur="1" fill="hold">
                                          <p:stCondLst>
                                            <p:cond delay="0"/>
                                          </p:stCondLst>
                                        </p:cTn>
                                        <p:tgtEl>
                                          <p:spTgt spid="26669"/>
                                        </p:tgtEl>
                                        <p:attrNameLst>
                                          <p:attrName>style.visibility</p:attrName>
                                        </p:attrNameLst>
                                      </p:cBhvr>
                                      <p:to>
                                        <p:strVal val="visible"/>
                                      </p:to>
                                    </p:set>
                                    <p:anim calcmode="lin" valueType="num">
                                      <p:cBhvr>
                                        <p:cTn id="256" dur="500" fill="hold"/>
                                        <p:tgtEl>
                                          <p:spTgt spid="26669"/>
                                        </p:tgtEl>
                                        <p:attrNameLst>
                                          <p:attrName>ppt_h</p:attrName>
                                        </p:attrNameLst>
                                      </p:cBhvr>
                                      <p:tavLst>
                                        <p:tav tm="0">
                                          <p:val>
                                            <p:strVal val="#ppt_h/20"/>
                                          </p:val>
                                        </p:tav>
                                        <p:tav tm="50000">
                                          <p:val>
                                            <p:strVal val="#ppt_h/20"/>
                                          </p:val>
                                        </p:tav>
                                        <p:tav tm="100000">
                                          <p:val>
                                            <p:strVal val="#ppt_h"/>
                                          </p:val>
                                        </p:tav>
                                      </p:tavLst>
                                    </p:anim>
                                    <p:anim calcmode="lin" valueType="num">
                                      <p:cBhvr>
                                        <p:cTn id="257" dur="500" fill="hold"/>
                                        <p:tgtEl>
                                          <p:spTgt spid="26669"/>
                                        </p:tgtEl>
                                        <p:attrNameLst>
                                          <p:attrName>ppt_w</p:attrName>
                                        </p:attrNameLst>
                                      </p:cBhvr>
                                      <p:tavLst>
                                        <p:tav tm="0">
                                          <p:val>
                                            <p:strVal val="#ppt_w+.3"/>
                                          </p:val>
                                        </p:tav>
                                        <p:tav tm="50000">
                                          <p:val>
                                            <p:strVal val="#ppt_w+.3"/>
                                          </p:val>
                                        </p:tav>
                                        <p:tav tm="100000">
                                          <p:val>
                                            <p:strVal val="#ppt_w"/>
                                          </p:val>
                                        </p:tav>
                                      </p:tavLst>
                                    </p:anim>
                                    <p:anim calcmode="lin" valueType="num">
                                      <p:cBhvr>
                                        <p:cTn id="258" dur="500" fill="hold"/>
                                        <p:tgtEl>
                                          <p:spTgt spid="26669"/>
                                        </p:tgtEl>
                                        <p:attrNameLst>
                                          <p:attrName>ppt_x</p:attrName>
                                        </p:attrNameLst>
                                      </p:cBhvr>
                                      <p:tavLst>
                                        <p:tav tm="0">
                                          <p:val>
                                            <p:strVal val="#ppt_x-.3"/>
                                          </p:val>
                                        </p:tav>
                                        <p:tav tm="50000">
                                          <p:val>
                                            <p:strVal val="#ppt_x"/>
                                          </p:val>
                                        </p:tav>
                                        <p:tav tm="100000">
                                          <p:val>
                                            <p:strVal val="#ppt_x"/>
                                          </p:val>
                                        </p:tav>
                                      </p:tavLst>
                                    </p:anim>
                                    <p:anim calcmode="lin" valueType="num">
                                      <p:cBhvr>
                                        <p:cTn id="259" dur="500" fill="hold"/>
                                        <p:tgtEl>
                                          <p:spTgt spid="26669"/>
                                        </p:tgtEl>
                                        <p:attrNameLst>
                                          <p:attrName>ppt_y</p:attrName>
                                        </p:attrNameLst>
                                      </p:cBhvr>
                                      <p:tavLst>
                                        <p:tav tm="0">
                                          <p:val>
                                            <p:strVal val="#ppt_y"/>
                                          </p:val>
                                        </p:tav>
                                        <p:tav tm="100000">
                                          <p:val>
                                            <p:strVal val="#ppt_y"/>
                                          </p:val>
                                        </p:tav>
                                      </p:tavLst>
                                    </p:anim>
                                  </p:childTnLst>
                                </p:cTn>
                              </p:par>
                            </p:childTnLst>
                          </p:cTn>
                        </p:par>
                      </p:childTnLst>
                    </p:cTn>
                  </p:par>
                  <p:par>
                    <p:cTn id="260" fill="hold">
                      <p:stCondLst>
                        <p:cond delay="indefinite"/>
                      </p:stCondLst>
                      <p:childTnLst>
                        <p:par>
                          <p:cTn id="261" fill="hold">
                            <p:stCondLst>
                              <p:cond delay="0"/>
                            </p:stCondLst>
                            <p:childTnLst>
                              <p:par>
                                <p:cTn id="262" presetID="43" presetClass="exit" presetSubtype="0" fill="hold" grpId="1" nodeType="clickEffect">
                                  <p:stCondLst>
                                    <p:cond delay="0"/>
                                  </p:stCondLst>
                                  <p:childTnLst>
                                    <p:anim calcmode="lin" valueType="num">
                                      <p:cBhvr>
                                        <p:cTn id="263" dur="600" decel="50000">
                                          <p:stCondLst>
                                            <p:cond delay="0"/>
                                          </p:stCondLst>
                                        </p:cTn>
                                        <p:tgtEl>
                                          <p:spTgt spid="2666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64" dur="400">
                                          <p:stCondLst>
                                            <p:cond delay="600"/>
                                          </p:stCondLst>
                                        </p:cTn>
                                        <p:tgtEl>
                                          <p:spTgt spid="26665"/>
                                        </p:tgtEl>
                                        <p:attrNameLst>
                                          <p:attrName>ppt_x</p:attrName>
                                        </p:attrNameLst>
                                      </p:cBhvr>
                                      <p:tavLst>
                                        <p:tav tm="0">
                                          <p:val>
                                            <p:strVal val="ppt_x"/>
                                          </p:val>
                                        </p:tav>
                                        <p:tav tm="100000">
                                          <p:val>
                                            <p:strVal val="ppt_x"/>
                                          </p:val>
                                        </p:tav>
                                      </p:tavLst>
                                    </p:anim>
                                    <p:anim calcmode="lin" valueType="num">
                                      <p:cBhvr>
                                        <p:cTn id="265" dur="600" decel="50000">
                                          <p:stCondLst>
                                            <p:cond delay="0"/>
                                          </p:stCondLst>
                                        </p:cTn>
                                        <p:tgtEl>
                                          <p:spTgt spid="26665"/>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266" dur="400">
                                          <p:stCondLst>
                                            <p:cond delay="600"/>
                                          </p:stCondLst>
                                        </p:cTn>
                                        <p:tgtEl>
                                          <p:spTgt spid="26665"/>
                                        </p:tgtEl>
                                        <p:attrNameLst>
                                          <p:attrName>ppt_y</p:attrName>
                                        </p:attrNameLst>
                                      </p:cBhvr>
                                      <p:tavLst>
                                        <p:tav tm="0">
                                          <p:val>
                                            <p:strVal val="ppt_y"/>
                                          </p:val>
                                        </p:tav>
                                        <p:tav tm="100000">
                                          <p:val>
                                            <p:strVal val="ppt_y"/>
                                          </p:val>
                                        </p:tav>
                                      </p:tavLst>
                                    </p:anim>
                                    <p:animEffect transition="out" filter="fade">
                                      <p:cBhvr>
                                        <p:cTn id="267" dur="100">
                                          <p:stCondLst>
                                            <p:cond delay="900"/>
                                          </p:stCondLst>
                                        </p:cTn>
                                        <p:tgtEl>
                                          <p:spTgt spid="26665"/>
                                        </p:tgtEl>
                                      </p:cBhvr>
                                    </p:animEffect>
                                    <p:set>
                                      <p:cBhvr>
                                        <p:cTn id="268" dur="1" fill="hold">
                                          <p:stCondLst>
                                            <p:cond delay="999"/>
                                          </p:stCondLst>
                                        </p:cTn>
                                        <p:tgtEl>
                                          <p:spTgt spid="26665"/>
                                        </p:tgtEl>
                                        <p:attrNameLst>
                                          <p:attrName>style.visibility</p:attrName>
                                        </p:attrNameLst>
                                      </p:cBhvr>
                                      <p:to>
                                        <p:strVal val="hidden"/>
                                      </p:to>
                                    </p:set>
                                  </p:childTnLst>
                                </p:cTn>
                              </p:par>
                            </p:childTnLst>
                          </p:cTn>
                        </p:par>
                      </p:childTnLst>
                    </p:cTn>
                  </p:par>
                  <p:par>
                    <p:cTn id="269" fill="hold">
                      <p:stCondLst>
                        <p:cond delay="indefinite"/>
                      </p:stCondLst>
                      <p:childTnLst>
                        <p:par>
                          <p:cTn id="270" fill="hold">
                            <p:stCondLst>
                              <p:cond delay="0"/>
                            </p:stCondLst>
                            <p:childTnLst>
                              <p:par>
                                <p:cTn id="271" presetID="58" presetClass="entr" presetSubtype="0" accel="100000" fill="hold" grpId="0" nodeType="clickEffect">
                                  <p:stCondLst>
                                    <p:cond delay="0"/>
                                  </p:stCondLst>
                                  <p:childTnLst>
                                    <p:set>
                                      <p:cBhvr>
                                        <p:cTn id="272" dur="1" fill="hold">
                                          <p:stCondLst>
                                            <p:cond delay="0"/>
                                          </p:stCondLst>
                                        </p:cTn>
                                        <p:tgtEl>
                                          <p:spTgt spid="26670"/>
                                        </p:tgtEl>
                                        <p:attrNameLst>
                                          <p:attrName>style.visibility</p:attrName>
                                        </p:attrNameLst>
                                      </p:cBhvr>
                                      <p:to>
                                        <p:strVal val="visible"/>
                                      </p:to>
                                    </p:set>
                                    <p:anim calcmode="lin" valueType="num">
                                      <p:cBhvr>
                                        <p:cTn id="273" dur="500" fill="hold"/>
                                        <p:tgtEl>
                                          <p:spTgt spid="26670"/>
                                        </p:tgtEl>
                                        <p:attrNameLst>
                                          <p:attrName>ppt_w</p:attrName>
                                        </p:attrNameLst>
                                      </p:cBhvr>
                                      <p:tavLst>
                                        <p:tav tm="0">
                                          <p:val>
                                            <p:strVal val="#ppt_w*2.5"/>
                                          </p:val>
                                        </p:tav>
                                        <p:tav tm="100000">
                                          <p:val>
                                            <p:strVal val="#ppt_w"/>
                                          </p:val>
                                        </p:tav>
                                      </p:tavLst>
                                    </p:anim>
                                    <p:anim calcmode="lin" valueType="num">
                                      <p:cBhvr>
                                        <p:cTn id="274" dur="500" fill="hold"/>
                                        <p:tgtEl>
                                          <p:spTgt spid="26670"/>
                                        </p:tgtEl>
                                        <p:attrNameLst>
                                          <p:attrName>ppt_h</p:attrName>
                                        </p:attrNameLst>
                                      </p:cBhvr>
                                      <p:tavLst>
                                        <p:tav tm="0">
                                          <p:val>
                                            <p:strVal val="#ppt_h*0.01"/>
                                          </p:val>
                                        </p:tav>
                                        <p:tav tm="100000">
                                          <p:val>
                                            <p:strVal val="#ppt_h"/>
                                          </p:val>
                                        </p:tav>
                                      </p:tavLst>
                                    </p:anim>
                                    <p:anim calcmode="lin" valueType="num">
                                      <p:cBhvr>
                                        <p:cTn id="275" dur="500" fill="hold"/>
                                        <p:tgtEl>
                                          <p:spTgt spid="26670"/>
                                        </p:tgtEl>
                                        <p:attrNameLst>
                                          <p:attrName>ppt_x</p:attrName>
                                        </p:attrNameLst>
                                      </p:cBhvr>
                                      <p:tavLst>
                                        <p:tav tm="0">
                                          <p:val>
                                            <p:strVal val="#ppt_x"/>
                                          </p:val>
                                        </p:tav>
                                        <p:tav tm="100000">
                                          <p:val>
                                            <p:strVal val="#ppt_x"/>
                                          </p:val>
                                        </p:tav>
                                      </p:tavLst>
                                    </p:anim>
                                    <p:anim calcmode="lin" valueType="num">
                                      <p:cBhvr>
                                        <p:cTn id="276" dur="500" fill="hold"/>
                                        <p:tgtEl>
                                          <p:spTgt spid="26670"/>
                                        </p:tgtEl>
                                        <p:attrNameLst>
                                          <p:attrName>ppt_y</p:attrName>
                                        </p:attrNameLst>
                                      </p:cBhvr>
                                      <p:tavLst>
                                        <p:tav tm="0">
                                          <p:val>
                                            <p:strVal val="#ppt_h+1"/>
                                          </p:val>
                                        </p:tav>
                                        <p:tav tm="100000">
                                          <p:val>
                                            <p:strVal val="#ppt_y"/>
                                          </p:val>
                                        </p:tav>
                                      </p:tavLst>
                                    </p:anim>
                                    <p:animEffect transition="in" filter="fade">
                                      <p:cBhvr>
                                        <p:cTn id="277" dur="500"/>
                                        <p:tgtEl>
                                          <p:spTgt spid="26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30" grpId="0"/>
      <p:bldP spid="26631" grpId="0"/>
      <p:bldP spid="26632" grpId="0"/>
      <p:bldP spid="26633" grpId="0"/>
      <p:bldP spid="26634" grpId="0"/>
      <p:bldP spid="26635" grpId="0"/>
      <p:bldP spid="26636" grpId="0"/>
      <p:bldP spid="26637" grpId="0"/>
      <p:bldP spid="26639" grpId="0"/>
      <p:bldP spid="26639" grpId="1"/>
      <p:bldP spid="26641" grpId="0"/>
      <p:bldP spid="26641" grpId="1"/>
      <p:bldP spid="26643" grpId="0"/>
      <p:bldP spid="26643" grpId="1"/>
      <p:bldP spid="26645" grpId="0"/>
      <p:bldP spid="26645" grpId="1"/>
      <p:bldP spid="26646" grpId="0"/>
      <p:bldP spid="26646" grpId="1"/>
      <p:bldP spid="26648" grpId="0"/>
      <p:bldP spid="26648" grpId="1"/>
      <p:bldP spid="26650" grpId="0"/>
      <p:bldP spid="26650" grpId="1"/>
      <p:bldP spid="26653" grpId="0"/>
      <p:bldP spid="26653" grpId="1"/>
      <p:bldP spid="26661" grpId="0"/>
      <p:bldP spid="26661" grpId="1"/>
      <p:bldP spid="26663" grpId="0"/>
      <p:bldP spid="26663" grpId="1"/>
      <p:bldP spid="26664" grpId="0"/>
      <p:bldP spid="26665" grpId="0"/>
      <p:bldP spid="26665" grpId="1"/>
      <p:bldP spid="26667" grpId="0"/>
      <p:bldP spid="26668" grpId="0"/>
      <p:bldP spid="26669" grpId="0"/>
      <p:bldP spid="266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诗歌内容</a:t>
            </a:r>
            <a:endParaRPr lang="zh-CN" altLang="en-US" b="1" dirty="0">
              <a:solidFill>
                <a:srgbClr val="190DB3"/>
              </a:solidFill>
            </a:endParaRPr>
          </a:p>
        </p:txBody>
      </p:sp>
      <p:sp>
        <p:nvSpPr>
          <p:cNvPr id="3" name="矩形 2"/>
          <p:cNvSpPr/>
          <p:nvPr/>
        </p:nvSpPr>
        <p:spPr>
          <a:xfrm>
            <a:off x="539552" y="1340768"/>
            <a:ext cx="8064896" cy="4185761"/>
          </a:xfrm>
          <a:prstGeom prst="rect">
            <a:avLst/>
          </a:prstGeom>
        </p:spPr>
        <p:txBody>
          <a:bodyPr wrap="square">
            <a:spAutoFit/>
          </a:bodyPr>
          <a:lstStyle/>
          <a:p>
            <a:pPr algn="ctr">
              <a:spcBef>
                <a:spcPct val="50000"/>
              </a:spcBef>
            </a:pPr>
            <a:r>
              <a:rPr lang="en-US" altLang="zh-CN" sz="2800" b="1" dirty="0" smtClean="0">
                <a:solidFill>
                  <a:srgbClr val="FF0000"/>
                </a:solidFill>
                <a:latin typeface="微软雅黑" pitchFamily="34" charset="-122"/>
                <a:ea typeface="微软雅黑" pitchFamily="34" charset="-122"/>
              </a:rPr>
              <a:t>1.</a:t>
            </a:r>
            <a:r>
              <a:rPr lang="zh-CN" altLang="en-US" sz="2800" b="1" dirty="0" smtClean="0">
                <a:solidFill>
                  <a:srgbClr val="FF0000"/>
                </a:solidFill>
                <a:latin typeface="微软雅黑" pitchFamily="34" charset="-122"/>
                <a:ea typeface="微软雅黑" pitchFamily="34" charset="-122"/>
              </a:rPr>
              <a:t>崔颢在这首诗中抒发了怎样的情感。</a:t>
            </a:r>
            <a:endParaRPr lang="en-US" altLang="zh-CN" sz="2800" b="1" dirty="0" smtClean="0">
              <a:solidFill>
                <a:srgbClr val="FF0000"/>
              </a:solidFill>
              <a:latin typeface="微软雅黑" pitchFamily="34" charset="-122"/>
              <a:ea typeface="微软雅黑" pitchFamily="34" charset="-122"/>
            </a:endParaRPr>
          </a:p>
          <a:p>
            <a:pPr algn="ctr">
              <a:spcBef>
                <a:spcPct val="50000"/>
              </a:spcBef>
            </a:pPr>
            <a:r>
              <a:rPr lang="zh-CN" altLang="en-US" sz="2800" b="1" dirty="0" smtClean="0">
                <a:latin typeface="微软雅黑" pitchFamily="34" charset="-122"/>
                <a:ea typeface="微软雅黑" pitchFamily="34" charset="-122"/>
              </a:rPr>
              <a:t>作者抒发了游子思乡的愁绪。</a:t>
            </a:r>
          </a:p>
          <a:p>
            <a:pPr>
              <a:spcBef>
                <a:spcPct val="50000"/>
              </a:spcBef>
            </a:pPr>
            <a:r>
              <a:rPr lang="en-US" altLang="zh-CN" sz="2800" b="1" dirty="0" smtClean="0">
                <a:solidFill>
                  <a:srgbClr val="FF0000"/>
                </a:solidFill>
                <a:latin typeface="微软雅黑" pitchFamily="34" charset="-122"/>
                <a:ea typeface="微软雅黑" pitchFamily="34" charset="-122"/>
              </a:rPr>
              <a:t>2.</a:t>
            </a:r>
            <a:r>
              <a:rPr lang="zh-CN" altLang="en-US" sz="2800" b="1" dirty="0" smtClean="0">
                <a:solidFill>
                  <a:srgbClr val="FF0000"/>
                </a:solidFill>
                <a:latin typeface="微软雅黑" pitchFamily="34" charset="-122"/>
                <a:ea typeface="微软雅黑" pitchFamily="34" charset="-122"/>
              </a:rPr>
              <a:t>游子思乡是中国古典诗词的永恒主题，这首诗尽管有愁绪，但同学读来觉得感情基调如何？为什么？</a:t>
            </a:r>
          </a:p>
          <a:p>
            <a:pPr algn="ctr">
              <a:spcBef>
                <a:spcPct val="50000"/>
              </a:spcBef>
            </a:pPr>
            <a:r>
              <a:rPr lang="zh-CN" altLang="en-US" sz="2800" b="1" dirty="0" smtClean="0">
                <a:latin typeface="微软雅黑" pitchFamily="34" charset="-122"/>
                <a:ea typeface="微软雅黑" pitchFamily="34" charset="-122"/>
              </a:rPr>
              <a:t>这首诗尽管也写思乡的愁绪，但一脱哀怨低沉之气，写的豪迈昂扬，境界壮阔。诗中所使用的“仙人”、“白云”、“晴川”、“芳草”等意想，表现出了很高的艺术境界，给人以</a:t>
            </a:r>
            <a:r>
              <a:rPr lang="zh-CN" altLang="en-US" sz="2800" b="1" dirty="0" smtClean="0">
                <a:solidFill>
                  <a:srgbClr val="190DB3"/>
                </a:solidFill>
                <a:latin typeface="微软雅黑" pitchFamily="34" charset="-122"/>
                <a:ea typeface="微软雅黑" pitchFamily="34" charset="-122"/>
              </a:rPr>
              <a:t>愁而不怨</a:t>
            </a:r>
            <a:r>
              <a:rPr lang="zh-CN" altLang="en-US" sz="2800" b="1" dirty="0" smtClean="0">
                <a:latin typeface="微软雅黑" pitchFamily="34" charset="-122"/>
                <a:ea typeface="微软雅黑" pitchFamily="34" charset="-122"/>
              </a:rPr>
              <a:t>的感受。</a:t>
            </a:r>
            <a:endParaRPr lang="en-US" altLang="zh-CN" sz="2800" b="1" dirty="0" smtClean="0">
              <a:solidFill>
                <a:srgbClr val="008000"/>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69B99A4F-0A6B-4550-B570-CEB509DEAF00}"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诗歌主题思想</a:t>
            </a:r>
            <a:endParaRPr lang="zh-CN" altLang="en-US" b="1" dirty="0">
              <a:solidFill>
                <a:srgbClr val="190DB3"/>
              </a:solidFill>
            </a:endParaRPr>
          </a:p>
        </p:txBody>
      </p:sp>
      <p:sp>
        <p:nvSpPr>
          <p:cNvPr id="5" name="矩形 4"/>
          <p:cNvSpPr/>
          <p:nvPr/>
        </p:nvSpPr>
        <p:spPr>
          <a:xfrm>
            <a:off x="755576" y="1844824"/>
            <a:ext cx="7344816" cy="3170099"/>
          </a:xfrm>
          <a:prstGeom prst="rect">
            <a:avLst/>
          </a:prstGeom>
        </p:spPr>
        <p:txBody>
          <a:bodyPr wrap="square">
            <a:spAutoFit/>
          </a:bodyPr>
          <a:lstStyle/>
          <a:p>
            <a:r>
              <a:rPr lang="zh-CN" altLang="zh-CN" sz="4000" b="1" dirty="0" smtClean="0">
                <a:latin typeface="微软雅黑" pitchFamily="34" charset="-122"/>
                <a:ea typeface="微软雅黑" pitchFamily="34" charset="-122"/>
              </a:rPr>
              <a:t>这是一首脍炙人口、传诵千古的吊古怀乡之作。诗人登临黄鹤楼，触景生情，于是写了《黄鹤楼》一诗，抒发了诗人去国怀乡的羁旅之思。</a:t>
            </a:r>
            <a:endParaRPr lang="zh-CN" altLang="en-US" sz="4000" dirty="0">
              <a:latin typeface="微软雅黑" pitchFamily="34" charset="-122"/>
              <a:ea typeface="微软雅黑" pitchFamily="34" charset="-122"/>
            </a:endParaRPr>
          </a:p>
        </p:txBody>
      </p:sp>
      <p:sp>
        <p:nvSpPr>
          <p:cNvPr id="6" name="日期占位符 5"/>
          <p:cNvSpPr>
            <a:spLocks noGrp="1"/>
          </p:cNvSpPr>
          <p:nvPr>
            <p:ph type="dt" sz="half" idx="10"/>
          </p:nvPr>
        </p:nvSpPr>
        <p:spPr/>
        <p:txBody>
          <a:bodyPr/>
          <a:lstStyle/>
          <a:p>
            <a:pPr>
              <a:defRPr/>
            </a:pPr>
            <a:fld id="{938D875F-576A-4877-B22B-B3B282B2AE53}"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 Box 3"/>
          <p:cNvSpPr txBox="1">
            <a:spLocks noChangeArrowheads="1"/>
          </p:cNvSpPr>
          <p:nvPr/>
        </p:nvSpPr>
        <p:spPr bwMode="auto">
          <a:xfrm>
            <a:off x="1261353" y="998136"/>
            <a:ext cx="2617383" cy="1102866"/>
          </a:xfrm>
          <a:prstGeom prst="rect">
            <a:avLst/>
          </a:prstGeom>
          <a:noFill/>
          <a:ln w="9525">
            <a:noFill/>
            <a:miter lim="800000"/>
            <a:headEnd/>
            <a:tailEnd/>
          </a:ln>
          <a:effectLst/>
        </p:spPr>
        <p:txBody>
          <a:bodyPr wrap="none" lIns="0" tIns="0" rIns="0" bIns="0">
            <a:spAutoFit/>
          </a:bodyPr>
          <a:lstStyle/>
          <a:p>
            <a:pPr>
              <a:lnSpc>
                <a:spcPts val="2223"/>
              </a:lnSpc>
              <a:tabLst>
                <a:tab pos="2591824" algn="l"/>
              </a:tabLst>
            </a:pPr>
            <a:r>
              <a:rPr lang="en-US" altLang="zh-CN" dirty="0"/>
              <a:t>	</a:t>
            </a:r>
            <a:endParaRPr lang="en-US" altLang="zh-CN" dirty="0" smtClean="0"/>
          </a:p>
          <a:p>
            <a:pPr>
              <a:lnSpc>
                <a:spcPts val="2223"/>
              </a:lnSpc>
              <a:tabLst>
                <a:tab pos="2591824" algn="l"/>
              </a:tabLst>
            </a:pPr>
            <a:endParaRPr lang="en-US" altLang="zh-CN" sz="2200" dirty="0" smtClean="0">
              <a:solidFill>
                <a:srgbClr val="000000"/>
              </a:solidFill>
              <a:ea typeface="黑体" pitchFamily="2" charset="-122"/>
            </a:endParaRPr>
          </a:p>
          <a:p>
            <a:pPr>
              <a:lnSpc>
                <a:spcPts val="2223"/>
              </a:lnSpc>
              <a:tabLst>
                <a:tab pos="2591824" algn="l"/>
              </a:tabLst>
            </a:pPr>
            <a:r>
              <a:rPr lang="en-US" altLang="zh-CN" sz="4000" b="1" dirty="0" smtClean="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黄鹤楼</a:t>
            </a:r>
            <a:r>
              <a:rPr lang="en-US" altLang="zh-CN" sz="4000" b="1" dirty="0">
                <a:solidFill>
                  <a:srgbClr val="FF0000"/>
                </a:solidFill>
                <a:latin typeface="微软雅黑" pitchFamily="34" charset="-122"/>
                <a:ea typeface="微软雅黑" pitchFamily="34" charset="-122"/>
              </a:rPr>
              <a:t>》</a:t>
            </a:r>
          </a:p>
          <a:p>
            <a:pPr>
              <a:lnSpc>
                <a:spcPts val="1010"/>
              </a:lnSpc>
              <a:tabLst>
                <a:tab pos="2591824" algn="l"/>
              </a:tabLst>
            </a:pPr>
            <a:endParaRPr lang="en-US" altLang="zh-CN" sz="2200" dirty="0">
              <a:solidFill>
                <a:srgbClr val="000000"/>
              </a:solidFill>
              <a:ea typeface="黑体" pitchFamily="2" charset="-122"/>
            </a:endParaRPr>
          </a:p>
          <a:p>
            <a:pPr>
              <a:lnSpc>
                <a:spcPts val="1010"/>
              </a:lnSpc>
              <a:tabLst>
                <a:tab pos="2591824" algn="l"/>
              </a:tabLst>
            </a:pPr>
            <a:endParaRPr lang="en-US" altLang="zh-CN" sz="2200" dirty="0">
              <a:solidFill>
                <a:srgbClr val="000000"/>
              </a:solidFill>
              <a:ea typeface="黑体" pitchFamily="2" charset="-122"/>
            </a:endParaRPr>
          </a:p>
        </p:txBody>
      </p:sp>
      <p:sp>
        <p:nvSpPr>
          <p:cNvPr id="36872" name="Line 8"/>
          <p:cNvSpPr>
            <a:spLocks noChangeShapeType="1"/>
          </p:cNvSpPr>
          <p:nvPr/>
        </p:nvSpPr>
        <p:spPr bwMode="auto">
          <a:xfrm>
            <a:off x="8084270" y="2940280"/>
            <a:ext cx="291950" cy="0"/>
          </a:xfrm>
          <a:prstGeom prst="line">
            <a:avLst/>
          </a:prstGeom>
          <a:noFill/>
          <a:ln w="9525">
            <a:solidFill>
              <a:schemeClr val="tx1"/>
            </a:solidFill>
            <a:round/>
            <a:headEnd/>
            <a:tailEnd/>
          </a:ln>
          <a:effectLst/>
        </p:spPr>
        <p:txBody>
          <a:bodyPr lIns="92382" tIns="46191" rIns="92382" bIns="46191"/>
          <a:lstStyle/>
          <a:p>
            <a:endParaRPr lang="zh-CN" altLang="en-US"/>
          </a:p>
        </p:txBody>
      </p:sp>
      <p:graphicFrame>
        <p:nvGraphicFramePr>
          <p:cNvPr id="36873" name="Object 9"/>
          <p:cNvGraphicFramePr>
            <a:graphicFrameLocks noChangeAspect="1"/>
          </p:cNvGraphicFramePr>
          <p:nvPr/>
        </p:nvGraphicFramePr>
        <p:xfrm>
          <a:off x="683568" y="2060848"/>
          <a:ext cx="7751995" cy="4110928"/>
        </p:xfrm>
        <a:graphic>
          <a:graphicData uri="http://schemas.openxmlformats.org/presentationml/2006/ole">
            <mc:AlternateContent xmlns:mc="http://schemas.openxmlformats.org/markup-compatibility/2006">
              <mc:Choice xmlns:v="urn:schemas-microsoft-com:vml" Requires="v">
                <p:oleObj spid="_x0000_s2054" name="WPS文字 文档" r:id="rId4" imgW="7628966" imgH="1782645" progId="WPS.Document.6">
                  <p:embed/>
                </p:oleObj>
              </mc:Choice>
              <mc:Fallback>
                <p:oleObj name="WPS文字 文档" r:id="rId4" imgW="7628966" imgH="1782645" progId="WPS.Document.6">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2060848"/>
                        <a:ext cx="7751995" cy="4110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TextBox 7"/>
          <p:cNvSpPr txBox="1"/>
          <p:nvPr/>
        </p:nvSpPr>
        <p:spPr>
          <a:xfrm>
            <a:off x="1763688" y="260648"/>
            <a:ext cx="3384376"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9" name="日期占位符 8"/>
          <p:cNvSpPr>
            <a:spLocks noGrp="1"/>
          </p:cNvSpPr>
          <p:nvPr>
            <p:ph type="dt" sz="half" idx="10"/>
          </p:nvPr>
        </p:nvSpPr>
        <p:spPr/>
        <p:txBody>
          <a:bodyPr/>
          <a:lstStyle/>
          <a:p>
            <a:fld id="{4120CA85-F3AE-4E6A-9470-5D85F9E0667F}" type="datetime3">
              <a:rPr lang="zh-CN" altLang="en-US" smtClean="0"/>
              <a:t>2016年12月30日星期五</a:t>
            </a:fld>
            <a:endParaRPr lang="en-US" altLang="zh-CN"/>
          </a:p>
        </p:txBody>
      </p:sp>
    </p:spTree>
  </p:cSld>
  <p:clrMapOvr>
    <a:masterClrMapping/>
  </p:clrMapOvr>
  <p:transition spd="med">
    <p:wheel spokes="8"/>
    <p:sndAc>
      <p:stSnd>
        <p:snd r:embed="rId3"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solidFill>
                  <a:srgbClr val="008000"/>
                </a:solidFill>
              </a:rPr>
              <a:t/>
            </a:r>
            <a:br>
              <a:rPr lang="en-US" altLang="zh-CN" b="1" dirty="0" smtClean="0">
                <a:solidFill>
                  <a:srgbClr val="008000"/>
                </a:solidFill>
              </a:rPr>
            </a:br>
            <a:r>
              <a:rPr lang="zh-CN" altLang="en-US" b="1" dirty="0" smtClean="0">
                <a:solidFill>
                  <a:srgbClr val="190DB3"/>
                </a:solidFill>
              </a:rPr>
              <a:t>教学目的</a:t>
            </a:r>
            <a:r>
              <a:rPr lang="zh-CN" altLang="en-US" b="1" dirty="0" smtClean="0">
                <a:solidFill>
                  <a:srgbClr val="008000"/>
                </a:solidFill>
              </a:rPr>
              <a:t/>
            </a:r>
            <a:br>
              <a:rPr lang="zh-CN" altLang="en-US" b="1" dirty="0" smtClean="0">
                <a:solidFill>
                  <a:srgbClr val="008000"/>
                </a:solidFill>
              </a:rPr>
            </a:br>
            <a:endParaRPr lang="zh-CN" altLang="en-US" dirty="0"/>
          </a:p>
        </p:txBody>
      </p:sp>
      <p:sp>
        <p:nvSpPr>
          <p:cNvPr id="3" name="矩形 2"/>
          <p:cNvSpPr/>
          <p:nvPr/>
        </p:nvSpPr>
        <p:spPr>
          <a:xfrm>
            <a:off x="107504" y="1700808"/>
            <a:ext cx="8496944" cy="4062651"/>
          </a:xfrm>
          <a:prstGeom prst="rect">
            <a:avLst/>
          </a:prstGeom>
        </p:spPr>
        <p:txBody>
          <a:bodyPr wrap="square">
            <a:spAutoFit/>
          </a:bodyPr>
          <a:lstStyle/>
          <a:p>
            <a:endParaRPr lang="zh-CN" altLang="en-US" b="1" dirty="0" smtClean="0">
              <a:solidFill>
                <a:srgbClr val="008000"/>
              </a:solidFill>
            </a:endParaRPr>
          </a:p>
          <a:p>
            <a:r>
              <a:rPr lang="en-US" altLang="zh-CN" sz="4000" b="1" dirty="0" smtClean="0">
                <a:latin typeface="微软雅黑" pitchFamily="34" charset="-122"/>
                <a:ea typeface="微软雅黑" pitchFamily="34" charset="-122"/>
              </a:rPr>
              <a:t>1.</a:t>
            </a:r>
            <a:r>
              <a:rPr lang="zh-CN" altLang="en-US" sz="4000" b="1" dirty="0" smtClean="0">
                <a:latin typeface="微软雅黑" pitchFamily="34" charset="-122"/>
                <a:ea typeface="微软雅黑" pitchFamily="34" charset="-122"/>
              </a:rPr>
              <a:t>了解古典诗词的不同体裁和风格</a:t>
            </a:r>
            <a:r>
              <a:rPr lang="en-US" altLang="zh-CN" sz="4000" b="1" dirty="0" smtClean="0">
                <a:latin typeface="微软雅黑" pitchFamily="34" charset="-122"/>
                <a:ea typeface="微软雅黑" pitchFamily="34" charset="-122"/>
              </a:rPr>
              <a:t>,</a:t>
            </a:r>
            <a:r>
              <a:rPr lang="zh-CN" altLang="en-US" sz="4000" b="1" dirty="0" smtClean="0">
                <a:latin typeface="微软雅黑" pitchFamily="34" charset="-122"/>
                <a:ea typeface="微软雅黑" pitchFamily="34" charset="-122"/>
              </a:rPr>
              <a:t>积累有关古典诗词的文学常识。</a:t>
            </a:r>
          </a:p>
          <a:p>
            <a:r>
              <a:rPr lang="en-US" altLang="zh-CN" sz="4000" b="1" dirty="0" smtClean="0">
                <a:latin typeface="微软雅黑" pitchFamily="34" charset="-122"/>
                <a:ea typeface="微软雅黑" pitchFamily="34" charset="-122"/>
              </a:rPr>
              <a:t>2.</a:t>
            </a:r>
            <a:r>
              <a:rPr lang="zh-CN" altLang="en-US" sz="4000" b="1" dirty="0" smtClean="0">
                <a:latin typeface="微软雅黑" pitchFamily="34" charset="-122"/>
                <a:ea typeface="微软雅黑" pitchFamily="34" charset="-122"/>
              </a:rPr>
              <a:t>诵读诗词，读出诗歌的节奏，感受诗歌和谐的音乐美。</a:t>
            </a:r>
          </a:p>
          <a:p>
            <a:r>
              <a:rPr lang="en-US" altLang="zh-CN" sz="4000" b="1" dirty="0" smtClean="0">
                <a:latin typeface="微软雅黑" pitchFamily="34" charset="-122"/>
                <a:ea typeface="微软雅黑" pitchFamily="34" charset="-122"/>
              </a:rPr>
              <a:t>3.</a:t>
            </a:r>
            <a:r>
              <a:rPr lang="zh-CN" altLang="en-US" sz="4000" b="1" dirty="0" smtClean="0">
                <a:latin typeface="微软雅黑" pitchFamily="34" charset="-122"/>
                <a:ea typeface="微软雅黑" pitchFamily="34" charset="-122"/>
              </a:rPr>
              <a:t>品位诗词，体悟作者的情怀和诗词中所蕴涵的哲理。</a:t>
            </a:r>
            <a:endParaRPr lang="zh-CN" altLang="en-US" sz="4000"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99B54D2C-F4EC-47BC-99E1-60F04641E791}"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作者简介</a:t>
            </a:r>
            <a:endParaRPr lang="zh-CN" altLang="en-US" b="1" dirty="0">
              <a:solidFill>
                <a:srgbClr val="190DB3"/>
              </a:solidFill>
            </a:endParaRPr>
          </a:p>
        </p:txBody>
      </p:sp>
      <p:sp>
        <p:nvSpPr>
          <p:cNvPr id="3" name="矩形 2"/>
          <p:cNvSpPr/>
          <p:nvPr/>
        </p:nvSpPr>
        <p:spPr>
          <a:xfrm>
            <a:off x="251520" y="1268760"/>
            <a:ext cx="8568952" cy="5410712"/>
          </a:xfrm>
          <a:prstGeom prst="rect">
            <a:avLst/>
          </a:prstGeom>
        </p:spPr>
        <p:txBody>
          <a:bodyPr wrap="square">
            <a:spAutoFit/>
          </a:bodyPr>
          <a:lstStyle/>
          <a:p>
            <a:pPr>
              <a:lnSpc>
                <a:spcPct val="80000"/>
              </a:lnSpc>
              <a:spcBef>
                <a:spcPct val="20000"/>
              </a:spcBef>
              <a:buClr>
                <a:schemeClr val="tx2"/>
              </a:buClr>
              <a:buSzPct val="90000"/>
              <a:buFont typeface="Symbol" pitchFamily="18" charset="2"/>
              <a:buNone/>
            </a:pPr>
            <a:r>
              <a:rPr lang="zh-CN" altLang="en-US" sz="2400" b="1" spc="300" dirty="0" smtClean="0">
                <a:latin typeface="微软雅黑" pitchFamily="34" charset="-122"/>
                <a:ea typeface="微软雅黑" pitchFamily="34" charset="-122"/>
              </a:rPr>
              <a:t>白居易</a:t>
            </a:r>
            <a:r>
              <a:rPr lang="en-US" altLang="zh-CN" sz="2400" b="1" spc="300" dirty="0" smtClean="0">
                <a:latin typeface="微软雅黑" pitchFamily="34" charset="-122"/>
                <a:ea typeface="微软雅黑" pitchFamily="34" charset="-122"/>
              </a:rPr>
              <a:t>(772</a:t>
            </a:r>
            <a:r>
              <a:rPr lang="zh-CN" altLang="en-US" sz="2400" b="1" spc="300" dirty="0" smtClean="0">
                <a:latin typeface="微软雅黑" pitchFamily="34" charset="-122"/>
                <a:ea typeface="微软雅黑" pitchFamily="34" charset="-122"/>
              </a:rPr>
              <a:t>－</a:t>
            </a:r>
            <a:r>
              <a:rPr lang="en-US" altLang="zh-CN" sz="2400" b="1" spc="300" dirty="0" smtClean="0">
                <a:latin typeface="微软雅黑" pitchFamily="34" charset="-122"/>
                <a:ea typeface="微软雅黑" pitchFamily="34" charset="-122"/>
              </a:rPr>
              <a:t>846),</a:t>
            </a:r>
            <a:r>
              <a:rPr lang="zh-CN" altLang="en-US" sz="2400" b="1" spc="300" dirty="0" smtClean="0">
                <a:latin typeface="微软雅黑" pitchFamily="34" charset="-122"/>
                <a:ea typeface="微软雅黑" pitchFamily="34" charset="-122"/>
              </a:rPr>
              <a:t>字</a:t>
            </a:r>
            <a:r>
              <a:rPr lang="zh-CN" altLang="en-US" sz="2400" b="1" spc="300" dirty="0" smtClean="0">
                <a:solidFill>
                  <a:srgbClr val="FF0000"/>
                </a:solidFill>
                <a:latin typeface="微软雅黑" pitchFamily="34" charset="-122"/>
                <a:ea typeface="微软雅黑" pitchFamily="34" charset="-122"/>
              </a:rPr>
              <a:t>乐天</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号</a:t>
            </a:r>
            <a:r>
              <a:rPr lang="zh-CN" altLang="en-US" sz="2400" b="1" spc="300" dirty="0" smtClean="0">
                <a:solidFill>
                  <a:srgbClr val="FF0000"/>
                </a:solidFill>
                <a:latin typeface="微软雅黑" pitchFamily="34" charset="-122"/>
                <a:ea typeface="微软雅黑" pitchFamily="34" charset="-122"/>
              </a:rPr>
              <a:t>香山居士</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下邽</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今陕西省渭南县境</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人。翰林学士</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左拾遗。因直言极谏</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贬江州司马</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移忠州刺史。太和年间</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任太子宾客及太子少傅。会昌二年</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以刑部尚书致仕</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死时年七十五岁。</a:t>
            </a:r>
          </a:p>
          <a:p>
            <a:pPr>
              <a:lnSpc>
                <a:spcPct val="80000"/>
              </a:lnSpc>
              <a:spcBef>
                <a:spcPct val="20000"/>
              </a:spcBef>
              <a:buClr>
                <a:schemeClr val="tx2"/>
              </a:buClr>
              <a:buSzPct val="90000"/>
              <a:buFont typeface="Symbol" pitchFamily="18" charset="2"/>
              <a:buNone/>
            </a:pPr>
            <a:r>
              <a:rPr lang="zh-CN" altLang="en-US" sz="2400" b="1" spc="300" dirty="0" smtClean="0">
                <a:latin typeface="微软雅黑" pitchFamily="34" charset="-122"/>
                <a:ea typeface="微软雅黑" pitchFamily="34" charset="-122"/>
              </a:rPr>
              <a:t>     杜甫而后</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白居易是我国古代一位杰出的</a:t>
            </a:r>
            <a:r>
              <a:rPr lang="zh-CN" altLang="en-US" sz="2400" b="1" spc="300" dirty="0" smtClean="0">
                <a:solidFill>
                  <a:srgbClr val="FF0000"/>
                </a:solidFill>
                <a:latin typeface="微软雅黑" pitchFamily="34" charset="-122"/>
                <a:ea typeface="微软雅黑" pitchFamily="34" charset="-122"/>
              </a:rPr>
              <a:t>现实主义诗人</a:t>
            </a:r>
            <a:r>
              <a:rPr lang="zh-CN" altLang="en-US" sz="2400" b="1" spc="300" dirty="0" smtClean="0">
                <a:latin typeface="微软雅黑" pitchFamily="34" charset="-122"/>
                <a:ea typeface="微软雅黑" pitchFamily="34" charset="-122"/>
              </a:rPr>
              <a:t>。他所生活的七十多年里</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正是安史之乱后各种矛盾冲突急剧发展的时期</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也正是唐朝走向衰微的时期。错综复杂的社会现实</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在白居易诗中得到了较全面的反映。今存白居易诗近三千首</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数量之多在唐代诗人中首屈一指。他的成就主要表现在两个方面</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一是</a:t>
            </a:r>
            <a:r>
              <a:rPr lang="zh-CN" altLang="en-US" sz="2400" b="1" spc="300" dirty="0" smtClean="0">
                <a:solidFill>
                  <a:srgbClr val="FF0000"/>
                </a:solidFill>
                <a:latin typeface="微软雅黑" pitchFamily="34" charset="-122"/>
                <a:ea typeface="微软雅黑" pitchFamily="34" charset="-122"/>
              </a:rPr>
              <a:t>政治讽喻诗</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一是以</a:t>
            </a:r>
            <a:r>
              <a:rPr lang="en-US" altLang="zh-CN" sz="2400" b="1" spc="300" dirty="0" smtClean="0">
                <a:latin typeface="微软雅黑" pitchFamily="34" charset="-122"/>
                <a:ea typeface="微软雅黑" pitchFamily="34" charset="-122"/>
              </a:rPr>
              <a:t>《</a:t>
            </a:r>
            <a:r>
              <a:rPr lang="zh-CN" altLang="en-US" sz="2400" b="1" spc="300" dirty="0" smtClean="0">
                <a:solidFill>
                  <a:srgbClr val="FF0000"/>
                </a:solidFill>
                <a:latin typeface="微软雅黑" pitchFamily="34" charset="-122"/>
                <a:ea typeface="微软雅黑" pitchFamily="34" charset="-122"/>
              </a:rPr>
              <a:t>长恨歌</a:t>
            </a:r>
            <a:r>
              <a:rPr lang="en-US" altLang="zh-CN" sz="2400" b="1" spc="300" dirty="0" smtClean="0">
                <a:latin typeface="微软雅黑" pitchFamily="34" charset="-122"/>
                <a:ea typeface="微软雅黑" pitchFamily="34" charset="-122"/>
              </a:rPr>
              <a:t>》《</a:t>
            </a:r>
            <a:r>
              <a:rPr lang="zh-CN" altLang="en-US" sz="2400" b="1" spc="300" dirty="0" smtClean="0">
                <a:solidFill>
                  <a:srgbClr val="FF0000"/>
                </a:solidFill>
                <a:latin typeface="微软雅黑" pitchFamily="34" charset="-122"/>
                <a:ea typeface="微软雅黑" pitchFamily="34" charset="-122"/>
              </a:rPr>
              <a:t>琵琶行</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为代表的</a:t>
            </a:r>
            <a:r>
              <a:rPr lang="zh-CN" altLang="en-US" sz="2400" b="1" spc="300" dirty="0" smtClean="0">
                <a:solidFill>
                  <a:srgbClr val="FF0000"/>
                </a:solidFill>
                <a:latin typeface="微软雅黑" pitchFamily="34" charset="-122"/>
                <a:ea typeface="微软雅黑" pitchFamily="34" charset="-122"/>
              </a:rPr>
              <a:t>长篇叙事诗</a:t>
            </a:r>
            <a:r>
              <a:rPr lang="zh-CN" altLang="en-US" sz="2400" b="1" spc="300" dirty="0" smtClean="0">
                <a:latin typeface="微软雅黑" pitchFamily="34" charset="-122"/>
                <a:ea typeface="微软雅黑" pitchFamily="34" charset="-122"/>
              </a:rPr>
              <a:t>。前者把当时社会病态的症结所在</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几乎全部呈露在他的笔底。后者则有着曲折离奇、自具首尾的细致的情节描写</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和完整而鲜明的人物形象的塑造。在语言和音调上又显得特别得流畅匀称</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优美和谐。著有</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白氏长庆集</a:t>
            </a:r>
            <a:r>
              <a:rPr lang="en-US" altLang="zh-CN" sz="2400" b="1" spc="300" dirty="0" smtClean="0">
                <a:latin typeface="微软雅黑" pitchFamily="34" charset="-122"/>
                <a:ea typeface="微软雅黑" pitchFamily="34" charset="-122"/>
              </a:rPr>
              <a:t>》</a:t>
            </a:r>
            <a:r>
              <a:rPr lang="zh-CN" altLang="en-US" sz="2400" b="1" spc="300" dirty="0" smtClean="0">
                <a:latin typeface="微软雅黑" pitchFamily="34" charset="-122"/>
                <a:ea typeface="微软雅黑" pitchFamily="34" charset="-122"/>
              </a:rPr>
              <a:t>七十一卷</a:t>
            </a:r>
            <a:r>
              <a:rPr lang="en-US" altLang="zh-CN" sz="2400" b="1" spc="300" dirty="0" smtClean="0">
                <a:latin typeface="微软雅黑" pitchFamily="34" charset="-122"/>
                <a:ea typeface="微软雅黑" pitchFamily="34" charset="-122"/>
              </a:rPr>
              <a:t>.</a:t>
            </a:r>
          </a:p>
          <a:p>
            <a:pPr>
              <a:spcBef>
                <a:spcPct val="20000"/>
              </a:spcBef>
              <a:buClr>
                <a:schemeClr val="tx2"/>
              </a:buClr>
              <a:buSzPct val="90000"/>
              <a:buFont typeface="Symbol" pitchFamily="18" charset="2"/>
              <a:buNone/>
            </a:pPr>
            <a:r>
              <a:rPr lang="zh-CN" altLang="en-US" sz="2400" b="1" dirty="0" smtClean="0">
                <a:solidFill>
                  <a:schemeClr val="tx2"/>
                </a:solidFill>
                <a:latin typeface="微软雅黑" pitchFamily="34" charset="-122"/>
                <a:ea typeface="微软雅黑" pitchFamily="34" charset="-122"/>
              </a:rPr>
              <a:t>代表作品：</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赋得古原草送别</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卖炭翁</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暮江吟</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长恨歌</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琵琶行</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白牡丹</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问刘十九</a:t>
            </a:r>
            <a:r>
              <a:rPr lang="en-US" altLang="zh-CN" sz="2400" b="1" dirty="0" smtClean="0">
                <a:solidFill>
                  <a:schemeClr val="tx2"/>
                </a:solidFill>
                <a:latin typeface="微软雅黑" pitchFamily="34" charset="-122"/>
                <a:ea typeface="微软雅黑" pitchFamily="34" charset="-122"/>
              </a:rPr>
              <a:t>》《</a:t>
            </a:r>
            <a:r>
              <a:rPr lang="zh-CN" altLang="en-US" sz="2400" b="1" dirty="0" smtClean="0">
                <a:solidFill>
                  <a:schemeClr val="tx2"/>
                </a:solidFill>
                <a:latin typeface="微软雅黑" pitchFamily="34" charset="-122"/>
                <a:ea typeface="微软雅黑" pitchFamily="34" charset="-122"/>
              </a:rPr>
              <a:t>宫词</a:t>
            </a:r>
            <a:r>
              <a:rPr lang="en-US" altLang="zh-CN" sz="2400" b="1" dirty="0" smtClean="0">
                <a:solidFill>
                  <a:schemeClr val="tx2"/>
                </a:solidFill>
                <a:latin typeface="微软雅黑" pitchFamily="34" charset="-122"/>
                <a:ea typeface="微软雅黑" pitchFamily="34" charset="-122"/>
              </a:rPr>
              <a:t>》</a:t>
            </a:r>
            <a:endParaRPr lang="en-US" altLang="zh-CN" b="1" dirty="0">
              <a:solidFill>
                <a:schemeClr val="tx2"/>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4817B35A-4A50-4A3A-9C0E-868685B1AF97}"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zh-CN" altLang="en-US" b="1" dirty="0" smtClean="0">
                <a:solidFill>
                  <a:srgbClr val="190DB3"/>
                </a:solidFill>
                <a:latin typeface="微软雅黑" pitchFamily="34" charset="-122"/>
                <a:ea typeface="微软雅黑" pitchFamily="34" charset="-122"/>
              </a:rPr>
              <a:t>写作背景</a:t>
            </a:r>
            <a:endParaRPr lang="zh-CN" altLang="en-US" b="1" dirty="0">
              <a:solidFill>
                <a:srgbClr val="190DB3"/>
              </a:solidFill>
              <a:latin typeface="微软雅黑" pitchFamily="34" charset="-122"/>
              <a:ea typeface="微软雅黑" pitchFamily="34" charset="-122"/>
            </a:endParaRPr>
          </a:p>
        </p:txBody>
      </p:sp>
      <p:sp>
        <p:nvSpPr>
          <p:cNvPr id="5" name="内容占位符 4"/>
          <p:cNvSpPr>
            <a:spLocks noGrp="1"/>
          </p:cNvSpPr>
          <p:nvPr>
            <p:ph idx="1"/>
          </p:nvPr>
        </p:nvSpPr>
        <p:spPr/>
        <p:txBody>
          <a:bodyPr/>
          <a:lstStyle/>
          <a:p>
            <a:r>
              <a:rPr lang="zh-CN" altLang="en-US" sz="3600" b="1" dirty="0" smtClean="0">
                <a:effectLst>
                  <a:outerShdw blurRad="38100" dist="38100" dir="2700000" algn="tl">
                    <a:srgbClr val="000000"/>
                  </a:outerShdw>
                </a:effectLst>
                <a:latin typeface="微软雅黑" pitchFamily="34" charset="-122"/>
                <a:ea typeface="微软雅黑" pitchFamily="34" charset="-122"/>
              </a:rPr>
              <a:t>长庆三年春，白居易任杭州刺使的时候，到西湖游玩，骑马走在白沙堤上，远看风景迷人的西湖，被它特别的气质吸引了，在不知不觉中感受到了初春的美好。他心旷神怡，诗兴大发。写下了这首著名的七言律诗，抒发了自己对春天西湖赞美和热爱的感情。</a:t>
            </a:r>
          </a:p>
          <a:p>
            <a:endParaRPr lang="zh-CN" altLang="en-US" sz="3600" dirty="0">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Text Box 4"/>
          <p:cNvSpPr txBox="1">
            <a:spLocks noChangeArrowheads="1"/>
          </p:cNvSpPr>
          <p:nvPr/>
        </p:nvSpPr>
        <p:spPr bwMode="auto">
          <a:xfrm>
            <a:off x="685800" y="685800"/>
            <a:ext cx="2438400" cy="366713"/>
          </a:xfrm>
          <a:prstGeom prst="rect">
            <a:avLst/>
          </a:prstGeom>
          <a:noFill/>
          <a:ln w="9525" algn="ctr">
            <a:noFill/>
            <a:miter lim="800000"/>
            <a:headEnd/>
            <a:tailEnd/>
          </a:ln>
          <a:effectLst/>
        </p:spPr>
        <p:txBody>
          <a:bodyPr>
            <a:spAutoFit/>
          </a:bodyPr>
          <a:lstStyle/>
          <a:p>
            <a:pPr>
              <a:spcBef>
                <a:spcPct val="50000"/>
              </a:spcBef>
            </a:pPr>
            <a:endParaRPr lang="zh-CN" altLang="zh-CN"/>
          </a:p>
        </p:txBody>
      </p:sp>
      <p:sp>
        <p:nvSpPr>
          <p:cNvPr id="29701" name="Text Box 5"/>
          <p:cNvSpPr txBox="1">
            <a:spLocks noChangeArrowheads="1"/>
          </p:cNvSpPr>
          <p:nvPr/>
        </p:nvSpPr>
        <p:spPr bwMode="auto">
          <a:xfrm>
            <a:off x="3124200" y="0"/>
            <a:ext cx="3276600" cy="519113"/>
          </a:xfrm>
          <a:prstGeom prst="rect">
            <a:avLst/>
          </a:prstGeom>
          <a:noFill/>
          <a:ln w="9525" algn="ctr">
            <a:noFill/>
            <a:miter lim="800000"/>
            <a:headEnd/>
            <a:tailEnd/>
          </a:ln>
          <a:effectLst/>
        </p:spPr>
        <p:txBody>
          <a:bodyPr>
            <a:spAutoFit/>
          </a:bodyPr>
          <a:lstStyle/>
          <a:p>
            <a:pPr>
              <a:spcBef>
                <a:spcPct val="50000"/>
              </a:spcBef>
            </a:pPr>
            <a:r>
              <a:rPr lang="zh-CN" altLang="en-US" sz="2800" b="1">
                <a:solidFill>
                  <a:schemeClr val="tx2"/>
                </a:solidFill>
              </a:rPr>
              <a:t>钱  塘  湖  春  行</a:t>
            </a:r>
          </a:p>
        </p:txBody>
      </p:sp>
      <p:sp>
        <p:nvSpPr>
          <p:cNvPr id="29703" name="Text Box 7"/>
          <p:cNvSpPr txBox="1">
            <a:spLocks noChangeArrowheads="1"/>
          </p:cNvSpPr>
          <p:nvPr/>
        </p:nvSpPr>
        <p:spPr bwMode="auto">
          <a:xfrm>
            <a:off x="3886200" y="533400"/>
            <a:ext cx="15240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白居易</a:t>
            </a:r>
          </a:p>
        </p:txBody>
      </p:sp>
      <p:sp>
        <p:nvSpPr>
          <p:cNvPr id="29704" name="Text Box 8"/>
          <p:cNvSpPr txBox="1">
            <a:spLocks noChangeArrowheads="1"/>
          </p:cNvSpPr>
          <p:nvPr/>
        </p:nvSpPr>
        <p:spPr bwMode="auto">
          <a:xfrm>
            <a:off x="1524000" y="914400"/>
            <a:ext cx="6172200" cy="519113"/>
          </a:xfrm>
          <a:prstGeom prst="rect">
            <a:avLst/>
          </a:prstGeom>
          <a:noFill/>
          <a:ln w="9525" algn="ctr">
            <a:noFill/>
            <a:miter lim="800000"/>
            <a:headEnd/>
            <a:tailEnd/>
          </a:ln>
          <a:effectLst/>
        </p:spPr>
        <p:txBody>
          <a:bodyPr>
            <a:spAutoFit/>
          </a:bodyPr>
          <a:lstStyle/>
          <a:p>
            <a:pPr>
              <a:spcBef>
                <a:spcPct val="50000"/>
              </a:spcBef>
            </a:pPr>
            <a:r>
              <a:rPr lang="zh-CN" altLang="en-US" sz="2800" b="1"/>
              <a:t>孤山寺北贾亭西，水面初平</a:t>
            </a:r>
            <a:r>
              <a:rPr lang="zh-CN" altLang="en-US" sz="2800" b="1">
                <a:solidFill>
                  <a:schemeClr val="tx2"/>
                </a:solidFill>
              </a:rPr>
              <a:t>云脚底</a:t>
            </a:r>
            <a:r>
              <a:rPr lang="zh-CN" altLang="en-US" sz="2800" b="1"/>
              <a:t>。</a:t>
            </a:r>
          </a:p>
        </p:txBody>
      </p:sp>
      <p:sp>
        <p:nvSpPr>
          <p:cNvPr id="29705" name="Text Box 9"/>
          <p:cNvSpPr txBox="1">
            <a:spLocks noChangeArrowheads="1"/>
          </p:cNvSpPr>
          <p:nvPr/>
        </p:nvSpPr>
        <p:spPr bwMode="auto">
          <a:xfrm>
            <a:off x="1600200" y="1905000"/>
            <a:ext cx="5943600" cy="519113"/>
          </a:xfrm>
          <a:prstGeom prst="rect">
            <a:avLst/>
          </a:prstGeom>
          <a:noFill/>
          <a:ln w="9525" algn="ctr">
            <a:noFill/>
            <a:miter lim="800000"/>
            <a:headEnd/>
            <a:tailEnd/>
          </a:ln>
          <a:effectLst/>
        </p:spPr>
        <p:txBody>
          <a:bodyPr>
            <a:spAutoFit/>
          </a:bodyPr>
          <a:lstStyle/>
          <a:p>
            <a:pPr>
              <a:spcBef>
                <a:spcPct val="50000"/>
              </a:spcBef>
            </a:pPr>
            <a:r>
              <a:rPr lang="zh-CN" altLang="en-US" sz="2800" b="1"/>
              <a:t>几处早莺争</a:t>
            </a:r>
            <a:r>
              <a:rPr lang="zh-CN" altLang="en-US" sz="2800" b="1">
                <a:solidFill>
                  <a:schemeClr val="tx2"/>
                </a:solidFill>
              </a:rPr>
              <a:t>暖树</a:t>
            </a:r>
            <a:r>
              <a:rPr lang="zh-CN" altLang="en-US" sz="2800" b="1"/>
              <a:t>，谁家新燕啄春泥。</a:t>
            </a:r>
          </a:p>
        </p:txBody>
      </p:sp>
      <p:sp>
        <p:nvSpPr>
          <p:cNvPr id="29706" name="Text Box 10"/>
          <p:cNvSpPr txBox="1">
            <a:spLocks noChangeArrowheads="1"/>
          </p:cNvSpPr>
          <p:nvPr/>
        </p:nvSpPr>
        <p:spPr bwMode="auto">
          <a:xfrm>
            <a:off x="1600200" y="2743200"/>
            <a:ext cx="6019800" cy="519113"/>
          </a:xfrm>
          <a:prstGeom prst="rect">
            <a:avLst/>
          </a:prstGeom>
          <a:noFill/>
          <a:ln w="9525" algn="ctr">
            <a:noFill/>
            <a:miter lim="800000"/>
            <a:headEnd/>
            <a:tailEnd/>
          </a:ln>
          <a:effectLst/>
        </p:spPr>
        <p:txBody>
          <a:bodyPr>
            <a:spAutoFit/>
          </a:bodyPr>
          <a:lstStyle/>
          <a:p>
            <a:pPr>
              <a:spcBef>
                <a:spcPct val="50000"/>
              </a:spcBef>
            </a:pPr>
            <a:r>
              <a:rPr lang="zh-CN" altLang="en-US" sz="2800" b="1">
                <a:solidFill>
                  <a:schemeClr val="tx2"/>
                </a:solidFill>
              </a:rPr>
              <a:t>乱花</a:t>
            </a:r>
            <a:r>
              <a:rPr lang="zh-CN" altLang="en-US" sz="2800" b="1"/>
              <a:t>渐</a:t>
            </a:r>
            <a:r>
              <a:rPr lang="zh-CN" altLang="en-US" sz="2800" b="1">
                <a:solidFill>
                  <a:srgbClr val="008000"/>
                </a:solidFill>
              </a:rPr>
              <a:t>欲</a:t>
            </a:r>
            <a:r>
              <a:rPr lang="zh-CN" altLang="en-US" sz="2800" b="1"/>
              <a:t>迷人眼，浅草</a:t>
            </a:r>
            <a:r>
              <a:rPr lang="zh-CN" altLang="en-US" sz="2800" b="1">
                <a:solidFill>
                  <a:srgbClr val="FF0000"/>
                </a:solidFill>
              </a:rPr>
              <a:t>才能</a:t>
            </a:r>
            <a:r>
              <a:rPr lang="zh-CN" altLang="en-US" sz="2800" b="1">
                <a:solidFill>
                  <a:srgbClr val="008000"/>
                </a:solidFill>
              </a:rPr>
              <a:t>没</a:t>
            </a:r>
            <a:r>
              <a:rPr lang="zh-CN" altLang="en-US" sz="2800" b="1"/>
              <a:t>马蹄。</a:t>
            </a:r>
          </a:p>
        </p:txBody>
      </p:sp>
      <p:sp>
        <p:nvSpPr>
          <p:cNvPr id="29707" name="Text Box 11"/>
          <p:cNvSpPr txBox="1">
            <a:spLocks noChangeArrowheads="1"/>
          </p:cNvSpPr>
          <p:nvPr/>
        </p:nvSpPr>
        <p:spPr bwMode="auto">
          <a:xfrm>
            <a:off x="1676400" y="3657600"/>
            <a:ext cx="6019800" cy="519113"/>
          </a:xfrm>
          <a:prstGeom prst="rect">
            <a:avLst/>
          </a:prstGeom>
          <a:noFill/>
          <a:ln w="9525" algn="ctr">
            <a:noFill/>
            <a:miter lim="800000"/>
            <a:headEnd/>
            <a:tailEnd/>
          </a:ln>
          <a:effectLst/>
        </p:spPr>
        <p:txBody>
          <a:bodyPr>
            <a:spAutoFit/>
          </a:bodyPr>
          <a:lstStyle/>
          <a:p>
            <a:pPr>
              <a:spcBef>
                <a:spcPct val="50000"/>
              </a:spcBef>
            </a:pPr>
            <a:r>
              <a:rPr lang="zh-CN" altLang="en-US" sz="2800" b="1"/>
              <a:t>最爱湖东</a:t>
            </a:r>
            <a:r>
              <a:rPr lang="zh-CN" altLang="en-US" sz="2800" b="1">
                <a:solidFill>
                  <a:schemeClr val="tx2"/>
                </a:solidFill>
              </a:rPr>
              <a:t>行不足</a:t>
            </a:r>
            <a:r>
              <a:rPr lang="zh-CN" altLang="en-US" sz="2800" b="1"/>
              <a:t>，绿杨阴里</a:t>
            </a:r>
            <a:r>
              <a:rPr lang="zh-CN" altLang="en-US" sz="2800" b="1">
                <a:solidFill>
                  <a:schemeClr val="tx2"/>
                </a:solidFill>
              </a:rPr>
              <a:t>白沙堤</a:t>
            </a:r>
            <a:r>
              <a:rPr lang="zh-CN" altLang="en-US" sz="2800" b="1"/>
              <a:t>。</a:t>
            </a:r>
          </a:p>
        </p:txBody>
      </p:sp>
      <p:sp>
        <p:nvSpPr>
          <p:cNvPr id="29708" name="Text Box 12"/>
          <p:cNvSpPr txBox="1">
            <a:spLocks noChangeArrowheads="1"/>
          </p:cNvSpPr>
          <p:nvPr/>
        </p:nvSpPr>
        <p:spPr bwMode="auto">
          <a:xfrm>
            <a:off x="1295400" y="1295400"/>
            <a:ext cx="6629400" cy="822325"/>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孤山寺之北贾公亭之西，湖水初上涨水面云层低。</a:t>
            </a:r>
          </a:p>
        </p:txBody>
      </p:sp>
      <p:sp>
        <p:nvSpPr>
          <p:cNvPr id="29709" name="Text Box 13"/>
          <p:cNvSpPr txBox="1">
            <a:spLocks noChangeArrowheads="1"/>
          </p:cNvSpPr>
          <p:nvPr/>
        </p:nvSpPr>
        <p:spPr bwMode="auto">
          <a:xfrm>
            <a:off x="1143000" y="2362200"/>
            <a:ext cx="67818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向阳枝头上黄莺争相栖，不知谁家燕河边啄新泥。</a:t>
            </a:r>
          </a:p>
        </p:txBody>
      </p:sp>
      <p:sp>
        <p:nvSpPr>
          <p:cNvPr id="29710" name="Text Box 14"/>
          <p:cNvSpPr txBox="1">
            <a:spLocks noChangeArrowheads="1"/>
          </p:cNvSpPr>
          <p:nvPr/>
        </p:nvSpPr>
        <p:spPr bwMode="auto">
          <a:xfrm>
            <a:off x="1143000" y="3352800"/>
            <a:ext cx="69342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野花开不断光彩耀人眼，青草初长出刚刚国马蹄。</a:t>
            </a:r>
          </a:p>
        </p:txBody>
      </p:sp>
      <p:sp>
        <p:nvSpPr>
          <p:cNvPr id="29711" name="Text Box 15"/>
          <p:cNvSpPr txBox="1">
            <a:spLocks noChangeArrowheads="1"/>
          </p:cNvSpPr>
          <p:nvPr/>
        </p:nvSpPr>
        <p:spPr bwMode="auto">
          <a:xfrm>
            <a:off x="1143000" y="4114800"/>
            <a:ext cx="69342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最爱湖东景走也走不够，杨树阴影下倘佯白沙堤。</a:t>
            </a:r>
          </a:p>
        </p:txBody>
      </p:sp>
      <p:sp>
        <p:nvSpPr>
          <p:cNvPr id="29712" name="Text Box 16"/>
          <p:cNvSpPr txBox="1">
            <a:spLocks noChangeArrowheads="1"/>
          </p:cNvSpPr>
          <p:nvPr/>
        </p:nvSpPr>
        <p:spPr bwMode="auto">
          <a:xfrm>
            <a:off x="4572000" y="1447800"/>
            <a:ext cx="45720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白云重重叠叠，与西湖水面的波澜连成一片。看上去浮云很低，所以说“云脚低”。</a:t>
            </a:r>
          </a:p>
        </p:txBody>
      </p:sp>
      <p:sp>
        <p:nvSpPr>
          <p:cNvPr id="29713" name="Text Box 17"/>
          <p:cNvSpPr txBox="1">
            <a:spLocks noChangeArrowheads="1"/>
          </p:cNvSpPr>
          <p:nvPr/>
        </p:nvSpPr>
        <p:spPr bwMode="auto">
          <a:xfrm>
            <a:off x="3276600" y="2362200"/>
            <a:ext cx="13716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向阳的树</a:t>
            </a:r>
          </a:p>
        </p:txBody>
      </p:sp>
      <p:sp>
        <p:nvSpPr>
          <p:cNvPr id="29714" name="Text Box 18"/>
          <p:cNvSpPr txBox="1">
            <a:spLocks noChangeArrowheads="1"/>
          </p:cNvSpPr>
          <p:nvPr/>
        </p:nvSpPr>
        <p:spPr bwMode="auto">
          <a:xfrm>
            <a:off x="1524000" y="3124200"/>
            <a:ext cx="10668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指各种野花</a:t>
            </a:r>
          </a:p>
        </p:txBody>
      </p:sp>
      <p:sp>
        <p:nvSpPr>
          <p:cNvPr id="29715" name="Text Box 19"/>
          <p:cNvSpPr txBox="1">
            <a:spLocks noChangeArrowheads="1"/>
          </p:cNvSpPr>
          <p:nvPr/>
        </p:nvSpPr>
        <p:spPr bwMode="auto">
          <a:xfrm>
            <a:off x="2514600" y="3200400"/>
            <a:ext cx="8382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将要</a:t>
            </a:r>
          </a:p>
        </p:txBody>
      </p:sp>
      <p:sp>
        <p:nvSpPr>
          <p:cNvPr id="29716" name="Text Box 20"/>
          <p:cNvSpPr txBox="1">
            <a:spLocks noChangeArrowheads="1"/>
          </p:cNvSpPr>
          <p:nvPr/>
        </p:nvSpPr>
        <p:spPr bwMode="auto">
          <a:xfrm>
            <a:off x="5181600" y="3124200"/>
            <a:ext cx="838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刚刚能够</a:t>
            </a:r>
          </a:p>
        </p:txBody>
      </p:sp>
      <p:sp>
        <p:nvSpPr>
          <p:cNvPr id="29717" name="Text Box 21"/>
          <p:cNvSpPr txBox="1">
            <a:spLocks noChangeArrowheads="1"/>
          </p:cNvSpPr>
          <p:nvPr/>
        </p:nvSpPr>
        <p:spPr bwMode="auto">
          <a:xfrm>
            <a:off x="5943600" y="3124200"/>
            <a:ext cx="457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遮住</a:t>
            </a:r>
          </a:p>
        </p:txBody>
      </p:sp>
      <p:sp>
        <p:nvSpPr>
          <p:cNvPr id="29718" name="Text Box 22"/>
          <p:cNvSpPr txBox="1">
            <a:spLocks noChangeArrowheads="1"/>
          </p:cNvSpPr>
          <p:nvPr/>
        </p:nvSpPr>
        <p:spPr bwMode="auto">
          <a:xfrm>
            <a:off x="3200400" y="4114800"/>
            <a:ext cx="11430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指观赏不够</a:t>
            </a:r>
          </a:p>
        </p:txBody>
      </p:sp>
      <p:sp>
        <p:nvSpPr>
          <p:cNvPr id="29719" name="Text Box 23"/>
          <p:cNvSpPr txBox="1">
            <a:spLocks noChangeArrowheads="1"/>
          </p:cNvSpPr>
          <p:nvPr/>
        </p:nvSpPr>
        <p:spPr bwMode="auto">
          <a:xfrm>
            <a:off x="6019800" y="4114800"/>
            <a:ext cx="25146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即白堤</a:t>
            </a:r>
            <a:r>
              <a:rPr lang="zh-CN" altLang="en-US" sz="2000" b="1">
                <a:solidFill>
                  <a:srgbClr val="3366FF"/>
                </a:solidFill>
              </a:rPr>
              <a:t>。（西湖三面环山，中贯白堤。）</a:t>
            </a:r>
          </a:p>
        </p:txBody>
      </p:sp>
      <p:sp>
        <p:nvSpPr>
          <p:cNvPr id="29720" name="Text Box 24"/>
          <p:cNvSpPr txBox="1">
            <a:spLocks noChangeArrowheads="1"/>
          </p:cNvSpPr>
          <p:nvPr/>
        </p:nvSpPr>
        <p:spPr bwMode="auto">
          <a:xfrm>
            <a:off x="0" y="4495800"/>
            <a:ext cx="9144000" cy="2185214"/>
          </a:xfrm>
          <a:prstGeom prst="rect">
            <a:avLst/>
          </a:prstGeom>
          <a:noFill/>
          <a:ln w="9525" algn="ctr">
            <a:noFill/>
            <a:miter lim="800000"/>
            <a:headEnd/>
            <a:tailEnd/>
          </a:ln>
          <a:effectLst/>
        </p:spPr>
        <p:txBody>
          <a:bodyPr>
            <a:spAutoFit/>
          </a:bodyPr>
          <a:lstStyle/>
          <a:p>
            <a:pPr>
              <a:spcBef>
                <a:spcPct val="50000"/>
              </a:spcBef>
            </a:pPr>
            <a:r>
              <a:rPr lang="zh-CN" altLang="en-US" sz="4000" b="1" dirty="0">
                <a:solidFill>
                  <a:srgbClr val="660033"/>
                </a:solidFill>
                <a:latin typeface="微软雅黑" pitchFamily="34" charset="-122"/>
                <a:ea typeface="微软雅黑" pitchFamily="34" charset="-122"/>
              </a:rPr>
              <a:t>小结</a:t>
            </a:r>
            <a:r>
              <a:rPr lang="en-US" altLang="zh-CN" sz="2800" b="1" dirty="0">
                <a:solidFill>
                  <a:srgbClr val="660033"/>
                </a:solidFill>
              </a:rPr>
              <a:t>:</a:t>
            </a:r>
            <a:r>
              <a:rPr lang="zh-CN" altLang="en-US" sz="2400" b="1" dirty="0">
                <a:solidFill>
                  <a:srgbClr val="FF0000"/>
                </a:solidFill>
                <a:latin typeface="微软雅黑" pitchFamily="34" charset="-122"/>
                <a:ea typeface="微软雅黑" pitchFamily="34" charset="-122"/>
              </a:rPr>
              <a:t>这首诗的语言浅近平易，十分上口，充分体现出白诗的语言风格。此外，全诗的结构巧妙，前两联是先写观景的处所，再写所见之景；后两联则是先写所见之景，再写观景之处，使得全诗首尾呼应，中间又集中写景，体现出一种结构的美。表达了诗人热爱生活，热爱大自然的生活情趣。</a:t>
            </a:r>
          </a:p>
        </p:txBody>
      </p:sp>
      <p:sp>
        <p:nvSpPr>
          <p:cNvPr id="22" name="日期占位符 21"/>
          <p:cNvSpPr>
            <a:spLocks noGrp="1"/>
          </p:cNvSpPr>
          <p:nvPr>
            <p:ph type="dt" sz="half" idx="10"/>
          </p:nvPr>
        </p:nvSpPr>
        <p:spPr/>
        <p:txBody>
          <a:bodyPr/>
          <a:lstStyle/>
          <a:p>
            <a:fld id="{40820375-9837-46B1-AB40-A6E5B1C969DB}"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additive="base">
                                        <p:cTn id="7" dur="500" fill="hold"/>
                                        <p:tgtEl>
                                          <p:spTgt spid="29701"/>
                                        </p:tgtEl>
                                        <p:attrNameLst>
                                          <p:attrName>ppt_x</p:attrName>
                                        </p:attrNameLst>
                                      </p:cBhvr>
                                      <p:tavLst>
                                        <p:tav tm="0">
                                          <p:val>
                                            <p:strVal val="#ppt_x"/>
                                          </p:val>
                                        </p:tav>
                                        <p:tav tm="100000">
                                          <p:val>
                                            <p:strVal val="#ppt_x"/>
                                          </p:val>
                                        </p:tav>
                                      </p:tavLst>
                                    </p:anim>
                                    <p:anim calcmode="lin" valueType="num">
                                      <p:cBhvr additive="base">
                                        <p:cTn id="8"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03"/>
                                        </p:tgtEl>
                                        <p:attrNameLst>
                                          <p:attrName>style.visibility</p:attrName>
                                        </p:attrNameLst>
                                      </p:cBhvr>
                                      <p:to>
                                        <p:strVal val="visible"/>
                                      </p:to>
                                    </p:set>
                                    <p:anim calcmode="lin" valueType="num">
                                      <p:cBhvr additive="base">
                                        <p:cTn id="13" dur="500" fill="hold"/>
                                        <p:tgtEl>
                                          <p:spTgt spid="29703"/>
                                        </p:tgtEl>
                                        <p:attrNameLst>
                                          <p:attrName>ppt_x</p:attrName>
                                        </p:attrNameLst>
                                      </p:cBhvr>
                                      <p:tavLst>
                                        <p:tav tm="0">
                                          <p:val>
                                            <p:strVal val="#ppt_x"/>
                                          </p:val>
                                        </p:tav>
                                        <p:tav tm="100000">
                                          <p:val>
                                            <p:strVal val="#ppt_x"/>
                                          </p:val>
                                        </p:tav>
                                      </p:tavLst>
                                    </p:anim>
                                    <p:anim calcmode="lin" valueType="num">
                                      <p:cBhvr additive="base">
                                        <p:cTn id="14"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1" presetClass="entr" presetSubtype="0" fill="hold" grpId="0" nodeType="clickEffect">
                                  <p:stCondLst>
                                    <p:cond delay="0"/>
                                  </p:stCondLst>
                                  <p:childTnLst>
                                    <p:set>
                                      <p:cBhvr>
                                        <p:cTn id="18" dur="1" fill="hold">
                                          <p:stCondLst>
                                            <p:cond delay="0"/>
                                          </p:stCondLst>
                                        </p:cTn>
                                        <p:tgtEl>
                                          <p:spTgt spid="29704"/>
                                        </p:tgtEl>
                                        <p:attrNameLst>
                                          <p:attrName>style.visibility</p:attrName>
                                        </p:attrNameLst>
                                      </p:cBhvr>
                                      <p:to>
                                        <p:strVal val="visible"/>
                                      </p:to>
                                    </p:set>
                                    <p:animEffect transition="in" filter="fade">
                                      <p:cBhvr>
                                        <p:cTn id="19" dur="770" decel="100000"/>
                                        <p:tgtEl>
                                          <p:spTgt spid="29704"/>
                                        </p:tgtEl>
                                      </p:cBhvr>
                                    </p:animEffect>
                                    <p:animScale>
                                      <p:cBhvr>
                                        <p:cTn id="20" dur="770" decel="100000"/>
                                        <p:tgtEl>
                                          <p:spTgt spid="29704"/>
                                        </p:tgtEl>
                                      </p:cBhvr>
                                      <p:from x="10000" y="10000"/>
                                      <p:to x="200000" y="450000"/>
                                    </p:animScale>
                                    <p:animScale>
                                      <p:cBhvr>
                                        <p:cTn id="21" dur="1230" accel="100000" fill="hold">
                                          <p:stCondLst>
                                            <p:cond delay="770"/>
                                          </p:stCondLst>
                                        </p:cTn>
                                        <p:tgtEl>
                                          <p:spTgt spid="29704"/>
                                        </p:tgtEl>
                                      </p:cBhvr>
                                      <p:from x="200000" y="450000"/>
                                      <p:to x="100000" y="100000"/>
                                    </p:animScale>
                                    <p:set>
                                      <p:cBhvr>
                                        <p:cTn id="22" dur="770" fill="hold"/>
                                        <p:tgtEl>
                                          <p:spTgt spid="29704"/>
                                        </p:tgtEl>
                                        <p:attrNameLst>
                                          <p:attrName>ppt_x</p:attrName>
                                        </p:attrNameLst>
                                      </p:cBhvr>
                                      <p:to>
                                        <p:strVal val="(0.5)"/>
                                      </p:to>
                                    </p:set>
                                    <p:anim from="(0.5)" to="(#ppt_x)" calcmode="lin" valueType="num">
                                      <p:cBhvr>
                                        <p:cTn id="23" dur="1230" accel="100000" fill="hold">
                                          <p:stCondLst>
                                            <p:cond delay="770"/>
                                          </p:stCondLst>
                                        </p:cTn>
                                        <p:tgtEl>
                                          <p:spTgt spid="29704"/>
                                        </p:tgtEl>
                                        <p:attrNameLst>
                                          <p:attrName>ppt_x</p:attrName>
                                        </p:attrNameLst>
                                      </p:cBhvr>
                                    </p:anim>
                                    <p:set>
                                      <p:cBhvr>
                                        <p:cTn id="24" dur="770" fill="hold"/>
                                        <p:tgtEl>
                                          <p:spTgt spid="29704"/>
                                        </p:tgtEl>
                                        <p:attrNameLst>
                                          <p:attrName>ppt_y</p:attrName>
                                        </p:attrNameLst>
                                      </p:cBhvr>
                                      <p:to>
                                        <p:strVal val="(#ppt_y+0.4)"/>
                                      </p:to>
                                    </p:set>
                                    <p:anim from="(#ppt_y+0.4)" to="(#ppt_y)" calcmode="lin" valueType="num">
                                      <p:cBhvr>
                                        <p:cTn id="25" dur="1230" accel="100000" fill="hold">
                                          <p:stCondLst>
                                            <p:cond delay="770"/>
                                          </p:stCondLst>
                                        </p:cTn>
                                        <p:tgtEl>
                                          <p:spTgt spid="29704"/>
                                        </p:tgtEl>
                                        <p:attrNameLst>
                                          <p:attrName>ppt_y</p:attrName>
                                        </p:attrNameLst>
                                      </p:cBhvr>
                                    </p:anim>
                                  </p:childTnLst>
                                </p:cTn>
                              </p:par>
                            </p:childTnLst>
                          </p:cTn>
                        </p:par>
                      </p:childTnLst>
                    </p:cTn>
                  </p:par>
                  <p:par>
                    <p:cTn id="26" fill="hold">
                      <p:stCondLst>
                        <p:cond delay="indefinite"/>
                      </p:stCondLst>
                      <p:childTnLst>
                        <p:par>
                          <p:cTn id="27" fill="hold">
                            <p:stCondLst>
                              <p:cond delay="0"/>
                            </p:stCondLst>
                            <p:childTnLst>
                              <p:par>
                                <p:cTn id="28" presetID="51" presetClass="entr" presetSubtype="0" fill="hold" grpId="0" nodeType="clickEffect">
                                  <p:stCondLst>
                                    <p:cond delay="0"/>
                                  </p:stCondLst>
                                  <p:childTnLst>
                                    <p:set>
                                      <p:cBhvr>
                                        <p:cTn id="29" dur="1" fill="hold">
                                          <p:stCondLst>
                                            <p:cond delay="0"/>
                                          </p:stCondLst>
                                        </p:cTn>
                                        <p:tgtEl>
                                          <p:spTgt spid="29705"/>
                                        </p:tgtEl>
                                        <p:attrNameLst>
                                          <p:attrName>style.visibility</p:attrName>
                                        </p:attrNameLst>
                                      </p:cBhvr>
                                      <p:to>
                                        <p:strVal val="visible"/>
                                      </p:to>
                                    </p:set>
                                    <p:animEffect transition="in" filter="fade">
                                      <p:cBhvr>
                                        <p:cTn id="30" dur="770" decel="100000"/>
                                        <p:tgtEl>
                                          <p:spTgt spid="29705"/>
                                        </p:tgtEl>
                                      </p:cBhvr>
                                    </p:animEffect>
                                    <p:animScale>
                                      <p:cBhvr>
                                        <p:cTn id="31" dur="770" decel="100000"/>
                                        <p:tgtEl>
                                          <p:spTgt spid="29705"/>
                                        </p:tgtEl>
                                      </p:cBhvr>
                                      <p:from x="10000" y="10000"/>
                                      <p:to x="200000" y="450000"/>
                                    </p:animScale>
                                    <p:animScale>
                                      <p:cBhvr>
                                        <p:cTn id="32" dur="1230" accel="100000" fill="hold">
                                          <p:stCondLst>
                                            <p:cond delay="770"/>
                                          </p:stCondLst>
                                        </p:cTn>
                                        <p:tgtEl>
                                          <p:spTgt spid="29705"/>
                                        </p:tgtEl>
                                      </p:cBhvr>
                                      <p:from x="200000" y="450000"/>
                                      <p:to x="100000" y="100000"/>
                                    </p:animScale>
                                    <p:set>
                                      <p:cBhvr>
                                        <p:cTn id="33" dur="770" fill="hold"/>
                                        <p:tgtEl>
                                          <p:spTgt spid="29705"/>
                                        </p:tgtEl>
                                        <p:attrNameLst>
                                          <p:attrName>ppt_x</p:attrName>
                                        </p:attrNameLst>
                                      </p:cBhvr>
                                      <p:to>
                                        <p:strVal val="(0.5)"/>
                                      </p:to>
                                    </p:set>
                                    <p:anim from="(0.5)" to="(#ppt_x)" calcmode="lin" valueType="num">
                                      <p:cBhvr>
                                        <p:cTn id="34" dur="1230" accel="100000" fill="hold">
                                          <p:stCondLst>
                                            <p:cond delay="770"/>
                                          </p:stCondLst>
                                        </p:cTn>
                                        <p:tgtEl>
                                          <p:spTgt spid="29705"/>
                                        </p:tgtEl>
                                        <p:attrNameLst>
                                          <p:attrName>ppt_x</p:attrName>
                                        </p:attrNameLst>
                                      </p:cBhvr>
                                    </p:anim>
                                    <p:set>
                                      <p:cBhvr>
                                        <p:cTn id="35" dur="770" fill="hold"/>
                                        <p:tgtEl>
                                          <p:spTgt spid="29705"/>
                                        </p:tgtEl>
                                        <p:attrNameLst>
                                          <p:attrName>ppt_y</p:attrName>
                                        </p:attrNameLst>
                                      </p:cBhvr>
                                      <p:to>
                                        <p:strVal val="(#ppt_y+0.4)"/>
                                      </p:to>
                                    </p:set>
                                    <p:anim from="(#ppt_y+0.4)" to="(#ppt_y)" calcmode="lin" valueType="num">
                                      <p:cBhvr>
                                        <p:cTn id="36" dur="1230" accel="100000" fill="hold">
                                          <p:stCondLst>
                                            <p:cond delay="770"/>
                                          </p:stCondLst>
                                        </p:cTn>
                                        <p:tgtEl>
                                          <p:spTgt spid="29705"/>
                                        </p:tgtEl>
                                        <p:attrNameLst>
                                          <p:attrName>ppt_y</p:attrName>
                                        </p:attrNameLst>
                                      </p:cBhvr>
                                    </p:anim>
                                  </p:childTnLst>
                                </p:cTn>
                              </p:par>
                            </p:childTnLst>
                          </p:cTn>
                        </p:par>
                      </p:childTnLst>
                    </p:cTn>
                  </p:par>
                  <p:par>
                    <p:cTn id="37" fill="hold">
                      <p:stCondLst>
                        <p:cond delay="indefinite"/>
                      </p:stCondLst>
                      <p:childTnLst>
                        <p:par>
                          <p:cTn id="38" fill="hold">
                            <p:stCondLst>
                              <p:cond delay="0"/>
                            </p:stCondLst>
                            <p:childTnLst>
                              <p:par>
                                <p:cTn id="39" presetID="51" presetClass="entr" presetSubtype="0" fill="hold" grpId="0" nodeType="clickEffect">
                                  <p:stCondLst>
                                    <p:cond delay="0"/>
                                  </p:stCondLst>
                                  <p:childTnLst>
                                    <p:set>
                                      <p:cBhvr>
                                        <p:cTn id="40" dur="1" fill="hold">
                                          <p:stCondLst>
                                            <p:cond delay="0"/>
                                          </p:stCondLst>
                                        </p:cTn>
                                        <p:tgtEl>
                                          <p:spTgt spid="29706"/>
                                        </p:tgtEl>
                                        <p:attrNameLst>
                                          <p:attrName>style.visibility</p:attrName>
                                        </p:attrNameLst>
                                      </p:cBhvr>
                                      <p:to>
                                        <p:strVal val="visible"/>
                                      </p:to>
                                    </p:set>
                                    <p:animEffect transition="in" filter="fade">
                                      <p:cBhvr>
                                        <p:cTn id="41" dur="770" decel="100000"/>
                                        <p:tgtEl>
                                          <p:spTgt spid="29706"/>
                                        </p:tgtEl>
                                      </p:cBhvr>
                                    </p:animEffect>
                                    <p:animScale>
                                      <p:cBhvr>
                                        <p:cTn id="42" dur="770" decel="100000"/>
                                        <p:tgtEl>
                                          <p:spTgt spid="29706"/>
                                        </p:tgtEl>
                                      </p:cBhvr>
                                      <p:from x="10000" y="10000"/>
                                      <p:to x="200000" y="450000"/>
                                    </p:animScale>
                                    <p:animScale>
                                      <p:cBhvr>
                                        <p:cTn id="43" dur="1230" accel="100000" fill="hold">
                                          <p:stCondLst>
                                            <p:cond delay="770"/>
                                          </p:stCondLst>
                                        </p:cTn>
                                        <p:tgtEl>
                                          <p:spTgt spid="29706"/>
                                        </p:tgtEl>
                                      </p:cBhvr>
                                      <p:from x="200000" y="450000"/>
                                      <p:to x="100000" y="100000"/>
                                    </p:animScale>
                                    <p:set>
                                      <p:cBhvr>
                                        <p:cTn id="44" dur="770" fill="hold"/>
                                        <p:tgtEl>
                                          <p:spTgt spid="29706"/>
                                        </p:tgtEl>
                                        <p:attrNameLst>
                                          <p:attrName>ppt_x</p:attrName>
                                        </p:attrNameLst>
                                      </p:cBhvr>
                                      <p:to>
                                        <p:strVal val="(0.5)"/>
                                      </p:to>
                                    </p:set>
                                    <p:anim from="(0.5)" to="(#ppt_x)" calcmode="lin" valueType="num">
                                      <p:cBhvr>
                                        <p:cTn id="45" dur="1230" accel="100000" fill="hold">
                                          <p:stCondLst>
                                            <p:cond delay="770"/>
                                          </p:stCondLst>
                                        </p:cTn>
                                        <p:tgtEl>
                                          <p:spTgt spid="29706"/>
                                        </p:tgtEl>
                                        <p:attrNameLst>
                                          <p:attrName>ppt_x</p:attrName>
                                        </p:attrNameLst>
                                      </p:cBhvr>
                                    </p:anim>
                                    <p:set>
                                      <p:cBhvr>
                                        <p:cTn id="46" dur="770" fill="hold"/>
                                        <p:tgtEl>
                                          <p:spTgt spid="29706"/>
                                        </p:tgtEl>
                                        <p:attrNameLst>
                                          <p:attrName>ppt_y</p:attrName>
                                        </p:attrNameLst>
                                      </p:cBhvr>
                                      <p:to>
                                        <p:strVal val="(#ppt_y+0.4)"/>
                                      </p:to>
                                    </p:set>
                                    <p:anim from="(#ppt_y+0.4)" to="(#ppt_y)" calcmode="lin" valueType="num">
                                      <p:cBhvr>
                                        <p:cTn id="47" dur="1230" accel="100000" fill="hold">
                                          <p:stCondLst>
                                            <p:cond delay="770"/>
                                          </p:stCondLst>
                                        </p:cTn>
                                        <p:tgtEl>
                                          <p:spTgt spid="29706"/>
                                        </p:tgtEl>
                                        <p:attrNameLst>
                                          <p:attrName>ppt_y</p:attrName>
                                        </p:attrNameLst>
                                      </p:cBhvr>
                                    </p:anim>
                                  </p:childTnLst>
                                </p:cTn>
                              </p:par>
                            </p:childTnLst>
                          </p:cTn>
                        </p:par>
                      </p:childTnLst>
                    </p:cTn>
                  </p:par>
                  <p:par>
                    <p:cTn id="48" fill="hold">
                      <p:stCondLst>
                        <p:cond delay="indefinite"/>
                      </p:stCondLst>
                      <p:childTnLst>
                        <p:par>
                          <p:cTn id="49" fill="hold">
                            <p:stCondLst>
                              <p:cond delay="0"/>
                            </p:stCondLst>
                            <p:childTnLst>
                              <p:par>
                                <p:cTn id="50" presetID="51" presetClass="entr" presetSubtype="0" fill="hold" grpId="0" nodeType="clickEffect">
                                  <p:stCondLst>
                                    <p:cond delay="0"/>
                                  </p:stCondLst>
                                  <p:childTnLst>
                                    <p:set>
                                      <p:cBhvr>
                                        <p:cTn id="51" dur="1" fill="hold">
                                          <p:stCondLst>
                                            <p:cond delay="0"/>
                                          </p:stCondLst>
                                        </p:cTn>
                                        <p:tgtEl>
                                          <p:spTgt spid="29707"/>
                                        </p:tgtEl>
                                        <p:attrNameLst>
                                          <p:attrName>style.visibility</p:attrName>
                                        </p:attrNameLst>
                                      </p:cBhvr>
                                      <p:to>
                                        <p:strVal val="visible"/>
                                      </p:to>
                                    </p:set>
                                    <p:animEffect transition="in" filter="fade">
                                      <p:cBhvr>
                                        <p:cTn id="52" dur="770" decel="100000"/>
                                        <p:tgtEl>
                                          <p:spTgt spid="29707"/>
                                        </p:tgtEl>
                                      </p:cBhvr>
                                    </p:animEffect>
                                    <p:animScale>
                                      <p:cBhvr>
                                        <p:cTn id="53" dur="770" decel="100000"/>
                                        <p:tgtEl>
                                          <p:spTgt spid="29707"/>
                                        </p:tgtEl>
                                      </p:cBhvr>
                                      <p:from x="10000" y="10000"/>
                                      <p:to x="200000" y="450000"/>
                                    </p:animScale>
                                    <p:animScale>
                                      <p:cBhvr>
                                        <p:cTn id="54" dur="1230" accel="100000" fill="hold">
                                          <p:stCondLst>
                                            <p:cond delay="770"/>
                                          </p:stCondLst>
                                        </p:cTn>
                                        <p:tgtEl>
                                          <p:spTgt spid="29707"/>
                                        </p:tgtEl>
                                      </p:cBhvr>
                                      <p:from x="200000" y="450000"/>
                                      <p:to x="100000" y="100000"/>
                                    </p:animScale>
                                    <p:set>
                                      <p:cBhvr>
                                        <p:cTn id="55" dur="770" fill="hold"/>
                                        <p:tgtEl>
                                          <p:spTgt spid="29707"/>
                                        </p:tgtEl>
                                        <p:attrNameLst>
                                          <p:attrName>ppt_x</p:attrName>
                                        </p:attrNameLst>
                                      </p:cBhvr>
                                      <p:to>
                                        <p:strVal val="(0.5)"/>
                                      </p:to>
                                    </p:set>
                                    <p:anim from="(0.5)" to="(#ppt_x)" calcmode="lin" valueType="num">
                                      <p:cBhvr>
                                        <p:cTn id="56" dur="1230" accel="100000" fill="hold">
                                          <p:stCondLst>
                                            <p:cond delay="770"/>
                                          </p:stCondLst>
                                        </p:cTn>
                                        <p:tgtEl>
                                          <p:spTgt spid="29707"/>
                                        </p:tgtEl>
                                        <p:attrNameLst>
                                          <p:attrName>ppt_x</p:attrName>
                                        </p:attrNameLst>
                                      </p:cBhvr>
                                    </p:anim>
                                    <p:set>
                                      <p:cBhvr>
                                        <p:cTn id="57" dur="770" fill="hold"/>
                                        <p:tgtEl>
                                          <p:spTgt spid="29707"/>
                                        </p:tgtEl>
                                        <p:attrNameLst>
                                          <p:attrName>ppt_y</p:attrName>
                                        </p:attrNameLst>
                                      </p:cBhvr>
                                      <p:to>
                                        <p:strVal val="(#ppt_y+0.4)"/>
                                      </p:to>
                                    </p:set>
                                    <p:anim from="(#ppt_y+0.4)" to="(#ppt_y)" calcmode="lin" valueType="num">
                                      <p:cBhvr>
                                        <p:cTn id="58" dur="1230" accel="100000" fill="hold">
                                          <p:stCondLst>
                                            <p:cond delay="770"/>
                                          </p:stCondLst>
                                        </p:cTn>
                                        <p:tgtEl>
                                          <p:spTgt spid="29707"/>
                                        </p:tgtEl>
                                        <p:attrNameLst>
                                          <p:attrName>ppt_y</p:attrName>
                                        </p:attrNameLst>
                                      </p:cBhvr>
                                    </p:anim>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grpId="0" nodeType="clickEffect">
                                  <p:stCondLst>
                                    <p:cond delay="0"/>
                                  </p:stCondLst>
                                  <p:iterate type="lt">
                                    <p:tmPct val="10000"/>
                                  </p:iterate>
                                  <p:childTnLst>
                                    <p:set>
                                      <p:cBhvr>
                                        <p:cTn id="62" dur="1" fill="hold">
                                          <p:stCondLst>
                                            <p:cond delay="0"/>
                                          </p:stCondLst>
                                        </p:cTn>
                                        <p:tgtEl>
                                          <p:spTgt spid="29712"/>
                                        </p:tgtEl>
                                        <p:attrNameLst>
                                          <p:attrName>style.visibility</p:attrName>
                                        </p:attrNameLst>
                                      </p:cBhvr>
                                      <p:to>
                                        <p:strVal val="visible"/>
                                      </p:to>
                                    </p:set>
                                    <p:animEffect transition="in" filter="fade">
                                      <p:cBhvr>
                                        <p:cTn id="63" dur="2000"/>
                                        <p:tgtEl>
                                          <p:spTgt spid="29712"/>
                                        </p:tgtEl>
                                      </p:cBhvr>
                                    </p:animEffect>
                                    <p:anim calcmode="lin" valueType="num">
                                      <p:cBhvr>
                                        <p:cTn id="64" dur="2000" fill="hold"/>
                                        <p:tgtEl>
                                          <p:spTgt spid="29712"/>
                                        </p:tgtEl>
                                        <p:attrNameLst>
                                          <p:attrName>ppt_w</p:attrName>
                                        </p:attrNameLst>
                                      </p:cBhvr>
                                      <p:tavLst>
                                        <p:tav tm="0" fmla="#ppt_w*sin(2.5*pi*$)">
                                          <p:val>
                                            <p:fltVal val="0"/>
                                          </p:val>
                                        </p:tav>
                                        <p:tav tm="100000">
                                          <p:val>
                                            <p:fltVal val="1"/>
                                          </p:val>
                                        </p:tav>
                                      </p:tavLst>
                                    </p:anim>
                                    <p:anim calcmode="lin" valueType="num">
                                      <p:cBhvr>
                                        <p:cTn id="65" dur="2000" fill="hold"/>
                                        <p:tgtEl>
                                          <p:spTgt spid="29712"/>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29713"/>
                                        </p:tgtEl>
                                        <p:attrNameLst>
                                          <p:attrName>style.visibility</p:attrName>
                                        </p:attrNameLst>
                                      </p:cBhvr>
                                      <p:to>
                                        <p:strVal val="visible"/>
                                      </p:to>
                                    </p:set>
                                    <p:anim calcmode="lin" valueType="num">
                                      <p:cBhvr additive="base">
                                        <p:cTn id="70" dur="500" fill="hold"/>
                                        <p:tgtEl>
                                          <p:spTgt spid="29713"/>
                                        </p:tgtEl>
                                        <p:attrNameLst>
                                          <p:attrName>ppt_x</p:attrName>
                                        </p:attrNameLst>
                                      </p:cBhvr>
                                      <p:tavLst>
                                        <p:tav tm="0">
                                          <p:val>
                                            <p:strVal val="#ppt_x"/>
                                          </p:val>
                                        </p:tav>
                                        <p:tav tm="100000">
                                          <p:val>
                                            <p:strVal val="#ppt_x"/>
                                          </p:val>
                                        </p:tav>
                                      </p:tavLst>
                                    </p:anim>
                                    <p:anim calcmode="lin" valueType="num">
                                      <p:cBhvr additive="base">
                                        <p:cTn id="71" dur="500" fill="hold"/>
                                        <p:tgtEl>
                                          <p:spTgt spid="29713"/>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51" presetClass="entr" presetSubtype="0" fill="hold" grpId="0" nodeType="clickEffect">
                                  <p:stCondLst>
                                    <p:cond delay="0"/>
                                  </p:stCondLst>
                                  <p:childTnLst>
                                    <p:set>
                                      <p:cBhvr>
                                        <p:cTn id="75" dur="1" fill="hold">
                                          <p:stCondLst>
                                            <p:cond delay="0"/>
                                          </p:stCondLst>
                                        </p:cTn>
                                        <p:tgtEl>
                                          <p:spTgt spid="29714"/>
                                        </p:tgtEl>
                                        <p:attrNameLst>
                                          <p:attrName>style.visibility</p:attrName>
                                        </p:attrNameLst>
                                      </p:cBhvr>
                                      <p:to>
                                        <p:strVal val="visible"/>
                                      </p:to>
                                    </p:set>
                                    <p:animEffect transition="in" filter="fade">
                                      <p:cBhvr>
                                        <p:cTn id="76" dur="770" decel="100000"/>
                                        <p:tgtEl>
                                          <p:spTgt spid="29714"/>
                                        </p:tgtEl>
                                      </p:cBhvr>
                                    </p:animEffect>
                                    <p:animScale>
                                      <p:cBhvr>
                                        <p:cTn id="77" dur="770" decel="100000"/>
                                        <p:tgtEl>
                                          <p:spTgt spid="29714"/>
                                        </p:tgtEl>
                                      </p:cBhvr>
                                      <p:from x="10000" y="10000"/>
                                      <p:to x="200000" y="450000"/>
                                    </p:animScale>
                                    <p:animScale>
                                      <p:cBhvr>
                                        <p:cTn id="78" dur="1230" accel="100000" fill="hold">
                                          <p:stCondLst>
                                            <p:cond delay="770"/>
                                          </p:stCondLst>
                                        </p:cTn>
                                        <p:tgtEl>
                                          <p:spTgt spid="29714"/>
                                        </p:tgtEl>
                                      </p:cBhvr>
                                      <p:from x="200000" y="450000"/>
                                      <p:to x="100000" y="100000"/>
                                    </p:animScale>
                                    <p:set>
                                      <p:cBhvr>
                                        <p:cTn id="79" dur="770" fill="hold"/>
                                        <p:tgtEl>
                                          <p:spTgt spid="29714"/>
                                        </p:tgtEl>
                                        <p:attrNameLst>
                                          <p:attrName>ppt_x</p:attrName>
                                        </p:attrNameLst>
                                      </p:cBhvr>
                                      <p:to>
                                        <p:strVal val="(0.5)"/>
                                      </p:to>
                                    </p:set>
                                    <p:anim from="(0.5)" to="(#ppt_x)" calcmode="lin" valueType="num">
                                      <p:cBhvr>
                                        <p:cTn id="80" dur="1230" accel="100000" fill="hold">
                                          <p:stCondLst>
                                            <p:cond delay="770"/>
                                          </p:stCondLst>
                                        </p:cTn>
                                        <p:tgtEl>
                                          <p:spTgt spid="29714"/>
                                        </p:tgtEl>
                                        <p:attrNameLst>
                                          <p:attrName>ppt_x</p:attrName>
                                        </p:attrNameLst>
                                      </p:cBhvr>
                                    </p:anim>
                                    <p:set>
                                      <p:cBhvr>
                                        <p:cTn id="81" dur="770" fill="hold"/>
                                        <p:tgtEl>
                                          <p:spTgt spid="29714"/>
                                        </p:tgtEl>
                                        <p:attrNameLst>
                                          <p:attrName>ppt_y</p:attrName>
                                        </p:attrNameLst>
                                      </p:cBhvr>
                                      <p:to>
                                        <p:strVal val="(#ppt_y+0.4)"/>
                                      </p:to>
                                    </p:set>
                                    <p:anim from="(#ppt_y+0.4)" to="(#ppt_y)" calcmode="lin" valueType="num">
                                      <p:cBhvr>
                                        <p:cTn id="82" dur="1230" accel="100000" fill="hold">
                                          <p:stCondLst>
                                            <p:cond delay="770"/>
                                          </p:stCondLst>
                                        </p:cTn>
                                        <p:tgtEl>
                                          <p:spTgt spid="29714"/>
                                        </p:tgtEl>
                                        <p:attrNameLst>
                                          <p:attrName>ppt_y</p:attrName>
                                        </p:attrNameLst>
                                      </p:cBhvr>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29715">
                                            <p:txEl>
                                              <p:pRg st="0" end="0"/>
                                            </p:txEl>
                                          </p:spTgt>
                                        </p:tgtEl>
                                        <p:attrNameLst>
                                          <p:attrName>style.visibility</p:attrName>
                                        </p:attrNameLst>
                                      </p:cBhvr>
                                      <p:to>
                                        <p:strVal val="visible"/>
                                      </p:to>
                                    </p:set>
                                    <p:anim calcmode="lin" valueType="num">
                                      <p:cBhvr additive="base">
                                        <p:cTn id="87" dur="500" fill="hold"/>
                                        <p:tgtEl>
                                          <p:spTgt spid="29715">
                                            <p:txEl>
                                              <p:pRg st="0" end="0"/>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297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29716"/>
                                        </p:tgtEl>
                                        <p:attrNameLst>
                                          <p:attrName>style.visibility</p:attrName>
                                        </p:attrNameLst>
                                      </p:cBhvr>
                                      <p:to>
                                        <p:strVal val="visible"/>
                                      </p:to>
                                    </p:set>
                                    <p:anim calcmode="lin" valueType="num">
                                      <p:cBhvr additive="base">
                                        <p:cTn id="93" dur="500" fill="hold"/>
                                        <p:tgtEl>
                                          <p:spTgt spid="29716"/>
                                        </p:tgtEl>
                                        <p:attrNameLst>
                                          <p:attrName>ppt_x</p:attrName>
                                        </p:attrNameLst>
                                      </p:cBhvr>
                                      <p:tavLst>
                                        <p:tav tm="0">
                                          <p:val>
                                            <p:strVal val="#ppt_x"/>
                                          </p:val>
                                        </p:tav>
                                        <p:tav tm="100000">
                                          <p:val>
                                            <p:strVal val="#ppt_x"/>
                                          </p:val>
                                        </p:tav>
                                      </p:tavLst>
                                    </p:anim>
                                    <p:anim calcmode="lin" valueType="num">
                                      <p:cBhvr additive="base">
                                        <p:cTn id="94" dur="500" fill="hold"/>
                                        <p:tgtEl>
                                          <p:spTgt spid="29716"/>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9717"/>
                                        </p:tgtEl>
                                        <p:attrNameLst>
                                          <p:attrName>style.visibility</p:attrName>
                                        </p:attrNameLst>
                                      </p:cBhvr>
                                      <p:to>
                                        <p:strVal val="visible"/>
                                      </p:to>
                                    </p:set>
                                    <p:anim calcmode="lin" valueType="num">
                                      <p:cBhvr additive="base">
                                        <p:cTn id="99" dur="500" fill="hold"/>
                                        <p:tgtEl>
                                          <p:spTgt spid="29717"/>
                                        </p:tgtEl>
                                        <p:attrNameLst>
                                          <p:attrName>ppt_x</p:attrName>
                                        </p:attrNameLst>
                                      </p:cBhvr>
                                      <p:tavLst>
                                        <p:tav tm="0">
                                          <p:val>
                                            <p:strVal val="#ppt_x"/>
                                          </p:val>
                                        </p:tav>
                                        <p:tav tm="100000">
                                          <p:val>
                                            <p:strVal val="#ppt_x"/>
                                          </p:val>
                                        </p:tav>
                                      </p:tavLst>
                                    </p:anim>
                                    <p:anim calcmode="lin" valueType="num">
                                      <p:cBhvr additive="base">
                                        <p:cTn id="100" dur="500" fill="hold"/>
                                        <p:tgtEl>
                                          <p:spTgt spid="29717"/>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9718"/>
                                        </p:tgtEl>
                                        <p:attrNameLst>
                                          <p:attrName>style.visibility</p:attrName>
                                        </p:attrNameLst>
                                      </p:cBhvr>
                                      <p:to>
                                        <p:strVal val="visible"/>
                                      </p:to>
                                    </p:set>
                                    <p:anim calcmode="lin" valueType="num">
                                      <p:cBhvr additive="base">
                                        <p:cTn id="105" dur="500" fill="hold"/>
                                        <p:tgtEl>
                                          <p:spTgt spid="29718"/>
                                        </p:tgtEl>
                                        <p:attrNameLst>
                                          <p:attrName>ppt_x</p:attrName>
                                        </p:attrNameLst>
                                      </p:cBhvr>
                                      <p:tavLst>
                                        <p:tav tm="0">
                                          <p:val>
                                            <p:strVal val="#ppt_x"/>
                                          </p:val>
                                        </p:tav>
                                        <p:tav tm="100000">
                                          <p:val>
                                            <p:strVal val="#ppt_x"/>
                                          </p:val>
                                        </p:tav>
                                      </p:tavLst>
                                    </p:anim>
                                    <p:anim calcmode="lin" valueType="num">
                                      <p:cBhvr additive="base">
                                        <p:cTn id="106" dur="500" fill="hold"/>
                                        <p:tgtEl>
                                          <p:spTgt spid="29718"/>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9719"/>
                                        </p:tgtEl>
                                        <p:attrNameLst>
                                          <p:attrName>style.visibility</p:attrName>
                                        </p:attrNameLst>
                                      </p:cBhvr>
                                      <p:to>
                                        <p:strVal val="visible"/>
                                      </p:to>
                                    </p:set>
                                    <p:anim calcmode="lin" valueType="num">
                                      <p:cBhvr additive="base">
                                        <p:cTn id="111" dur="500" fill="hold"/>
                                        <p:tgtEl>
                                          <p:spTgt spid="29719"/>
                                        </p:tgtEl>
                                        <p:attrNameLst>
                                          <p:attrName>ppt_x</p:attrName>
                                        </p:attrNameLst>
                                      </p:cBhvr>
                                      <p:tavLst>
                                        <p:tav tm="0">
                                          <p:val>
                                            <p:strVal val="#ppt_x"/>
                                          </p:val>
                                        </p:tav>
                                        <p:tav tm="100000">
                                          <p:val>
                                            <p:strVal val="#ppt_x"/>
                                          </p:val>
                                        </p:tav>
                                      </p:tavLst>
                                    </p:anim>
                                    <p:anim calcmode="lin" valueType="num">
                                      <p:cBhvr additive="base">
                                        <p:cTn id="112" dur="500" fill="hold"/>
                                        <p:tgtEl>
                                          <p:spTgt spid="29719"/>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3" presetClass="exit" presetSubtype="10" fill="hold" grpId="1" nodeType="clickEffect">
                                  <p:stCondLst>
                                    <p:cond delay="0"/>
                                  </p:stCondLst>
                                  <p:iterate type="lt">
                                    <p:tmPct val="0"/>
                                  </p:iterate>
                                  <p:childTnLst>
                                    <p:animEffect transition="out" filter="blinds(horizontal)">
                                      <p:cBhvr>
                                        <p:cTn id="116" dur="500"/>
                                        <p:tgtEl>
                                          <p:spTgt spid="29712"/>
                                        </p:tgtEl>
                                      </p:cBhvr>
                                    </p:animEffect>
                                    <p:set>
                                      <p:cBhvr>
                                        <p:cTn id="117" dur="1" fill="hold">
                                          <p:stCondLst>
                                            <p:cond delay="499"/>
                                          </p:stCondLst>
                                        </p:cTn>
                                        <p:tgtEl>
                                          <p:spTgt spid="29712"/>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34" presetClass="entr" presetSubtype="0" fill="hold" grpId="0" nodeType="clickEffect">
                                  <p:stCondLst>
                                    <p:cond delay="0"/>
                                  </p:stCondLst>
                                  <p:childTnLst>
                                    <p:set>
                                      <p:cBhvr>
                                        <p:cTn id="121" dur="1" fill="hold">
                                          <p:stCondLst>
                                            <p:cond delay="0"/>
                                          </p:stCondLst>
                                        </p:cTn>
                                        <p:tgtEl>
                                          <p:spTgt spid="29708"/>
                                        </p:tgtEl>
                                        <p:attrNameLst>
                                          <p:attrName>style.visibility</p:attrName>
                                        </p:attrNameLst>
                                      </p:cBhvr>
                                      <p:to>
                                        <p:strVal val="visible"/>
                                      </p:to>
                                    </p:set>
                                    <p:anim from="(-#ppt_w/2)" to="(#ppt_x)" calcmode="lin" valueType="num">
                                      <p:cBhvr>
                                        <p:cTn id="122" dur="600" fill="hold">
                                          <p:stCondLst>
                                            <p:cond delay="0"/>
                                          </p:stCondLst>
                                        </p:cTn>
                                        <p:tgtEl>
                                          <p:spTgt spid="29708"/>
                                        </p:tgtEl>
                                        <p:attrNameLst>
                                          <p:attrName>ppt_x</p:attrName>
                                        </p:attrNameLst>
                                      </p:cBhvr>
                                    </p:anim>
                                    <p:anim from="0" to="-1.0" calcmode="lin" valueType="num">
                                      <p:cBhvr>
                                        <p:cTn id="123" dur="200" decel="50000" autoRev="1" fill="hold">
                                          <p:stCondLst>
                                            <p:cond delay="600"/>
                                          </p:stCondLst>
                                        </p:cTn>
                                        <p:tgtEl>
                                          <p:spTgt spid="29708"/>
                                        </p:tgtEl>
                                        <p:attrNameLst>
                                          <p:attrName>xshear</p:attrName>
                                        </p:attrNameLst>
                                      </p:cBhvr>
                                    </p:anim>
                                    <p:animScale>
                                      <p:cBhvr>
                                        <p:cTn id="124" dur="200" decel="100000" autoRev="1" fill="hold">
                                          <p:stCondLst>
                                            <p:cond delay="600"/>
                                          </p:stCondLst>
                                        </p:cTn>
                                        <p:tgtEl>
                                          <p:spTgt spid="29708"/>
                                        </p:tgtEl>
                                      </p:cBhvr>
                                      <p:from x="100000" y="100000"/>
                                      <p:to x="80000" y="100000"/>
                                    </p:animScale>
                                    <p:anim by="(#ppt_h/3+#ppt_w*0.1)" calcmode="lin" valueType="num">
                                      <p:cBhvr additive="sum">
                                        <p:cTn id="125" dur="200" decel="100000" autoRev="1" fill="hold">
                                          <p:stCondLst>
                                            <p:cond delay="600"/>
                                          </p:stCondLst>
                                        </p:cTn>
                                        <p:tgtEl>
                                          <p:spTgt spid="29708"/>
                                        </p:tgtEl>
                                        <p:attrNameLst>
                                          <p:attrName>ppt_x</p:attrName>
                                        </p:attrNameLst>
                                      </p:cBhvr>
                                    </p:anim>
                                  </p:childTnLst>
                                </p:cTn>
                              </p:par>
                            </p:childTnLst>
                          </p:cTn>
                        </p:par>
                      </p:childTnLst>
                    </p:cTn>
                  </p:par>
                  <p:par>
                    <p:cTn id="126" fill="hold">
                      <p:stCondLst>
                        <p:cond delay="indefinite"/>
                      </p:stCondLst>
                      <p:childTnLst>
                        <p:par>
                          <p:cTn id="127" fill="hold">
                            <p:stCondLst>
                              <p:cond delay="0"/>
                            </p:stCondLst>
                            <p:childTnLst>
                              <p:par>
                                <p:cTn id="128" presetID="3" presetClass="exit" presetSubtype="10" fill="hold" grpId="1" nodeType="clickEffect">
                                  <p:stCondLst>
                                    <p:cond delay="0"/>
                                  </p:stCondLst>
                                  <p:childTnLst>
                                    <p:animEffect transition="out" filter="blinds(horizontal)">
                                      <p:cBhvr>
                                        <p:cTn id="129" dur="500"/>
                                        <p:tgtEl>
                                          <p:spTgt spid="29713"/>
                                        </p:tgtEl>
                                      </p:cBhvr>
                                    </p:animEffect>
                                    <p:set>
                                      <p:cBhvr>
                                        <p:cTn id="130" dur="1" fill="hold">
                                          <p:stCondLst>
                                            <p:cond delay="499"/>
                                          </p:stCondLst>
                                        </p:cTn>
                                        <p:tgtEl>
                                          <p:spTgt spid="29713"/>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34" presetClass="entr" presetSubtype="0" fill="hold" grpId="0" nodeType="clickEffect">
                                  <p:stCondLst>
                                    <p:cond delay="0"/>
                                  </p:stCondLst>
                                  <p:childTnLst>
                                    <p:set>
                                      <p:cBhvr>
                                        <p:cTn id="134" dur="1" fill="hold">
                                          <p:stCondLst>
                                            <p:cond delay="0"/>
                                          </p:stCondLst>
                                        </p:cTn>
                                        <p:tgtEl>
                                          <p:spTgt spid="29709"/>
                                        </p:tgtEl>
                                        <p:attrNameLst>
                                          <p:attrName>style.visibility</p:attrName>
                                        </p:attrNameLst>
                                      </p:cBhvr>
                                      <p:to>
                                        <p:strVal val="visible"/>
                                      </p:to>
                                    </p:set>
                                    <p:anim from="(-#ppt_w/2)" to="(#ppt_x)" calcmode="lin" valueType="num">
                                      <p:cBhvr>
                                        <p:cTn id="135" dur="600" fill="hold">
                                          <p:stCondLst>
                                            <p:cond delay="0"/>
                                          </p:stCondLst>
                                        </p:cTn>
                                        <p:tgtEl>
                                          <p:spTgt spid="29709"/>
                                        </p:tgtEl>
                                        <p:attrNameLst>
                                          <p:attrName>ppt_x</p:attrName>
                                        </p:attrNameLst>
                                      </p:cBhvr>
                                    </p:anim>
                                    <p:anim from="0" to="-1.0" calcmode="lin" valueType="num">
                                      <p:cBhvr>
                                        <p:cTn id="136" dur="200" decel="50000" autoRev="1" fill="hold">
                                          <p:stCondLst>
                                            <p:cond delay="600"/>
                                          </p:stCondLst>
                                        </p:cTn>
                                        <p:tgtEl>
                                          <p:spTgt spid="29709"/>
                                        </p:tgtEl>
                                        <p:attrNameLst>
                                          <p:attrName>xshear</p:attrName>
                                        </p:attrNameLst>
                                      </p:cBhvr>
                                    </p:anim>
                                    <p:animScale>
                                      <p:cBhvr>
                                        <p:cTn id="137" dur="200" decel="100000" autoRev="1" fill="hold">
                                          <p:stCondLst>
                                            <p:cond delay="600"/>
                                          </p:stCondLst>
                                        </p:cTn>
                                        <p:tgtEl>
                                          <p:spTgt spid="29709"/>
                                        </p:tgtEl>
                                      </p:cBhvr>
                                      <p:from x="100000" y="100000"/>
                                      <p:to x="80000" y="100000"/>
                                    </p:animScale>
                                    <p:anim by="(#ppt_h/3+#ppt_w*0.1)" calcmode="lin" valueType="num">
                                      <p:cBhvr additive="sum">
                                        <p:cTn id="138" dur="200" decel="100000" autoRev="1" fill="hold">
                                          <p:stCondLst>
                                            <p:cond delay="600"/>
                                          </p:stCondLst>
                                        </p:cTn>
                                        <p:tgtEl>
                                          <p:spTgt spid="29709"/>
                                        </p:tgtEl>
                                        <p:attrNameLst>
                                          <p:attrName>ppt_x</p:attrName>
                                        </p:attrNameLst>
                                      </p:cBhvr>
                                    </p:anim>
                                  </p:childTnLst>
                                </p:cTn>
                              </p:par>
                            </p:childTnLst>
                          </p:cTn>
                        </p:par>
                      </p:childTnLst>
                    </p:cTn>
                  </p:par>
                  <p:par>
                    <p:cTn id="139" fill="hold">
                      <p:stCondLst>
                        <p:cond delay="indefinite"/>
                      </p:stCondLst>
                      <p:childTnLst>
                        <p:par>
                          <p:cTn id="140" fill="hold">
                            <p:stCondLst>
                              <p:cond delay="0"/>
                            </p:stCondLst>
                            <p:childTnLst>
                              <p:par>
                                <p:cTn id="141" presetID="3" presetClass="exit" presetSubtype="10" fill="hold" grpId="1" nodeType="clickEffect">
                                  <p:stCondLst>
                                    <p:cond delay="0"/>
                                  </p:stCondLst>
                                  <p:childTnLst>
                                    <p:animEffect transition="out" filter="blinds(horizontal)">
                                      <p:cBhvr>
                                        <p:cTn id="142" dur="500"/>
                                        <p:tgtEl>
                                          <p:spTgt spid="29714"/>
                                        </p:tgtEl>
                                      </p:cBhvr>
                                    </p:animEffect>
                                    <p:set>
                                      <p:cBhvr>
                                        <p:cTn id="143" dur="1" fill="hold">
                                          <p:stCondLst>
                                            <p:cond delay="499"/>
                                          </p:stCondLst>
                                        </p:cTn>
                                        <p:tgtEl>
                                          <p:spTgt spid="29714"/>
                                        </p:tgtEl>
                                        <p:attrNameLst>
                                          <p:attrName>style.visibility</p:attrName>
                                        </p:attrNameLst>
                                      </p:cBhvr>
                                      <p:to>
                                        <p:strVal val="hidden"/>
                                      </p:to>
                                    </p:set>
                                  </p:childTnLst>
                                </p:cTn>
                              </p:par>
                            </p:childTnLst>
                          </p:cTn>
                        </p:par>
                      </p:childTnLst>
                    </p:cTn>
                  </p:par>
                  <p:par>
                    <p:cTn id="144" fill="hold">
                      <p:stCondLst>
                        <p:cond delay="indefinite"/>
                      </p:stCondLst>
                      <p:childTnLst>
                        <p:par>
                          <p:cTn id="145" fill="hold">
                            <p:stCondLst>
                              <p:cond delay="0"/>
                            </p:stCondLst>
                            <p:childTnLst>
                              <p:par>
                                <p:cTn id="146" presetID="3" presetClass="exit" presetSubtype="10" fill="hold" nodeType="clickEffect">
                                  <p:stCondLst>
                                    <p:cond delay="0"/>
                                  </p:stCondLst>
                                  <p:childTnLst>
                                    <p:animEffect transition="out" filter="blinds(horizontal)">
                                      <p:cBhvr>
                                        <p:cTn id="147" dur="500"/>
                                        <p:tgtEl>
                                          <p:spTgt spid="29715">
                                            <p:txEl>
                                              <p:pRg st="0" end="0"/>
                                            </p:txEl>
                                          </p:spTgt>
                                        </p:tgtEl>
                                      </p:cBhvr>
                                    </p:animEffect>
                                    <p:set>
                                      <p:cBhvr>
                                        <p:cTn id="148" dur="1" fill="hold">
                                          <p:stCondLst>
                                            <p:cond delay="499"/>
                                          </p:stCondLst>
                                        </p:cTn>
                                        <p:tgtEl>
                                          <p:spTgt spid="29715">
                                            <p:txEl>
                                              <p:pRg st="0" end="0"/>
                                            </p:txEl>
                                          </p:spTgt>
                                        </p:tgtEl>
                                        <p:attrNameLst>
                                          <p:attrName>style.visibility</p:attrName>
                                        </p:attrNameLst>
                                      </p:cBhvr>
                                      <p:to>
                                        <p:strVal val="hidden"/>
                                      </p:to>
                                    </p:set>
                                  </p:childTnLst>
                                </p:cTn>
                              </p:par>
                            </p:childTnLst>
                          </p:cTn>
                        </p:par>
                      </p:childTnLst>
                    </p:cTn>
                  </p:par>
                  <p:par>
                    <p:cTn id="149" fill="hold">
                      <p:stCondLst>
                        <p:cond delay="indefinite"/>
                      </p:stCondLst>
                      <p:childTnLst>
                        <p:par>
                          <p:cTn id="150" fill="hold">
                            <p:stCondLst>
                              <p:cond delay="0"/>
                            </p:stCondLst>
                            <p:childTnLst>
                              <p:par>
                                <p:cTn id="151" presetID="2" presetClass="exit" presetSubtype="4" fill="hold" grpId="1" nodeType="clickEffect">
                                  <p:stCondLst>
                                    <p:cond delay="0"/>
                                  </p:stCondLst>
                                  <p:childTnLst>
                                    <p:anim calcmode="lin" valueType="num">
                                      <p:cBhvr additive="base">
                                        <p:cTn id="152" dur="500"/>
                                        <p:tgtEl>
                                          <p:spTgt spid="29716"/>
                                        </p:tgtEl>
                                        <p:attrNameLst>
                                          <p:attrName>ppt_x</p:attrName>
                                        </p:attrNameLst>
                                      </p:cBhvr>
                                      <p:tavLst>
                                        <p:tav tm="0">
                                          <p:val>
                                            <p:strVal val="ppt_x"/>
                                          </p:val>
                                        </p:tav>
                                        <p:tav tm="100000">
                                          <p:val>
                                            <p:strVal val="ppt_x"/>
                                          </p:val>
                                        </p:tav>
                                      </p:tavLst>
                                    </p:anim>
                                    <p:anim calcmode="lin" valueType="num">
                                      <p:cBhvr additive="base">
                                        <p:cTn id="153" dur="500"/>
                                        <p:tgtEl>
                                          <p:spTgt spid="29716"/>
                                        </p:tgtEl>
                                        <p:attrNameLst>
                                          <p:attrName>ppt_y</p:attrName>
                                        </p:attrNameLst>
                                      </p:cBhvr>
                                      <p:tavLst>
                                        <p:tav tm="0">
                                          <p:val>
                                            <p:strVal val="ppt_y"/>
                                          </p:val>
                                        </p:tav>
                                        <p:tav tm="100000">
                                          <p:val>
                                            <p:strVal val="1+ppt_h/2"/>
                                          </p:val>
                                        </p:tav>
                                      </p:tavLst>
                                    </p:anim>
                                    <p:set>
                                      <p:cBhvr>
                                        <p:cTn id="154" dur="1" fill="hold">
                                          <p:stCondLst>
                                            <p:cond delay="499"/>
                                          </p:stCondLst>
                                        </p:cTn>
                                        <p:tgtEl>
                                          <p:spTgt spid="29716"/>
                                        </p:tgtEl>
                                        <p:attrNameLst>
                                          <p:attrName>style.visibility</p:attrName>
                                        </p:attrNameLst>
                                      </p:cBhvr>
                                      <p:to>
                                        <p:strVal val="hidden"/>
                                      </p:to>
                                    </p:set>
                                  </p:childTnLst>
                                </p:cTn>
                              </p:par>
                            </p:childTnLst>
                          </p:cTn>
                        </p:par>
                      </p:childTnLst>
                    </p:cTn>
                  </p:par>
                  <p:par>
                    <p:cTn id="155" fill="hold">
                      <p:stCondLst>
                        <p:cond delay="indefinite"/>
                      </p:stCondLst>
                      <p:childTnLst>
                        <p:par>
                          <p:cTn id="156" fill="hold">
                            <p:stCondLst>
                              <p:cond delay="0"/>
                            </p:stCondLst>
                            <p:childTnLst>
                              <p:par>
                                <p:cTn id="157" presetID="3" presetClass="exit" presetSubtype="10" fill="hold" grpId="1" nodeType="clickEffect">
                                  <p:stCondLst>
                                    <p:cond delay="0"/>
                                  </p:stCondLst>
                                  <p:childTnLst>
                                    <p:animEffect transition="out" filter="blinds(horizontal)">
                                      <p:cBhvr>
                                        <p:cTn id="158" dur="500"/>
                                        <p:tgtEl>
                                          <p:spTgt spid="29717"/>
                                        </p:tgtEl>
                                      </p:cBhvr>
                                    </p:animEffect>
                                    <p:set>
                                      <p:cBhvr>
                                        <p:cTn id="159" dur="1" fill="hold">
                                          <p:stCondLst>
                                            <p:cond delay="499"/>
                                          </p:stCondLst>
                                        </p:cTn>
                                        <p:tgtEl>
                                          <p:spTgt spid="29717"/>
                                        </p:tgtEl>
                                        <p:attrNameLst>
                                          <p:attrName>style.visibility</p:attrName>
                                        </p:attrNameLst>
                                      </p:cBhvr>
                                      <p:to>
                                        <p:strVal val="hidden"/>
                                      </p:to>
                                    </p:set>
                                  </p:childTnLst>
                                </p:cTn>
                              </p:par>
                            </p:childTnLst>
                          </p:cTn>
                        </p:par>
                      </p:childTnLst>
                    </p:cTn>
                  </p:par>
                  <p:par>
                    <p:cTn id="160" fill="hold">
                      <p:stCondLst>
                        <p:cond delay="indefinite"/>
                      </p:stCondLst>
                      <p:childTnLst>
                        <p:par>
                          <p:cTn id="161" fill="hold">
                            <p:stCondLst>
                              <p:cond delay="0"/>
                            </p:stCondLst>
                            <p:childTnLst>
                              <p:par>
                                <p:cTn id="162" presetID="34" presetClass="entr" presetSubtype="0" fill="hold" grpId="0" nodeType="clickEffect">
                                  <p:stCondLst>
                                    <p:cond delay="0"/>
                                  </p:stCondLst>
                                  <p:childTnLst>
                                    <p:set>
                                      <p:cBhvr>
                                        <p:cTn id="163" dur="1" fill="hold">
                                          <p:stCondLst>
                                            <p:cond delay="0"/>
                                          </p:stCondLst>
                                        </p:cTn>
                                        <p:tgtEl>
                                          <p:spTgt spid="29710"/>
                                        </p:tgtEl>
                                        <p:attrNameLst>
                                          <p:attrName>style.visibility</p:attrName>
                                        </p:attrNameLst>
                                      </p:cBhvr>
                                      <p:to>
                                        <p:strVal val="visible"/>
                                      </p:to>
                                    </p:set>
                                    <p:anim from="(-#ppt_w/2)" to="(#ppt_x)" calcmode="lin" valueType="num">
                                      <p:cBhvr>
                                        <p:cTn id="164" dur="600" fill="hold">
                                          <p:stCondLst>
                                            <p:cond delay="0"/>
                                          </p:stCondLst>
                                        </p:cTn>
                                        <p:tgtEl>
                                          <p:spTgt spid="29710"/>
                                        </p:tgtEl>
                                        <p:attrNameLst>
                                          <p:attrName>ppt_x</p:attrName>
                                        </p:attrNameLst>
                                      </p:cBhvr>
                                    </p:anim>
                                    <p:anim from="0" to="-1.0" calcmode="lin" valueType="num">
                                      <p:cBhvr>
                                        <p:cTn id="165" dur="200" decel="50000" autoRev="1" fill="hold">
                                          <p:stCondLst>
                                            <p:cond delay="600"/>
                                          </p:stCondLst>
                                        </p:cTn>
                                        <p:tgtEl>
                                          <p:spTgt spid="29710"/>
                                        </p:tgtEl>
                                        <p:attrNameLst>
                                          <p:attrName>xshear</p:attrName>
                                        </p:attrNameLst>
                                      </p:cBhvr>
                                    </p:anim>
                                    <p:animScale>
                                      <p:cBhvr>
                                        <p:cTn id="166" dur="200" decel="100000" autoRev="1" fill="hold">
                                          <p:stCondLst>
                                            <p:cond delay="600"/>
                                          </p:stCondLst>
                                        </p:cTn>
                                        <p:tgtEl>
                                          <p:spTgt spid="29710"/>
                                        </p:tgtEl>
                                      </p:cBhvr>
                                      <p:from x="100000" y="100000"/>
                                      <p:to x="80000" y="100000"/>
                                    </p:animScale>
                                    <p:anim by="(#ppt_h/3+#ppt_w*0.1)" calcmode="lin" valueType="num">
                                      <p:cBhvr additive="sum">
                                        <p:cTn id="167" dur="200" decel="100000" autoRev="1" fill="hold">
                                          <p:stCondLst>
                                            <p:cond delay="600"/>
                                          </p:stCondLst>
                                        </p:cTn>
                                        <p:tgtEl>
                                          <p:spTgt spid="29710"/>
                                        </p:tgtEl>
                                        <p:attrNameLst>
                                          <p:attrName>ppt_x</p:attrName>
                                        </p:attrNameLst>
                                      </p:cBhvr>
                                    </p:anim>
                                  </p:childTnLst>
                                </p:cTn>
                              </p:par>
                            </p:childTnLst>
                          </p:cTn>
                        </p:par>
                      </p:childTnLst>
                    </p:cTn>
                  </p:par>
                  <p:par>
                    <p:cTn id="168" fill="hold">
                      <p:stCondLst>
                        <p:cond delay="indefinite"/>
                      </p:stCondLst>
                      <p:childTnLst>
                        <p:par>
                          <p:cTn id="169" fill="hold">
                            <p:stCondLst>
                              <p:cond delay="0"/>
                            </p:stCondLst>
                            <p:childTnLst>
                              <p:par>
                                <p:cTn id="170" presetID="2" presetClass="exit" presetSubtype="4" fill="hold" grpId="1" nodeType="clickEffect">
                                  <p:stCondLst>
                                    <p:cond delay="0"/>
                                  </p:stCondLst>
                                  <p:childTnLst>
                                    <p:anim calcmode="lin" valueType="num">
                                      <p:cBhvr additive="base">
                                        <p:cTn id="171" dur="500"/>
                                        <p:tgtEl>
                                          <p:spTgt spid="29718"/>
                                        </p:tgtEl>
                                        <p:attrNameLst>
                                          <p:attrName>ppt_x</p:attrName>
                                        </p:attrNameLst>
                                      </p:cBhvr>
                                      <p:tavLst>
                                        <p:tav tm="0">
                                          <p:val>
                                            <p:strVal val="ppt_x"/>
                                          </p:val>
                                        </p:tav>
                                        <p:tav tm="100000">
                                          <p:val>
                                            <p:strVal val="ppt_x"/>
                                          </p:val>
                                        </p:tav>
                                      </p:tavLst>
                                    </p:anim>
                                    <p:anim calcmode="lin" valueType="num">
                                      <p:cBhvr additive="base">
                                        <p:cTn id="172" dur="500"/>
                                        <p:tgtEl>
                                          <p:spTgt spid="29718"/>
                                        </p:tgtEl>
                                        <p:attrNameLst>
                                          <p:attrName>ppt_y</p:attrName>
                                        </p:attrNameLst>
                                      </p:cBhvr>
                                      <p:tavLst>
                                        <p:tav tm="0">
                                          <p:val>
                                            <p:strVal val="ppt_y"/>
                                          </p:val>
                                        </p:tav>
                                        <p:tav tm="100000">
                                          <p:val>
                                            <p:strVal val="1+ppt_h/2"/>
                                          </p:val>
                                        </p:tav>
                                      </p:tavLst>
                                    </p:anim>
                                    <p:set>
                                      <p:cBhvr>
                                        <p:cTn id="173" dur="1" fill="hold">
                                          <p:stCondLst>
                                            <p:cond delay="499"/>
                                          </p:stCondLst>
                                        </p:cTn>
                                        <p:tgtEl>
                                          <p:spTgt spid="29718"/>
                                        </p:tgtEl>
                                        <p:attrNameLst>
                                          <p:attrName>style.visibility</p:attrName>
                                        </p:attrNameLst>
                                      </p:cBhvr>
                                      <p:to>
                                        <p:strVal val="hidden"/>
                                      </p:to>
                                    </p:set>
                                  </p:childTnLst>
                                </p:cTn>
                              </p:par>
                            </p:childTnLst>
                          </p:cTn>
                        </p:par>
                      </p:childTnLst>
                    </p:cTn>
                  </p:par>
                  <p:par>
                    <p:cTn id="174" fill="hold">
                      <p:stCondLst>
                        <p:cond delay="indefinite"/>
                      </p:stCondLst>
                      <p:childTnLst>
                        <p:par>
                          <p:cTn id="175" fill="hold">
                            <p:stCondLst>
                              <p:cond delay="0"/>
                            </p:stCondLst>
                            <p:childTnLst>
                              <p:par>
                                <p:cTn id="176" presetID="4" presetClass="exit" presetSubtype="16" fill="hold" grpId="1" nodeType="clickEffect">
                                  <p:stCondLst>
                                    <p:cond delay="0"/>
                                  </p:stCondLst>
                                  <p:childTnLst>
                                    <p:animEffect transition="out" filter="box(in)">
                                      <p:cBhvr>
                                        <p:cTn id="177" dur="500"/>
                                        <p:tgtEl>
                                          <p:spTgt spid="29719"/>
                                        </p:tgtEl>
                                      </p:cBhvr>
                                    </p:animEffect>
                                    <p:set>
                                      <p:cBhvr>
                                        <p:cTn id="178" dur="1" fill="hold">
                                          <p:stCondLst>
                                            <p:cond delay="499"/>
                                          </p:stCondLst>
                                        </p:cTn>
                                        <p:tgtEl>
                                          <p:spTgt spid="29719"/>
                                        </p:tgtEl>
                                        <p:attrNameLst>
                                          <p:attrName>style.visibility</p:attrName>
                                        </p:attrNameLst>
                                      </p:cBhvr>
                                      <p:to>
                                        <p:strVal val="hidden"/>
                                      </p:to>
                                    </p:set>
                                  </p:childTnLst>
                                </p:cTn>
                              </p:par>
                            </p:childTnLst>
                          </p:cTn>
                        </p:par>
                      </p:childTnLst>
                    </p:cTn>
                  </p:par>
                  <p:par>
                    <p:cTn id="179" fill="hold">
                      <p:stCondLst>
                        <p:cond delay="indefinite"/>
                      </p:stCondLst>
                      <p:childTnLst>
                        <p:par>
                          <p:cTn id="180" fill="hold">
                            <p:stCondLst>
                              <p:cond delay="0"/>
                            </p:stCondLst>
                            <p:childTnLst>
                              <p:par>
                                <p:cTn id="181" presetID="34" presetClass="entr" presetSubtype="0" fill="hold" grpId="0" nodeType="clickEffect">
                                  <p:stCondLst>
                                    <p:cond delay="0"/>
                                  </p:stCondLst>
                                  <p:childTnLst>
                                    <p:set>
                                      <p:cBhvr>
                                        <p:cTn id="182" dur="1" fill="hold">
                                          <p:stCondLst>
                                            <p:cond delay="0"/>
                                          </p:stCondLst>
                                        </p:cTn>
                                        <p:tgtEl>
                                          <p:spTgt spid="29711"/>
                                        </p:tgtEl>
                                        <p:attrNameLst>
                                          <p:attrName>style.visibility</p:attrName>
                                        </p:attrNameLst>
                                      </p:cBhvr>
                                      <p:to>
                                        <p:strVal val="visible"/>
                                      </p:to>
                                    </p:set>
                                    <p:anim from="(-#ppt_w/2)" to="(#ppt_x)" calcmode="lin" valueType="num">
                                      <p:cBhvr>
                                        <p:cTn id="183" dur="600" fill="hold">
                                          <p:stCondLst>
                                            <p:cond delay="0"/>
                                          </p:stCondLst>
                                        </p:cTn>
                                        <p:tgtEl>
                                          <p:spTgt spid="29711"/>
                                        </p:tgtEl>
                                        <p:attrNameLst>
                                          <p:attrName>ppt_x</p:attrName>
                                        </p:attrNameLst>
                                      </p:cBhvr>
                                    </p:anim>
                                    <p:anim from="0" to="-1.0" calcmode="lin" valueType="num">
                                      <p:cBhvr>
                                        <p:cTn id="184" dur="200" decel="50000" autoRev="1" fill="hold">
                                          <p:stCondLst>
                                            <p:cond delay="600"/>
                                          </p:stCondLst>
                                        </p:cTn>
                                        <p:tgtEl>
                                          <p:spTgt spid="29711"/>
                                        </p:tgtEl>
                                        <p:attrNameLst>
                                          <p:attrName>xshear</p:attrName>
                                        </p:attrNameLst>
                                      </p:cBhvr>
                                    </p:anim>
                                    <p:animScale>
                                      <p:cBhvr>
                                        <p:cTn id="185" dur="200" decel="100000" autoRev="1" fill="hold">
                                          <p:stCondLst>
                                            <p:cond delay="600"/>
                                          </p:stCondLst>
                                        </p:cTn>
                                        <p:tgtEl>
                                          <p:spTgt spid="29711"/>
                                        </p:tgtEl>
                                      </p:cBhvr>
                                      <p:from x="100000" y="100000"/>
                                      <p:to x="80000" y="100000"/>
                                    </p:animScale>
                                    <p:anim by="(#ppt_h/3+#ppt_w*0.1)" calcmode="lin" valueType="num">
                                      <p:cBhvr additive="sum">
                                        <p:cTn id="186" dur="200" decel="100000" autoRev="1" fill="hold">
                                          <p:stCondLst>
                                            <p:cond delay="600"/>
                                          </p:stCondLst>
                                        </p:cTn>
                                        <p:tgtEl>
                                          <p:spTgt spid="29711"/>
                                        </p:tgtEl>
                                        <p:attrNameLst>
                                          <p:attrName>ppt_x</p:attrName>
                                        </p:attrNameLst>
                                      </p:cBhvr>
                                    </p:anim>
                                  </p:childTnLst>
                                </p:cTn>
                              </p:par>
                            </p:childTnLst>
                          </p:cTn>
                        </p:par>
                      </p:childTnLst>
                    </p:cTn>
                  </p:par>
                  <p:par>
                    <p:cTn id="187" fill="hold">
                      <p:stCondLst>
                        <p:cond delay="indefinite"/>
                      </p:stCondLst>
                      <p:childTnLst>
                        <p:par>
                          <p:cTn id="188" fill="hold">
                            <p:stCondLst>
                              <p:cond delay="0"/>
                            </p:stCondLst>
                            <p:childTnLst>
                              <p:par>
                                <p:cTn id="189" presetID="34" presetClass="entr" presetSubtype="0" fill="hold" grpId="0" nodeType="clickEffect">
                                  <p:stCondLst>
                                    <p:cond delay="0"/>
                                  </p:stCondLst>
                                  <p:childTnLst>
                                    <p:set>
                                      <p:cBhvr>
                                        <p:cTn id="190" dur="1" fill="hold">
                                          <p:stCondLst>
                                            <p:cond delay="0"/>
                                          </p:stCondLst>
                                        </p:cTn>
                                        <p:tgtEl>
                                          <p:spTgt spid="29720"/>
                                        </p:tgtEl>
                                        <p:attrNameLst>
                                          <p:attrName>style.visibility</p:attrName>
                                        </p:attrNameLst>
                                      </p:cBhvr>
                                      <p:to>
                                        <p:strVal val="visible"/>
                                      </p:to>
                                    </p:set>
                                    <p:anim from="(-#ppt_w/2)" to="(#ppt_x)" calcmode="lin" valueType="num">
                                      <p:cBhvr>
                                        <p:cTn id="191" dur="600" fill="hold">
                                          <p:stCondLst>
                                            <p:cond delay="0"/>
                                          </p:stCondLst>
                                        </p:cTn>
                                        <p:tgtEl>
                                          <p:spTgt spid="29720"/>
                                        </p:tgtEl>
                                        <p:attrNameLst>
                                          <p:attrName>ppt_x</p:attrName>
                                        </p:attrNameLst>
                                      </p:cBhvr>
                                    </p:anim>
                                    <p:anim from="0" to="-1.0" calcmode="lin" valueType="num">
                                      <p:cBhvr>
                                        <p:cTn id="192" dur="200" decel="50000" autoRev="1" fill="hold">
                                          <p:stCondLst>
                                            <p:cond delay="600"/>
                                          </p:stCondLst>
                                        </p:cTn>
                                        <p:tgtEl>
                                          <p:spTgt spid="29720"/>
                                        </p:tgtEl>
                                        <p:attrNameLst>
                                          <p:attrName>xshear</p:attrName>
                                        </p:attrNameLst>
                                      </p:cBhvr>
                                    </p:anim>
                                    <p:animScale>
                                      <p:cBhvr>
                                        <p:cTn id="193" dur="200" decel="100000" autoRev="1" fill="hold">
                                          <p:stCondLst>
                                            <p:cond delay="600"/>
                                          </p:stCondLst>
                                        </p:cTn>
                                        <p:tgtEl>
                                          <p:spTgt spid="29720"/>
                                        </p:tgtEl>
                                      </p:cBhvr>
                                      <p:from x="100000" y="100000"/>
                                      <p:to x="80000" y="100000"/>
                                    </p:animScale>
                                    <p:anim by="(#ppt_h/3+#ppt_w*0.1)" calcmode="lin" valueType="num">
                                      <p:cBhvr additive="sum">
                                        <p:cTn id="194" dur="200" decel="100000" autoRev="1" fill="hold">
                                          <p:stCondLst>
                                            <p:cond delay="600"/>
                                          </p:stCondLst>
                                        </p:cTn>
                                        <p:tgtEl>
                                          <p:spTgt spid="2972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3" grpId="0"/>
      <p:bldP spid="29704" grpId="0"/>
      <p:bldP spid="29705" grpId="0"/>
      <p:bldP spid="29706" grpId="0"/>
      <p:bldP spid="29707" grpId="0"/>
      <p:bldP spid="29708" grpId="0"/>
      <p:bldP spid="29709" grpId="0"/>
      <p:bldP spid="29710" grpId="0"/>
      <p:bldP spid="29711" grpId="0"/>
      <p:bldP spid="29712" grpId="0"/>
      <p:bldP spid="29712" grpId="1"/>
      <p:bldP spid="29713" grpId="0"/>
      <p:bldP spid="29713" grpId="1"/>
      <p:bldP spid="29714" grpId="0"/>
      <p:bldP spid="29714" grpId="1"/>
      <p:bldP spid="29715" grpId="0" build="allAtOnce"/>
      <p:bldP spid="29716" grpId="0"/>
      <p:bldP spid="29716" grpId="1"/>
      <p:bldP spid="29717" grpId="0"/>
      <p:bldP spid="29717" grpId="1"/>
      <p:bldP spid="29718" grpId="0"/>
      <p:bldP spid="29718" grpId="1"/>
      <p:bldP spid="29719" grpId="0"/>
      <p:bldP spid="29719" grpId="1"/>
      <p:bldP spid="297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Text Box 4"/>
          <p:cNvSpPr txBox="1">
            <a:spLocks noChangeArrowheads="1"/>
          </p:cNvSpPr>
          <p:nvPr/>
        </p:nvSpPr>
        <p:spPr bwMode="auto">
          <a:xfrm>
            <a:off x="3563888" y="1340768"/>
            <a:ext cx="3600400" cy="282129"/>
          </a:xfrm>
          <a:prstGeom prst="rect">
            <a:avLst/>
          </a:prstGeom>
          <a:noFill/>
          <a:ln w="9525">
            <a:noFill/>
            <a:miter lim="800000"/>
            <a:headEnd/>
            <a:tailEnd/>
          </a:ln>
          <a:effectLst/>
        </p:spPr>
        <p:txBody>
          <a:bodyPr wrap="square" lIns="0" tIns="0" rIns="0" bIns="0">
            <a:spAutoFit/>
          </a:bodyPr>
          <a:lstStyle/>
          <a:p>
            <a:pPr>
              <a:lnSpc>
                <a:spcPts val="2223"/>
              </a:lnSpc>
            </a:pPr>
            <a:r>
              <a:rPr lang="en-US" altLang="zh-CN" sz="4000" b="1" dirty="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钱塘湖春行</a:t>
            </a:r>
            <a:r>
              <a:rPr lang="en-US" altLang="zh-CN" sz="4000" b="1" dirty="0">
                <a:solidFill>
                  <a:srgbClr val="FF0000"/>
                </a:solidFill>
                <a:latin typeface="微软雅黑" pitchFamily="34" charset="-122"/>
                <a:ea typeface="微软雅黑" pitchFamily="34" charset="-122"/>
              </a:rPr>
              <a:t>》</a:t>
            </a:r>
          </a:p>
        </p:txBody>
      </p:sp>
      <p:graphicFrame>
        <p:nvGraphicFramePr>
          <p:cNvPr id="37896" name="Object 8"/>
          <p:cNvGraphicFramePr>
            <a:graphicFrameLocks noChangeAspect="1"/>
          </p:cNvGraphicFramePr>
          <p:nvPr/>
        </p:nvGraphicFramePr>
        <p:xfrm>
          <a:off x="971600" y="1844824"/>
          <a:ext cx="6768752" cy="4176464"/>
        </p:xfrm>
        <a:graphic>
          <a:graphicData uri="http://schemas.openxmlformats.org/presentationml/2006/ole">
            <mc:AlternateContent xmlns:mc="http://schemas.openxmlformats.org/markup-compatibility/2006">
              <mc:Choice xmlns:v="urn:schemas-microsoft-com:vml" Requires="v">
                <p:oleObj spid="_x0000_s36870" name="WPS文字 文档" r:id="rId4" imgW="7628966" imgH="2971315" progId="WPS.Document.6">
                  <p:embed/>
                </p:oleObj>
              </mc:Choice>
              <mc:Fallback>
                <p:oleObj name="WPS文字 文档" r:id="rId4" imgW="7628966" imgH="2971315" progId="WPS.Document.6">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1844824"/>
                        <a:ext cx="6768752"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Box 8"/>
          <p:cNvSpPr txBox="1"/>
          <p:nvPr/>
        </p:nvSpPr>
        <p:spPr>
          <a:xfrm>
            <a:off x="1907704" y="260648"/>
            <a:ext cx="2304256"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10" name="日期占位符 9"/>
          <p:cNvSpPr>
            <a:spLocks noGrp="1"/>
          </p:cNvSpPr>
          <p:nvPr>
            <p:ph type="dt" sz="half" idx="10"/>
          </p:nvPr>
        </p:nvSpPr>
        <p:spPr/>
        <p:txBody>
          <a:bodyPr/>
          <a:lstStyle/>
          <a:p>
            <a:fld id="{BA637940-FD23-40CB-9C66-5F9EE3D20552}" type="datetime3">
              <a:rPr lang="zh-CN" altLang="en-US" smtClean="0"/>
              <a:t>2016年12月30日星期五</a:t>
            </a:fld>
            <a:endParaRPr lang="en-US" altLang="zh-CN"/>
          </a:p>
        </p:txBody>
      </p:sp>
    </p:spTree>
  </p:cSld>
  <p:clrMapOvr>
    <a:masterClrMapping/>
  </p:clrMapOvr>
  <p:transition spd="med">
    <p:wheel spokes="8"/>
    <p:sndAc>
      <p:stSnd>
        <p:snd r:embed="rId3"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692696"/>
            <a:ext cx="7704856" cy="72008"/>
          </a:xfrm>
        </p:spPr>
        <p:txBody>
          <a:bodyPr/>
          <a:lstStyle/>
          <a:p>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en-US" altLang="zh-CN" dirty="0" smtClean="0"/>
              <a:t/>
            </a:r>
            <a:br>
              <a:rPr lang="en-US" altLang="zh-CN" dirty="0" smtClean="0"/>
            </a:br>
            <a:r>
              <a:rPr lang="zh-CN" altLang="zh-CN" sz="3200" b="1" dirty="0" smtClean="0"/>
              <a:t>这首诗生动地描绘了诗人早春漫步西湖所见的明媚风光，抒发了诗人对西湖的赞美和热爱之情。全诗语言平易浅近，清新自然，用白描手法将精心选择的镜头写入诗中，如同展开了一幅精美的画卷，把杭州西湖的春天抒写得淋漓尽致，令人神往，体现出诗人游湖时的喜悦心情。</a:t>
            </a:r>
            <a:r>
              <a:rPr lang="zh-CN" altLang="zh-CN" dirty="0" smtClean="0"/>
              <a:t/>
            </a:r>
            <a:br>
              <a:rPr lang="zh-CN" altLang="zh-CN" dirty="0" smtClean="0"/>
            </a:br>
            <a:r>
              <a:rPr lang="en-US" altLang="zh-CN" dirty="0" smtClean="0"/>
              <a:t> </a:t>
            </a:r>
            <a:r>
              <a:rPr lang="zh-CN" altLang="zh-CN" dirty="0" smtClean="0"/>
              <a:t/>
            </a:r>
            <a:br>
              <a:rPr lang="zh-CN" altLang="zh-CN" dirty="0" smtClean="0"/>
            </a:br>
            <a:endParaRPr lang="zh-CN" altLang="en-US" dirty="0"/>
          </a:p>
        </p:txBody>
      </p:sp>
      <p:sp>
        <p:nvSpPr>
          <p:cNvPr id="6" name="TextBox 5"/>
          <p:cNvSpPr txBox="1"/>
          <p:nvPr/>
        </p:nvSpPr>
        <p:spPr>
          <a:xfrm>
            <a:off x="1907704" y="116632"/>
            <a:ext cx="3672408"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诗歌主题思想</a:t>
            </a:r>
            <a:endParaRPr lang="zh-CN" altLang="en-US" sz="4000" b="1" dirty="0">
              <a:solidFill>
                <a:srgbClr val="190DB3"/>
              </a:solidFill>
              <a:latin typeface="微软雅黑" pitchFamily="34" charset="-122"/>
              <a:ea typeface="微软雅黑" pitchFamily="34" charset="-122"/>
            </a:endParaRPr>
          </a:p>
        </p:txBody>
      </p:sp>
      <p:sp>
        <p:nvSpPr>
          <p:cNvPr id="7" name="TextBox 6"/>
          <p:cNvSpPr txBox="1"/>
          <p:nvPr/>
        </p:nvSpPr>
        <p:spPr>
          <a:xfrm>
            <a:off x="1907704" y="1484784"/>
            <a:ext cx="4536504" cy="707886"/>
          </a:xfrm>
          <a:prstGeom prst="rect">
            <a:avLst/>
          </a:prstGeom>
          <a:noFill/>
        </p:spPr>
        <p:txBody>
          <a:bodyPr wrap="square" rtlCol="0">
            <a:spAutoFit/>
          </a:bodyPr>
          <a:lstStyle/>
          <a:p>
            <a:r>
              <a:rPr lang="zh-CN" altLang="en-US" sz="4000" b="1" dirty="0" smtClean="0">
                <a:solidFill>
                  <a:srgbClr val="FF0000"/>
                </a:solidFill>
                <a:latin typeface="微软雅黑" pitchFamily="34" charset="-122"/>
                <a:ea typeface="微软雅黑" pitchFamily="34" charset="-122"/>
              </a:rPr>
              <a:t>钱塘湖春行</a:t>
            </a:r>
            <a:endParaRPr lang="zh-CN" altLang="en-US" sz="4000" b="1" dirty="0">
              <a:solidFill>
                <a:srgbClr val="FF0000"/>
              </a:solidFill>
              <a:latin typeface="微软雅黑" pitchFamily="34" charset="-122"/>
              <a:ea typeface="微软雅黑" pitchFamily="34" charset="-122"/>
            </a:endParaRPr>
          </a:p>
        </p:txBody>
      </p:sp>
      <p:sp>
        <p:nvSpPr>
          <p:cNvPr id="8" name="日期占位符 7"/>
          <p:cNvSpPr>
            <a:spLocks noGrp="1"/>
          </p:cNvSpPr>
          <p:nvPr>
            <p:ph type="dt" sz="half" idx="10"/>
          </p:nvPr>
        </p:nvSpPr>
        <p:spPr/>
        <p:txBody>
          <a:bodyPr/>
          <a:lstStyle/>
          <a:p>
            <a:pPr>
              <a:defRPr/>
            </a:pPr>
            <a:fld id="{56F42C4B-6725-4B7B-BA93-F7ED898DD213}"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作者简介</a:t>
            </a:r>
            <a:endParaRPr lang="zh-CN" altLang="en-US" b="1" dirty="0">
              <a:solidFill>
                <a:srgbClr val="190DB3"/>
              </a:solidFill>
            </a:endParaRPr>
          </a:p>
        </p:txBody>
      </p:sp>
      <p:sp>
        <p:nvSpPr>
          <p:cNvPr id="3" name="矩形 2"/>
          <p:cNvSpPr/>
          <p:nvPr/>
        </p:nvSpPr>
        <p:spPr>
          <a:xfrm>
            <a:off x="467544" y="1124744"/>
            <a:ext cx="8208912" cy="646331"/>
          </a:xfrm>
          <a:prstGeom prst="rect">
            <a:avLst/>
          </a:prstGeom>
        </p:spPr>
        <p:txBody>
          <a:bodyPr wrap="square">
            <a:spAutoFit/>
          </a:bodyPr>
          <a:lstStyle/>
          <a:p>
            <a:pPr>
              <a:spcBef>
                <a:spcPct val="50000"/>
              </a:spcBef>
            </a:pPr>
            <a:endParaRPr lang="zh-CN" altLang="en-US" sz="3600" b="1" dirty="0">
              <a:latin typeface="微软雅黑" pitchFamily="34" charset="-122"/>
              <a:ea typeface="微软雅黑" pitchFamily="34" charset="-122"/>
            </a:endParaRPr>
          </a:p>
        </p:txBody>
      </p:sp>
      <p:sp>
        <p:nvSpPr>
          <p:cNvPr id="4" name="矩形 3"/>
          <p:cNvSpPr/>
          <p:nvPr/>
        </p:nvSpPr>
        <p:spPr>
          <a:xfrm>
            <a:off x="179512" y="1412777"/>
            <a:ext cx="8424936" cy="4524315"/>
          </a:xfrm>
          <a:prstGeom prst="rect">
            <a:avLst/>
          </a:prstGeom>
        </p:spPr>
        <p:txBody>
          <a:bodyPr wrap="square">
            <a:spAutoFit/>
          </a:bodyPr>
          <a:lstStyle/>
          <a:p>
            <a:r>
              <a:rPr lang="zh-CN" altLang="zh-CN" sz="3200" b="1" dirty="0" smtClean="0">
                <a:latin typeface="微软雅黑" pitchFamily="34" charset="-122"/>
                <a:ea typeface="微软雅黑" pitchFamily="34" charset="-122"/>
              </a:rPr>
              <a:t>李煜</a:t>
            </a:r>
            <a:r>
              <a:rPr lang="en-US" altLang="zh-CN" sz="3200" b="1" dirty="0" smtClean="0">
                <a:latin typeface="微软雅黑" pitchFamily="34" charset="-122"/>
                <a:ea typeface="微软雅黑" pitchFamily="34" charset="-122"/>
              </a:rPr>
              <a:t>(937</a:t>
            </a:r>
            <a:r>
              <a:rPr lang="zh-CN" altLang="zh-CN" sz="3200" b="1" dirty="0" smtClean="0">
                <a:latin typeface="微软雅黑" pitchFamily="34" charset="-122"/>
                <a:ea typeface="微软雅黑" pitchFamily="34" charset="-122"/>
              </a:rPr>
              <a:t>—</a:t>
            </a:r>
            <a:r>
              <a:rPr lang="en-US" altLang="zh-CN" sz="3200" b="1" dirty="0" smtClean="0">
                <a:latin typeface="微软雅黑" pitchFamily="34" charset="-122"/>
                <a:ea typeface="微软雅黑" pitchFamily="34" charset="-122"/>
              </a:rPr>
              <a:t>978)</a:t>
            </a:r>
            <a:r>
              <a:rPr lang="zh-CN" altLang="zh-CN" sz="3200" b="1" dirty="0" smtClean="0">
                <a:latin typeface="微软雅黑" pitchFamily="34" charset="-122"/>
                <a:ea typeface="微软雅黑" pitchFamily="34" charset="-122"/>
              </a:rPr>
              <a:t>，</a:t>
            </a:r>
            <a:r>
              <a:rPr lang="zh-CN" altLang="zh-CN" sz="3200" b="1" dirty="0" smtClean="0">
                <a:solidFill>
                  <a:srgbClr val="FF0000"/>
                </a:solidFill>
                <a:latin typeface="微软雅黑" pitchFamily="34" charset="-122"/>
                <a:ea typeface="微软雅黑" pitchFamily="34" charset="-122"/>
              </a:rPr>
              <a:t>五代南唐</a:t>
            </a:r>
            <a:r>
              <a:rPr lang="zh-CN" altLang="zh-CN" sz="3200" b="1" dirty="0" smtClean="0">
                <a:latin typeface="微软雅黑" pitchFamily="34" charset="-122"/>
                <a:ea typeface="微软雅黑" pitchFamily="34" charset="-122"/>
              </a:rPr>
              <a:t>国主。字</a:t>
            </a:r>
            <a:r>
              <a:rPr lang="zh-CN" altLang="zh-CN" sz="3200" b="1" dirty="0" smtClean="0">
                <a:solidFill>
                  <a:srgbClr val="FF0000"/>
                </a:solidFill>
                <a:latin typeface="微软雅黑" pitchFamily="34" charset="-122"/>
                <a:ea typeface="微软雅黑" pitchFamily="34" charset="-122"/>
              </a:rPr>
              <a:t>重光</a:t>
            </a:r>
            <a:r>
              <a:rPr lang="zh-CN" altLang="zh-CN" sz="3200" b="1" dirty="0" smtClean="0">
                <a:latin typeface="微软雅黑" pitchFamily="34" charset="-122"/>
                <a:ea typeface="微软雅黑" pitchFamily="34" charset="-122"/>
              </a:rPr>
              <a:t>，初名</a:t>
            </a:r>
            <a:r>
              <a:rPr lang="zh-CN" altLang="zh-CN" sz="3200" b="1" dirty="0" smtClean="0">
                <a:solidFill>
                  <a:srgbClr val="FF0000"/>
                </a:solidFill>
                <a:latin typeface="微软雅黑" pitchFamily="34" charset="-122"/>
                <a:ea typeface="微软雅黑" pitchFamily="34" charset="-122"/>
              </a:rPr>
              <a:t>从嘉</a:t>
            </a:r>
            <a:r>
              <a:rPr lang="zh-CN" altLang="zh-CN" sz="3200" b="1" dirty="0" smtClean="0">
                <a:latin typeface="微软雅黑" pitchFamily="34" charset="-122"/>
                <a:ea typeface="微软雅黑" pitchFamily="34" charset="-122"/>
              </a:rPr>
              <a:t>，</a:t>
            </a:r>
            <a:r>
              <a:rPr lang="zh-CN" altLang="zh-CN" sz="3200" b="1" dirty="0" smtClean="0">
                <a:solidFill>
                  <a:srgbClr val="FF0000"/>
                </a:solidFill>
                <a:latin typeface="微软雅黑" pitchFamily="34" charset="-122"/>
                <a:ea typeface="微软雅黑" pitchFamily="34" charset="-122"/>
              </a:rPr>
              <a:t>号钟隐</a:t>
            </a:r>
            <a:r>
              <a:rPr lang="zh-CN" altLang="zh-CN" sz="3200" b="1" dirty="0" smtClean="0">
                <a:latin typeface="微软雅黑" pitchFamily="34" charset="-122"/>
                <a:ea typeface="微软雅黑" pitchFamily="34" charset="-122"/>
              </a:rPr>
              <a:t>，公元</a:t>
            </a:r>
            <a:r>
              <a:rPr lang="en-US" altLang="zh-CN" sz="3200" b="1" dirty="0" smtClean="0">
                <a:latin typeface="微软雅黑" pitchFamily="34" charset="-122"/>
                <a:ea typeface="微软雅黑" pitchFamily="34" charset="-122"/>
              </a:rPr>
              <a:t> 961 </a:t>
            </a:r>
            <a:r>
              <a:rPr lang="zh-CN" altLang="zh-CN" sz="3200" b="1" dirty="0" smtClean="0">
                <a:latin typeface="微软雅黑" pitchFamily="34" charset="-122"/>
                <a:ea typeface="微软雅黑" pitchFamily="34" charset="-122"/>
              </a:rPr>
              <a:t>年即位，世称李后主。徐州</a:t>
            </a:r>
            <a:r>
              <a:rPr lang="en-US" altLang="zh-CN" sz="3200" b="1" dirty="0" smtClean="0">
                <a:latin typeface="微软雅黑" pitchFamily="34" charset="-122"/>
                <a:ea typeface="微软雅黑" pitchFamily="34" charset="-122"/>
              </a:rPr>
              <a:t>(</a:t>
            </a:r>
            <a:r>
              <a:rPr lang="zh-CN" altLang="zh-CN" sz="3200" b="1" dirty="0" smtClean="0">
                <a:latin typeface="微软雅黑" pitchFamily="34" charset="-122"/>
                <a:ea typeface="微软雅黑" pitchFamily="34" charset="-122"/>
              </a:rPr>
              <a:t>今江苏</a:t>
            </a:r>
            <a:r>
              <a:rPr lang="en-US" altLang="zh-CN" sz="3200" b="1" dirty="0" smtClean="0">
                <a:latin typeface="微软雅黑" pitchFamily="34" charset="-122"/>
                <a:ea typeface="微软雅黑" pitchFamily="34" charset="-122"/>
              </a:rPr>
              <a:t>)</a:t>
            </a:r>
            <a:r>
              <a:rPr lang="zh-CN" altLang="zh-CN" sz="3200" b="1" dirty="0" smtClean="0">
                <a:latin typeface="微软雅黑" pitchFamily="34" charset="-122"/>
                <a:ea typeface="微软雅黑" pitchFamily="34" charset="-122"/>
              </a:rPr>
              <a:t>人。他登位之时，宋已代周建国，南唐形势风雨飘摇。南唐为宋灭之后，他被俘到汴京，过了约两年的囚徒生活，终被毒杀。李煜在政治上十分无能，文艺上却颇有成就，工书善画，妙解韵律，尤工于词。他的词有着打动人心的恒久的艺术力量。代表作有《虞美人》</a:t>
            </a:r>
            <a:r>
              <a:rPr lang="en-US" altLang="zh-CN" sz="3200" b="1" dirty="0" smtClean="0">
                <a:latin typeface="微软雅黑" pitchFamily="34" charset="-122"/>
                <a:ea typeface="微软雅黑" pitchFamily="34" charset="-122"/>
              </a:rPr>
              <a:t>《</a:t>
            </a:r>
            <a:r>
              <a:rPr lang="zh-CN" altLang="zh-CN" sz="3200" b="1" dirty="0" smtClean="0">
                <a:latin typeface="微软雅黑" pitchFamily="34" charset="-122"/>
                <a:ea typeface="微软雅黑" pitchFamily="34" charset="-122"/>
              </a:rPr>
              <a:t> 浪淘沙》《相见欢》等。</a:t>
            </a:r>
            <a:endParaRPr lang="zh-CN" altLang="zh-CN" sz="3200" dirty="0">
              <a:latin typeface="微软雅黑" pitchFamily="34" charset="-122"/>
              <a:ea typeface="微软雅黑" pitchFamily="34" charset="-122"/>
            </a:endParaRPr>
          </a:p>
        </p:txBody>
      </p:sp>
      <p:sp>
        <p:nvSpPr>
          <p:cNvPr id="5" name="日期占位符 4"/>
          <p:cNvSpPr>
            <a:spLocks noGrp="1"/>
          </p:cNvSpPr>
          <p:nvPr>
            <p:ph type="dt" sz="half" idx="10"/>
          </p:nvPr>
        </p:nvSpPr>
        <p:spPr/>
        <p:txBody>
          <a:bodyPr/>
          <a:lstStyle/>
          <a:p>
            <a:pPr>
              <a:defRPr/>
            </a:pPr>
            <a:fld id="{7A1EC713-515B-4B59-B48A-9E704D6EB139}"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作品简介</a:t>
            </a:r>
            <a:endParaRPr lang="zh-CN" altLang="en-US" b="1" dirty="0">
              <a:solidFill>
                <a:srgbClr val="190DB3"/>
              </a:solidFill>
            </a:endParaRPr>
          </a:p>
        </p:txBody>
      </p:sp>
      <p:sp>
        <p:nvSpPr>
          <p:cNvPr id="3" name="日期占位符 2"/>
          <p:cNvSpPr>
            <a:spLocks noGrp="1"/>
          </p:cNvSpPr>
          <p:nvPr>
            <p:ph type="dt" sz="half" idx="10"/>
          </p:nvPr>
        </p:nvSpPr>
        <p:spPr/>
        <p:txBody>
          <a:bodyPr/>
          <a:lstStyle/>
          <a:p>
            <a:pPr>
              <a:defRPr/>
            </a:pPr>
            <a:fld id="{99F30A56-25D4-476C-AD55-CA1906A3BB84}" type="datetime3">
              <a:rPr lang="zh-CN" altLang="en-US" smtClean="0"/>
              <a:t>2016年12月30日星期五</a:t>
            </a:fld>
            <a:endParaRPr lang="zh-CN" altLang="en-US"/>
          </a:p>
        </p:txBody>
      </p:sp>
      <p:sp>
        <p:nvSpPr>
          <p:cNvPr id="4" name="矩形 3"/>
          <p:cNvSpPr/>
          <p:nvPr/>
        </p:nvSpPr>
        <p:spPr>
          <a:xfrm>
            <a:off x="395536" y="1196752"/>
            <a:ext cx="8136904" cy="5653216"/>
          </a:xfrm>
          <a:prstGeom prst="rect">
            <a:avLst/>
          </a:prstGeom>
        </p:spPr>
        <p:txBody>
          <a:bodyPr wrap="square">
            <a:spAutoFit/>
          </a:bodyPr>
          <a:lstStyle/>
          <a:p>
            <a:r>
              <a:rPr kumimoji="1" lang="zh-CN" altLang="en-US" sz="3200" b="1" dirty="0" smtClean="0">
                <a:latin typeface="微软雅黑" pitchFamily="34" charset="-122"/>
                <a:ea typeface="微软雅黑" pitchFamily="34" charset="-122"/>
                <a:cs typeface=""/>
              </a:rPr>
              <a:t>前期词作</a:t>
            </a:r>
            <a:r>
              <a:rPr kumimoji="1" lang="zh-CN" altLang="en-US" sz="3200" b="1" dirty="0" smtClean="0">
                <a:solidFill>
                  <a:srgbClr val="FF0000"/>
                </a:solidFill>
                <a:latin typeface="微软雅黑" pitchFamily="34" charset="-122"/>
                <a:ea typeface="微软雅黑" pitchFamily="34" charset="-122"/>
                <a:cs typeface=""/>
              </a:rPr>
              <a:t>风格绮丽柔靡</a:t>
            </a:r>
            <a:r>
              <a:rPr kumimoji="1" lang="zh-CN" altLang="en-US" sz="3200" b="1" dirty="0" smtClean="0">
                <a:latin typeface="微软雅黑" pitchFamily="34" charset="-122"/>
                <a:ea typeface="微软雅黑" pitchFamily="34" charset="-122"/>
                <a:cs typeface=""/>
              </a:rPr>
              <a:t>，还不脱“花间”习气。国亡后在“日夕只以眼泪洗面”的软禁生涯中，以一首首</a:t>
            </a:r>
            <a:r>
              <a:rPr kumimoji="1" lang="zh-CN" altLang="en-US" sz="3200" b="1" dirty="0" smtClean="0">
                <a:solidFill>
                  <a:srgbClr val="FF0000"/>
                </a:solidFill>
                <a:latin typeface="微软雅黑" pitchFamily="34" charset="-122"/>
                <a:ea typeface="微软雅黑" pitchFamily="34" charset="-122"/>
                <a:cs typeface=""/>
              </a:rPr>
              <a:t>泣尽以血的绝唱</a:t>
            </a:r>
            <a:r>
              <a:rPr kumimoji="1" lang="zh-CN" altLang="en-US" sz="3200" b="1" dirty="0" smtClean="0">
                <a:latin typeface="微软雅黑" pitchFamily="34" charset="-122"/>
                <a:ea typeface="微软雅黑" pitchFamily="34" charset="-122"/>
                <a:cs typeface=""/>
              </a:rPr>
              <a:t>，使亡国之君成为千古词坛的“南面王”（清沈雄</a:t>
            </a:r>
            <a:r>
              <a:rPr kumimoji="1" lang="en-US" altLang="zh-CN" sz="3200" b="1" dirty="0" smtClean="0">
                <a:latin typeface="微软雅黑" pitchFamily="34" charset="-122"/>
                <a:ea typeface="微软雅黑" pitchFamily="34" charset="-122"/>
                <a:cs typeface=""/>
              </a:rPr>
              <a:t>《</a:t>
            </a:r>
            <a:r>
              <a:rPr kumimoji="1" lang="zh-CN" altLang="en-US" sz="3200" b="1" dirty="0" smtClean="0">
                <a:latin typeface="微软雅黑" pitchFamily="34" charset="-122"/>
                <a:ea typeface="微软雅黑" pitchFamily="34" charset="-122"/>
                <a:cs typeface=""/>
              </a:rPr>
              <a:t>古今词话</a:t>
            </a:r>
            <a:r>
              <a:rPr kumimoji="1" lang="en-US" altLang="zh-CN" sz="3200" b="1" dirty="0" smtClean="0">
                <a:latin typeface="微软雅黑" pitchFamily="34" charset="-122"/>
                <a:ea typeface="微软雅黑" pitchFamily="34" charset="-122"/>
                <a:cs typeface=""/>
              </a:rPr>
              <a:t>》</a:t>
            </a:r>
            <a:r>
              <a:rPr kumimoji="1" lang="zh-CN" altLang="en-US" sz="3200" b="1" dirty="0" smtClean="0">
                <a:latin typeface="微软雅黑" pitchFamily="34" charset="-122"/>
                <a:ea typeface="微软雅黑" pitchFamily="34" charset="-122"/>
                <a:cs typeface=""/>
              </a:rPr>
              <a:t>语），正是</a:t>
            </a:r>
            <a:r>
              <a:rPr kumimoji="1" lang="zh-CN" altLang="en-US" sz="3200" b="1" dirty="0" smtClean="0">
                <a:solidFill>
                  <a:srgbClr val="FF0000"/>
                </a:solidFill>
                <a:latin typeface="微软雅黑" pitchFamily="34" charset="-122"/>
                <a:ea typeface="微软雅黑" pitchFamily="34" charset="-122"/>
                <a:cs typeface=""/>
              </a:rPr>
              <a:t>“国家不幸诗家幸，话到沧桑语始工”</a:t>
            </a:r>
            <a:r>
              <a:rPr kumimoji="1" lang="zh-CN" altLang="en-US" sz="3200" b="1" dirty="0" smtClean="0">
                <a:latin typeface="微软雅黑" pitchFamily="34" charset="-122"/>
                <a:ea typeface="微软雅黑" pitchFamily="34" charset="-122"/>
                <a:cs typeface=""/>
              </a:rPr>
              <a:t>。这些后期词作，凄凉悲壮，意境深远，为词史上承前启后的大宗师，如王国维</a:t>
            </a:r>
            <a:r>
              <a:rPr kumimoji="1" lang="en-US" altLang="zh-CN" sz="3200" b="1" dirty="0" smtClean="0">
                <a:latin typeface="微软雅黑" pitchFamily="34" charset="-122"/>
                <a:ea typeface="微软雅黑" pitchFamily="34" charset="-122"/>
                <a:cs typeface=""/>
              </a:rPr>
              <a:t>《</a:t>
            </a:r>
            <a:r>
              <a:rPr kumimoji="1" lang="zh-CN" altLang="en-US" sz="3200" b="1" dirty="0" smtClean="0">
                <a:latin typeface="微软雅黑" pitchFamily="34" charset="-122"/>
                <a:ea typeface="微软雅黑" pitchFamily="34" charset="-122"/>
                <a:cs typeface=""/>
              </a:rPr>
              <a:t>人间词话</a:t>
            </a:r>
            <a:r>
              <a:rPr kumimoji="1" lang="en-US" altLang="zh-CN" sz="3200" b="1" dirty="0" smtClean="0">
                <a:latin typeface="微软雅黑" pitchFamily="34" charset="-122"/>
                <a:ea typeface="微软雅黑" pitchFamily="34" charset="-122"/>
                <a:cs typeface=""/>
              </a:rPr>
              <a:t>》</a:t>
            </a:r>
            <a:r>
              <a:rPr kumimoji="1" lang="zh-CN" altLang="en-US" sz="3200" b="1" dirty="0" smtClean="0">
                <a:latin typeface="微软雅黑" pitchFamily="34" charset="-122"/>
                <a:ea typeface="微软雅黑" pitchFamily="34" charset="-122"/>
                <a:cs typeface=""/>
              </a:rPr>
              <a:t>所言：“词至李后主而眼界始大，感慨遂深。”现存词四十四首，其中几首前期作品或为他人所作，可以确定者仅三十八首。</a:t>
            </a:r>
            <a:endParaRPr lang="zh-CN" altLang="en-US" sz="32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Text Box 4"/>
          <p:cNvSpPr txBox="1">
            <a:spLocks noChangeArrowheads="1"/>
          </p:cNvSpPr>
          <p:nvPr/>
        </p:nvSpPr>
        <p:spPr bwMode="auto">
          <a:xfrm>
            <a:off x="990600" y="0"/>
            <a:ext cx="2362200" cy="641350"/>
          </a:xfrm>
          <a:prstGeom prst="rect">
            <a:avLst/>
          </a:prstGeom>
          <a:noFill/>
          <a:ln w="9525" algn="ctr">
            <a:noFill/>
            <a:miter lim="800000"/>
            <a:headEnd/>
            <a:tailEnd/>
          </a:ln>
          <a:effectLst/>
        </p:spPr>
        <p:txBody>
          <a:bodyPr>
            <a:spAutoFit/>
          </a:bodyPr>
          <a:lstStyle/>
          <a:p>
            <a:pPr>
              <a:spcBef>
                <a:spcPct val="50000"/>
              </a:spcBef>
            </a:pPr>
            <a:r>
              <a:rPr lang="zh-CN" altLang="en-US" sz="3600" b="1">
                <a:solidFill>
                  <a:schemeClr val="tx2"/>
                </a:solidFill>
              </a:rPr>
              <a:t>相  见  欢 </a:t>
            </a:r>
          </a:p>
        </p:txBody>
      </p:sp>
      <p:sp>
        <p:nvSpPr>
          <p:cNvPr id="46085" name="Text Box 5"/>
          <p:cNvSpPr txBox="1">
            <a:spLocks noChangeArrowheads="1"/>
          </p:cNvSpPr>
          <p:nvPr/>
        </p:nvSpPr>
        <p:spPr bwMode="auto">
          <a:xfrm>
            <a:off x="1524000" y="533400"/>
            <a:ext cx="12192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660033"/>
                </a:solidFill>
              </a:rPr>
              <a:t>李   煜</a:t>
            </a:r>
          </a:p>
        </p:txBody>
      </p:sp>
      <p:sp>
        <p:nvSpPr>
          <p:cNvPr id="46086" name="Text Box 6"/>
          <p:cNvSpPr txBox="1">
            <a:spLocks noChangeArrowheads="1"/>
          </p:cNvSpPr>
          <p:nvPr/>
        </p:nvSpPr>
        <p:spPr bwMode="auto">
          <a:xfrm>
            <a:off x="0" y="990600"/>
            <a:ext cx="2971800" cy="457200"/>
          </a:xfrm>
          <a:prstGeom prst="rect">
            <a:avLst/>
          </a:prstGeom>
          <a:noFill/>
          <a:ln w="9525" algn="ctr">
            <a:noFill/>
            <a:miter lim="800000"/>
            <a:headEnd/>
            <a:tailEnd/>
          </a:ln>
          <a:effectLst/>
        </p:spPr>
        <p:txBody>
          <a:bodyPr>
            <a:spAutoFit/>
          </a:bodyPr>
          <a:lstStyle/>
          <a:p>
            <a:pPr>
              <a:spcBef>
                <a:spcPct val="50000"/>
              </a:spcBef>
            </a:pPr>
            <a:r>
              <a:rPr lang="zh-CN" altLang="en-US" sz="2400" b="1"/>
              <a:t>无言独上西楼，</a:t>
            </a:r>
          </a:p>
        </p:txBody>
      </p:sp>
      <p:sp>
        <p:nvSpPr>
          <p:cNvPr id="46087" name="Text Box 7"/>
          <p:cNvSpPr txBox="1">
            <a:spLocks noChangeArrowheads="1"/>
          </p:cNvSpPr>
          <p:nvPr/>
        </p:nvSpPr>
        <p:spPr bwMode="auto">
          <a:xfrm>
            <a:off x="2362200" y="990600"/>
            <a:ext cx="1981200" cy="457200"/>
          </a:xfrm>
          <a:prstGeom prst="rect">
            <a:avLst/>
          </a:prstGeom>
          <a:noFill/>
          <a:ln w="9525" algn="ctr">
            <a:noFill/>
            <a:miter lim="800000"/>
            <a:headEnd/>
            <a:tailEnd/>
          </a:ln>
          <a:effectLst/>
        </p:spPr>
        <p:txBody>
          <a:bodyPr>
            <a:spAutoFit/>
          </a:bodyPr>
          <a:lstStyle/>
          <a:p>
            <a:pPr>
              <a:spcBef>
                <a:spcPct val="50000"/>
              </a:spcBef>
            </a:pPr>
            <a:r>
              <a:rPr lang="zh-CN" altLang="en-US" sz="2400" b="1"/>
              <a:t>月如钩。</a:t>
            </a:r>
          </a:p>
        </p:txBody>
      </p:sp>
      <p:sp>
        <p:nvSpPr>
          <p:cNvPr id="46088" name="Text Box 8"/>
          <p:cNvSpPr txBox="1">
            <a:spLocks noChangeArrowheads="1"/>
          </p:cNvSpPr>
          <p:nvPr/>
        </p:nvSpPr>
        <p:spPr bwMode="auto">
          <a:xfrm>
            <a:off x="0" y="1981200"/>
            <a:ext cx="4267200" cy="457200"/>
          </a:xfrm>
          <a:prstGeom prst="rect">
            <a:avLst/>
          </a:prstGeom>
          <a:noFill/>
          <a:ln w="9525" algn="ctr">
            <a:noFill/>
            <a:miter lim="800000"/>
            <a:headEnd/>
            <a:tailEnd/>
          </a:ln>
          <a:effectLst/>
        </p:spPr>
        <p:txBody>
          <a:bodyPr>
            <a:spAutoFit/>
          </a:bodyPr>
          <a:lstStyle/>
          <a:p>
            <a:pPr>
              <a:spcBef>
                <a:spcPct val="50000"/>
              </a:spcBef>
            </a:pPr>
            <a:r>
              <a:rPr lang="zh-CN" altLang="en-US" sz="2400" b="1"/>
              <a:t>寂寞梧桐深院锁清秋。</a:t>
            </a:r>
          </a:p>
        </p:txBody>
      </p:sp>
      <p:sp>
        <p:nvSpPr>
          <p:cNvPr id="46089" name="Text Box 9"/>
          <p:cNvSpPr txBox="1">
            <a:spLocks noChangeArrowheads="1"/>
          </p:cNvSpPr>
          <p:nvPr/>
        </p:nvSpPr>
        <p:spPr bwMode="auto">
          <a:xfrm>
            <a:off x="0" y="3124200"/>
            <a:ext cx="1752600" cy="457200"/>
          </a:xfrm>
          <a:prstGeom prst="rect">
            <a:avLst/>
          </a:prstGeom>
          <a:noFill/>
          <a:ln w="9525" algn="ctr">
            <a:noFill/>
            <a:miter lim="800000"/>
            <a:headEnd/>
            <a:tailEnd/>
          </a:ln>
          <a:effectLst/>
        </p:spPr>
        <p:txBody>
          <a:bodyPr>
            <a:spAutoFit/>
          </a:bodyPr>
          <a:lstStyle/>
          <a:p>
            <a:pPr>
              <a:spcBef>
                <a:spcPct val="50000"/>
              </a:spcBef>
            </a:pPr>
            <a:r>
              <a:rPr lang="zh-CN" altLang="en-US" sz="2400" b="1"/>
              <a:t>剪不断，</a:t>
            </a:r>
          </a:p>
        </p:txBody>
      </p:sp>
      <p:sp>
        <p:nvSpPr>
          <p:cNvPr id="46090" name="Text Box 10"/>
          <p:cNvSpPr txBox="1">
            <a:spLocks noChangeArrowheads="1"/>
          </p:cNvSpPr>
          <p:nvPr/>
        </p:nvSpPr>
        <p:spPr bwMode="auto">
          <a:xfrm>
            <a:off x="1447800" y="3124200"/>
            <a:ext cx="1524000" cy="457200"/>
          </a:xfrm>
          <a:prstGeom prst="rect">
            <a:avLst/>
          </a:prstGeom>
          <a:noFill/>
          <a:ln w="9525" algn="ctr">
            <a:noFill/>
            <a:miter lim="800000"/>
            <a:headEnd/>
            <a:tailEnd/>
          </a:ln>
          <a:effectLst/>
        </p:spPr>
        <p:txBody>
          <a:bodyPr>
            <a:spAutoFit/>
          </a:bodyPr>
          <a:lstStyle/>
          <a:p>
            <a:pPr>
              <a:spcBef>
                <a:spcPct val="50000"/>
              </a:spcBef>
            </a:pPr>
            <a:r>
              <a:rPr lang="zh-CN" altLang="en-US" sz="2400" b="1"/>
              <a:t>理还乱，</a:t>
            </a:r>
          </a:p>
        </p:txBody>
      </p:sp>
      <p:sp>
        <p:nvSpPr>
          <p:cNvPr id="46091" name="Text Box 11"/>
          <p:cNvSpPr txBox="1">
            <a:spLocks noChangeArrowheads="1"/>
          </p:cNvSpPr>
          <p:nvPr/>
        </p:nvSpPr>
        <p:spPr bwMode="auto">
          <a:xfrm>
            <a:off x="2895600" y="3124200"/>
            <a:ext cx="1752600" cy="457200"/>
          </a:xfrm>
          <a:prstGeom prst="rect">
            <a:avLst/>
          </a:prstGeom>
          <a:noFill/>
          <a:ln w="9525" algn="ctr">
            <a:noFill/>
            <a:miter lim="800000"/>
            <a:headEnd/>
            <a:tailEnd/>
          </a:ln>
          <a:effectLst/>
        </p:spPr>
        <p:txBody>
          <a:bodyPr>
            <a:spAutoFit/>
          </a:bodyPr>
          <a:lstStyle/>
          <a:p>
            <a:pPr>
              <a:spcBef>
                <a:spcPct val="50000"/>
              </a:spcBef>
            </a:pPr>
            <a:r>
              <a:rPr lang="zh-CN" altLang="en-US" sz="2400" b="1"/>
              <a:t>是离愁。</a:t>
            </a:r>
          </a:p>
        </p:txBody>
      </p:sp>
      <p:sp>
        <p:nvSpPr>
          <p:cNvPr id="46092" name="Text Box 12"/>
          <p:cNvSpPr txBox="1">
            <a:spLocks noChangeArrowheads="1"/>
          </p:cNvSpPr>
          <p:nvPr/>
        </p:nvSpPr>
        <p:spPr bwMode="auto">
          <a:xfrm>
            <a:off x="0" y="4191000"/>
            <a:ext cx="3505200" cy="457200"/>
          </a:xfrm>
          <a:prstGeom prst="rect">
            <a:avLst/>
          </a:prstGeom>
          <a:noFill/>
          <a:ln w="9525" algn="ctr">
            <a:noFill/>
            <a:miter lim="800000"/>
            <a:headEnd/>
            <a:tailEnd/>
          </a:ln>
          <a:effectLst/>
        </p:spPr>
        <p:txBody>
          <a:bodyPr>
            <a:spAutoFit/>
          </a:bodyPr>
          <a:lstStyle/>
          <a:p>
            <a:pPr>
              <a:spcBef>
                <a:spcPct val="50000"/>
              </a:spcBef>
            </a:pPr>
            <a:r>
              <a:rPr lang="zh-CN" altLang="en-US" sz="2400" b="1"/>
              <a:t>别是一番滋味在心头。</a:t>
            </a:r>
          </a:p>
        </p:txBody>
      </p:sp>
      <p:sp>
        <p:nvSpPr>
          <p:cNvPr id="46093" name="Text Box 13"/>
          <p:cNvSpPr txBox="1">
            <a:spLocks noChangeArrowheads="1"/>
          </p:cNvSpPr>
          <p:nvPr/>
        </p:nvSpPr>
        <p:spPr bwMode="auto">
          <a:xfrm>
            <a:off x="0" y="1371600"/>
            <a:ext cx="20574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默默无言独自登上西楼，</a:t>
            </a:r>
          </a:p>
        </p:txBody>
      </p:sp>
      <p:sp>
        <p:nvSpPr>
          <p:cNvPr id="46094" name="Text Box 14"/>
          <p:cNvSpPr txBox="1">
            <a:spLocks noChangeArrowheads="1"/>
          </p:cNvSpPr>
          <p:nvPr/>
        </p:nvSpPr>
        <p:spPr bwMode="auto">
          <a:xfrm>
            <a:off x="2209800" y="1371600"/>
            <a:ext cx="1600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正是新月如钩的时候。</a:t>
            </a:r>
          </a:p>
        </p:txBody>
      </p:sp>
      <p:sp>
        <p:nvSpPr>
          <p:cNvPr id="46095" name="Text Box 15"/>
          <p:cNvSpPr txBox="1">
            <a:spLocks noChangeArrowheads="1"/>
          </p:cNvSpPr>
          <p:nvPr/>
        </p:nvSpPr>
        <p:spPr bwMode="auto">
          <a:xfrm>
            <a:off x="0" y="2438400"/>
            <a:ext cx="3886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栽着梧桐的深深院落笼罩在秋天的肃杀气氛中，更显得孤寂冷漠。</a:t>
            </a:r>
          </a:p>
        </p:txBody>
      </p:sp>
      <p:sp>
        <p:nvSpPr>
          <p:cNvPr id="46096" name="Text Box 16"/>
          <p:cNvSpPr txBox="1">
            <a:spLocks noChangeArrowheads="1"/>
          </p:cNvSpPr>
          <p:nvPr/>
        </p:nvSpPr>
        <p:spPr bwMode="auto">
          <a:xfrm>
            <a:off x="0" y="3505200"/>
            <a:ext cx="18288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剪也剪不断，</a:t>
            </a:r>
          </a:p>
        </p:txBody>
      </p:sp>
      <p:sp>
        <p:nvSpPr>
          <p:cNvPr id="46097" name="Text Box 17"/>
          <p:cNvSpPr txBox="1">
            <a:spLocks noChangeArrowheads="1"/>
          </p:cNvSpPr>
          <p:nvPr/>
        </p:nvSpPr>
        <p:spPr bwMode="auto">
          <a:xfrm>
            <a:off x="1447800" y="3505200"/>
            <a:ext cx="1717675" cy="396875"/>
          </a:xfrm>
          <a:prstGeom prst="rect">
            <a:avLst/>
          </a:prstGeom>
          <a:noFill/>
          <a:ln w="9525" algn="ctr">
            <a:noFill/>
            <a:miter lim="800000"/>
            <a:headEnd/>
            <a:tailEnd/>
          </a:ln>
          <a:effectLst/>
        </p:spPr>
        <p:txBody>
          <a:bodyPr wrap="none">
            <a:spAutoFit/>
          </a:bodyPr>
          <a:lstStyle/>
          <a:p>
            <a:r>
              <a:rPr lang="zh-CN" altLang="en-US" sz="2000" b="1">
                <a:solidFill>
                  <a:srgbClr val="3366FF"/>
                </a:solidFill>
              </a:rPr>
              <a:t>越理越凌乱，</a:t>
            </a:r>
          </a:p>
        </p:txBody>
      </p:sp>
      <p:sp>
        <p:nvSpPr>
          <p:cNvPr id="46098" name="Text Box 18"/>
          <p:cNvSpPr txBox="1">
            <a:spLocks noChangeArrowheads="1"/>
          </p:cNvSpPr>
          <p:nvPr/>
        </p:nvSpPr>
        <p:spPr bwMode="auto">
          <a:xfrm>
            <a:off x="2895600" y="3505200"/>
            <a:ext cx="1600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那是深重的离愁别恨</a:t>
            </a:r>
            <a:r>
              <a:rPr lang="zh-CN" altLang="en-US"/>
              <a:t>。</a:t>
            </a:r>
          </a:p>
        </p:txBody>
      </p:sp>
      <p:sp>
        <p:nvSpPr>
          <p:cNvPr id="46099" name="Text Box 19"/>
          <p:cNvSpPr txBox="1">
            <a:spLocks noChangeArrowheads="1"/>
          </p:cNvSpPr>
          <p:nvPr/>
        </p:nvSpPr>
        <p:spPr bwMode="auto">
          <a:xfrm>
            <a:off x="-228600" y="4648200"/>
            <a:ext cx="47244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（这真是）一种痛苦的滋味萦绕在心头。</a:t>
            </a:r>
          </a:p>
        </p:txBody>
      </p:sp>
      <p:sp>
        <p:nvSpPr>
          <p:cNvPr id="46100" name="Text Box 20"/>
          <p:cNvSpPr txBox="1">
            <a:spLocks noChangeArrowheads="1"/>
          </p:cNvSpPr>
          <p:nvPr/>
        </p:nvSpPr>
        <p:spPr bwMode="auto">
          <a:xfrm>
            <a:off x="8472488" y="0"/>
            <a:ext cx="671512" cy="6858000"/>
          </a:xfrm>
          <a:prstGeom prst="rect">
            <a:avLst/>
          </a:prstGeom>
          <a:noFill/>
          <a:ln w="9525" algn="ctr">
            <a:noFill/>
            <a:miter lim="800000"/>
            <a:headEnd/>
            <a:tailEnd/>
          </a:ln>
          <a:effectLst/>
        </p:spPr>
        <p:txBody>
          <a:bodyPr vert="eaVert">
            <a:spAutoFit/>
          </a:bodyPr>
          <a:lstStyle/>
          <a:p>
            <a:pPr>
              <a:spcBef>
                <a:spcPct val="50000"/>
              </a:spcBef>
            </a:pPr>
            <a:r>
              <a:rPr lang="zh-CN" altLang="en-US" sz="3200" b="1">
                <a:solidFill>
                  <a:srgbClr val="008000"/>
                </a:solidFill>
              </a:rPr>
              <a:t>问</a:t>
            </a:r>
            <a:r>
              <a:rPr lang="en-US" altLang="zh-CN" sz="3200" b="1">
                <a:solidFill>
                  <a:srgbClr val="008000"/>
                </a:solidFill>
              </a:rPr>
              <a:t>:</a:t>
            </a:r>
            <a:r>
              <a:rPr lang="zh-CN" altLang="en-US" sz="2000" b="1">
                <a:solidFill>
                  <a:srgbClr val="008000"/>
                </a:solidFill>
              </a:rPr>
              <a:t>这首小令描绘的是什么样的图景？表达了什么情感？</a:t>
            </a:r>
          </a:p>
        </p:txBody>
      </p:sp>
      <p:sp>
        <p:nvSpPr>
          <p:cNvPr id="46101" name="Text Box 21"/>
          <p:cNvSpPr txBox="1">
            <a:spLocks noChangeArrowheads="1"/>
          </p:cNvSpPr>
          <p:nvPr/>
        </p:nvSpPr>
        <p:spPr bwMode="auto">
          <a:xfrm>
            <a:off x="7543800" y="0"/>
            <a:ext cx="1098550" cy="6553200"/>
          </a:xfrm>
          <a:prstGeom prst="rect">
            <a:avLst/>
          </a:prstGeom>
          <a:noFill/>
          <a:ln w="9525" algn="ctr">
            <a:noFill/>
            <a:miter lim="800000"/>
            <a:headEnd/>
            <a:tailEnd/>
          </a:ln>
          <a:effectLst/>
        </p:spPr>
        <p:txBody>
          <a:bodyPr vert="eaVert">
            <a:spAutoFit/>
          </a:bodyPr>
          <a:lstStyle/>
          <a:p>
            <a:pPr>
              <a:spcBef>
                <a:spcPct val="50000"/>
              </a:spcBef>
            </a:pPr>
            <a:r>
              <a:rPr lang="zh-CN" altLang="en-US" sz="2000" b="1">
                <a:solidFill>
                  <a:srgbClr val="FF33CC"/>
                </a:solidFill>
              </a:rPr>
              <a:t>描绘了一副深秋词人被囚在深院，只能同清冷的秋天相对的凄凉的夜景图。    写出了一个亡国之君的忧愁和痛楚之情， </a:t>
            </a:r>
            <a:r>
              <a:rPr lang="zh-CN" altLang="en-US" b="1">
                <a:solidFill>
                  <a:srgbClr val="FF33CC"/>
                </a:solidFill>
              </a:rPr>
              <a:t>“</a:t>
            </a:r>
            <a:r>
              <a:rPr lang="zh-CN" altLang="en-US" sz="2000" b="1">
                <a:solidFill>
                  <a:srgbClr val="FF33CC"/>
                </a:solidFill>
              </a:rPr>
              <a:t>剪不断，理还乱</a:t>
            </a:r>
            <a:r>
              <a:rPr lang="zh-CN" altLang="en-US" b="1">
                <a:solidFill>
                  <a:srgbClr val="FF33CC"/>
                </a:solidFill>
              </a:rPr>
              <a:t>”</a:t>
            </a:r>
            <a:r>
              <a:rPr lang="zh-CN" altLang="en-US" sz="2000" b="1">
                <a:solidFill>
                  <a:srgbClr val="FF33CC"/>
                </a:solidFill>
              </a:rPr>
              <a:t>道出了这种忧愁的无奈。</a:t>
            </a:r>
          </a:p>
        </p:txBody>
      </p:sp>
      <p:sp>
        <p:nvSpPr>
          <p:cNvPr id="46102" name="Text Box 22"/>
          <p:cNvSpPr txBox="1">
            <a:spLocks noChangeArrowheads="1"/>
          </p:cNvSpPr>
          <p:nvPr/>
        </p:nvSpPr>
        <p:spPr bwMode="auto">
          <a:xfrm>
            <a:off x="0" y="5562600"/>
            <a:ext cx="6934200" cy="118745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FF33CC"/>
                </a:solidFill>
              </a:rPr>
              <a:t>小结</a:t>
            </a:r>
            <a:r>
              <a:rPr lang="en-US" altLang="zh-CN" sz="2400" b="1">
                <a:solidFill>
                  <a:srgbClr val="FF33CC"/>
                </a:solidFill>
              </a:rPr>
              <a:t>:</a:t>
            </a:r>
            <a:r>
              <a:rPr lang="zh-CN" altLang="en-US" sz="2400" b="1">
                <a:solidFill>
                  <a:srgbClr val="FF33CC"/>
                </a:solidFill>
              </a:rPr>
              <a:t>这首词从内容上看应是写与南唐亡国之后，是作者自述囚居生活、抒写离愁的词作。亡国之愁是激发他写出这首词作的主要原因。</a:t>
            </a:r>
          </a:p>
        </p:txBody>
      </p:sp>
      <p:sp>
        <p:nvSpPr>
          <p:cNvPr id="46104" name="Text Box 24"/>
          <p:cNvSpPr txBox="1">
            <a:spLocks noChangeArrowheads="1"/>
          </p:cNvSpPr>
          <p:nvPr/>
        </p:nvSpPr>
        <p:spPr bwMode="auto">
          <a:xfrm>
            <a:off x="4619625" y="0"/>
            <a:ext cx="2622550" cy="5410200"/>
          </a:xfrm>
          <a:prstGeom prst="rect">
            <a:avLst/>
          </a:prstGeom>
          <a:noFill/>
          <a:ln w="9525" algn="ctr">
            <a:noFill/>
            <a:miter lim="800000"/>
            <a:headEnd/>
            <a:tailEnd/>
          </a:ln>
          <a:effectLst/>
        </p:spPr>
        <p:txBody>
          <a:bodyPr vert="eaVert">
            <a:spAutoFit/>
          </a:bodyPr>
          <a:lstStyle/>
          <a:p>
            <a:pPr>
              <a:spcBef>
                <a:spcPct val="50000"/>
              </a:spcBef>
            </a:pPr>
            <a:r>
              <a:rPr lang="en-US" altLang="zh-CN" sz="2000" b="1">
                <a:solidFill>
                  <a:srgbClr val="CC9900"/>
                </a:solidFill>
              </a:rPr>
              <a:t>“</a:t>
            </a:r>
            <a:r>
              <a:rPr lang="zh-CN" altLang="en-US" sz="2000" b="1">
                <a:solidFill>
                  <a:srgbClr val="CC9900"/>
                </a:solidFill>
              </a:rPr>
              <a:t>无言”二字极写愁绪之重，重到无法言表，“独”字尽显孤独之感。“月如钩”点明了时间（古人惯用新月这一意象抒发离愁别绪）。”寂寞“”深““锁”呼应”独“，进一步写出了诗人的孤独寂寞。”剪不断，理还乱，是离愁。“用倒装的手法，来突出离愁别恨是那样的深重，无法忘却，越想心越乱，这真是别是一番滋味在心头“。难于言表。</a:t>
            </a:r>
          </a:p>
        </p:txBody>
      </p:sp>
      <p:sp>
        <p:nvSpPr>
          <p:cNvPr id="46105" name="Text Box 25"/>
          <p:cNvSpPr txBox="1">
            <a:spLocks noChangeArrowheads="1"/>
          </p:cNvSpPr>
          <p:nvPr/>
        </p:nvSpPr>
        <p:spPr bwMode="auto">
          <a:xfrm>
            <a:off x="7086600" y="0"/>
            <a:ext cx="611188" cy="998538"/>
          </a:xfrm>
          <a:prstGeom prst="rect">
            <a:avLst/>
          </a:prstGeom>
          <a:noFill/>
          <a:ln w="9525" algn="ctr">
            <a:noFill/>
            <a:miter lim="800000"/>
            <a:headEnd/>
            <a:tailEnd/>
          </a:ln>
          <a:effectLst/>
        </p:spPr>
        <p:txBody>
          <a:bodyPr vert="eaVert">
            <a:spAutoFit/>
          </a:bodyPr>
          <a:lstStyle/>
          <a:p>
            <a:pPr>
              <a:spcBef>
                <a:spcPct val="50000"/>
              </a:spcBef>
            </a:pPr>
            <a:r>
              <a:rPr lang="zh-CN" altLang="en-US" sz="2800" b="1">
                <a:solidFill>
                  <a:srgbClr val="008000"/>
                </a:solidFill>
              </a:rPr>
              <a:t>赏析</a:t>
            </a:r>
          </a:p>
        </p:txBody>
      </p:sp>
      <p:sp>
        <p:nvSpPr>
          <p:cNvPr id="46106" name="Text Box 26"/>
          <p:cNvSpPr txBox="1">
            <a:spLocks noChangeArrowheads="1"/>
          </p:cNvSpPr>
          <p:nvPr/>
        </p:nvSpPr>
        <p:spPr bwMode="auto">
          <a:xfrm>
            <a:off x="0" y="2438400"/>
            <a:ext cx="3886200" cy="822325"/>
          </a:xfrm>
          <a:prstGeom prst="rect">
            <a:avLst/>
          </a:prstGeom>
          <a:noFill/>
          <a:ln w="9525" algn="ctr">
            <a:noFill/>
            <a:miter lim="800000"/>
            <a:headEnd/>
            <a:tailEnd/>
          </a:ln>
          <a:effectLst/>
        </p:spPr>
        <p:txBody>
          <a:bodyPr>
            <a:spAutoFit/>
          </a:bodyPr>
          <a:lstStyle/>
          <a:p>
            <a:pPr>
              <a:spcBef>
                <a:spcPct val="50000"/>
              </a:spcBef>
            </a:pPr>
            <a:r>
              <a:rPr lang="en-US" altLang="zh-CN" sz="2400" b="1">
                <a:solidFill>
                  <a:srgbClr val="660033"/>
                </a:solidFill>
              </a:rPr>
              <a:t>【</a:t>
            </a:r>
            <a:r>
              <a:rPr lang="zh-CN" altLang="en-US" sz="2400" b="1">
                <a:solidFill>
                  <a:srgbClr val="660033"/>
                </a:solidFill>
              </a:rPr>
              <a:t>评析</a:t>
            </a:r>
            <a:r>
              <a:rPr lang="en-US" altLang="zh-CN" sz="2400" b="1">
                <a:solidFill>
                  <a:srgbClr val="660033"/>
                </a:solidFill>
              </a:rPr>
              <a:t>】</a:t>
            </a:r>
            <a:r>
              <a:rPr lang="zh-CN" altLang="en-US" sz="2400" b="1">
                <a:solidFill>
                  <a:srgbClr val="660033"/>
                </a:solidFill>
              </a:rPr>
              <a:t>上阙，全是作者眼中之景，色彩冷落凄清。</a:t>
            </a:r>
          </a:p>
        </p:txBody>
      </p:sp>
      <p:sp>
        <p:nvSpPr>
          <p:cNvPr id="46107" name="Text Box 27"/>
          <p:cNvSpPr txBox="1">
            <a:spLocks noChangeArrowheads="1"/>
          </p:cNvSpPr>
          <p:nvPr/>
        </p:nvSpPr>
        <p:spPr bwMode="auto">
          <a:xfrm>
            <a:off x="0" y="4648200"/>
            <a:ext cx="4572000" cy="822325"/>
          </a:xfrm>
          <a:prstGeom prst="rect">
            <a:avLst/>
          </a:prstGeom>
          <a:noFill/>
          <a:ln w="9525" algn="ctr">
            <a:noFill/>
            <a:miter lim="800000"/>
            <a:headEnd/>
            <a:tailEnd/>
          </a:ln>
          <a:effectLst/>
        </p:spPr>
        <p:txBody>
          <a:bodyPr>
            <a:spAutoFit/>
          </a:bodyPr>
          <a:lstStyle/>
          <a:p>
            <a:pPr>
              <a:spcBef>
                <a:spcPct val="50000"/>
              </a:spcBef>
            </a:pPr>
            <a:r>
              <a:rPr lang="en-US" altLang="zh-CN" sz="2400" b="1">
                <a:solidFill>
                  <a:srgbClr val="660033"/>
                </a:solidFill>
              </a:rPr>
              <a:t>【</a:t>
            </a:r>
            <a:r>
              <a:rPr lang="zh-CN" altLang="en-US" sz="2400" b="1">
                <a:solidFill>
                  <a:srgbClr val="660033"/>
                </a:solidFill>
              </a:rPr>
              <a:t>评析</a:t>
            </a:r>
            <a:r>
              <a:rPr lang="en-US" altLang="zh-CN" sz="2400" b="1">
                <a:solidFill>
                  <a:srgbClr val="660033"/>
                </a:solidFill>
              </a:rPr>
              <a:t>】</a:t>
            </a:r>
            <a:r>
              <a:rPr lang="zh-CN" altLang="en-US" sz="2400" b="1">
                <a:solidFill>
                  <a:srgbClr val="660033"/>
                </a:solidFill>
              </a:rPr>
              <a:t>下阙，写出一种非常深切的人生感受－－离愁。</a:t>
            </a:r>
          </a:p>
        </p:txBody>
      </p:sp>
      <p:sp>
        <p:nvSpPr>
          <p:cNvPr id="25" name="日期占位符 24"/>
          <p:cNvSpPr>
            <a:spLocks noGrp="1"/>
          </p:cNvSpPr>
          <p:nvPr>
            <p:ph type="dt" sz="half" idx="10"/>
          </p:nvPr>
        </p:nvSpPr>
        <p:spPr/>
        <p:txBody>
          <a:bodyPr/>
          <a:lstStyle/>
          <a:p>
            <a:fld id="{4ADC10BE-086D-4CC0-A4B4-1951360B3382}"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 from="(-#ppt_w/2)" to="(#ppt_x)" calcmode="lin" valueType="num">
                                      <p:cBhvr>
                                        <p:cTn id="7" dur="600" fill="hold">
                                          <p:stCondLst>
                                            <p:cond delay="0"/>
                                          </p:stCondLst>
                                        </p:cTn>
                                        <p:tgtEl>
                                          <p:spTgt spid="46084"/>
                                        </p:tgtEl>
                                        <p:attrNameLst>
                                          <p:attrName>ppt_x</p:attrName>
                                        </p:attrNameLst>
                                      </p:cBhvr>
                                    </p:anim>
                                    <p:anim from="0" to="-1.0" calcmode="lin" valueType="num">
                                      <p:cBhvr>
                                        <p:cTn id="8" dur="200" decel="50000" autoRev="1" fill="hold">
                                          <p:stCondLst>
                                            <p:cond delay="600"/>
                                          </p:stCondLst>
                                        </p:cTn>
                                        <p:tgtEl>
                                          <p:spTgt spid="46084"/>
                                        </p:tgtEl>
                                        <p:attrNameLst>
                                          <p:attrName>xshear</p:attrName>
                                        </p:attrNameLst>
                                      </p:cBhvr>
                                    </p:anim>
                                    <p:animScale>
                                      <p:cBhvr>
                                        <p:cTn id="9" dur="200" decel="100000" autoRev="1" fill="hold">
                                          <p:stCondLst>
                                            <p:cond delay="600"/>
                                          </p:stCondLst>
                                        </p:cTn>
                                        <p:tgtEl>
                                          <p:spTgt spid="46084"/>
                                        </p:tgtEl>
                                      </p:cBhvr>
                                      <p:from x="100000" y="100000"/>
                                      <p:to x="80000" y="100000"/>
                                    </p:animScale>
                                    <p:anim by="(#ppt_h/3+#ppt_w*0.1)" calcmode="lin" valueType="num">
                                      <p:cBhvr additive="sum">
                                        <p:cTn id="10" dur="200" decel="100000" autoRev="1" fill="hold">
                                          <p:stCondLst>
                                            <p:cond delay="600"/>
                                          </p:stCondLst>
                                        </p:cTn>
                                        <p:tgtEl>
                                          <p:spTgt spid="4608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46085"/>
                                        </p:tgtEl>
                                        <p:attrNameLst>
                                          <p:attrName>style.visibility</p:attrName>
                                        </p:attrNameLst>
                                      </p:cBhvr>
                                      <p:to>
                                        <p:strVal val="visible"/>
                                      </p:to>
                                    </p:set>
                                    <p:anim from="(-#ppt_w/2)" to="(#ppt_x)" calcmode="lin" valueType="num">
                                      <p:cBhvr>
                                        <p:cTn id="15" dur="600" fill="hold">
                                          <p:stCondLst>
                                            <p:cond delay="0"/>
                                          </p:stCondLst>
                                        </p:cTn>
                                        <p:tgtEl>
                                          <p:spTgt spid="46085"/>
                                        </p:tgtEl>
                                        <p:attrNameLst>
                                          <p:attrName>ppt_x</p:attrName>
                                        </p:attrNameLst>
                                      </p:cBhvr>
                                    </p:anim>
                                    <p:anim from="0" to="-1.0" calcmode="lin" valueType="num">
                                      <p:cBhvr>
                                        <p:cTn id="16" dur="200" decel="50000" autoRev="1" fill="hold">
                                          <p:stCondLst>
                                            <p:cond delay="600"/>
                                          </p:stCondLst>
                                        </p:cTn>
                                        <p:tgtEl>
                                          <p:spTgt spid="46085"/>
                                        </p:tgtEl>
                                        <p:attrNameLst>
                                          <p:attrName>xshear</p:attrName>
                                        </p:attrNameLst>
                                      </p:cBhvr>
                                    </p:anim>
                                    <p:animScale>
                                      <p:cBhvr>
                                        <p:cTn id="17" dur="200" decel="100000" autoRev="1" fill="hold">
                                          <p:stCondLst>
                                            <p:cond delay="600"/>
                                          </p:stCondLst>
                                        </p:cTn>
                                        <p:tgtEl>
                                          <p:spTgt spid="46085"/>
                                        </p:tgtEl>
                                      </p:cBhvr>
                                      <p:from x="100000" y="100000"/>
                                      <p:to x="80000" y="100000"/>
                                    </p:animScale>
                                    <p:anim by="(#ppt_h/3+#ppt_w*0.1)" calcmode="lin" valueType="num">
                                      <p:cBhvr additive="sum">
                                        <p:cTn id="18" dur="200" decel="100000" autoRev="1" fill="hold">
                                          <p:stCondLst>
                                            <p:cond delay="600"/>
                                          </p:stCondLst>
                                        </p:cTn>
                                        <p:tgtEl>
                                          <p:spTgt spid="46085"/>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46086"/>
                                        </p:tgtEl>
                                        <p:attrNameLst>
                                          <p:attrName>style.visibility</p:attrName>
                                        </p:attrNameLst>
                                      </p:cBhvr>
                                      <p:to>
                                        <p:strVal val="visible"/>
                                      </p:to>
                                    </p:set>
                                    <p:anim from="(-#ppt_w/2)" to="(#ppt_x)" calcmode="lin" valueType="num">
                                      <p:cBhvr>
                                        <p:cTn id="23" dur="600" fill="hold">
                                          <p:stCondLst>
                                            <p:cond delay="0"/>
                                          </p:stCondLst>
                                        </p:cTn>
                                        <p:tgtEl>
                                          <p:spTgt spid="46086"/>
                                        </p:tgtEl>
                                        <p:attrNameLst>
                                          <p:attrName>ppt_x</p:attrName>
                                        </p:attrNameLst>
                                      </p:cBhvr>
                                    </p:anim>
                                    <p:anim from="0" to="-1.0" calcmode="lin" valueType="num">
                                      <p:cBhvr>
                                        <p:cTn id="24" dur="200" decel="50000" autoRev="1" fill="hold">
                                          <p:stCondLst>
                                            <p:cond delay="600"/>
                                          </p:stCondLst>
                                        </p:cTn>
                                        <p:tgtEl>
                                          <p:spTgt spid="46086"/>
                                        </p:tgtEl>
                                        <p:attrNameLst>
                                          <p:attrName>xshear</p:attrName>
                                        </p:attrNameLst>
                                      </p:cBhvr>
                                    </p:anim>
                                    <p:animScale>
                                      <p:cBhvr>
                                        <p:cTn id="25" dur="200" decel="100000" autoRev="1" fill="hold">
                                          <p:stCondLst>
                                            <p:cond delay="600"/>
                                          </p:stCondLst>
                                        </p:cTn>
                                        <p:tgtEl>
                                          <p:spTgt spid="46086"/>
                                        </p:tgtEl>
                                      </p:cBhvr>
                                      <p:from x="100000" y="100000"/>
                                      <p:to x="80000" y="100000"/>
                                    </p:animScale>
                                    <p:anim by="(#ppt_h/3+#ppt_w*0.1)" calcmode="lin" valueType="num">
                                      <p:cBhvr additive="sum">
                                        <p:cTn id="26" dur="200" decel="100000" autoRev="1" fill="hold">
                                          <p:stCondLst>
                                            <p:cond delay="600"/>
                                          </p:stCondLst>
                                        </p:cTn>
                                        <p:tgtEl>
                                          <p:spTgt spid="46086"/>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46087"/>
                                        </p:tgtEl>
                                        <p:attrNameLst>
                                          <p:attrName>style.visibility</p:attrName>
                                        </p:attrNameLst>
                                      </p:cBhvr>
                                      <p:to>
                                        <p:strVal val="visible"/>
                                      </p:to>
                                    </p:set>
                                    <p:anim from="(-#ppt_w/2)" to="(#ppt_x)" calcmode="lin" valueType="num">
                                      <p:cBhvr>
                                        <p:cTn id="31" dur="600" fill="hold">
                                          <p:stCondLst>
                                            <p:cond delay="0"/>
                                          </p:stCondLst>
                                        </p:cTn>
                                        <p:tgtEl>
                                          <p:spTgt spid="46087"/>
                                        </p:tgtEl>
                                        <p:attrNameLst>
                                          <p:attrName>ppt_x</p:attrName>
                                        </p:attrNameLst>
                                      </p:cBhvr>
                                    </p:anim>
                                    <p:anim from="0" to="-1.0" calcmode="lin" valueType="num">
                                      <p:cBhvr>
                                        <p:cTn id="32" dur="200" decel="50000" autoRev="1" fill="hold">
                                          <p:stCondLst>
                                            <p:cond delay="600"/>
                                          </p:stCondLst>
                                        </p:cTn>
                                        <p:tgtEl>
                                          <p:spTgt spid="46087"/>
                                        </p:tgtEl>
                                        <p:attrNameLst>
                                          <p:attrName>xshear</p:attrName>
                                        </p:attrNameLst>
                                      </p:cBhvr>
                                    </p:anim>
                                    <p:animScale>
                                      <p:cBhvr>
                                        <p:cTn id="33" dur="200" decel="100000" autoRev="1" fill="hold">
                                          <p:stCondLst>
                                            <p:cond delay="600"/>
                                          </p:stCondLst>
                                        </p:cTn>
                                        <p:tgtEl>
                                          <p:spTgt spid="46087"/>
                                        </p:tgtEl>
                                      </p:cBhvr>
                                      <p:from x="100000" y="100000"/>
                                      <p:to x="80000" y="100000"/>
                                    </p:animScale>
                                    <p:anim by="(#ppt_h/3+#ppt_w*0.1)" calcmode="lin" valueType="num">
                                      <p:cBhvr additive="sum">
                                        <p:cTn id="34" dur="200" decel="100000" autoRev="1" fill="hold">
                                          <p:stCondLst>
                                            <p:cond delay="600"/>
                                          </p:stCondLst>
                                        </p:cTn>
                                        <p:tgtEl>
                                          <p:spTgt spid="46087"/>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46088"/>
                                        </p:tgtEl>
                                        <p:attrNameLst>
                                          <p:attrName>style.visibility</p:attrName>
                                        </p:attrNameLst>
                                      </p:cBhvr>
                                      <p:to>
                                        <p:strVal val="visible"/>
                                      </p:to>
                                    </p:set>
                                    <p:anim from="(-#ppt_w/2)" to="(#ppt_x)" calcmode="lin" valueType="num">
                                      <p:cBhvr>
                                        <p:cTn id="39" dur="600" fill="hold">
                                          <p:stCondLst>
                                            <p:cond delay="0"/>
                                          </p:stCondLst>
                                        </p:cTn>
                                        <p:tgtEl>
                                          <p:spTgt spid="46088"/>
                                        </p:tgtEl>
                                        <p:attrNameLst>
                                          <p:attrName>ppt_x</p:attrName>
                                        </p:attrNameLst>
                                      </p:cBhvr>
                                    </p:anim>
                                    <p:anim from="0" to="-1.0" calcmode="lin" valueType="num">
                                      <p:cBhvr>
                                        <p:cTn id="40" dur="200" decel="50000" autoRev="1" fill="hold">
                                          <p:stCondLst>
                                            <p:cond delay="600"/>
                                          </p:stCondLst>
                                        </p:cTn>
                                        <p:tgtEl>
                                          <p:spTgt spid="46088"/>
                                        </p:tgtEl>
                                        <p:attrNameLst>
                                          <p:attrName>xshear</p:attrName>
                                        </p:attrNameLst>
                                      </p:cBhvr>
                                    </p:anim>
                                    <p:animScale>
                                      <p:cBhvr>
                                        <p:cTn id="41" dur="200" decel="100000" autoRev="1" fill="hold">
                                          <p:stCondLst>
                                            <p:cond delay="600"/>
                                          </p:stCondLst>
                                        </p:cTn>
                                        <p:tgtEl>
                                          <p:spTgt spid="46088"/>
                                        </p:tgtEl>
                                      </p:cBhvr>
                                      <p:from x="100000" y="100000"/>
                                      <p:to x="80000" y="100000"/>
                                    </p:animScale>
                                    <p:anim by="(#ppt_h/3+#ppt_w*0.1)" calcmode="lin" valueType="num">
                                      <p:cBhvr additive="sum">
                                        <p:cTn id="42" dur="200" decel="100000" autoRev="1" fill="hold">
                                          <p:stCondLst>
                                            <p:cond delay="600"/>
                                          </p:stCondLst>
                                        </p:cTn>
                                        <p:tgtEl>
                                          <p:spTgt spid="46088"/>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46089"/>
                                        </p:tgtEl>
                                        <p:attrNameLst>
                                          <p:attrName>style.visibility</p:attrName>
                                        </p:attrNameLst>
                                      </p:cBhvr>
                                      <p:to>
                                        <p:strVal val="visible"/>
                                      </p:to>
                                    </p:set>
                                    <p:anim from="(-#ppt_w/2)" to="(#ppt_x)" calcmode="lin" valueType="num">
                                      <p:cBhvr>
                                        <p:cTn id="47" dur="600" fill="hold">
                                          <p:stCondLst>
                                            <p:cond delay="0"/>
                                          </p:stCondLst>
                                        </p:cTn>
                                        <p:tgtEl>
                                          <p:spTgt spid="46089"/>
                                        </p:tgtEl>
                                        <p:attrNameLst>
                                          <p:attrName>ppt_x</p:attrName>
                                        </p:attrNameLst>
                                      </p:cBhvr>
                                    </p:anim>
                                    <p:anim from="0" to="-1.0" calcmode="lin" valueType="num">
                                      <p:cBhvr>
                                        <p:cTn id="48" dur="200" decel="50000" autoRev="1" fill="hold">
                                          <p:stCondLst>
                                            <p:cond delay="600"/>
                                          </p:stCondLst>
                                        </p:cTn>
                                        <p:tgtEl>
                                          <p:spTgt spid="46089"/>
                                        </p:tgtEl>
                                        <p:attrNameLst>
                                          <p:attrName>xshear</p:attrName>
                                        </p:attrNameLst>
                                      </p:cBhvr>
                                    </p:anim>
                                    <p:animScale>
                                      <p:cBhvr>
                                        <p:cTn id="49" dur="200" decel="100000" autoRev="1" fill="hold">
                                          <p:stCondLst>
                                            <p:cond delay="600"/>
                                          </p:stCondLst>
                                        </p:cTn>
                                        <p:tgtEl>
                                          <p:spTgt spid="46089"/>
                                        </p:tgtEl>
                                      </p:cBhvr>
                                      <p:from x="100000" y="100000"/>
                                      <p:to x="80000" y="100000"/>
                                    </p:animScale>
                                    <p:anim by="(#ppt_h/3+#ppt_w*0.1)" calcmode="lin" valueType="num">
                                      <p:cBhvr additive="sum">
                                        <p:cTn id="50" dur="200" decel="100000" autoRev="1" fill="hold">
                                          <p:stCondLst>
                                            <p:cond delay="600"/>
                                          </p:stCondLst>
                                        </p:cTn>
                                        <p:tgtEl>
                                          <p:spTgt spid="46089"/>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46090"/>
                                        </p:tgtEl>
                                        <p:attrNameLst>
                                          <p:attrName>style.visibility</p:attrName>
                                        </p:attrNameLst>
                                      </p:cBhvr>
                                      <p:to>
                                        <p:strVal val="visible"/>
                                      </p:to>
                                    </p:set>
                                    <p:anim from="(-#ppt_w/2)" to="(#ppt_x)" calcmode="lin" valueType="num">
                                      <p:cBhvr>
                                        <p:cTn id="55" dur="600" fill="hold">
                                          <p:stCondLst>
                                            <p:cond delay="0"/>
                                          </p:stCondLst>
                                        </p:cTn>
                                        <p:tgtEl>
                                          <p:spTgt spid="46090"/>
                                        </p:tgtEl>
                                        <p:attrNameLst>
                                          <p:attrName>ppt_x</p:attrName>
                                        </p:attrNameLst>
                                      </p:cBhvr>
                                    </p:anim>
                                    <p:anim from="0" to="-1.0" calcmode="lin" valueType="num">
                                      <p:cBhvr>
                                        <p:cTn id="56" dur="200" decel="50000" autoRev="1" fill="hold">
                                          <p:stCondLst>
                                            <p:cond delay="600"/>
                                          </p:stCondLst>
                                        </p:cTn>
                                        <p:tgtEl>
                                          <p:spTgt spid="46090"/>
                                        </p:tgtEl>
                                        <p:attrNameLst>
                                          <p:attrName>xshear</p:attrName>
                                        </p:attrNameLst>
                                      </p:cBhvr>
                                    </p:anim>
                                    <p:animScale>
                                      <p:cBhvr>
                                        <p:cTn id="57" dur="200" decel="100000" autoRev="1" fill="hold">
                                          <p:stCondLst>
                                            <p:cond delay="600"/>
                                          </p:stCondLst>
                                        </p:cTn>
                                        <p:tgtEl>
                                          <p:spTgt spid="46090"/>
                                        </p:tgtEl>
                                      </p:cBhvr>
                                      <p:from x="100000" y="100000"/>
                                      <p:to x="80000" y="100000"/>
                                    </p:animScale>
                                    <p:anim by="(#ppt_h/3+#ppt_w*0.1)" calcmode="lin" valueType="num">
                                      <p:cBhvr additive="sum">
                                        <p:cTn id="58" dur="200" decel="100000" autoRev="1" fill="hold">
                                          <p:stCondLst>
                                            <p:cond delay="600"/>
                                          </p:stCondLst>
                                        </p:cTn>
                                        <p:tgtEl>
                                          <p:spTgt spid="46090"/>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46091"/>
                                        </p:tgtEl>
                                        <p:attrNameLst>
                                          <p:attrName>style.visibility</p:attrName>
                                        </p:attrNameLst>
                                      </p:cBhvr>
                                      <p:to>
                                        <p:strVal val="visible"/>
                                      </p:to>
                                    </p:set>
                                    <p:anim from="(-#ppt_w/2)" to="(#ppt_x)" calcmode="lin" valueType="num">
                                      <p:cBhvr>
                                        <p:cTn id="63" dur="600" fill="hold">
                                          <p:stCondLst>
                                            <p:cond delay="0"/>
                                          </p:stCondLst>
                                        </p:cTn>
                                        <p:tgtEl>
                                          <p:spTgt spid="46091"/>
                                        </p:tgtEl>
                                        <p:attrNameLst>
                                          <p:attrName>ppt_x</p:attrName>
                                        </p:attrNameLst>
                                      </p:cBhvr>
                                    </p:anim>
                                    <p:anim from="0" to="-1.0" calcmode="lin" valueType="num">
                                      <p:cBhvr>
                                        <p:cTn id="64" dur="200" decel="50000" autoRev="1" fill="hold">
                                          <p:stCondLst>
                                            <p:cond delay="600"/>
                                          </p:stCondLst>
                                        </p:cTn>
                                        <p:tgtEl>
                                          <p:spTgt spid="46091"/>
                                        </p:tgtEl>
                                        <p:attrNameLst>
                                          <p:attrName>xshear</p:attrName>
                                        </p:attrNameLst>
                                      </p:cBhvr>
                                    </p:anim>
                                    <p:animScale>
                                      <p:cBhvr>
                                        <p:cTn id="65" dur="200" decel="100000" autoRev="1" fill="hold">
                                          <p:stCondLst>
                                            <p:cond delay="600"/>
                                          </p:stCondLst>
                                        </p:cTn>
                                        <p:tgtEl>
                                          <p:spTgt spid="46091"/>
                                        </p:tgtEl>
                                      </p:cBhvr>
                                      <p:from x="100000" y="100000"/>
                                      <p:to x="80000" y="100000"/>
                                    </p:animScale>
                                    <p:anim by="(#ppt_h/3+#ppt_w*0.1)" calcmode="lin" valueType="num">
                                      <p:cBhvr additive="sum">
                                        <p:cTn id="66" dur="200" decel="100000" autoRev="1" fill="hold">
                                          <p:stCondLst>
                                            <p:cond delay="600"/>
                                          </p:stCondLst>
                                        </p:cTn>
                                        <p:tgtEl>
                                          <p:spTgt spid="46091"/>
                                        </p:tgtEl>
                                        <p:attrNameLst>
                                          <p:attrName>ppt_x</p:attrName>
                                        </p:attrNameLst>
                                      </p:cBhvr>
                                    </p:anim>
                                  </p:childTnLst>
                                </p:cTn>
                              </p:par>
                            </p:childTnLst>
                          </p:cTn>
                        </p:par>
                      </p:childTnLst>
                    </p:cTn>
                  </p:par>
                  <p:par>
                    <p:cTn id="67" fill="hold">
                      <p:stCondLst>
                        <p:cond delay="indefinite"/>
                      </p:stCondLst>
                      <p:childTnLst>
                        <p:par>
                          <p:cTn id="68" fill="hold">
                            <p:stCondLst>
                              <p:cond delay="0"/>
                            </p:stCondLst>
                            <p:childTnLst>
                              <p:par>
                                <p:cTn id="69" presetID="34" presetClass="entr" presetSubtype="0" fill="hold" grpId="0" nodeType="clickEffect">
                                  <p:stCondLst>
                                    <p:cond delay="0"/>
                                  </p:stCondLst>
                                  <p:childTnLst>
                                    <p:set>
                                      <p:cBhvr>
                                        <p:cTn id="70" dur="1" fill="hold">
                                          <p:stCondLst>
                                            <p:cond delay="0"/>
                                          </p:stCondLst>
                                        </p:cTn>
                                        <p:tgtEl>
                                          <p:spTgt spid="46092"/>
                                        </p:tgtEl>
                                        <p:attrNameLst>
                                          <p:attrName>style.visibility</p:attrName>
                                        </p:attrNameLst>
                                      </p:cBhvr>
                                      <p:to>
                                        <p:strVal val="visible"/>
                                      </p:to>
                                    </p:set>
                                    <p:anim from="(-#ppt_w/2)" to="(#ppt_x)" calcmode="lin" valueType="num">
                                      <p:cBhvr>
                                        <p:cTn id="71" dur="600" fill="hold">
                                          <p:stCondLst>
                                            <p:cond delay="0"/>
                                          </p:stCondLst>
                                        </p:cTn>
                                        <p:tgtEl>
                                          <p:spTgt spid="46092"/>
                                        </p:tgtEl>
                                        <p:attrNameLst>
                                          <p:attrName>ppt_x</p:attrName>
                                        </p:attrNameLst>
                                      </p:cBhvr>
                                    </p:anim>
                                    <p:anim from="0" to="-1.0" calcmode="lin" valueType="num">
                                      <p:cBhvr>
                                        <p:cTn id="72" dur="200" decel="50000" autoRev="1" fill="hold">
                                          <p:stCondLst>
                                            <p:cond delay="600"/>
                                          </p:stCondLst>
                                        </p:cTn>
                                        <p:tgtEl>
                                          <p:spTgt spid="46092"/>
                                        </p:tgtEl>
                                        <p:attrNameLst>
                                          <p:attrName>xshear</p:attrName>
                                        </p:attrNameLst>
                                      </p:cBhvr>
                                    </p:anim>
                                    <p:animScale>
                                      <p:cBhvr>
                                        <p:cTn id="73" dur="200" decel="100000" autoRev="1" fill="hold">
                                          <p:stCondLst>
                                            <p:cond delay="600"/>
                                          </p:stCondLst>
                                        </p:cTn>
                                        <p:tgtEl>
                                          <p:spTgt spid="46092"/>
                                        </p:tgtEl>
                                      </p:cBhvr>
                                      <p:from x="100000" y="100000"/>
                                      <p:to x="80000" y="100000"/>
                                    </p:animScale>
                                    <p:anim by="(#ppt_h/3+#ppt_w*0.1)" calcmode="lin" valueType="num">
                                      <p:cBhvr additive="sum">
                                        <p:cTn id="74" dur="200" decel="100000" autoRev="1" fill="hold">
                                          <p:stCondLst>
                                            <p:cond delay="600"/>
                                          </p:stCondLst>
                                        </p:cTn>
                                        <p:tgtEl>
                                          <p:spTgt spid="46092"/>
                                        </p:tgtEl>
                                        <p:attrNameLst>
                                          <p:attrName>ppt_x</p:attrName>
                                        </p:attrNameLst>
                                      </p:cBhvr>
                                    </p:anim>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iterate type="lt">
                                    <p:tmPct val="5000"/>
                                  </p:iterate>
                                  <p:childTnLst>
                                    <p:set>
                                      <p:cBhvr>
                                        <p:cTn id="78" dur="1" fill="hold">
                                          <p:stCondLst>
                                            <p:cond delay="0"/>
                                          </p:stCondLst>
                                        </p:cTn>
                                        <p:tgtEl>
                                          <p:spTgt spid="46093"/>
                                        </p:tgtEl>
                                        <p:attrNameLst>
                                          <p:attrName>style.visibility</p:attrName>
                                        </p:attrNameLst>
                                      </p:cBhvr>
                                      <p:to>
                                        <p:strVal val="visible"/>
                                      </p:to>
                                    </p:set>
                                    <p:anim calcmode="lin" valueType="num">
                                      <p:cBhvr>
                                        <p:cTn id="79" dur="1000" fill="hold"/>
                                        <p:tgtEl>
                                          <p:spTgt spid="46093"/>
                                        </p:tgtEl>
                                        <p:attrNameLst>
                                          <p:attrName>ppt_w</p:attrName>
                                        </p:attrNameLst>
                                      </p:cBhvr>
                                      <p:tavLst>
                                        <p:tav tm="0">
                                          <p:val>
                                            <p:fltVal val="0"/>
                                          </p:val>
                                        </p:tav>
                                        <p:tav tm="100000">
                                          <p:val>
                                            <p:strVal val="#ppt_w"/>
                                          </p:val>
                                        </p:tav>
                                      </p:tavLst>
                                    </p:anim>
                                    <p:anim calcmode="lin" valueType="num">
                                      <p:cBhvr>
                                        <p:cTn id="80" dur="1000" fill="hold"/>
                                        <p:tgtEl>
                                          <p:spTgt spid="46093"/>
                                        </p:tgtEl>
                                        <p:attrNameLst>
                                          <p:attrName>ppt_h</p:attrName>
                                        </p:attrNameLst>
                                      </p:cBhvr>
                                      <p:tavLst>
                                        <p:tav tm="0">
                                          <p:val>
                                            <p:fltVal val="0"/>
                                          </p:val>
                                        </p:tav>
                                        <p:tav tm="100000">
                                          <p:val>
                                            <p:strVal val="#ppt_h"/>
                                          </p:val>
                                        </p:tav>
                                      </p:tavLst>
                                    </p:anim>
                                    <p:anim calcmode="lin" valueType="num">
                                      <p:cBhvr>
                                        <p:cTn id="81" dur="1000" fill="hold"/>
                                        <p:tgtEl>
                                          <p:spTgt spid="46093"/>
                                        </p:tgtEl>
                                        <p:attrNameLst>
                                          <p:attrName>style.rotation</p:attrName>
                                        </p:attrNameLst>
                                      </p:cBhvr>
                                      <p:tavLst>
                                        <p:tav tm="0">
                                          <p:val>
                                            <p:fltVal val="90"/>
                                          </p:val>
                                        </p:tav>
                                        <p:tav tm="100000">
                                          <p:val>
                                            <p:fltVal val="0"/>
                                          </p:val>
                                        </p:tav>
                                      </p:tavLst>
                                    </p:anim>
                                    <p:animEffect transition="in" filter="fade">
                                      <p:cBhvr>
                                        <p:cTn id="82" dur="1000"/>
                                        <p:tgtEl>
                                          <p:spTgt spid="46093"/>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iterate type="lt">
                                    <p:tmPct val="5000"/>
                                  </p:iterate>
                                  <p:childTnLst>
                                    <p:set>
                                      <p:cBhvr>
                                        <p:cTn id="86" dur="1" fill="hold">
                                          <p:stCondLst>
                                            <p:cond delay="0"/>
                                          </p:stCondLst>
                                        </p:cTn>
                                        <p:tgtEl>
                                          <p:spTgt spid="46094"/>
                                        </p:tgtEl>
                                        <p:attrNameLst>
                                          <p:attrName>style.visibility</p:attrName>
                                        </p:attrNameLst>
                                      </p:cBhvr>
                                      <p:to>
                                        <p:strVal val="visible"/>
                                      </p:to>
                                    </p:set>
                                    <p:anim calcmode="lin" valueType="num">
                                      <p:cBhvr>
                                        <p:cTn id="87" dur="1000" fill="hold"/>
                                        <p:tgtEl>
                                          <p:spTgt spid="46094"/>
                                        </p:tgtEl>
                                        <p:attrNameLst>
                                          <p:attrName>ppt_w</p:attrName>
                                        </p:attrNameLst>
                                      </p:cBhvr>
                                      <p:tavLst>
                                        <p:tav tm="0">
                                          <p:val>
                                            <p:fltVal val="0"/>
                                          </p:val>
                                        </p:tav>
                                        <p:tav tm="100000">
                                          <p:val>
                                            <p:strVal val="#ppt_w"/>
                                          </p:val>
                                        </p:tav>
                                      </p:tavLst>
                                    </p:anim>
                                    <p:anim calcmode="lin" valueType="num">
                                      <p:cBhvr>
                                        <p:cTn id="88" dur="1000" fill="hold"/>
                                        <p:tgtEl>
                                          <p:spTgt spid="46094"/>
                                        </p:tgtEl>
                                        <p:attrNameLst>
                                          <p:attrName>ppt_h</p:attrName>
                                        </p:attrNameLst>
                                      </p:cBhvr>
                                      <p:tavLst>
                                        <p:tav tm="0">
                                          <p:val>
                                            <p:fltVal val="0"/>
                                          </p:val>
                                        </p:tav>
                                        <p:tav tm="100000">
                                          <p:val>
                                            <p:strVal val="#ppt_h"/>
                                          </p:val>
                                        </p:tav>
                                      </p:tavLst>
                                    </p:anim>
                                    <p:anim calcmode="lin" valueType="num">
                                      <p:cBhvr>
                                        <p:cTn id="89" dur="1000" fill="hold"/>
                                        <p:tgtEl>
                                          <p:spTgt spid="46094"/>
                                        </p:tgtEl>
                                        <p:attrNameLst>
                                          <p:attrName>style.rotation</p:attrName>
                                        </p:attrNameLst>
                                      </p:cBhvr>
                                      <p:tavLst>
                                        <p:tav tm="0">
                                          <p:val>
                                            <p:fltVal val="90"/>
                                          </p:val>
                                        </p:tav>
                                        <p:tav tm="100000">
                                          <p:val>
                                            <p:fltVal val="0"/>
                                          </p:val>
                                        </p:tav>
                                      </p:tavLst>
                                    </p:anim>
                                    <p:animEffect transition="in" filter="fade">
                                      <p:cBhvr>
                                        <p:cTn id="90" dur="1000"/>
                                        <p:tgtEl>
                                          <p:spTgt spid="46094"/>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46095"/>
                                        </p:tgtEl>
                                        <p:attrNameLst>
                                          <p:attrName>style.visibility</p:attrName>
                                        </p:attrNameLst>
                                      </p:cBhvr>
                                      <p:to>
                                        <p:strVal val="visible"/>
                                      </p:to>
                                    </p:set>
                                    <p:anim calcmode="lin" valueType="num">
                                      <p:cBhvr additive="base">
                                        <p:cTn id="95" dur="500" fill="hold"/>
                                        <p:tgtEl>
                                          <p:spTgt spid="46095"/>
                                        </p:tgtEl>
                                        <p:attrNameLst>
                                          <p:attrName>ppt_x</p:attrName>
                                        </p:attrNameLst>
                                      </p:cBhvr>
                                      <p:tavLst>
                                        <p:tav tm="0">
                                          <p:val>
                                            <p:strVal val="#ppt_x"/>
                                          </p:val>
                                        </p:tav>
                                        <p:tav tm="100000">
                                          <p:val>
                                            <p:strVal val="#ppt_x"/>
                                          </p:val>
                                        </p:tav>
                                      </p:tavLst>
                                    </p:anim>
                                    <p:anim calcmode="lin" valueType="num">
                                      <p:cBhvr additive="base">
                                        <p:cTn id="96" dur="500" fill="hold"/>
                                        <p:tgtEl>
                                          <p:spTgt spid="46095"/>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46096"/>
                                        </p:tgtEl>
                                        <p:attrNameLst>
                                          <p:attrName>style.visibility</p:attrName>
                                        </p:attrNameLst>
                                      </p:cBhvr>
                                      <p:to>
                                        <p:strVal val="visible"/>
                                      </p:to>
                                    </p:set>
                                    <p:animEffect transition="in" filter="fade">
                                      <p:cBhvr>
                                        <p:cTn id="101" dur="2000"/>
                                        <p:tgtEl>
                                          <p:spTgt spid="46096"/>
                                        </p:tgtEl>
                                      </p:cBhvr>
                                    </p:animEffect>
                                  </p:childTnLst>
                                </p:cTn>
                              </p:par>
                            </p:childTnLst>
                          </p:cTn>
                        </p:par>
                      </p:childTnLst>
                    </p:cTn>
                  </p:par>
                  <p:par>
                    <p:cTn id="102" fill="hold">
                      <p:stCondLst>
                        <p:cond delay="indefinite"/>
                      </p:stCondLst>
                      <p:childTnLst>
                        <p:par>
                          <p:cTn id="103" fill="hold">
                            <p:stCondLst>
                              <p:cond delay="0"/>
                            </p:stCondLst>
                            <p:childTnLst>
                              <p:par>
                                <p:cTn id="104" presetID="45" presetClass="entr" presetSubtype="0" fill="hold" grpId="0" nodeType="clickEffect">
                                  <p:stCondLst>
                                    <p:cond delay="0"/>
                                  </p:stCondLst>
                                  <p:iterate type="lt">
                                    <p:tmPct val="10000"/>
                                  </p:iterate>
                                  <p:childTnLst>
                                    <p:set>
                                      <p:cBhvr>
                                        <p:cTn id="105" dur="1" fill="hold">
                                          <p:stCondLst>
                                            <p:cond delay="0"/>
                                          </p:stCondLst>
                                        </p:cTn>
                                        <p:tgtEl>
                                          <p:spTgt spid="46097"/>
                                        </p:tgtEl>
                                        <p:attrNameLst>
                                          <p:attrName>style.visibility</p:attrName>
                                        </p:attrNameLst>
                                      </p:cBhvr>
                                      <p:to>
                                        <p:strVal val="visible"/>
                                      </p:to>
                                    </p:set>
                                    <p:animEffect transition="in" filter="fade">
                                      <p:cBhvr>
                                        <p:cTn id="106" dur="2000"/>
                                        <p:tgtEl>
                                          <p:spTgt spid="46097"/>
                                        </p:tgtEl>
                                      </p:cBhvr>
                                    </p:animEffect>
                                    <p:anim calcmode="lin" valueType="num">
                                      <p:cBhvr>
                                        <p:cTn id="107" dur="2000" fill="hold"/>
                                        <p:tgtEl>
                                          <p:spTgt spid="46097"/>
                                        </p:tgtEl>
                                        <p:attrNameLst>
                                          <p:attrName>ppt_w</p:attrName>
                                        </p:attrNameLst>
                                      </p:cBhvr>
                                      <p:tavLst>
                                        <p:tav tm="0" fmla="#ppt_w*sin(2.5*pi*$)">
                                          <p:val>
                                            <p:fltVal val="0"/>
                                          </p:val>
                                        </p:tav>
                                        <p:tav tm="100000">
                                          <p:val>
                                            <p:fltVal val="1"/>
                                          </p:val>
                                        </p:tav>
                                      </p:tavLst>
                                    </p:anim>
                                    <p:anim calcmode="lin" valueType="num">
                                      <p:cBhvr>
                                        <p:cTn id="108" dur="2000" fill="hold"/>
                                        <p:tgtEl>
                                          <p:spTgt spid="46097"/>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34" presetClass="entr" presetSubtype="0" fill="hold" nodeType="clickEffect">
                                  <p:stCondLst>
                                    <p:cond delay="0"/>
                                  </p:stCondLst>
                                  <p:childTnLst>
                                    <p:set>
                                      <p:cBhvr>
                                        <p:cTn id="112" dur="1" fill="hold">
                                          <p:stCondLst>
                                            <p:cond delay="0"/>
                                          </p:stCondLst>
                                        </p:cTn>
                                        <p:tgtEl>
                                          <p:spTgt spid="46098">
                                            <p:txEl>
                                              <p:pRg st="0" end="0"/>
                                            </p:txEl>
                                          </p:spTgt>
                                        </p:tgtEl>
                                        <p:attrNameLst>
                                          <p:attrName>style.visibility</p:attrName>
                                        </p:attrNameLst>
                                      </p:cBhvr>
                                      <p:to>
                                        <p:strVal val="visible"/>
                                      </p:to>
                                    </p:set>
                                    <p:anim from="(-#ppt_w/2)" to="(#ppt_x)" calcmode="lin" valueType="num">
                                      <p:cBhvr>
                                        <p:cTn id="113" dur="600" fill="hold">
                                          <p:stCondLst>
                                            <p:cond delay="0"/>
                                          </p:stCondLst>
                                        </p:cTn>
                                        <p:tgtEl>
                                          <p:spTgt spid="46098">
                                            <p:txEl>
                                              <p:pRg st="0" end="0"/>
                                            </p:txEl>
                                          </p:spTgt>
                                        </p:tgtEl>
                                        <p:attrNameLst>
                                          <p:attrName>ppt_x</p:attrName>
                                        </p:attrNameLst>
                                      </p:cBhvr>
                                    </p:anim>
                                    <p:anim from="0" to="-1.0" calcmode="lin" valueType="num">
                                      <p:cBhvr>
                                        <p:cTn id="114" dur="200" decel="50000" autoRev="1" fill="hold">
                                          <p:stCondLst>
                                            <p:cond delay="600"/>
                                          </p:stCondLst>
                                        </p:cTn>
                                        <p:tgtEl>
                                          <p:spTgt spid="46098">
                                            <p:txEl>
                                              <p:pRg st="0" end="0"/>
                                            </p:txEl>
                                          </p:spTgt>
                                        </p:tgtEl>
                                        <p:attrNameLst>
                                          <p:attrName>xshear</p:attrName>
                                        </p:attrNameLst>
                                      </p:cBhvr>
                                    </p:anim>
                                    <p:animScale>
                                      <p:cBhvr>
                                        <p:cTn id="115" dur="200" decel="100000" autoRev="1" fill="hold">
                                          <p:stCondLst>
                                            <p:cond delay="600"/>
                                          </p:stCondLst>
                                        </p:cTn>
                                        <p:tgtEl>
                                          <p:spTgt spid="46098">
                                            <p:txEl>
                                              <p:pRg st="0" end="0"/>
                                            </p:txEl>
                                          </p:spTgt>
                                        </p:tgtEl>
                                      </p:cBhvr>
                                      <p:from x="100000" y="100000"/>
                                      <p:to x="80000" y="100000"/>
                                    </p:animScale>
                                    <p:anim by="(#ppt_h/3+#ppt_w*0.1)" calcmode="lin" valueType="num">
                                      <p:cBhvr additive="sum">
                                        <p:cTn id="116" dur="200" decel="100000" autoRev="1" fill="hold">
                                          <p:stCondLst>
                                            <p:cond delay="600"/>
                                          </p:stCondLst>
                                        </p:cTn>
                                        <p:tgtEl>
                                          <p:spTgt spid="46098">
                                            <p:txEl>
                                              <p:pRg st="0" end="0"/>
                                            </p:txEl>
                                          </p:spTgt>
                                        </p:tgtEl>
                                        <p:attrNameLst>
                                          <p:attrName>ppt_x</p:attrName>
                                        </p:attrNameLst>
                                      </p:cBhvr>
                                    </p:anim>
                                  </p:childTnLst>
                                </p:cTn>
                              </p:par>
                            </p:childTnLst>
                          </p:cTn>
                        </p:par>
                      </p:childTnLst>
                    </p:cTn>
                  </p:par>
                  <p:par>
                    <p:cTn id="117" fill="hold">
                      <p:stCondLst>
                        <p:cond delay="indefinite"/>
                      </p:stCondLst>
                      <p:childTnLst>
                        <p:par>
                          <p:cTn id="118" fill="hold">
                            <p:stCondLst>
                              <p:cond delay="0"/>
                            </p:stCondLst>
                            <p:childTnLst>
                              <p:par>
                                <p:cTn id="119" presetID="34" presetClass="entr" presetSubtype="0" fill="hold" grpId="0" nodeType="clickEffect">
                                  <p:stCondLst>
                                    <p:cond delay="0"/>
                                  </p:stCondLst>
                                  <p:childTnLst>
                                    <p:set>
                                      <p:cBhvr>
                                        <p:cTn id="120" dur="1" fill="hold">
                                          <p:stCondLst>
                                            <p:cond delay="0"/>
                                          </p:stCondLst>
                                        </p:cTn>
                                        <p:tgtEl>
                                          <p:spTgt spid="46099"/>
                                        </p:tgtEl>
                                        <p:attrNameLst>
                                          <p:attrName>style.visibility</p:attrName>
                                        </p:attrNameLst>
                                      </p:cBhvr>
                                      <p:to>
                                        <p:strVal val="visible"/>
                                      </p:to>
                                    </p:set>
                                    <p:anim from="(-#ppt_w/2)" to="(#ppt_x)" calcmode="lin" valueType="num">
                                      <p:cBhvr>
                                        <p:cTn id="121" dur="600" fill="hold">
                                          <p:stCondLst>
                                            <p:cond delay="0"/>
                                          </p:stCondLst>
                                        </p:cTn>
                                        <p:tgtEl>
                                          <p:spTgt spid="46099"/>
                                        </p:tgtEl>
                                        <p:attrNameLst>
                                          <p:attrName>ppt_x</p:attrName>
                                        </p:attrNameLst>
                                      </p:cBhvr>
                                    </p:anim>
                                    <p:anim from="0" to="-1.0" calcmode="lin" valueType="num">
                                      <p:cBhvr>
                                        <p:cTn id="122" dur="200" decel="50000" autoRev="1" fill="hold">
                                          <p:stCondLst>
                                            <p:cond delay="600"/>
                                          </p:stCondLst>
                                        </p:cTn>
                                        <p:tgtEl>
                                          <p:spTgt spid="46099"/>
                                        </p:tgtEl>
                                        <p:attrNameLst>
                                          <p:attrName>xshear</p:attrName>
                                        </p:attrNameLst>
                                      </p:cBhvr>
                                    </p:anim>
                                    <p:animScale>
                                      <p:cBhvr>
                                        <p:cTn id="123" dur="200" decel="100000" autoRev="1" fill="hold">
                                          <p:stCondLst>
                                            <p:cond delay="600"/>
                                          </p:stCondLst>
                                        </p:cTn>
                                        <p:tgtEl>
                                          <p:spTgt spid="46099"/>
                                        </p:tgtEl>
                                      </p:cBhvr>
                                      <p:from x="100000" y="100000"/>
                                      <p:to x="80000" y="100000"/>
                                    </p:animScale>
                                    <p:anim by="(#ppt_h/3+#ppt_w*0.1)" calcmode="lin" valueType="num">
                                      <p:cBhvr additive="sum">
                                        <p:cTn id="124" dur="200" decel="100000" autoRev="1" fill="hold">
                                          <p:stCondLst>
                                            <p:cond delay="600"/>
                                          </p:stCondLst>
                                        </p:cTn>
                                        <p:tgtEl>
                                          <p:spTgt spid="46099"/>
                                        </p:tgtEl>
                                        <p:attrNameLst>
                                          <p:attrName>ppt_x</p:attrName>
                                        </p:attrNameLst>
                                      </p:cBhvr>
                                    </p:anim>
                                  </p:childTnLst>
                                </p:cTn>
                              </p:par>
                            </p:childTnLst>
                          </p:cTn>
                        </p:par>
                      </p:childTnLst>
                    </p:cTn>
                  </p:par>
                  <p:par>
                    <p:cTn id="125" fill="hold">
                      <p:stCondLst>
                        <p:cond delay="indefinite"/>
                      </p:stCondLst>
                      <p:childTnLst>
                        <p:par>
                          <p:cTn id="126" fill="hold">
                            <p:stCondLst>
                              <p:cond delay="0"/>
                            </p:stCondLst>
                            <p:childTnLst>
                              <p:par>
                                <p:cTn id="127" presetID="2" presetClass="exit" presetSubtype="4" fill="hold" grpId="1" nodeType="clickEffect">
                                  <p:stCondLst>
                                    <p:cond delay="0"/>
                                  </p:stCondLst>
                                  <p:iterate type="lt">
                                    <p:tmPct val="0"/>
                                  </p:iterate>
                                  <p:childTnLst>
                                    <p:anim calcmode="lin" valueType="num">
                                      <p:cBhvr additive="base">
                                        <p:cTn id="128" dur="500"/>
                                        <p:tgtEl>
                                          <p:spTgt spid="46093"/>
                                        </p:tgtEl>
                                        <p:attrNameLst>
                                          <p:attrName>ppt_x</p:attrName>
                                        </p:attrNameLst>
                                      </p:cBhvr>
                                      <p:tavLst>
                                        <p:tav tm="0">
                                          <p:val>
                                            <p:strVal val="ppt_x"/>
                                          </p:val>
                                        </p:tav>
                                        <p:tav tm="100000">
                                          <p:val>
                                            <p:strVal val="ppt_x"/>
                                          </p:val>
                                        </p:tav>
                                      </p:tavLst>
                                    </p:anim>
                                    <p:anim calcmode="lin" valueType="num">
                                      <p:cBhvr additive="base">
                                        <p:cTn id="129" dur="500"/>
                                        <p:tgtEl>
                                          <p:spTgt spid="46093"/>
                                        </p:tgtEl>
                                        <p:attrNameLst>
                                          <p:attrName>ppt_y</p:attrName>
                                        </p:attrNameLst>
                                      </p:cBhvr>
                                      <p:tavLst>
                                        <p:tav tm="0">
                                          <p:val>
                                            <p:strVal val="ppt_y"/>
                                          </p:val>
                                        </p:tav>
                                        <p:tav tm="100000">
                                          <p:val>
                                            <p:strVal val="1+ppt_h/2"/>
                                          </p:val>
                                        </p:tav>
                                      </p:tavLst>
                                    </p:anim>
                                    <p:set>
                                      <p:cBhvr>
                                        <p:cTn id="130" dur="1" fill="hold">
                                          <p:stCondLst>
                                            <p:cond delay="499"/>
                                          </p:stCondLst>
                                        </p:cTn>
                                        <p:tgtEl>
                                          <p:spTgt spid="46093"/>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3" presetClass="exit" presetSubtype="10" fill="hold" grpId="1" nodeType="clickEffect">
                                  <p:stCondLst>
                                    <p:cond delay="0"/>
                                  </p:stCondLst>
                                  <p:iterate type="lt">
                                    <p:tmPct val="0"/>
                                  </p:iterate>
                                  <p:childTnLst>
                                    <p:animEffect transition="out" filter="blinds(horizontal)">
                                      <p:cBhvr>
                                        <p:cTn id="134" dur="500"/>
                                        <p:tgtEl>
                                          <p:spTgt spid="46094"/>
                                        </p:tgtEl>
                                      </p:cBhvr>
                                    </p:animEffect>
                                    <p:set>
                                      <p:cBhvr>
                                        <p:cTn id="135" dur="1" fill="hold">
                                          <p:stCondLst>
                                            <p:cond delay="499"/>
                                          </p:stCondLst>
                                        </p:cTn>
                                        <p:tgtEl>
                                          <p:spTgt spid="46094"/>
                                        </p:tgtEl>
                                        <p:attrNameLst>
                                          <p:attrName>style.visibility</p:attrName>
                                        </p:attrNameLst>
                                      </p:cBhvr>
                                      <p:to>
                                        <p:strVal val="hidden"/>
                                      </p:to>
                                    </p:set>
                                  </p:childTnLst>
                                </p:cTn>
                              </p:par>
                            </p:childTnLst>
                          </p:cTn>
                        </p:par>
                      </p:childTnLst>
                    </p:cTn>
                  </p:par>
                  <p:par>
                    <p:cTn id="136" fill="hold">
                      <p:stCondLst>
                        <p:cond delay="indefinite"/>
                      </p:stCondLst>
                      <p:childTnLst>
                        <p:par>
                          <p:cTn id="137" fill="hold">
                            <p:stCondLst>
                              <p:cond delay="0"/>
                            </p:stCondLst>
                            <p:childTnLst>
                              <p:par>
                                <p:cTn id="138" presetID="4" presetClass="exit" presetSubtype="16" fill="hold" grpId="1" nodeType="clickEffect">
                                  <p:stCondLst>
                                    <p:cond delay="0"/>
                                  </p:stCondLst>
                                  <p:childTnLst>
                                    <p:animEffect transition="out" filter="box(in)">
                                      <p:cBhvr>
                                        <p:cTn id="139" dur="500"/>
                                        <p:tgtEl>
                                          <p:spTgt spid="46095"/>
                                        </p:tgtEl>
                                      </p:cBhvr>
                                    </p:animEffect>
                                    <p:set>
                                      <p:cBhvr>
                                        <p:cTn id="140" dur="1" fill="hold">
                                          <p:stCondLst>
                                            <p:cond delay="499"/>
                                          </p:stCondLst>
                                        </p:cTn>
                                        <p:tgtEl>
                                          <p:spTgt spid="46095"/>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34" presetClass="entr" presetSubtype="0" fill="hold" grpId="0" nodeType="clickEffect">
                                  <p:stCondLst>
                                    <p:cond delay="0"/>
                                  </p:stCondLst>
                                  <p:childTnLst>
                                    <p:set>
                                      <p:cBhvr>
                                        <p:cTn id="144" dur="1" fill="hold">
                                          <p:stCondLst>
                                            <p:cond delay="0"/>
                                          </p:stCondLst>
                                        </p:cTn>
                                        <p:tgtEl>
                                          <p:spTgt spid="46106"/>
                                        </p:tgtEl>
                                        <p:attrNameLst>
                                          <p:attrName>style.visibility</p:attrName>
                                        </p:attrNameLst>
                                      </p:cBhvr>
                                      <p:to>
                                        <p:strVal val="visible"/>
                                      </p:to>
                                    </p:set>
                                    <p:anim from="(-#ppt_w/2)" to="(#ppt_x)" calcmode="lin" valueType="num">
                                      <p:cBhvr>
                                        <p:cTn id="145" dur="600" fill="hold">
                                          <p:stCondLst>
                                            <p:cond delay="0"/>
                                          </p:stCondLst>
                                        </p:cTn>
                                        <p:tgtEl>
                                          <p:spTgt spid="46106"/>
                                        </p:tgtEl>
                                        <p:attrNameLst>
                                          <p:attrName>ppt_x</p:attrName>
                                        </p:attrNameLst>
                                      </p:cBhvr>
                                    </p:anim>
                                    <p:anim from="0" to="-1.0" calcmode="lin" valueType="num">
                                      <p:cBhvr>
                                        <p:cTn id="146" dur="200" decel="50000" autoRev="1" fill="hold">
                                          <p:stCondLst>
                                            <p:cond delay="600"/>
                                          </p:stCondLst>
                                        </p:cTn>
                                        <p:tgtEl>
                                          <p:spTgt spid="46106"/>
                                        </p:tgtEl>
                                        <p:attrNameLst>
                                          <p:attrName>xshear</p:attrName>
                                        </p:attrNameLst>
                                      </p:cBhvr>
                                    </p:anim>
                                    <p:animScale>
                                      <p:cBhvr>
                                        <p:cTn id="147" dur="200" decel="100000" autoRev="1" fill="hold">
                                          <p:stCondLst>
                                            <p:cond delay="600"/>
                                          </p:stCondLst>
                                        </p:cTn>
                                        <p:tgtEl>
                                          <p:spTgt spid="46106"/>
                                        </p:tgtEl>
                                      </p:cBhvr>
                                      <p:from x="100000" y="100000"/>
                                      <p:to x="80000" y="100000"/>
                                    </p:animScale>
                                    <p:anim by="(#ppt_h/3+#ppt_w*0.1)" calcmode="lin" valueType="num">
                                      <p:cBhvr additive="sum">
                                        <p:cTn id="148" dur="200" decel="100000" autoRev="1" fill="hold">
                                          <p:stCondLst>
                                            <p:cond delay="600"/>
                                          </p:stCondLst>
                                        </p:cTn>
                                        <p:tgtEl>
                                          <p:spTgt spid="46106"/>
                                        </p:tgtEl>
                                        <p:attrNameLst>
                                          <p:attrName>ppt_x</p:attrName>
                                        </p:attrNameLst>
                                      </p:cBhvr>
                                    </p:anim>
                                  </p:childTnLst>
                                </p:cTn>
                              </p:par>
                            </p:childTnLst>
                          </p:cTn>
                        </p:par>
                      </p:childTnLst>
                    </p:cTn>
                  </p:par>
                  <p:par>
                    <p:cTn id="149" fill="hold">
                      <p:stCondLst>
                        <p:cond delay="indefinite"/>
                      </p:stCondLst>
                      <p:childTnLst>
                        <p:par>
                          <p:cTn id="150" fill="hold">
                            <p:stCondLst>
                              <p:cond delay="0"/>
                            </p:stCondLst>
                            <p:childTnLst>
                              <p:par>
                                <p:cTn id="151" presetID="3" presetClass="exit" presetSubtype="10" fill="hold" grpId="1" nodeType="clickEffect">
                                  <p:stCondLst>
                                    <p:cond delay="0"/>
                                  </p:stCondLst>
                                  <p:childTnLst>
                                    <p:animEffect transition="out" filter="blinds(horizontal)">
                                      <p:cBhvr>
                                        <p:cTn id="152" dur="500"/>
                                        <p:tgtEl>
                                          <p:spTgt spid="46096"/>
                                        </p:tgtEl>
                                      </p:cBhvr>
                                    </p:animEffect>
                                    <p:set>
                                      <p:cBhvr>
                                        <p:cTn id="153" dur="1" fill="hold">
                                          <p:stCondLst>
                                            <p:cond delay="499"/>
                                          </p:stCondLst>
                                        </p:cTn>
                                        <p:tgtEl>
                                          <p:spTgt spid="46096"/>
                                        </p:tgtEl>
                                        <p:attrNameLst>
                                          <p:attrName>style.visibility</p:attrName>
                                        </p:attrNameLst>
                                      </p:cBhvr>
                                      <p:to>
                                        <p:strVal val="hidden"/>
                                      </p:to>
                                    </p:set>
                                  </p:childTnLst>
                                </p:cTn>
                              </p:par>
                            </p:childTnLst>
                          </p:cTn>
                        </p:par>
                      </p:childTnLst>
                    </p:cTn>
                  </p:par>
                  <p:par>
                    <p:cTn id="154" fill="hold">
                      <p:stCondLst>
                        <p:cond delay="indefinite"/>
                      </p:stCondLst>
                      <p:childTnLst>
                        <p:par>
                          <p:cTn id="155" fill="hold">
                            <p:stCondLst>
                              <p:cond delay="0"/>
                            </p:stCondLst>
                            <p:childTnLst>
                              <p:par>
                                <p:cTn id="156" presetID="3" presetClass="exit" presetSubtype="10" fill="hold" grpId="1" nodeType="clickEffect">
                                  <p:stCondLst>
                                    <p:cond delay="0"/>
                                  </p:stCondLst>
                                  <p:iterate type="lt">
                                    <p:tmPct val="0"/>
                                  </p:iterate>
                                  <p:childTnLst>
                                    <p:animEffect transition="out" filter="blinds(horizontal)">
                                      <p:cBhvr>
                                        <p:cTn id="157" dur="500"/>
                                        <p:tgtEl>
                                          <p:spTgt spid="46097"/>
                                        </p:tgtEl>
                                      </p:cBhvr>
                                    </p:animEffect>
                                    <p:set>
                                      <p:cBhvr>
                                        <p:cTn id="158" dur="1" fill="hold">
                                          <p:stCondLst>
                                            <p:cond delay="499"/>
                                          </p:stCondLst>
                                        </p:cTn>
                                        <p:tgtEl>
                                          <p:spTgt spid="46097"/>
                                        </p:tgtEl>
                                        <p:attrNameLst>
                                          <p:attrName>style.visibility</p:attrName>
                                        </p:attrNameLst>
                                      </p:cBhvr>
                                      <p:to>
                                        <p:strVal val="hidden"/>
                                      </p:to>
                                    </p:set>
                                  </p:childTnLst>
                                </p:cTn>
                              </p:par>
                            </p:childTnLst>
                          </p:cTn>
                        </p:par>
                      </p:childTnLst>
                    </p:cTn>
                  </p:par>
                  <p:par>
                    <p:cTn id="159" fill="hold">
                      <p:stCondLst>
                        <p:cond delay="indefinite"/>
                      </p:stCondLst>
                      <p:childTnLst>
                        <p:par>
                          <p:cTn id="160" fill="hold">
                            <p:stCondLst>
                              <p:cond delay="0"/>
                            </p:stCondLst>
                            <p:childTnLst>
                              <p:par>
                                <p:cTn id="161" presetID="2" presetClass="exit" presetSubtype="4" fill="hold" grpId="0" nodeType="clickEffect">
                                  <p:stCondLst>
                                    <p:cond delay="0"/>
                                  </p:stCondLst>
                                  <p:childTnLst>
                                    <p:anim calcmode="lin" valueType="num">
                                      <p:cBhvr additive="base">
                                        <p:cTn id="162" dur="500"/>
                                        <p:tgtEl>
                                          <p:spTgt spid="46098">
                                            <p:txEl>
                                              <p:pRg st="0" end="0"/>
                                            </p:txEl>
                                          </p:spTgt>
                                        </p:tgtEl>
                                        <p:attrNameLst>
                                          <p:attrName>ppt_x</p:attrName>
                                        </p:attrNameLst>
                                      </p:cBhvr>
                                      <p:tavLst>
                                        <p:tav tm="0">
                                          <p:val>
                                            <p:strVal val="ppt_x"/>
                                          </p:val>
                                        </p:tav>
                                        <p:tav tm="100000">
                                          <p:val>
                                            <p:strVal val="ppt_x"/>
                                          </p:val>
                                        </p:tav>
                                      </p:tavLst>
                                    </p:anim>
                                    <p:anim calcmode="lin" valueType="num">
                                      <p:cBhvr additive="base">
                                        <p:cTn id="163" dur="500"/>
                                        <p:tgtEl>
                                          <p:spTgt spid="46098">
                                            <p:txEl>
                                              <p:pRg st="0" end="0"/>
                                            </p:txEl>
                                          </p:spTgt>
                                        </p:tgtEl>
                                        <p:attrNameLst>
                                          <p:attrName>ppt_y</p:attrName>
                                        </p:attrNameLst>
                                      </p:cBhvr>
                                      <p:tavLst>
                                        <p:tav tm="0">
                                          <p:val>
                                            <p:strVal val="ppt_y"/>
                                          </p:val>
                                        </p:tav>
                                        <p:tav tm="100000">
                                          <p:val>
                                            <p:strVal val="1+ppt_h/2"/>
                                          </p:val>
                                        </p:tav>
                                      </p:tavLst>
                                    </p:anim>
                                    <p:set>
                                      <p:cBhvr>
                                        <p:cTn id="164" dur="1" fill="hold">
                                          <p:stCondLst>
                                            <p:cond delay="499"/>
                                          </p:stCondLst>
                                        </p:cTn>
                                        <p:tgtEl>
                                          <p:spTgt spid="46098">
                                            <p:txEl>
                                              <p:pRg st="0" end="0"/>
                                            </p:txEl>
                                          </p:spTgt>
                                        </p:tgtEl>
                                        <p:attrNameLst>
                                          <p:attrName>style.visibility</p:attrName>
                                        </p:attrNameLst>
                                      </p:cBhvr>
                                      <p:to>
                                        <p:strVal val="hidden"/>
                                      </p:to>
                                    </p:set>
                                  </p:childTnLst>
                                </p:cTn>
                              </p:par>
                            </p:childTnLst>
                          </p:cTn>
                        </p:par>
                      </p:childTnLst>
                    </p:cTn>
                  </p:par>
                  <p:par>
                    <p:cTn id="165" fill="hold">
                      <p:stCondLst>
                        <p:cond delay="indefinite"/>
                      </p:stCondLst>
                      <p:childTnLst>
                        <p:par>
                          <p:cTn id="166" fill="hold">
                            <p:stCondLst>
                              <p:cond delay="0"/>
                            </p:stCondLst>
                            <p:childTnLst>
                              <p:par>
                                <p:cTn id="167" presetID="3" presetClass="exit" presetSubtype="10" fill="hold" grpId="1" nodeType="clickEffect">
                                  <p:stCondLst>
                                    <p:cond delay="0"/>
                                  </p:stCondLst>
                                  <p:childTnLst>
                                    <p:animEffect transition="out" filter="blinds(horizontal)">
                                      <p:cBhvr>
                                        <p:cTn id="168" dur="500"/>
                                        <p:tgtEl>
                                          <p:spTgt spid="46099"/>
                                        </p:tgtEl>
                                      </p:cBhvr>
                                    </p:animEffect>
                                    <p:set>
                                      <p:cBhvr>
                                        <p:cTn id="169" dur="1" fill="hold">
                                          <p:stCondLst>
                                            <p:cond delay="499"/>
                                          </p:stCondLst>
                                        </p:cTn>
                                        <p:tgtEl>
                                          <p:spTgt spid="46099"/>
                                        </p:tgtEl>
                                        <p:attrNameLst>
                                          <p:attrName>style.visibility</p:attrName>
                                        </p:attrNameLst>
                                      </p:cBhvr>
                                      <p:to>
                                        <p:strVal val="hidden"/>
                                      </p:to>
                                    </p:set>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46107"/>
                                        </p:tgtEl>
                                        <p:attrNameLst>
                                          <p:attrName>style.visibility</p:attrName>
                                        </p:attrNameLst>
                                      </p:cBhvr>
                                      <p:to>
                                        <p:strVal val="visible"/>
                                      </p:to>
                                    </p:set>
                                    <p:anim calcmode="lin" valueType="num">
                                      <p:cBhvr additive="base">
                                        <p:cTn id="174" dur="500" fill="hold"/>
                                        <p:tgtEl>
                                          <p:spTgt spid="46107"/>
                                        </p:tgtEl>
                                        <p:attrNameLst>
                                          <p:attrName>ppt_x</p:attrName>
                                        </p:attrNameLst>
                                      </p:cBhvr>
                                      <p:tavLst>
                                        <p:tav tm="0">
                                          <p:val>
                                            <p:strVal val="#ppt_x"/>
                                          </p:val>
                                        </p:tav>
                                        <p:tav tm="100000">
                                          <p:val>
                                            <p:strVal val="#ppt_x"/>
                                          </p:val>
                                        </p:tav>
                                      </p:tavLst>
                                    </p:anim>
                                    <p:anim calcmode="lin" valueType="num">
                                      <p:cBhvr additive="base">
                                        <p:cTn id="175" dur="500" fill="hold"/>
                                        <p:tgtEl>
                                          <p:spTgt spid="46107"/>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34" presetClass="entr" presetSubtype="0" fill="hold" grpId="0" nodeType="clickEffect">
                                  <p:stCondLst>
                                    <p:cond delay="0"/>
                                  </p:stCondLst>
                                  <p:childTnLst>
                                    <p:set>
                                      <p:cBhvr>
                                        <p:cTn id="179" dur="1" fill="hold">
                                          <p:stCondLst>
                                            <p:cond delay="0"/>
                                          </p:stCondLst>
                                        </p:cTn>
                                        <p:tgtEl>
                                          <p:spTgt spid="46100"/>
                                        </p:tgtEl>
                                        <p:attrNameLst>
                                          <p:attrName>style.visibility</p:attrName>
                                        </p:attrNameLst>
                                      </p:cBhvr>
                                      <p:to>
                                        <p:strVal val="visible"/>
                                      </p:to>
                                    </p:set>
                                    <p:anim from="(-#ppt_w/2)" to="(#ppt_x)" calcmode="lin" valueType="num">
                                      <p:cBhvr>
                                        <p:cTn id="180" dur="600" fill="hold">
                                          <p:stCondLst>
                                            <p:cond delay="0"/>
                                          </p:stCondLst>
                                        </p:cTn>
                                        <p:tgtEl>
                                          <p:spTgt spid="46100"/>
                                        </p:tgtEl>
                                        <p:attrNameLst>
                                          <p:attrName>ppt_x</p:attrName>
                                        </p:attrNameLst>
                                      </p:cBhvr>
                                    </p:anim>
                                    <p:anim from="0" to="-1.0" calcmode="lin" valueType="num">
                                      <p:cBhvr>
                                        <p:cTn id="181" dur="200" decel="50000" autoRev="1" fill="hold">
                                          <p:stCondLst>
                                            <p:cond delay="600"/>
                                          </p:stCondLst>
                                        </p:cTn>
                                        <p:tgtEl>
                                          <p:spTgt spid="46100"/>
                                        </p:tgtEl>
                                        <p:attrNameLst>
                                          <p:attrName>xshear</p:attrName>
                                        </p:attrNameLst>
                                      </p:cBhvr>
                                    </p:anim>
                                    <p:animScale>
                                      <p:cBhvr>
                                        <p:cTn id="182" dur="200" decel="100000" autoRev="1" fill="hold">
                                          <p:stCondLst>
                                            <p:cond delay="600"/>
                                          </p:stCondLst>
                                        </p:cTn>
                                        <p:tgtEl>
                                          <p:spTgt spid="46100"/>
                                        </p:tgtEl>
                                      </p:cBhvr>
                                      <p:from x="100000" y="100000"/>
                                      <p:to x="80000" y="100000"/>
                                    </p:animScale>
                                    <p:anim by="(#ppt_h/3+#ppt_w*0.1)" calcmode="lin" valueType="num">
                                      <p:cBhvr additive="sum">
                                        <p:cTn id="183" dur="200" decel="100000" autoRev="1" fill="hold">
                                          <p:stCondLst>
                                            <p:cond delay="600"/>
                                          </p:stCondLst>
                                        </p:cTn>
                                        <p:tgtEl>
                                          <p:spTgt spid="46100"/>
                                        </p:tgtEl>
                                        <p:attrNameLst>
                                          <p:attrName>ppt_x</p:attrName>
                                        </p:attrNameLst>
                                      </p:cBhvr>
                                    </p:anim>
                                  </p:childTnLst>
                                </p:cTn>
                              </p:par>
                            </p:childTnLst>
                          </p:cTn>
                        </p:par>
                      </p:childTnLst>
                    </p:cTn>
                  </p:par>
                  <p:par>
                    <p:cTn id="184" fill="hold">
                      <p:stCondLst>
                        <p:cond delay="indefinite"/>
                      </p:stCondLst>
                      <p:childTnLst>
                        <p:par>
                          <p:cTn id="185" fill="hold">
                            <p:stCondLst>
                              <p:cond delay="0"/>
                            </p:stCondLst>
                            <p:childTnLst>
                              <p:par>
                                <p:cTn id="186" presetID="34" presetClass="entr" presetSubtype="0" fill="hold" grpId="0" nodeType="clickEffect">
                                  <p:stCondLst>
                                    <p:cond delay="0"/>
                                  </p:stCondLst>
                                  <p:childTnLst>
                                    <p:set>
                                      <p:cBhvr>
                                        <p:cTn id="187" dur="1" fill="hold">
                                          <p:stCondLst>
                                            <p:cond delay="0"/>
                                          </p:stCondLst>
                                        </p:cTn>
                                        <p:tgtEl>
                                          <p:spTgt spid="46101"/>
                                        </p:tgtEl>
                                        <p:attrNameLst>
                                          <p:attrName>style.visibility</p:attrName>
                                        </p:attrNameLst>
                                      </p:cBhvr>
                                      <p:to>
                                        <p:strVal val="visible"/>
                                      </p:to>
                                    </p:set>
                                    <p:anim from="(-#ppt_w/2)" to="(#ppt_x)" calcmode="lin" valueType="num">
                                      <p:cBhvr>
                                        <p:cTn id="188" dur="600" fill="hold">
                                          <p:stCondLst>
                                            <p:cond delay="0"/>
                                          </p:stCondLst>
                                        </p:cTn>
                                        <p:tgtEl>
                                          <p:spTgt spid="46101"/>
                                        </p:tgtEl>
                                        <p:attrNameLst>
                                          <p:attrName>ppt_x</p:attrName>
                                        </p:attrNameLst>
                                      </p:cBhvr>
                                    </p:anim>
                                    <p:anim from="0" to="-1.0" calcmode="lin" valueType="num">
                                      <p:cBhvr>
                                        <p:cTn id="189" dur="200" decel="50000" autoRev="1" fill="hold">
                                          <p:stCondLst>
                                            <p:cond delay="600"/>
                                          </p:stCondLst>
                                        </p:cTn>
                                        <p:tgtEl>
                                          <p:spTgt spid="46101"/>
                                        </p:tgtEl>
                                        <p:attrNameLst>
                                          <p:attrName>xshear</p:attrName>
                                        </p:attrNameLst>
                                      </p:cBhvr>
                                    </p:anim>
                                    <p:animScale>
                                      <p:cBhvr>
                                        <p:cTn id="190" dur="200" decel="100000" autoRev="1" fill="hold">
                                          <p:stCondLst>
                                            <p:cond delay="600"/>
                                          </p:stCondLst>
                                        </p:cTn>
                                        <p:tgtEl>
                                          <p:spTgt spid="46101"/>
                                        </p:tgtEl>
                                      </p:cBhvr>
                                      <p:from x="100000" y="100000"/>
                                      <p:to x="80000" y="100000"/>
                                    </p:animScale>
                                    <p:anim by="(#ppt_h/3+#ppt_w*0.1)" calcmode="lin" valueType="num">
                                      <p:cBhvr additive="sum">
                                        <p:cTn id="191" dur="200" decel="100000" autoRev="1" fill="hold">
                                          <p:stCondLst>
                                            <p:cond delay="600"/>
                                          </p:stCondLst>
                                        </p:cTn>
                                        <p:tgtEl>
                                          <p:spTgt spid="46101"/>
                                        </p:tgtEl>
                                        <p:attrNameLst>
                                          <p:attrName>ppt_x</p:attrName>
                                        </p:attrNameLst>
                                      </p:cBhvr>
                                    </p:anim>
                                  </p:childTnLst>
                                </p:cTn>
                              </p:par>
                            </p:childTnLst>
                          </p:cTn>
                        </p:par>
                      </p:childTnLst>
                    </p:cTn>
                  </p:par>
                  <p:par>
                    <p:cTn id="192" fill="hold">
                      <p:stCondLst>
                        <p:cond delay="indefinite"/>
                      </p:stCondLst>
                      <p:childTnLst>
                        <p:par>
                          <p:cTn id="193" fill="hold">
                            <p:stCondLst>
                              <p:cond delay="0"/>
                            </p:stCondLst>
                            <p:childTnLst>
                              <p:par>
                                <p:cTn id="194" presetID="34" presetClass="entr" presetSubtype="0" fill="hold" grpId="0" nodeType="clickEffect">
                                  <p:stCondLst>
                                    <p:cond delay="0"/>
                                  </p:stCondLst>
                                  <p:childTnLst>
                                    <p:set>
                                      <p:cBhvr>
                                        <p:cTn id="195" dur="1" fill="hold">
                                          <p:stCondLst>
                                            <p:cond delay="0"/>
                                          </p:stCondLst>
                                        </p:cTn>
                                        <p:tgtEl>
                                          <p:spTgt spid="46105"/>
                                        </p:tgtEl>
                                        <p:attrNameLst>
                                          <p:attrName>style.visibility</p:attrName>
                                        </p:attrNameLst>
                                      </p:cBhvr>
                                      <p:to>
                                        <p:strVal val="visible"/>
                                      </p:to>
                                    </p:set>
                                    <p:anim from="(-#ppt_w/2)" to="(#ppt_x)" calcmode="lin" valueType="num">
                                      <p:cBhvr>
                                        <p:cTn id="196" dur="600" fill="hold">
                                          <p:stCondLst>
                                            <p:cond delay="0"/>
                                          </p:stCondLst>
                                        </p:cTn>
                                        <p:tgtEl>
                                          <p:spTgt spid="46105"/>
                                        </p:tgtEl>
                                        <p:attrNameLst>
                                          <p:attrName>ppt_x</p:attrName>
                                        </p:attrNameLst>
                                      </p:cBhvr>
                                    </p:anim>
                                    <p:anim from="0" to="-1.0" calcmode="lin" valueType="num">
                                      <p:cBhvr>
                                        <p:cTn id="197" dur="200" decel="50000" autoRev="1" fill="hold">
                                          <p:stCondLst>
                                            <p:cond delay="600"/>
                                          </p:stCondLst>
                                        </p:cTn>
                                        <p:tgtEl>
                                          <p:spTgt spid="46105"/>
                                        </p:tgtEl>
                                        <p:attrNameLst>
                                          <p:attrName>xshear</p:attrName>
                                        </p:attrNameLst>
                                      </p:cBhvr>
                                    </p:anim>
                                    <p:animScale>
                                      <p:cBhvr>
                                        <p:cTn id="198" dur="200" decel="100000" autoRev="1" fill="hold">
                                          <p:stCondLst>
                                            <p:cond delay="600"/>
                                          </p:stCondLst>
                                        </p:cTn>
                                        <p:tgtEl>
                                          <p:spTgt spid="46105"/>
                                        </p:tgtEl>
                                      </p:cBhvr>
                                      <p:from x="100000" y="100000"/>
                                      <p:to x="80000" y="100000"/>
                                    </p:animScale>
                                    <p:anim by="(#ppt_h/3+#ppt_w*0.1)" calcmode="lin" valueType="num">
                                      <p:cBhvr additive="sum">
                                        <p:cTn id="199" dur="200" decel="100000" autoRev="1" fill="hold">
                                          <p:stCondLst>
                                            <p:cond delay="600"/>
                                          </p:stCondLst>
                                        </p:cTn>
                                        <p:tgtEl>
                                          <p:spTgt spid="46105"/>
                                        </p:tgtEl>
                                        <p:attrNameLst>
                                          <p:attrName>ppt_x</p:attrName>
                                        </p:attrNameLst>
                                      </p:cBhvr>
                                    </p:anim>
                                  </p:childTnLst>
                                </p:cTn>
                              </p:par>
                            </p:childTnLst>
                          </p:cTn>
                        </p:par>
                      </p:childTnLst>
                    </p:cTn>
                  </p:par>
                  <p:par>
                    <p:cTn id="200" fill="hold">
                      <p:stCondLst>
                        <p:cond delay="indefinite"/>
                      </p:stCondLst>
                      <p:childTnLst>
                        <p:par>
                          <p:cTn id="201" fill="hold">
                            <p:stCondLst>
                              <p:cond delay="0"/>
                            </p:stCondLst>
                            <p:childTnLst>
                              <p:par>
                                <p:cTn id="202" presetID="31" presetClass="entr" presetSubtype="0" fill="hold" grpId="0" nodeType="clickEffect">
                                  <p:stCondLst>
                                    <p:cond delay="0"/>
                                  </p:stCondLst>
                                  <p:iterate type="lt">
                                    <p:tmPct val="5000"/>
                                  </p:iterate>
                                  <p:childTnLst>
                                    <p:set>
                                      <p:cBhvr>
                                        <p:cTn id="203" dur="1" fill="hold">
                                          <p:stCondLst>
                                            <p:cond delay="0"/>
                                          </p:stCondLst>
                                        </p:cTn>
                                        <p:tgtEl>
                                          <p:spTgt spid="46104"/>
                                        </p:tgtEl>
                                        <p:attrNameLst>
                                          <p:attrName>style.visibility</p:attrName>
                                        </p:attrNameLst>
                                      </p:cBhvr>
                                      <p:to>
                                        <p:strVal val="visible"/>
                                      </p:to>
                                    </p:set>
                                    <p:anim calcmode="lin" valueType="num">
                                      <p:cBhvr>
                                        <p:cTn id="204" dur="1000" fill="hold"/>
                                        <p:tgtEl>
                                          <p:spTgt spid="46104"/>
                                        </p:tgtEl>
                                        <p:attrNameLst>
                                          <p:attrName>ppt_w</p:attrName>
                                        </p:attrNameLst>
                                      </p:cBhvr>
                                      <p:tavLst>
                                        <p:tav tm="0">
                                          <p:val>
                                            <p:fltVal val="0"/>
                                          </p:val>
                                        </p:tav>
                                        <p:tav tm="100000">
                                          <p:val>
                                            <p:strVal val="#ppt_w"/>
                                          </p:val>
                                        </p:tav>
                                      </p:tavLst>
                                    </p:anim>
                                    <p:anim calcmode="lin" valueType="num">
                                      <p:cBhvr>
                                        <p:cTn id="205" dur="1000" fill="hold"/>
                                        <p:tgtEl>
                                          <p:spTgt spid="46104"/>
                                        </p:tgtEl>
                                        <p:attrNameLst>
                                          <p:attrName>ppt_h</p:attrName>
                                        </p:attrNameLst>
                                      </p:cBhvr>
                                      <p:tavLst>
                                        <p:tav tm="0">
                                          <p:val>
                                            <p:fltVal val="0"/>
                                          </p:val>
                                        </p:tav>
                                        <p:tav tm="100000">
                                          <p:val>
                                            <p:strVal val="#ppt_h"/>
                                          </p:val>
                                        </p:tav>
                                      </p:tavLst>
                                    </p:anim>
                                    <p:anim calcmode="lin" valueType="num">
                                      <p:cBhvr>
                                        <p:cTn id="206" dur="1000" fill="hold"/>
                                        <p:tgtEl>
                                          <p:spTgt spid="46104"/>
                                        </p:tgtEl>
                                        <p:attrNameLst>
                                          <p:attrName>style.rotation</p:attrName>
                                        </p:attrNameLst>
                                      </p:cBhvr>
                                      <p:tavLst>
                                        <p:tav tm="0">
                                          <p:val>
                                            <p:fltVal val="90"/>
                                          </p:val>
                                        </p:tav>
                                        <p:tav tm="100000">
                                          <p:val>
                                            <p:fltVal val="0"/>
                                          </p:val>
                                        </p:tav>
                                      </p:tavLst>
                                    </p:anim>
                                    <p:animEffect transition="in" filter="fade">
                                      <p:cBhvr>
                                        <p:cTn id="207" dur="1000"/>
                                        <p:tgtEl>
                                          <p:spTgt spid="46104"/>
                                        </p:tgtEl>
                                      </p:cBhvr>
                                    </p:animEffect>
                                  </p:childTnLst>
                                </p:cTn>
                              </p:par>
                            </p:childTnLst>
                          </p:cTn>
                        </p:par>
                      </p:childTnLst>
                    </p:cTn>
                  </p:par>
                  <p:par>
                    <p:cTn id="208" fill="hold">
                      <p:stCondLst>
                        <p:cond delay="indefinite"/>
                      </p:stCondLst>
                      <p:childTnLst>
                        <p:par>
                          <p:cTn id="209" fill="hold">
                            <p:stCondLst>
                              <p:cond delay="0"/>
                            </p:stCondLst>
                            <p:childTnLst>
                              <p:par>
                                <p:cTn id="210" presetID="41" presetClass="entr" presetSubtype="0" fill="hold" grpId="0" nodeType="clickEffect">
                                  <p:stCondLst>
                                    <p:cond delay="0"/>
                                  </p:stCondLst>
                                  <p:iterate type="lt">
                                    <p:tmPct val="10000"/>
                                  </p:iterate>
                                  <p:childTnLst>
                                    <p:set>
                                      <p:cBhvr>
                                        <p:cTn id="211" dur="1" fill="hold">
                                          <p:stCondLst>
                                            <p:cond delay="0"/>
                                          </p:stCondLst>
                                        </p:cTn>
                                        <p:tgtEl>
                                          <p:spTgt spid="46102"/>
                                        </p:tgtEl>
                                        <p:attrNameLst>
                                          <p:attrName>style.visibility</p:attrName>
                                        </p:attrNameLst>
                                      </p:cBhvr>
                                      <p:to>
                                        <p:strVal val="visible"/>
                                      </p:to>
                                    </p:set>
                                    <p:anim calcmode="lin" valueType="num">
                                      <p:cBhvr>
                                        <p:cTn id="212" dur="500" fill="hold"/>
                                        <p:tgtEl>
                                          <p:spTgt spid="46102"/>
                                        </p:tgtEl>
                                        <p:attrNameLst>
                                          <p:attrName>ppt_x</p:attrName>
                                        </p:attrNameLst>
                                      </p:cBhvr>
                                      <p:tavLst>
                                        <p:tav tm="0">
                                          <p:val>
                                            <p:strVal val="#ppt_x"/>
                                          </p:val>
                                        </p:tav>
                                        <p:tav tm="50000">
                                          <p:val>
                                            <p:strVal val="#ppt_x+.1"/>
                                          </p:val>
                                        </p:tav>
                                        <p:tav tm="100000">
                                          <p:val>
                                            <p:strVal val="#ppt_x"/>
                                          </p:val>
                                        </p:tav>
                                      </p:tavLst>
                                    </p:anim>
                                    <p:anim calcmode="lin" valueType="num">
                                      <p:cBhvr>
                                        <p:cTn id="213" dur="500" fill="hold"/>
                                        <p:tgtEl>
                                          <p:spTgt spid="46102"/>
                                        </p:tgtEl>
                                        <p:attrNameLst>
                                          <p:attrName>ppt_y</p:attrName>
                                        </p:attrNameLst>
                                      </p:cBhvr>
                                      <p:tavLst>
                                        <p:tav tm="0">
                                          <p:val>
                                            <p:strVal val="#ppt_y"/>
                                          </p:val>
                                        </p:tav>
                                        <p:tav tm="100000">
                                          <p:val>
                                            <p:strVal val="#ppt_y"/>
                                          </p:val>
                                        </p:tav>
                                      </p:tavLst>
                                    </p:anim>
                                    <p:anim calcmode="lin" valueType="num">
                                      <p:cBhvr>
                                        <p:cTn id="214" dur="500" fill="hold"/>
                                        <p:tgtEl>
                                          <p:spTgt spid="46102"/>
                                        </p:tgtEl>
                                        <p:attrNameLst>
                                          <p:attrName>ppt_h</p:attrName>
                                        </p:attrNameLst>
                                      </p:cBhvr>
                                      <p:tavLst>
                                        <p:tav tm="0">
                                          <p:val>
                                            <p:strVal val="#ppt_h/10"/>
                                          </p:val>
                                        </p:tav>
                                        <p:tav tm="50000">
                                          <p:val>
                                            <p:strVal val="#ppt_h+.01"/>
                                          </p:val>
                                        </p:tav>
                                        <p:tav tm="100000">
                                          <p:val>
                                            <p:strVal val="#ppt_h"/>
                                          </p:val>
                                        </p:tav>
                                      </p:tavLst>
                                    </p:anim>
                                    <p:anim calcmode="lin" valueType="num">
                                      <p:cBhvr>
                                        <p:cTn id="215" dur="500" fill="hold"/>
                                        <p:tgtEl>
                                          <p:spTgt spid="46102"/>
                                        </p:tgtEl>
                                        <p:attrNameLst>
                                          <p:attrName>ppt_w</p:attrName>
                                        </p:attrNameLst>
                                      </p:cBhvr>
                                      <p:tavLst>
                                        <p:tav tm="0">
                                          <p:val>
                                            <p:strVal val="#ppt_w/10"/>
                                          </p:val>
                                        </p:tav>
                                        <p:tav tm="50000">
                                          <p:val>
                                            <p:strVal val="#ppt_w+.01"/>
                                          </p:val>
                                        </p:tav>
                                        <p:tav tm="100000">
                                          <p:val>
                                            <p:strVal val="#ppt_w"/>
                                          </p:val>
                                        </p:tav>
                                      </p:tavLst>
                                    </p:anim>
                                    <p:animEffect transition="in" filter="fade">
                                      <p:cBhvr>
                                        <p:cTn id="216" dur="500" tmFilter="0,0; .5, 1; 1, 1"/>
                                        <p:tgtEl>
                                          <p:spTgt spid="46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P spid="46086" grpId="0"/>
      <p:bldP spid="46087" grpId="0"/>
      <p:bldP spid="46088" grpId="0"/>
      <p:bldP spid="46089" grpId="0"/>
      <p:bldP spid="46090" grpId="0"/>
      <p:bldP spid="46091" grpId="0"/>
      <p:bldP spid="46092" grpId="0"/>
      <p:bldP spid="46093" grpId="0"/>
      <p:bldP spid="46093" grpId="1"/>
      <p:bldP spid="46094" grpId="0"/>
      <p:bldP spid="46094" grpId="1"/>
      <p:bldP spid="46095" grpId="0"/>
      <p:bldP spid="46095" grpId="1"/>
      <p:bldP spid="46096" grpId="0"/>
      <p:bldP spid="46096" grpId="1"/>
      <p:bldP spid="46097" grpId="0"/>
      <p:bldP spid="46097" grpId="1"/>
      <p:bldP spid="46098" grpId="0" build="allAtOnce"/>
      <p:bldP spid="46099" grpId="0"/>
      <p:bldP spid="46099" grpId="1"/>
      <p:bldP spid="46100" grpId="0"/>
      <p:bldP spid="46101" grpId="0"/>
      <p:bldP spid="46102" grpId="0"/>
      <p:bldP spid="46104" grpId="0"/>
      <p:bldP spid="46105" grpId="0"/>
      <p:bldP spid="46106" grpId="0"/>
      <p:bldP spid="4610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7" name="Picture 11"/>
          <p:cNvPicPr>
            <a:picLocks noChangeAspect="1" noChangeArrowheads="1"/>
          </p:cNvPicPr>
          <p:nvPr/>
        </p:nvPicPr>
        <p:blipFill>
          <a:blip r:embed="rId3" cstate="print"/>
          <a:srcRect/>
          <a:stretch>
            <a:fillRect/>
          </a:stretch>
        </p:blipFill>
        <p:spPr bwMode="auto">
          <a:xfrm>
            <a:off x="1331641" y="1844824"/>
            <a:ext cx="6840760" cy="4328650"/>
          </a:xfrm>
          <a:prstGeom prst="rect">
            <a:avLst/>
          </a:prstGeom>
          <a:noFill/>
          <a:ln w="9525">
            <a:noFill/>
            <a:miter lim="800000"/>
            <a:headEnd/>
            <a:tailEnd/>
          </a:ln>
          <a:effectLst/>
        </p:spPr>
      </p:pic>
      <p:sp>
        <p:nvSpPr>
          <p:cNvPr id="7" name="TextBox 6"/>
          <p:cNvSpPr txBox="1"/>
          <p:nvPr/>
        </p:nvSpPr>
        <p:spPr>
          <a:xfrm>
            <a:off x="1691680" y="260648"/>
            <a:ext cx="2376264"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8" name="TextBox 7"/>
          <p:cNvSpPr txBox="1"/>
          <p:nvPr/>
        </p:nvSpPr>
        <p:spPr>
          <a:xfrm>
            <a:off x="467544" y="1628800"/>
            <a:ext cx="2376264" cy="707886"/>
          </a:xfrm>
          <a:prstGeom prst="rect">
            <a:avLst/>
          </a:prstGeom>
          <a:noFill/>
        </p:spPr>
        <p:txBody>
          <a:bodyPr wrap="square" rtlCol="0">
            <a:spAutoFit/>
          </a:bodyPr>
          <a:lstStyle/>
          <a:p>
            <a:r>
              <a:rPr lang="en-US" altLang="zh-CN" sz="4000" b="1" dirty="0" smtClean="0">
                <a:solidFill>
                  <a:srgbClr val="FF0000"/>
                </a:solidFill>
                <a:latin typeface="微软雅黑" pitchFamily="34" charset="-122"/>
                <a:ea typeface="微软雅黑" pitchFamily="34" charset="-122"/>
              </a:rPr>
              <a:t>《</a:t>
            </a:r>
            <a:r>
              <a:rPr lang="zh-CN" altLang="en-US" sz="4000" b="1" dirty="0" smtClean="0">
                <a:solidFill>
                  <a:srgbClr val="FF0000"/>
                </a:solidFill>
                <a:latin typeface="微软雅黑" pitchFamily="34" charset="-122"/>
                <a:ea typeface="微软雅黑" pitchFamily="34" charset="-122"/>
              </a:rPr>
              <a:t>相见欢</a:t>
            </a:r>
            <a:r>
              <a:rPr lang="en-US" altLang="zh-CN" sz="4000" b="1" dirty="0" smtClean="0">
                <a:solidFill>
                  <a:srgbClr val="FF0000"/>
                </a:solidFill>
                <a:latin typeface="微软雅黑" pitchFamily="34" charset="-122"/>
                <a:ea typeface="微软雅黑" pitchFamily="34" charset="-122"/>
              </a:rPr>
              <a:t>》</a:t>
            </a:r>
            <a:endParaRPr lang="zh-CN" altLang="en-US" sz="4000" b="1" dirty="0">
              <a:solidFill>
                <a:srgbClr val="FF0000"/>
              </a:solidFill>
              <a:latin typeface="微软雅黑" pitchFamily="34" charset="-122"/>
              <a:ea typeface="微软雅黑" pitchFamily="34" charset="-122"/>
            </a:endParaRPr>
          </a:p>
        </p:txBody>
      </p:sp>
      <p:sp>
        <p:nvSpPr>
          <p:cNvPr id="9" name="日期占位符 8"/>
          <p:cNvSpPr>
            <a:spLocks noGrp="1"/>
          </p:cNvSpPr>
          <p:nvPr>
            <p:ph type="dt" sz="half" idx="10"/>
          </p:nvPr>
        </p:nvSpPr>
        <p:spPr/>
        <p:txBody>
          <a:bodyPr/>
          <a:lstStyle/>
          <a:p>
            <a:fld id="{6B7BC14A-57CF-42EC-8DAA-AE08298DFEBC}"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844824"/>
            <a:ext cx="7416824" cy="4375557"/>
          </a:xfrm>
          <a:prstGeom prst="rect">
            <a:avLst/>
          </a:prstGeom>
        </p:spPr>
        <p:txBody>
          <a:bodyPr wrap="square">
            <a:spAutoFit/>
          </a:bodyPr>
          <a:lstStyle/>
          <a:p>
            <a:pPr>
              <a:lnSpc>
                <a:spcPct val="150000"/>
              </a:lnSpc>
              <a:tabLst>
                <a:tab pos="564556" algn="l"/>
                <a:tab pos="1270250" algn="l"/>
                <a:tab pos="3156379" algn="l"/>
              </a:tabLst>
            </a:pPr>
            <a:r>
              <a:rPr lang="en-US" altLang="zh-CN" sz="3600" b="1" dirty="0" smtClean="0">
                <a:solidFill>
                  <a:srgbClr val="000000"/>
                </a:solidFill>
                <a:latin typeface="微软雅黑" pitchFamily="34" charset="-122"/>
                <a:ea typeface="微软雅黑" pitchFamily="34" charset="-122"/>
              </a:rPr>
              <a:t>《</a:t>
            </a:r>
            <a:r>
              <a:rPr lang="zh-CN" altLang="en-US" sz="3600" b="1" dirty="0" smtClean="0">
                <a:solidFill>
                  <a:srgbClr val="000000"/>
                </a:solidFill>
                <a:latin typeface="微软雅黑" pitchFamily="34" charset="-122"/>
                <a:ea typeface="微软雅黑" pitchFamily="34" charset="-122"/>
              </a:rPr>
              <a:t>相见欢</a:t>
            </a:r>
            <a:r>
              <a:rPr lang="en-US" altLang="zh-CN" sz="3600" b="1" dirty="0" smtClean="0">
                <a:solidFill>
                  <a:srgbClr val="000000"/>
                </a:solidFill>
                <a:latin typeface="微软雅黑" pitchFamily="34" charset="-122"/>
                <a:ea typeface="微软雅黑" pitchFamily="34" charset="-122"/>
              </a:rPr>
              <a:t>》</a:t>
            </a:r>
            <a:r>
              <a:rPr lang="zh-CN" altLang="en-US" sz="3600" b="1" dirty="0" smtClean="0">
                <a:solidFill>
                  <a:srgbClr val="000000"/>
                </a:solidFill>
                <a:latin typeface="微软雅黑" pitchFamily="34" charset="-122"/>
                <a:ea typeface="微软雅黑" pitchFamily="34" charset="-122"/>
              </a:rPr>
              <a:t>是李煜亡国后被囚禁起来写的一篇抒发故国之思与亡国之痛的词作，词人用极其婉转而又无奈的笔调，表达了心中复杂而又不可言喻的愁苦与悲伤。</a:t>
            </a:r>
          </a:p>
          <a:p>
            <a:pPr>
              <a:lnSpc>
                <a:spcPts val="1010"/>
              </a:lnSpc>
              <a:tabLst>
                <a:tab pos="564556" algn="l"/>
                <a:tab pos="1270250" algn="l"/>
                <a:tab pos="3156379" algn="l"/>
              </a:tabLst>
            </a:pPr>
            <a:endParaRPr lang="zh-CN" altLang="en-US" dirty="0">
              <a:solidFill>
                <a:srgbClr val="000000"/>
              </a:solidFill>
              <a:latin typeface="Times New Roman" pitchFamily="18" charset="0"/>
            </a:endParaRPr>
          </a:p>
        </p:txBody>
      </p:sp>
      <p:sp>
        <p:nvSpPr>
          <p:cNvPr id="3" name="TextBox 2"/>
          <p:cNvSpPr txBox="1"/>
          <p:nvPr/>
        </p:nvSpPr>
        <p:spPr>
          <a:xfrm>
            <a:off x="2915816" y="260648"/>
            <a:ext cx="3672408"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诗歌主题思想</a:t>
            </a:r>
            <a:endParaRPr lang="zh-CN" altLang="en-US" sz="4000" b="1" dirty="0">
              <a:solidFill>
                <a:srgbClr val="190DB3"/>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fld id="{F73774B1-F0B3-44C0-8F8A-761BAB697471}"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350" y="274638"/>
            <a:ext cx="5976962" cy="531812"/>
          </a:xfrm>
        </p:spPr>
        <p:txBody>
          <a:bodyPr/>
          <a:lstStyle/>
          <a:p>
            <a:r>
              <a:rPr lang="en-US" altLang="zh-CN" b="1" dirty="0" smtClean="0">
                <a:solidFill>
                  <a:srgbClr val="008000"/>
                </a:solidFill>
              </a:rPr>
              <a:t/>
            </a:r>
            <a:br>
              <a:rPr lang="en-US" altLang="zh-CN" b="1" dirty="0" smtClean="0">
                <a:solidFill>
                  <a:srgbClr val="008000"/>
                </a:solidFill>
              </a:rPr>
            </a:br>
            <a:r>
              <a:rPr lang="zh-CN" altLang="en-US" b="1" dirty="0" smtClean="0">
                <a:solidFill>
                  <a:srgbClr val="190DB3"/>
                </a:solidFill>
              </a:rPr>
              <a:t>创设情境</a:t>
            </a:r>
            <a:br>
              <a:rPr lang="zh-CN" altLang="en-US" b="1" dirty="0" smtClean="0">
                <a:solidFill>
                  <a:srgbClr val="190DB3"/>
                </a:solidFill>
              </a:rPr>
            </a:br>
            <a:endParaRPr lang="zh-CN" altLang="en-US" dirty="0">
              <a:solidFill>
                <a:srgbClr val="190DB3"/>
              </a:solidFill>
            </a:endParaRPr>
          </a:p>
        </p:txBody>
      </p:sp>
      <p:sp>
        <p:nvSpPr>
          <p:cNvPr id="3" name="矩形 2"/>
          <p:cNvSpPr/>
          <p:nvPr/>
        </p:nvSpPr>
        <p:spPr>
          <a:xfrm>
            <a:off x="827584" y="1268760"/>
            <a:ext cx="7920880" cy="5262979"/>
          </a:xfrm>
          <a:prstGeom prst="rect">
            <a:avLst/>
          </a:prstGeom>
        </p:spPr>
        <p:txBody>
          <a:bodyPr wrap="square">
            <a:spAutoFit/>
          </a:bodyPr>
          <a:lstStyle/>
          <a:p>
            <a:pPr>
              <a:spcBef>
                <a:spcPct val="50000"/>
              </a:spcBef>
            </a:pPr>
            <a:r>
              <a:rPr lang="zh-CN" altLang="en-US" sz="3200" b="1" dirty="0" smtClean="0">
                <a:latin typeface="微软雅黑" pitchFamily="34" charset="-122"/>
                <a:ea typeface="微软雅黑" pitchFamily="34" charset="-122"/>
              </a:rPr>
              <a:t>中国是诗的国度。中国的诗歌，它滥觞于</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，千百年的发展使之蔚为大观。屈原是中国诗人高标独举的第一人，在他身后，群星璀璨，熠熠生辉。今天我们学习的六首古典诗词，遨游诗的世界，神交我们倾慕已久的诗人。</a:t>
            </a:r>
            <a:endParaRPr lang="en-US" altLang="zh-CN" sz="3200" b="1" dirty="0" smtClean="0">
              <a:latin typeface="微软雅黑" pitchFamily="34" charset="-122"/>
              <a:ea typeface="微软雅黑" pitchFamily="34" charset="-122"/>
            </a:endParaRPr>
          </a:p>
          <a:p>
            <a:pPr>
              <a:spcBef>
                <a:spcPct val="50000"/>
              </a:spcBef>
            </a:pPr>
            <a:r>
              <a:rPr lang="en-US" altLang="zh-CN" sz="3200" b="1" dirty="0" smtClean="0">
                <a:latin typeface="微软雅黑" pitchFamily="34" charset="-122"/>
                <a:ea typeface="微软雅黑" pitchFamily="34" charset="-122"/>
              </a:rPr>
              <a:t> ⑴.《</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是我国</a:t>
            </a:r>
            <a:r>
              <a:rPr lang="zh-CN" altLang="en-US" sz="3200" b="1" dirty="0" smtClean="0">
                <a:solidFill>
                  <a:srgbClr val="FF0000"/>
                </a:solidFill>
                <a:latin typeface="微软雅黑" pitchFamily="34" charset="-122"/>
                <a:ea typeface="微软雅黑" pitchFamily="34" charset="-122"/>
              </a:rPr>
              <a:t>古代第一部诗歌</a:t>
            </a:r>
            <a:r>
              <a:rPr lang="zh-CN" altLang="en-US" sz="3200" b="1" dirty="0" smtClean="0">
                <a:latin typeface="微软雅黑" pitchFamily="34" charset="-122"/>
                <a:ea typeface="微软雅黑" pitchFamily="34" charset="-122"/>
              </a:rPr>
              <a:t>总集，它收集了自</a:t>
            </a:r>
            <a:r>
              <a:rPr lang="zh-CN" altLang="en-US" sz="3200" b="1" dirty="0" smtClean="0">
                <a:solidFill>
                  <a:srgbClr val="FF0000"/>
                </a:solidFill>
                <a:latin typeface="微软雅黑" pitchFamily="34" charset="-122"/>
                <a:ea typeface="微软雅黑" pitchFamily="34" charset="-122"/>
              </a:rPr>
              <a:t>西周初年</a:t>
            </a:r>
            <a:r>
              <a:rPr lang="zh-CN" altLang="en-US" sz="3200" b="1" dirty="0" smtClean="0">
                <a:latin typeface="微软雅黑" pitchFamily="34" charset="-122"/>
                <a:ea typeface="微软雅黑" pitchFamily="34" charset="-122"/>
              </a:rPr>
              <a:t>到</a:t>
            </a:r>
            <a:r>
              <a:rPr lang="zh-CN" altLang="en-US" sz="3200" b="1" dirty="0" smtClean="0">
                <a:solidFill>
                  <a:srgbClr val="FF0000"/>
                </a:solidFill>
                <a:latin typeface="微软雅黑" pitchFamily="34" charset="-122"/>
                <a:ea typeface="微软雅黑" pitchFamily="34" charset="-122"/>
              </a:rPr>
              <a:t>春秋中期</a:t>
            </a:r>
            <a:r>
              <a:rPr lang="zh-CN" altLang="en-US" sz="3200" b="1" dirty="0" smtClean="0">
                <a:latin typeface="微软雅黑" pitchFamily="34" charset="-122"/>
                <a:ea typeface="微软雅黑" pitchFamily="34" charset="-122"/>
              </a:rPr>
              <a:t>约   </a:t>
            </a:r>
            <a:r>
              <a:rPr lang="zh-CN" altLang="en-US" sz="3200" b="1" dirty="0" smtClean="0">
                <a:solidFill>
                  <a:srgbClr val="FF0000"/>
                </a:solidFill>
                <a:latin typeface="微软雅黑" pitchFamily="34" charset="-122"/>
                <a:ea typeface="微软雅黑" pitchFamily="34" charset="-122"/>
              </a:rPr>
              <a:t>五六百</a:t>
            </a:r>
            <a:r>
              <a:rPr lang="zh-CN" altLang="en-US" sz="3200" b="1" dirty="0" smtClean="0">
                <a:latin typeface="微软雅黑" pitchFamily="34" charset="-122"/>
                <a:ea typeface="微软雅黑" pitchFamily="34" charset="-122"/>
              </a:rPr>
              <a:t>年 间的诗歌</a:t>
            </a:r>
            <a:r>
              <a:rPr lang="zh-CN" altLang="en-US" sz="3200" b="1" dirty="0" smtClean="0">
                <a:solidFill>
                  <a:srgbClr val="FF0000"/>
                </a:solidFill>
                <a:latin typeface="微软雅黑" pitchFamily="34" charset="-122"/>
                <a:ea typeface="微软雅黑" pitchFamily="34" charset="-122"/>
              </a:rPr>
              <a:t>三百零五首</a:t>
            </a:r>
            <a:r>
              <a:rPr lang="zh-CN" altLang="en-US" sz="3200" b="1" dirty="0" smtClean="0">
                <a:latin typeface="微软雅黑" pitchFamily="34" charset="-122"/>
                <a:ea typeface="微软雅黑" pitchFamily="34" charset="-122"/>
              </a:rPr>
              <a:t>，在先秦典籍里通称“诗三百”，汉代以后才称之为“诗经”。</a:t>
            </a:r>
            <a:endParaRPr lang="zh-CN" altLang="en-US" sz="3200" b="1"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658F1AAA-480C-456F-B391-51A8C2BA1F6D}"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文学常识</a:t>
            </a:r>
            <a:endParaRPr lang="zh-CN" altLang="en-US" b="1" dirty="0">
              <a:solidFill>
                <a:srgbClr val="190DB3"/>
              </a:solidFill>
            </a:endParaRPr>
          </a:p>
        </p:txBody>
      </p:sp>
      <p:sp>
        <p:nvSpPr>
          <p:cNvPr id="3" name="矩形 2"/>
          <p:cNvSpPr/>
          <p:nvPr/>
        </p:nvSpPr>
        <p:spPr>
          <a:xfrm>
            <a:off x="251520" y="1196752"/>
            <a:ext cx="8712968" cy="5016758"/>
          </a:xfrm>
          <a:prstGeom prst="rect">
            <a:avLst/>
          </a:prstGeom>
        </p:spPr>
        <p:txBody>
          <a:bodyPr wrap="square">
            <a:spAutoFit/>
          </a:bodyPr>
          <a:lstStyle/>
          <a:p>
            <a:r>
              <a:rPr lang="zh-CN" altLang="en-US" sz="3200" b="1" dirty="0" smtClean="0">
                <a:solidFill>
                  <a:srgbClr val="3366FF"/>
                </a:solidFill>
                <a:latin typeface="微软雅黑" pitchFamily="34" charset="-122"/>
                <a:ea typeface="微软雅黑" pitchFamily="34" charset="-122"/>
              </a:rPr>
              <a:t>婉约派与豪放派</a:t>
            </a:r>
            <a:endParaRPr lang="en-US" altLang="zh-CN" sz="3200" b="1" dirty="0" smtClean="0">
              <a:solidFill>
                <a:srgbClr val="3366FF"/>
              </a:solidFill>
              <a:latin typeface="微软雅黑" pitchFamily="34" charset="-122"/>
              <a:ea typeface="微软雅黑" pitchFamily="34" charset="-122"/>
            </a:endParaRPr>
          </a:p>
          <a:p>
            <a:pPr>
              <a:spcBef>
                <a:spcPct val="50000"/>
              </a:spcBef>
            </a:pPr>
            <a:r>
              <a:rPr lang="en-US" altLang="zh-CN" sz="3200" b="1" dirty="0" smtClean="0">
                <a:latin typeface="微软雅黑" pitchFamily="34" charset="-122"/>
                <a:ea typeface="微软雅黑" pitchFamily="34" charset="-122"/>
              </a:rPr>
              <a:t> ⑴.</a:t>
            </a:r>
            <a:r>
              <a:rPr lang="zh-CN" altLang="en-US" sz="3200" b="1" dirty="0" smtClean="0">
                <a:latin typeface="微软雅黑" pitchFamily="34" charset="-122"/>
                <a:ea typeface="微软雅黑" pitchFamily="34" charset="-122"/>
              </a:rPr>
              <a:t>婉约派：宋词的一大派流。代表作家有周邦彦、</a:t>
            </a:r>
            <a:r>
              <a:rPr lang="zh-CN" altLang="en-US" sz="3200" b="1" dirty="0" smtClean="0">
                <a:solidFill>
                  <a:srgbClr val="FF0000"/>
                </a:solidFill>
                <a:latin typeface="微软雅黑" pitchFamily="34" charset="-122"/>
                <a:ea typeface="微软雅黑" pitchFamily="34" charset="-122"/>
              </a:rPr>
              <a:t>柳永</a:t>
            </a:r>
            <a:r>
              <a:rPr lang="zh-CN" altLang="en-US" sz="3200" b="1" dirty="0" smtClean="0">
                <a:latin typeface="微软雅黑" pitchFamily="34" charset="-122"/>
                <a:ea typeface="微软雅黑" pitchFamily="34" charset="-122"/>
              </a:rPr>
              <a:t>、秦观、</a:t>
            </a:r>
            <a:r>
              <a:rPr lang="zh-CN" altLang="en-US" sz="3200" b="1" dirty="0" smtClean="0">
                <a:solidFill>
                  <a:srgbClr val="FF0000"/>
                </a:solidFill>
                <a:latin typeface="微软雅黑" pitchFamily="34" charset="-122"/>
                <a:ea typeface="微软雅黑" pitchFamily="34" charset="-122"/>
              </a:rPr>
              <a:t>李清照</a:t>
            </a:r>
            <a:r>
              <a:rPr lang="zh-CN" altLang="en-US" sz="3200" b="1" dirty="0" smtClean="0">
                <a:latin typeface="微软雅黑" pitchFamily="34" charset="-122"/>
                <a:ea typeface="微软雅黑" pitchFamily="34" charset="-122"/>
              </a:rPr>
              <a:t>等。婉约词多写</a:t>
            </a:r>
            <a:r>
              <a:rPr lang="zh-CN" altLang="en-US" sz="3200" b="1" dirty="0" smtClean="0">
                <a:solidFill>
                  <a:srgbClr val="FF0000"/>
                </a:solidFill>
                <a:latin typeface="微软雅黑" pitchFamily="34" charset="-122"/>
                <a:ea typeface="微软雅黑" pitchFamily="34" charset="-122"/>
              </a:rPr>
              <a:t>男女恋情和个人遭遇，情思曲折，含蓄蕴藉，语言婉转绮丽。</a:t>
            </a:r>
            <a:endParaRPr lang="en-US" altLang="zh-CN" sz="3200" b="1" dirty="0" smtClean="0">
              <a:solidFill>
                <a:srgbClr val="FF0000"/>
              </a:solidFill>
              <a:latin typeface="微软雅黑" pitchFamily="34" charset="-122"/>
              <a:ea typeface="微软雅黑" pitchFamily="34" charset="-122"/>
            </a:endParaRPr>
          </a:p>
          <a:p>
            <a:pPr>
              <a:spcBef>
                <a:spcPct val="50000"/>
              </a:spcBef>
            </a:pPr>
            <a:r>
              <a:rPr lang="en-US" altLang="zh-CN" sz="3200" b="1" dirty="0" smtClean="0">
                <a:latin typeface="微软雅黑" pitchFamily="34" charset="-122"/>
                <a:ea typeface="微软雅黑" pitchFamily="34" charset="-122"/>
              </a:rPr>
              <a:t> ⑵.</a:t>
            </a:r>
            <a:r>
              <a:rPr lang="zh-CN" altLang="en-US" sz="3200" b="1" dirty="0" smtClean="0">
                <a:latin typeface="微软雅黑" pitchFamily="34" charset="-122"/>
                <a:ea typeface="微软雅黑" pitchFamily="34" charset="-122"/>
              </a:rPr>
              <a:t>豪放派：宋词一大流派。北宋</a:t>
            </a:r>
            <a:r>
              <a:rPr lang="zh-CN" altLang="en-US" sz="3200" b="1" dirty="0" smtClean="0">
                <a:solidFill>
                  <a:srgbClr val="FF0000"/>
                </a:solidFill>
                <a:latin typeface="微软雅黑" pitchFamily="34" charset="-122"/>
                <a:ea typeface="微软雅黑" pitchFamily="34" charset="-122"/>
              </a:rPr>
              <a:t>苏轼</a:t>
            </a:r>
            <a:r>
              <a:rPr lang="zh-CN" altLang="en-US" sz="3200" b="1" dirty="0" smtClean="0">
                <a:latin typeface="微软雅黑" pitchFamily="34" charset="-122"/>
                <a:ea typeface="微软雅黑" pitchFamily="34" charset="-122"/>
              </a:rPr>
              <a:t>开创，经南宋</a:t>
            </a:r>
            <a:r>
              <a:rPr lang="zh-CN" altLang="en-US" sz="3200" b="1" dirty="0" smtClean="0">
                <a:solidFill>
                  <a:srgbClr val="FF0000"/>
                </a:solidFill>
                <a:latin typeface="微软雅黑" pitchFamily="34" charset="-122"/>
                <a:ea typeface="微软雅黑" pitchFamily="34" charset="-122"/>
              </a:rPr>
              <a:t>辛弃疾</a:t>
            </a:r>
            <a:r>
              <a:rPr lang="zh-CN" altLang="en-US" sz="3200" b="1" dirty="0" smtClean="0">
                <a:latin typeface="微软雅黑" pitchFamily="34" charset="-122"/>
                <a:ea typeface="微软雅黑" pitchFamily="34" charset="-122"/>
              </a:rPr>
              <a:t>而达高峰。豪放派词作 </a:t>
            </a:r>
            <a:r>
              <a:rPr lang="zh-CN" altLang="en-US" sz="3200" b="1" dirty="0" smtClean="0">
                <a:solidFill>
                  <a:srgbClr val="FF0000"/>
                </a:solidFill>
                <a:latin typeface="微软雅黑" pitchFamily="34" charset="-122"/>
                <a:ea typeface="微软雅黑" pitchFamily="34" charset="-122"/>
              </a:rPr>
              <a:t>， 题材广泛，气势雄浑，境界开阔，豪迈奔放，</a:t>
            </a:r>
            <a:r>
              <a:rPr lang="zh-CN" altLang="en-US" sz="3200" b="1" dirty="0" smtClean="0">
                <a:latin typeface="微软雅黑" pitchFamily="34" charset="-122"/>
                <a:ea typeface="微软雅黑" pitchFamily="34" charset="-122"/>
              </a:rPr>
              <a:t>重要作家还有张千元、张孝祥、陈亮等。</a:t>
            </a:r>
            <a:endParaRPr lang="zh-CN" altLang="en-US" sz="3200" b="1" dirty="0">
              <a:solidFill>
                <a:srgbClr val="3366FF"/>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AD1EFB28-5D79-4F36-9A25-01430FD24923}"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作者简介</a:t>
            </a:r>
            <a:endParaRPr lang="zh-CN" altLang="en-US" b="1" dirty="0">
              <a:solidFill>
                <a:srgbClr val="190DB3"/>
              </a:solidFill>
            </a:endParaRPr>
          </a:p>
        </p:txBody>
      </p:sp>
      <p:sp>
        <p:nvSpPr>
          <p:cNvPr id="3" name="矩形 2"/>
          <p:cNvSpPr/>
          <p:nvPr/>
        </p:nvSpPr>
        <p:spPr>
          <a:xfrm>
            <a:off x="395536" y="1124745"/>
            <a:ext cx="8568952" cy="5509200"/>
          </a:xfrm>
          <a:prstGeom prst="rect">
            <a:avLst/>
          </a:prstGeom>
        </p:spPr>
        <p:txBody>
          <a:bodyPr wrap="square">
            <a:spAutoFit/>
          </a:bodyPr>
          <a:lstStyle/>
          <a:p>
            <a:r>
              <a:rPr lang="zh-CN" altLang="en-US" sz="3200" b="1" dirty="0" smtClean="0">
                <a:latin typeface="微软雅黑" pitchFamily="34" charset="-122"/>
                <a:ea typeface="微软雅黑" pitchFamily="34" charset="-122"/>
              </a:rPr>
              <a:t>苏轼（</a:t>
            </a:r>
            <a:r>
              <a:rPr lang="en-US" altLang="zh-CN" sz="3200" b="1" dirty="0" smtClean="0">
                <a:latin typeface="微软雅黑" pitchFamily="34" charset="-122"/>
                <a:ea typeface="微软雅黑" pitchFamily="34" charset="-122"/>
              </a:rPr>
              <a:t>1037</a:t>
            </a:r>
            <a:r>
              <a:rPr lang="zh-CN" altLang="en-US" sz="3200" b="1" dirty="0" smtClean="0">
                <a:latin typeface="微软雅黑" pitchFamily="34" charset="-122"/>
                <a:ea typeface="微软雅黑" pitchFamily="34" charset="-122"/>
              </a:rPr>
              <a:t>－</a:t>
            </a:r>
            <a:r>
              <a:rPr lang="en-US" altLang="zh-CN" sz="3200" b="1" dirty="0" smtClean="0">
                <a:latin typeface="微软雅黑" pitchFamily="34" charset="-122"/>
                <a:ea typeface="微软雅黑" pitchFamily="34" charset="-122"/>
              </a:rPr>
              <a:t>1101</a:t>
            </a:r>
            <a:r>
              <a:rPr lang="zh-CN" altLang="en-US" sz="3200" b="1" dirty="0" smtClean="0">
                <a:latin typeface="微软雅黑" pitchFamily="34" charset="-122"/>
                <a:ea typeface="微软雅黑" pitchFamily="34" charset="-122"/>
              </a:rPr>
              <a:t>），北宋文学家。字子瞻，号东坡，四川眉山人。与夫苏洵、弟苏辙都以文著称，“三苏”均在“唐宋八大家”之列，其中以苏轼成就最高。他对文学最大的贡献是在诗词的创作上“开豪放一派”，使宋代词坛为之一振。代表作有散文</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赤壁赋</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和词</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念奴娇</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赤壁怀古</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水调歌头</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明月几时有</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等。</a:t>
            </a:r>
            <a:r>
              <a:rPr kumimoji="1" lang="zh-CN" altLang="en-US" sz="3200" b="1" dirty="0" smtClean="0">
                <a:latin typeface="微软雅黑" pitchFamily="34" charset="-122"/>
                <a:ea typeface="微软雅黑" pitchFamily="34" charset="-122"/>
              </a:rPr>
              <a:t>散文与欧阳修并称“欧苏”；诗歌与黄庭坚并称“苏黄”；词与辛弃疾并称“苏辛”；书法与黄庭坚、米芾、蔡襄并称“四大家”。</a:t>
            </a:r>
            <a:endParaRPr lang="zh-CN" altLang="en-US" sz="3200" dirty="0" smtClean="0">
              <a:latin typeface="微软雅黑" pitchFamily="34" charset="-122"/>
              <a:ea typeface="微软雅黑" pitchFamily="34" charset="-122"/>
            </a:endParaRPr>
          </a:p>
          <a:p>
            <a:endParaRPr lang="zh-CN" altLang="en-US" sz="3200"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B30CEA92-8F9B-4F5E-8F19-DB11E15D25BD}"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 Box 4"/>
          <p:cNvSpPr txBox="1">
            <a:spLocks noChangeArrowheads="1"/>
          </p:cNvSpPr>
          <p:nvPr/>
        </p:nvSpPr>
        <p:spPr bwMode="auto">
          <a:xfrm>
            <a:off x="3048000" y="0"/>
            <a:ext cx="2057400" cy="579438"/>
          </a:xfrm>
          <a:prstGeom prst="rect">
            <a:avLst/>
          </a:prstGeom>
          <a:noFill/>
          <a:ln w="9525" algn="ctr">
            <a:noFill/>
            <a:miter lim="800000"/>
            <a:headEnd/>
            <a:tailEnd/>
          </a:ln>
          <a:effectLst/>
        </p:spPr>
        <p:txBody>
          <a:bodyPr>
            <a:spAutoFit/>
          </a:bodyPr>
          <a:lstStyle/>
          <a:p>
            <a:pPr>
              <a:spcBef>
                <a:spcPct val="50000"/>
              </a:spcBef>
            </a:pPr>
            <a:r>
              <a:rPr lang="zh-CN" altLang="en-US" sz="3200" b="1">
                <a:solidFill>
                  <a:schemeClr val="tx2"/>
                </a:solidFill>
              </a:rPr>
              <a:t>江  城  子</a:t>
            </a:r>
          </a:p>
        </p:txBody>
      </p:sp>
      <p:sp>
        <p:nvSpPr>
          <p:cNvPr id="47109" name="Text Box 5"/>
          <p:cNvSpPr txBox="1">
            <a:spLocks noChangeArrowheads="1"/>
          </p:cNvSpPr>
          <p:nvPr/>
        </p:nvSpPr>
        <p:spPr bwMode="auto">
          <a:xfrm>
            <a:off x="3276600" y="457200"/>
            <a:ext cx="1676400" cy="457200"/>
          </a:xfrm>
          <a:prstGeom prst="rect">
            <a:avLst/>
          </a:prstGeom>
          <a:noFill/>
          <a:ln w="9525" algn="ctr">
            <a:noFill/>
            <a:miter lim="800000"/>
            <a:headEnd/>
            <a:tailEnd/>
          </a:ln>
          <a:effectLst/>
        </p:spPr>
        <p:txBody>
          <a:bodyPr>
            <a:spAutoFit/>
          </a:bodyPr>
          <a:lstStyle/>
          <a:p>
            <a:pPr>
              <a:spcBef>
                <a:spcPct val="50000"/>
              </a:spcBef>
            </a:pPr>
            <a:r>
              <a:rPr lang="zh-CN" altLang="en-US" sz="2400" b="1">
                <a:solidFill>
                  <a:srgbClr val="3366FF"/>
                </a:solidFill>
              </a:rPr>
              <a:t>密州出猎</a:t>
            </a:r>
          </a:p>
        </p:txBody>
      </p:sp>
      <p:sp>
        <p:nvSpPr>
          <p:cNvPr id="47110" name="Text Box 6"/>
          <p:cNvSpPr txBox="1">
            <a:spLocks noChangeArrowheads="1"/>
          </p:cNvSpPr>
          <p:nvPr/>
        </p:nvSpPr>
        <p:spPr bwMode="auto">
          <a:xfrm>
            <a:off x="3733800" y="990600"/>
            <a:ext cx="10668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008000"/>
                </a:solidFill>
              </a:rPr>
              <a:t>苏轼</a:t>
            </a:r>
          </a:p>
        </p:txBody>
      </p:sp>
      <p:sp>
        <p:nvSpPr>
          <p:cNvPr id="47111" name="Text Box 7"/>
          <p:cNvSpPr txBox="1">
            <a:spLocks noChangeArrowheads="1"/>
          </p:cNvSpPr>
          <p:nvPr/>
        </p:nvSpPr>
        <p:spPr bwMode="auto">
          <a:xfrm>
            <a:off x="1371600" y="1371600"/>
            <a:ext cx="3048000" cy="519113"/>
          </a:xfrm>
          <a:prstGeom prst="rect">
            <a:avLst/>
          </a:prstGeom>
          <a:noFill/>
          <a:ln w="9525" algn="ctr">
            <a:noFill/>
            <a:miter lim="800000"/>
            <a:headEnd/>
            <a:tailEnd/>
          </a:ln>
          <a:effectLst/>
        </p:spPr>
        <p:txBody>
          <a:bodyPr>
            <a:spAutoFit/>
          </a:bodyPr>
          <a:lstStyle/>
          <a:p>
            <a:pPr>
              <a:spcBef>
                <a:spcPct val="50000"/>
              </a:spcBef>
            </a:pPr>
            <a:r>
              <a:rPr lang="zh-CN" altLang="en-US" sz="2800" b="1">
                <a:solidFill>
                  <a:schemeClr val="tx2"/>
                </a:solidFill>
              </a:rPr>
              <a:t>老夫</a:t>
            </a:r>
            <a:r>
              <a:rPr lang="zh-CN" altLang="en-US" sz="2800" b="1">
                <a:solidFill>
                  <a:srgbClr val="008000"/>
                </a:solidFill>
              </a:rPr>
              <a:t>聊</a:t>
            </a:r>
            <a:r>
              <a:rPr lang="zh-CN" altLang="en-US" sz="2800" b="1"/>
              <a:t>发少年狂，</a:t>
            </a:r>
          </a:p>
        </p:txBody>
      </p:sp>
      <p:sp>
        <p:nvSpPr>
          <p:cNvPr id="47112" name="Text Box 8"/>
          <p:cNvSpPr txBox="1">
            <a:spLocks noChangeArrowheads="1"/>
          </p:cNvSpPr>
          <p:nvPr/>
        </p:nvSpPr>
        <p:spPr bwMode="auto">
          <a:xfrm>
            <a:off x="4800600" y="1371600"/>
            <a:ext cx="1981200" cy="519113"/>
          </a:xfrm>
          <a:prstGeom prst="rect">
            <a:avLst/>
          </a:prstGeom>
          <a:noFill/>
          <a:ln w="9525" algn="ctr">
            <a:noFill/>
            <a:miter lim="800000"/>
            <a:headEnd/>
            <a:tailEnd/>
          </a:ln>
          <a:effectLst/>
        </p:spPr>
        <p:txBody>
          <a:bodyPr>
            <a:spAutoFit/>
          </a:bodyPr>
          <a:lstStyle/>
          <a:p>
            <a:pPr>
              <a:spcBef>
                <a:spcPct val="50000"/>
              </a:spcBef>
            </a:pPr>
            <a:r>
              <a:rPr lang="zh-CN" altLang="en-US" sz="2800" b="1"/>
              <a:t>左牵</a:t>
            </a:r>
            <a:r>
              <a:rPr lang="zh-CN" altLang="en-US" sz="2800" b="1">
                <a:solidFill>
                  <a:schemeClr val="tx2"/>
                </a:solidFill>
              </a:rPr>
              <a:t>黄</a:t>
            </a:r>
            <a:r>
              <a:rPr lang="zh-CN" altLang="en-US" sz="2800" b="1"/>
              <a:t>，</a:t>
            </a:r>
          </a:p>
        </p:txBody>
      </p:sp>
      <p:sp>
        <p:nvSpPr>
          <p:cNvPr id="47113" name="Text Box 9"/>
          <p:cNvSpPr txBox="1">
            <a:spLocks noChangeArrowheads="1"/>
          </p:cNvSpPr>
          <p:nvPr/>
        </p:nvSpPr>
        <p:spPr bwMode="auto">
          <a:xfrm>
            <a:off x="1371600" y="2667000"/>
            <a:ext cx="2514600" cy="519113"/>
          </a:xfrm>
          <a:prstGeom prst="rect">
            <a:avLst/>
          </a:prstGeom>
          <a:noFill/>
          <a:ln w="9525" algn="ctr">
            <a:noFill/>
            <a:miter lim="800000"/>
            <a:headEnd/>
            <a:tailEnd/>
          </a:ln>
          <a:effectLst/>
        </p:spPr>
        <p:txBody>
          <a:bodyPr>
            <a:spAutoFit/>
          </a:bodyPr>
          <a:lstStyle/>
          <a:p>
            <a:pPr>
              <a:spcBef>
                <a:spcPct val="50000"/>
              </a:spcBef>
            </a:pPr>
            <a:r>
              <a:rPr lang="zh-CN" altLang="en-US" sz="2800" b="1"/>
              <a:t>右</a:t>
            </a:r>
            <a:r>
              <a:rPr lang="zh-CN" altLang="en-US" sz="2800" b="1">
                <a:solidFill>
                  <a:srgbClr val="008000"/>
                </a:solidFill>
              </a:rPr>
              <a:t>擎</a:t>
            </a:r>
            <a:r>
              <a:rPr lang="zh-CN" altLang="en-US" sz="2800" b="1">
                <a:solidFill>
                  <a:srgbClr val="FF0000"/>
                </a:solidFill>
              </a:rPr>
              <a:t>苍</a:t>
            </a:r>
            <a:r>
              <a:rPr lang="zh-CN" altLang="en-US" sz="2800" b="1"/>
              <a:t>，</a:t>
            </a:r>
          </a:p>
        </p:txBody>
      </p:sp>
      <p:sp>
        <p:nvSpPr>
          <p:cNvPr id="47114" name="Text Box 10"/>
          <p:cNvSpPr txBox="1">
            <a:spLocks noChangeArrowheads="1"/>
          </p:cNvSpPr>
          <p:nvPr/>
        </p:nvSpPr>
        <p:spPr bwMode="auto">
          <a:xfrm>
            <a:off x="4800600" y="2590800"/>
            <a:ext cx="2286000" cy="519113"/>
          </a:xfrm>
          <a:prstGeom prst="rect">
            <a:avLst/>
          </a:prstGeom>
          <a:noFill/>
          <a:ln w="9525" algn="ctr">
            <a:noFill/>
            <a:miter lim="800000"/>
            <a:headEnd/>
            <a:tailEnd/>
          </a:ln>
          <a:effectLst/>
        </p:spPr>
        <p:txBody>
          <a:bodyPr>
            <a:spAutoFit/>
          </a:bodyPr>
          <a:lstStyle/>
          <a:p>
            <a:pPr>
              <a:spcBef>
                <a:spcPct val="50000"/>
              </a:spcBef>
            </a:pPr>
            <a:r>
              <a:rPr lang="zh-CN" altLang="en-US" sz="2800" b="1"/>
              <a:t>锦帽貂裘，</a:t>
            </a:r>
          </a:p>
        </p:txBody>
      </p:sp>
      <p:sp>
        <p:nvSpPr>
          <p:cNvPr id="47115" name="Text Box 11"/>
          <p:cNvSpPr txBox="1">
            <a:spLocks noChangeArrowheads="1"/>
          </p:cNvSpPr>
          <p:nvPr/>
        </p:nvSpPr>
        <p:spPr bwMode="auto">
          <a:xfrm>
            <a:off x="1295400" y="3962400"/>
            <a:ext cx="2819400" cy="519113"/>
          </a:xfrm>
          <a:prstGeom prst="rect">
            <a:avLst/>
          </a:prstGeom>
          <a:noFill/>
          <a:ln w="9525" algn="ctr">
            <a:noFill/>
            <a:miter lim="800000"/>
            <a:headEnd/>
            <a:tailEnd/>
          </a:ln>
          <a:effectLst/>
        </p:spPr>
        <p:txBody>
          <a:bodyPr>
            <a:spAutoFit/>
          </a:bodyPr>
          <a:lstStyle/>
          <a:p>
            <a:r>
              <a:rPr lang="zh-CN" altLang="en-US" sz="2800" b="1">
                <a:solidFill>
                  <a:srgbClr val="FF0000"/>
                </a:solidFill>
              </a:rPr>
              <a:t>千骑</a:t>
            </a:r>
            <a:r>
              <a:rPr lang="zh-CN" altLang="en-US" sz="2800" b="1"/>
              <a:t>卷平冈，</a:t>
            </a:r>
          </a:p>
        </p:txBody>
      </p:sp>
      <p:sp>
        <p:nvSpPr>
          <p:cNvPr id="47116" name="Text Box 12"/>
          <p:cNvSpPr txBox="1">
            <a:spLocks noChangeArrowheads="1"/>
          </p:cNvSpPr>
          <p:nvPr/>
        </p:nvSpPr>
        <p:spPr bwMode="auto">
          <a:xfrm>
            <a:off x="4800600" y="3962400"/>
            <a:ext cx="3581400" cy="519113"/>
          </a:xfrm>
          <a:prstGeom prst="rect">
            <a:avLst/>
          </a:prstGeom>
          <a:noFill/>
          <a:ln w="9525" algn="ctr">
            <a:noFill/>
            <a:miter lim="800000"/>
            <a:headEnd/>
            <a:tailEnd/>
          </a:ln>
          <a:effectLst/>
        </p:spPr>
        <p:txBody>
          <a:bodyPr>
            <a:spAutoFit/>
          </a:bodyPr>
          <a:lstStyle/>
          <a:p>
            <a:pPr>
              <a:spcBef>
                <a:spcPct val="50000"/>
              </a:spcBef>
            </a:pPr>
            <a:r>
              <a:rPr lang="zh-CN" altLang="en-US" sz="2800" b="1"/>
              <a:t>为报</a:t>
            </a:r>
            <a:r>
              <a:rPr lang="zh-CN" altLang="en-US" sz="2800" b="1">
                <a:solidFill>
                  <a:srgbClr val="FF0000"/>
                </a:solidFill>
              </a:rPr>
              <a:t>倾城</a:t>
            </a:r>
            <a:r>
              <a:rPr lang="zh-CN" altLang="en-US" sz="2800" b="1"/>
              <a:t>随太守，</a:t>
            </a:r>
          </a:p>
        </p:txBody>
      </p:sp>
      <p:sp>
        <p:nvSpPr>
          <p:cNvPr id="47117" name="Text Box 13"/>
          <p:cNvSpPr txBox="1">
            <a:spLocks noChangeArrowheads="1"/>
          </p:cNvSpPr>
          <p:nvPr/>
        </p:nvSpPr>
        <p:spPr bwMode="auto">
          <a:xfrm>
            <a:off x="1371600" y="5410200"/>
            <a:ext cx="1905000" cy="519113"/>
          </a:xfrm>
          <a:prstGeom prst="rect">
            <a:avLst/>
          </a:prstGeom>
          <a:noFill/>
          <a:ln w="9525" algn="ctr">
            <a:noFill/>
            <a:miter lim="800000"/>
            <a:headEnd/>
            <a:tailEnd/>
          </a:ln>
          <a:effectLst/>
        </p:spPr>
        <p:txBody>
          <a:bodyPr>
            <a:spAutoFit/>
          </a:bodyPr>
          <a:lstStyle/>
          <a:p>
            <a:pPr>
              <a:spcBef>
                <a:spcPct val="50000"/>
              </a:spcBef>
            </a:pPr>
            <a:r>
              <a:rPr lang="zh-CN" altLang="en-US" sz="2800" b="1"/>
              <a:t>亲射虎，</a:t>
            </a:r>
          </a:p>
        </p:txBody>
      </p:sp>
      <p:sp>
        <p:nvSpPr>
          <p:cNvPr id="47118" name="Text Box 14"/>
          <p:cNvSpPr txBox="1">
            <a:spLocks noChangeArrowheads="1"/>
          </p:cNvSpPr>
          <p:nvPr/>
        </p:nvSpPr>
        <p:spPr bwMode="auto">
          <a:xfrm>
            <a:off x="4800600" y="5410200"/>
            <a:ext cx="1981200" cy="519113"/>
          </a:xfrm>
          <a:prstGeom prst="rect">
            <a:avLst/>
          </a:prstGeom>
          <a:noFill/>
          <a:ln w="9525" algn="ctr">
            <a:noFill/>
            <a:miter lim="800000"/>
            <a:headEnd/>
            <a:tailEnd/>
          </a:ln>
          <a:effectLst/>
        </p:spPr>
        <p:txBody>
          <a:bodyPr>
            <a:spAutoFit/>
          </a:bodyPr>
          <a:lstStyle/>
          <a:p>
            <a:pPr>
              <a:spcBef>
                <a:spcPct val="50000"/>
              </a:spcBef>
            </a:pPr>
            <a:r>
              <a:rPr lang="zh-CN" altLang="en-US" sz="2800" b="1"/>
              <a:t>看</a:t>
            </a:r>
            <a:r>
              <a:rPr lang="zh-CN" altLang="en-US" sz="2800" b="1">
                <a:solidFill>
                  <a:srgbClr val="FF0000"/>
                </a:solidFill>
              </a:rPr>
              <a:t>孙郎</a:t>
            </a:r>
            <a:r>
              <a:rPr lang="zh-CN" altLang="en-US" sz="2800" b="1"/>
              <a:t>。</a:t>
            </a:r>
          </a:p>
        </p:txBody>
      </p:sp>
      <p:sp>
        <p:nvSpPr>
          <p:cNvPr id="47127" name="Text Box 23"/>
          <p:cNvSpPr txBox="1">
            <a:spLocks noChangeArrowheads="1"/>
          </p:cNvSpPr>
          <p:nvPr/>
        </p:nvSpPr>
        <p:spPr bwMode="auto">
          <a:xfrm>
            <a:off x="1447800" y="1905000"/>
            <a:ext cx="7620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作者自称</a:t>
            </a:r>
          </a:p>
        </p:txBody>
      </p:sp>
      <p:sp>
        <p:nvSpPr>
          <p:cNvPr id="47128" name="Text Box 24"/>
          <p:cNvSpPr txBox="1">
            <a:spLocks noChangeArrowheads="1"/>
          </p:cNvSpPr>
          <p:nvPr/>
        </p:nvSpPr>
        <p:spPr bwMode="auto">
          <a:xfrm>
            <a:off x="2057400" y="1905000"/>
            <a:ext cx="9906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FF33CC"/>
                </a:solidFill>
              </a:rPr>
              <a:t>姑且，暂且</a:t>
            </a:r>
          </a:p>
        </p:txBody>
      </p:sp>
      <p:sp>
        <p:nvSpPr>
          <p:cNvPr id="47129" name="Line 25"/>
          <p:cNvSpPr>
            <a:spLocks noChangeShapeType="1"/>
          </p:cNvSpPr>
          <p:nvPr/>
        </p:nvSpPr>
        <p:spPr bwMode="auto">
          <a:xfrm>
            <a:off x="1752600" y="1828800"/>
            <a:ext cx="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47130" name="Line 26"/>
          <p:cNvSpPr>
            <a:spLocks noChangeShapeType="1"/>
          </p:cNvSpPr>
          <p:nvPr/>
        </p:nvSpPr>
        <p:spPr bwMode="auto">
          <a:xfrm>
            <a:off x="2362200" y="1752600"/>
            <a:ext cx="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47131" name="Text Box 27"/>
          <p:cNvSpPr txBox="1">
            <a:spLocks noChangeArrowheads="1"/>
          </p:cNvSpPr>
          <p:nvPr/>
        </p:nvSpPr>
        <p:spPr bwMode="auto">
          <a:xfrm>
            <a:off x="5562600" y="1905000"/>
            <a:ext cx="990600" cy="366713"/>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黄犬</a:t>
            </a:r>
          </a:p>
        </p:txBody>
      </p:sp>
      <p:sp>
        <p:nvSpPr>
          <p:cNvPr id="47132" name="Text Box 28"/>
          <p:cNvSpPr txBox="1">
            <a:spLocks noChangeArrowheads="1"/>
          </p:cNvSpPr>
          <p:nvPr/>
        </p:nvSpPr>
        <p:spPr bwMode="auto">
          <a:xfrm>
            <a:off x="2209800" y="3200400"/>
            <a:ext cx="6096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苍鹰</a:t>
            </a:r>
          </a:p>
        </p:txBody>
      </p:sp>
      <p:sp>
        <p:nvSpPr>
          <p:cNvPr id="47133" name="Text Box 29"/>
          <p:cNvSpPr txBox="1">
            <a:spLocks noChangeArrowheads="1"/>
          </p:cNvSpPr>
          <p:nvPr/>
        </p:nvSpPr>
        <p:spPr bwMode="auto">
          <a:xfrm>
            <a:off x="1752600" y="3200400"/>
            <a:ext cx="4572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FF33CC"/>
                </a:solidFill>
              </a:rPr>
              <a:t>举着</a:t>
            </a:r>
          </a:p>
        </p:txBody>
      </p:sp>
      <p:sp>
        <p:nvSpPr>
          <p:cNvPr id="47134" name="Text Box 30"/>
          <p:cNvSpPr txBox="1">
            <a:spLocks noChangeArrowheads="1"/>
          </p:cNvSpPr>
          <p:nvPr/>
        </p:nvSpPr>
        <p:spPr bwMode="auto">
          <a:xfrm>
            <a:off x="1371600" y="4495800"/>
            <a:ext cx="9144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形容从骑很多</a:t>
            </a:r>
          </a:p>
        </p:txBody>
      </p:sp>
      <p:sp>
        <p:nvSpPr>
          <p:cNvPr id="47135" name="Text Box 31"/>
          <p:cNvSpPr txBox="1">
            <a:spLocks noChangeArrowheads="1"/>
          </p:cNvSpPr>
          <p:nvPr/>
        </p:nvSpPr>
        <p:spPr bwMode="auto">
          <a:xfrm>
            <a:off x="5638800" y="4495800"/>
            <a:ext cx="777875" cy="366713"/>
          </a:xfrm>
          <a:prstGeom prst="rect">
            <a:avLst/>
          </a:prstGeom>
          <a:noFill/>
          <a:ln w="9525" algn="ctr">
            <a:noFill/>
            <a:miter lim="800000"/>
            <a:headEnd/>
            <a:tailEnd/>
          </a:ln>
          <a:effectLst/>
        </p:spPr>
        <p:txBody>
          <a:bodyPr>
            <a:spAutoFit/>
          </a:bodyPr>
          <a:lstStyle/>
          <a:p>
            <a:r>
              <a:rPr lang="zh-CN" altLang="en-US" b="1">
                <a:solidFill>
                  <a:srgbClr val="3366FF"/>
                </a:solidFill>
              </a:rPr>
              <a:t>全城</a:t>
            </a:r>
          </a:p>
        </p:txBody>
      </p:sp>
      <p:sp>
        <p:nvSpPr>
          <p:cNvPr id="47136" name="Text Box 32"/>
          <p:cNvSpPr txBox="1">
            <a:spLocks noChangeArrowheads="1"/>
          </p:cNvSpPr>
          <p:nvPr/>
        </p:nvSpPr>
        <p:spPr bwMode="auto">
          <a:xfrm>
            <a:off x="4800600" y="5943600"/>
            <a:ext cx="3200400" cy="641350"/>
          </a:xfrm>
          <a:prstGeom prst="rect">
            <a:avLst/>
          </a:prstGeom>
          <a:noFill/>
          <a:ln w="9525" algn="ctr">
            <a:noFill/>
            <a:miter lim="800000"/>
            <a:headEnd/>
            <a:tailEnd/>
          </a:ln>
          <a:effectLst/>
        </p:spPr>
        <p:txBody>
          <a:bodyPr>
            <a:spAutoFit/>
          </a:bodyPr>
          <a:lstStyle/>
          <a:p>
            <a:pPr>
              <a:spcBef>
                <a:spcPct val="50000"/>
              </a:spcBef>
            </a:pPr>
            <a:r>
              <a:rPr lang="zh-CN" altLang="en-US" b="1">
                <a:solidFill>
                  <a:srgbClr val="3366FF"/>
                </a:solidFill>
              </a:rPr>
              <a:t>指孙权，这里是作者自喻。显示自己过人的胆略和勇气。</a:t>
            </a:r>
          </a:p>
        </p:txBody>
      </p:sp>
      <p:sp>
        <p:nvSpPr>
          <p:cNvPr id="47137" name="Text Box 33"/>
          <p:cNvSpPr txBox="1">
            <a:spLocks noChangeArrowheads="1"/>
          </p:cNvSpPr>
          <p:nvPr/>
        </p:nvSpPr>
        <p:spPr bwMode="auto">
          <a:xfrm>
            <a:off x="1447800" y="1828800"/>
            <a:ext cx="26670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老夫我姑且抒发一下少年人的“轻狂”，</a:t>
            </a:r>
          </a:p>
        </p:txBody>
      </p:sp>
      <p:sp>
        <p:nvSpPr>
          <p:cNvPr id="47138" name="Text Box 34"/>
          <p:cNvSpPr txBox="1">
            <a:spLocks noChangeArrowheads="1"/>
          </p:cNvSpPr>
          <p:nvPr/>
        </p:nvSpPr>
        <p:spPr bwMode="auto">
          <a:xfrm>
            <a:off x="4876800" y="1828800"/>
            <a:ext cx="17526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左手牵着黄色的猎犬，</a:t>
            </a:r>
          </a:p>
        </p:txBody>
      </p:sp>
      <p:sp>
        <p:nvSpPr>
          <p:cNvPr id="47139" name="Text Box 35"/>
          <p:cNvSpPr txBox="1">
            <a:spLocks noChangeArrowheads="1"/>
          </p:cNvSpPr>
          <p:nvPr/>
        </p:nvSpPr>
        <p:spPr bwMode="auto">
          <a:xfrm>
            <a:off x="1371600" y="3276600"/>
            <a:ext cx="31242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右手驾着矫健的雄鹰，</a:t>
            </a:r>
          </a:p>
        </p:txBody>
      </p:sp>
      <p:sp>
        <p:nvSpPr>
          <p:cNvPr id="47141" name="Text Box 37"/>
          <p:cNvSpPr txBox="1">
            <a:spLocks noChangeArrowheads="1"/>
          </p:cNvSpPr>
          <p:nvPr/>
        </p:nvSpPr>
        <p:spPr bwMode="auto">
          <a:xfrm>
            <a:off x="4876800" y="3124200"/>
            <a:ext cx="2743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（我）戴着丝绸做的帽子，穿着轻暖的皮衣，</a:t>
            </a:r>
          </a:p>
        </p:txBody>
      </p:sp>
      <p:sp>
        <p:nvSpPr>
          <p:cNvPr id="47142" name="Text Box 38"/>
          <p:cNvSpPr txBox="1">
            <a:spLocks noChangeArrowheads="1"/>
          </p:cNvSpPr>
          <p:nvPr/>
        </p:nvSpPr>
        <p:spPr bwMode="auto">
          <a:xfrm>
            <a:off x="1219200" y="4572000"/>
            <a:ext cx="35052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千军万马随着我横卷原野。</a:t>
            </a:r>
          </a:p>
        </p:txBody>
      </p:sp>
      <p:sp>
        <p:nvSpPr>
          <p:cNvPr id="47143" name="Text Box 39"/>
          <p:cNvSpPr txBox="1">
            <a:spLocks noChangeArrowheads="1"/>
          </p:cNvSpPr>
          <p:nvPr/>
        </p:nvSpPr>
        <p:spPr bwMode="auto">
          <a:xfrm>
            <a:off x="4876800" y="4572000"/>
            <a:ext cx="25146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为了报答全城的人都追随我打猎的盛意，</a:t>
            </a:r>
          </a:p>
        </p:txBody>
      </p:sp>
      <p:sp>
        <p:nvSpPr>
          <p:cNvPr id="47144" name="Text Box 40"/>
          <p:cNvSpPr txBox="1">
            <a:spLocks noChangeArrowheads="1"/>
          </p:cNvSpPr>
          <p:nvPr/>
        </p:nvSpPr>
        <p:spPr bwMode="auto">
          <a:xfrm>
            <a:off x="1371600" y="6019800"/>
            <a:ext cx="26670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我要亲自射杀老虎，</a:t>
            </a:r>
          </a:p>
        </p:txBody>
      </p:sp>
      <p:sp>
        <p:nvSpPr>
          <p:cNvPr id="47145" name="Text Box 41"/>
          <p:cNvSpPr txBox="1">
            <a:spLocks noChangeArrowheads="1"/>
          </p:cNvSpPr>
          <p:nvPr/>
        </p:nvSpPr>
        <p:spPr bwMode="auto">
          <a:xfrm>
            <a:off x="4876800" y="6019800"/>
            <a:ext cx="37338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让你们看看孙郎当年的英姿。</a:t>
            </a:r>
          </a:p>
        </p:txBody>
      </p:sp>
      <p:sp>
        <p:nvSpPr>
          <p:cNvPr id="47146" name="Text Box 42"/>
          <p:cNvSpPr txBox="1">
            <a:spLocks noChangeArrowheads="1"/>
          </p:cNvSpPr>
          <p:nvPr/>
        </p:nvSpPr>
        <p:spPr bwMode="auto">
          <a:xfrm>
            <a:off x="7680325" y="228600"/>
            <a:ext cx="1463675" cy="5791200"/>
          </a:xfrm>
          <a:prstGeom prst="rect">
            <a:avLst/>
          </a:prstGeom>
          <a:noFill/>
          <a:ln w="9525" algn="ctr">
            <a:noFill/>
            <a:miter lim="800000"/>
            <a:headEnd/>
            <a:tailEnd/>
          </a:ln>
          <a:effectLst/>
        </p:spPr>
        <p:txBody>
          <a:bodyPr vert="eaVert">
            <a:spAutoFit/>
          </a:bodyPr>
          <a:lstStyle/>
          <a:p>
            <a:pPr>
              <a:spcBef>
                <a:spcPct val="50000"/>
              </a:spcBef>
            </a:pPr>
            <a:r>
              <a:rPr lang="en-US" altLang="zh-CN" sz="2400" b="1">
                <a:solidFill>
                  <a:srgbClr val="FF33CC"/>
                </a:solidFill>
              </a:rPr>
              <a:t>【</a:t>
            </a:r>
            <a:r>
              <a:rPr lang="zh-CN" altLang="en-US" sz="2400" b="1">
                <a:solidFill>
                  <a:srgbClr val="FF33CC"/>
                </a:solidFill>
              </a:rPr>
              <a:t>评析</a:t>
            </a:r>
            <a:r>
              <a:rPr lang="en-US" altLang="zh-CN" sz="2400" b="1">
                <a:solidFill>
                  <a:srgbClr val="FF33CC"/>
                </a:solidFill>
              </a:rPr>
              <a:t>】</a:t>
            </a:r>
            <a:r>
              <a:rPr lang="zh-CN" altLang="en-US" sz="2000" b="1">
                <a:solidFill>
                  <a:srgbClr val="FF6600"/>
                </a:solidFill>
              </a:rPr>
              <a:t>描写一次出猎时的壮观场面，显现了太守踌躇满志、豪情满怀的情态。作者以孙权自喻，暗示自己富有雄才大略。“聊”“狂”既突出了豪壮气势，也透露出隐隐约约的怨愤之情。</a:t>
            </a:r>
          </a:p>
        </p:txBody>
      </p:sp>
      <p:sp>
        <p:nvSpPr>
          <p:cNvPr id="32" name="日期占位符 31"/>
          <p:cNvSpPr>
            <a:spLocks noGrp="1"/>
          </p:cNvSpPr>
          <p:nvPr>
            <p:ph type="dt" sz="half" idx="10"/>
          </p:nvPr>
        </p:nvSpPr>
        <p:spPr/>
        <p:txBody>
          <a:bodyPr/>
          <a:lstStyle/>
          <a:p>
            <a:fld id="{71B25AC8-309C-4BE9-8F79-684C7B8B525B}"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 from="(-#ppt_w/2)" to="(#ppt_x)" calcmode="lin" valueType="num">
                                      <p:cBhvr>
                                        <p:cTn id="7" dur="600" fill="hold">
                                          <p:stCondLst>
                                            <p:cond delay="0"/>
                                          </p:stCondLst>
                                        </p:cTn>
                                        <p:tgtEl>
                                          <p:spTgt spid="47108"/>
                                        </p:tgtEl>
                                        <p:attrNameLst>
                                          <p:attrName>ppt_x</p:attrName>
                                        </p:attrNameLst>
                                      </p:cBhvr>
                                    </p:anim>
                                    <p:anim from="0" to="-1.0" calcmode="lin" valueType="num">
                                      <p:cBhvr>
                                        <p:cTn id="8" dur="200" decel="50000" autoRev="1" fill="hold">
                                          <p:stCondLst>
                                            <p:cond delay="600"/>
                                          </p:stCondLst>
                                        </p:cTn>
                                        <p:tgtEl>
                                          <p:spTgt spid="47108"/>
                                        </p:tgtEl>
                                        <p:attrNameLst>
                                          <p:attrName>xshear</p:attrName>
                                        </p:attrNameLst>
                                      </p:cBhvr>
                                    </p:anim>
                                    <p:animScale>
                                      <p:cBhvr>
                                        <p:cTn id="9" dur="200" decel="100000" autoRev="1" fill="hold">
                                          <p:stCondLst>
                                            <p:cond delay="600"/>
                                          </p:stCondLst>
                                        </p:cTn>
                                        <p:tgtEl>
                                          <p:spTgt spid="47108"/>
                                        </p:tgtEl>
                                      </p:cBhvr>
                                      <p:from x="100000" y="100000"/>
                                      <p:to x="80000" y="100000"/>
                                    </p:animScale>
                                    <p:anim by="(#ppt_h/3+#ppt_w*0.1)" calcmode="lin" valueType="num">
                                      <p:cBhvr additive="sum">
                                        <p:cTn id="10" dur="200" decel="100000" autoRev="1" fill="hold">
                                          <p:stCondLst>
                                            <p:cond delay="600"/>
                                          </p:stCondLst>
                                        </p:cTn>
                                        <p:tgtEl>
                                          <p:spTgt spid="47108"/>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47109"/>
                                        </p:tgtEl>
                                        <p:attrNameLst>
                                          <p:attrName>style.visibility</p:attrName>
                                        </p:attrNameLst>
                                      </p:cBhvr>
                                      <p:to>
                                        <p:strVal val="visible"/>
                                      </p:to>
                                    </p:set>
                                    <p:anim from="(-#ppt_w/2)" to="(#ppt_x)" calcmode="lin" valueType="num">
                                      <p:cBhvr>
                                        <p:cTn id="15" dur="600" fill="hold">
                                          <p:stCondLst>
                                            <p:cond delay="0"/>
                                          </p:stCondLst>
                                        </p:cTn>
                                        <p:tgtEl>
                                          <p:spTgt spid="47109"/>
                                        </p:tgtEl>
                                        <p:attrNameLst>
                                          <p:attrName>ppt_x</p:attrName>
                                        </p:attrNameLst>
                                      </p:cBhvr>
                                    </p:anim>
                                    <p:anim from="0" to="-1.0" calcmode="lin" valueType="num">
                                      <p:cBhvr>
                                        <p:cTn id="16" dur="200" decel="50000" autoRev="1" fill="hold">
                                          <p:stCondLst>
                                            <p:cond delay="600"/>
                                          </p:stCondLst>
                                        </p:cTn>
                                        <p:tgtEl>
                                          <p:spTgt spid="47109"/>
                                        </p:tgtEl>
                                        <p:attrNameLst>
                                          <p:attrName>xshear</p:attrName>
                                        </p:attrNameLst>
                                      </p:cBhvr>
                                    </p:anim>
                                    <p:animScale>
                                      <p:cBhvr>
                                        <p:cTn id="17" dur="200" decel="100000" autoRev="1" fill="hold">
                                          <p:stCondLst>
                                            <p:cond delay="600"/>
                                          </p:stCondLst>
                                        </p:cTn>
                                        <p:tgtEl>
                                          <p:spTgt spid="47109"/>
                                        </p:tgtEl>
                                      </p:cBhvr>
                                      <p:from x="100000" y="100000"/>
                                      <p:to x="80000" y="100000"/>
                                    </p:animScale>
                                    <p:anim by="(#ppt_h/3+#ppt_w*0.1)" calcmode="lin" valueType="num">
                                      <p:cBhvr additive="sum">
                                        <p:cTn id="18" dur="200" decel="100000" autoRev="1" fill="hold">
                                          <p:stCondLst>
                                            <p:cond delay="600"/>
                                          </p:stCondLst>
                                        </p:cTn>
                                        <p:tgtEl>
                                          <p:spTgt spid="47109"/>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47110"/>
                                        </p:tgtEl>
                                        <p:attrNameLst>
                                          <p:attrName>style.visibility</p:attrName>
                                        </p:attrNameLst>
                                      </p:cBhvr>
                                      <p:to>
                                        <p:strVal val="visible"/>
                                      </p:to>
                                    </p:set>
                                    <p:anim from="(-#ppt_w/2)" to="(#ppt_x)" calcmode="lin" valueType="num">
                                      <p:cBhvr>
                                        <p:cTn id="23" dur="600" fill="hold">
                                          <p:stCondLst>
                                            <p:cond delay="0"/>
                                          </p:stCondLst>
                                        </p:cTn>
                                        <p:tgtEl>
                                          <p:spTgt spid="47110"/>
                                        </p:tgtEl>
                                        <p:attrNameLst>
                                          <p:attrName>ppt_x</p:attrName>
                                        </p:attrNameLst>
                                      </p:cBhvr>
                                    </p:anim>
                                    <p:anim from="0" to="-1.0" calcmode="lin" valueType="num">
                                      <p:cBhvr>
                                        <p:cTn id="24" dur="200" decel="50000" autoRev="1" fill="hold">
                                          <p:stCondLst>
                                            <p:cond delay="600"/>
                                          </p:stCondLst>
                                        </p:cTn>
                                        <p:tgtEl>
                                          <p:spTgt spid="47110"/>
                                        </p:tgtEl>
                                        <p:attrNameLst>
                                          <p:attrName>xshear</p:attrName>
                                        </p:attrNameLst>
                                      </p:cBhvr>
                                    </p:anim>
                                    <p:animScale>
                                      <p:cBhvr>
                                        <p:cTn id="25" dur="200" decel="100000" autoRev="1" fill="hold">
                                          <p:stCondLst>
                                            <p:cond delay="600"/>
                                          </p:stCondLst>
                                        </p:cTn>
                                        <p:tgtEl>
                                          <p:spTgt spid="47110"/>
                                        </p:tgtEl>
                                      </p:cBhvr>
                                      <p:from x="100000" y="100000"/>
                                      <p:to x="80000" y="100000"/>
                                    </p:animScale>
                                    <p:anim by="(#ppt_h/3+#ppt_w*0.1)" calcmode="lin" valueType="num">
                                      <p:cBhvr additive="sum">
                                        <p:cTn id="26" dur="200" decel="100000" autoRev="1" fill="hold">
                                          <p:stCondLst>
                                            <p:cond delay="600"/>
                                          </p:stCondLst>
                                        </p:cTn>
                                        <p:tgtEl>
                                          <p:spTgt spid="47110"/>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47111"/>
                                        </p:tgtEl>
                                        <p:attrNameLst>
                                          <p:attrName>style.visibility</p:attrName>
                                        </p:attrNameLst>
                                      </p:cBhvr>
                                      <p:to>
                                        <p:strVal val="visible"/>
                                      </p:to>
                                    </p:set>
                                    <p:anim from="(-#ppt_w/2)" to="(#ppt_x)" calcmode="lin" valueType="num">
                                      <p:cBhvr>
                                        <p:cTn id="31" dur="600" fill="hold">
                                          <p:stCondLst>
                                            <p:cond delay="0"/>
                                          </p:stCondLst>
                                        </p:cTn>
                                        <p:tgtEl>
                                          <p:spTgt spid="47111"/>
                                        </p:tgtEl>
                                        <p:attrNameLst>
                                          <p:attrName>ppt_x</p:attrName>
                                        </p:attrNameLst>
                                      </p:cBhvr>
                                    </p:anim>
                                    <p:anim from="0" to="-1.0" calcmode="lin" valueType="num">
                                      <p:cBhvr>
                                        <p:cTn id="32" dur="200" decel="50000" autoRev="1" fill="hold">
                                          <p:stCondLst>
                                            <p:cond delay="600"/>
                                          </p:stCondLst>
                                        </p:cTn>
                                        <p:tgtEl>
                                          <p:spTgt spid="47111"/>
                                        </p:tgtEl>
                                        <p:attrNameLst>
                                          <p:attrName>xshear</p:attrName>
                                        </p:attrNameLst>
                                      </p:cBhvr>
                                    </p:anim>
                                    <p:animScale>
                                      <p:cBhvr>
                                        <p:cTn id="33" dur="200" decel="100000" autoRev="1" fill="hold">
                                          <p:stCondLst>
                                            <p:cond delay="600"/>
                                          </p:stCondLst>
                                        </p:cTn>
                                        <p:tgtEl>
                                          <p:spTgt spid="47111"/>
                                        </p:tgtEl>
                                      </p:cBhvr>
                                      <p:from x="100000" y="100000"/>
                                      <p:to x="80000" y="100000"/>
                                    </p:animScale>
                                    <p:anim by="(#ppt_h/3+#ppt_w*0.1)" calcmode="lin" valueType="num">
                                      <p:cBhvr additive="sum">
                                        <p:cTn id="34" dur="200" decel="100000" autoRev="1" fill="hold">
                                          <p:stCondLst>
                                            <p:cond delay="600"/>
                                          </p:stCondLst>
                                        </p:cTn>
                                        <p:tgtEl>
                                          <p:spTgt spid="47111"/>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47112"/>
                                        </p:tgtEl>
                                        <p:attrNameLst>
                                          <p:attrName>style.visibility</p:attrName>
                                        </p:attrNameLst>
                                      </p:cBhvr>
                                      <p:to>
                                        <p:strVal val="visible"/>
                                      </p:to>
                                    </p:set>
                                    <p:anim from="(-#ppt_w/2)" to="(#ppt_x)" calcmode="lin" valueType="num">
                                      <p:cBhvr>
                                        <p:cTn id="39" dur="600" fill="hold">
                                          <p:stCondLst>
                                            <p:cond delay="0"/>
                                          </p:stCondLst>
                                        </p:cTn>
                                        <p:tgtEl>
                                          <p:spTgt spid="47112"/>
                                        </p:tgtEl>
                                        <p:attrNameLst>
                                          <p:attrName>ppt_x</p:attrName>
                                        </p:attrNameLst>
                                      </p:cBhvr>
                                    </p:anim>
                                    <p:anim from="0" to="-1.0" calcmode="lin" valueType="num">
                                      <p:cBhvr>
                                        <p:cTn id="40" dur="200" decel="50000" autoRev="1" fill="hold">
                                          <p:stCondLst>
                                            <p:cond delay="600"/>
                                          </p:stCondLst>
                                        </p:cTn>
                                        <p:tgtEl>
                                          <p:spTgt spid="47112"/>
                                        </p:tgtEl>
                                        <p:attrNameLst>
                                          <p:attrName>xshear</p:attrName>
                                        </p:attrNameLst>
                                      </p:cBhvr>
                                    </p:anim>
                                    <p:animScale>
                                      <p:cBhvr>
                                        <p:cTn id="41" dur="200" decel="100000" autoRev="1" fill="hold">
                                          <p:stCondLst>
                                            <p:cond delay="600"/>
                                          </p:stCondLst>
                                        </p:cTn>
                                        <p:tgtEl>
                                          <p:spTgt spid="47112"/>
                                        </p:tgtEl>
                                      </p:cBhvr>
                                      <p:from x="100000" y="100000"/>
                                      <p:to x="80000" y="100000"/>
                                    </p:animScale>
                                    <p:anim by="(#ppt_h/3+#ppt_w*0.1)" calcmode="lin" valueType="num">
                                      <p:cBhvr additive="sum">
                                        <p:cTn id="42" dur="200" decel="100000" autoRev="1" fill="hold">
                                          <p:stCondLst>
                                            <p:cond delay="600"/>
                                          </p:stCondLst>
                                        </p:cTn>
                                        <p:tgtEl>
                                          <p:spTgt spid="47112"/>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47113"/>
                                        </p:tgtEl>
                                        <p:attrNameLst>
                                          <p:attrName>style.visibility</p:attrName>
                                        </p:attrNameLst>
                                      </p:cBhvr>
                                      <p:to>
                                        <p:strVal val="visible"/>
                                      </p:to>
                                    </p:set>
                                    <p:anim from="(-#ppt_w/2)" to="(#ppt_x)" calcmode="lin" valueType="num">
                                      <p:cBhvr>
                                        <p:cTn id="47" dur="600" fill="hold">
                                          <p:stCondLst>
                                            <p:cond delay="0"/>
                                          </p:stCondLst>
                                        </p:cTn>
                                        <p:tgtEl>
                                          <p:spTgt spid="47113"/>
                                        </p:tgtEl>
                                        <p:attrNameLst>
                                          <p:attrName>ppt_x</p:attrName>
                                        </p:attrNameLst>
                                      </p:cBhvr>
                                    </p:anim>
                                    <p:anim from="0" to="-1.0" calcmode="lin" valueType="num">
                                      <p:cBhvr>
                                        <p:cTn id="48" dur="200" decel="50000" autoRev="1" fill="hold">
                                          <p:stCondLst>
                                            <p:cond delay="600"/>
                                          </p:stCondLst>
                                        </p:cTn>
                                        <p:tgtEl>
                                          <p:spTgt spid="47113"/>
                                        </p:tgtEl>
                                        <p:attrNameLst>
                                          <p:attrName>xshear</p:attrName>
                                        </p:attrNameLst>
                                      </p:cBhvr>
                                    </p:anim>
                                    <p:animScale>
                                      <p:cBhvr>
                                        <p:cTn id="49" dur="200" decel="100000" autoRev="1" fill="hold">
                                          <p:stCondLst>
                                            <p:cond delay="600"/>
                                          </p:stCondLst>
                                        </p:cTn>
                                        <p:tgtEl>
                                          <p:spTgt spid="47113"/>
                                        </p:tgtEl>
                                      </p:cBhvr>
                                      <p:from x="100000" y="100000"/>
                                      <p:to x="80000" y="100000"/>
                                    </p:animScale>
                                    <p:anim by="(#ppt_h/3+#ppt_w*0.1)" calcmode="lin" valueType="num">
                                      <p:cBhvr additive="sum">
                                        <p:cTn id="50" dur="200" decel="100000" autoRev="1" fill="hold">
                                          <p:stCondLst>
                                            <p:cond delay="600"/>
                                          </p:stCondLst>
                                        </p:cTn>
                                        <p:tgtEl>
                                          <p:spTgt spid="47113"/>
                                        </p:tgtEl>
                                        <p:attrNameLst>
                                          <p:attrName>ppt_x</p:attrName>
                                        </p:attrNameLst>
                                      </p:cBhvr>
                                    </p:anim>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47114"/>
                                        </p:tgtEl>
                                        <p:attrNameLst>
                                          <p:attrName>style.visibility</p:attrName>
                                        </p:attrNameLst>
                                      </p:cBhvr>
                                      <p:to>
                                        <p:strVal val="visible"/>
                                      </p:to>
                                    </p:set>
                                    <p:anim from="(-#ppt_w/2)" to="(#ppt_x)" calcmode="lin" valueType="num">
                                      <p:cBhvr>
                                        <p:cTn id="55" dur="600" fill="hold">
                                          <p:stCondLst>
                                            <p:cond delay="0"/>
                                          </p:stCondLst>
                                        </p:cTn>
                                        <p:tgtEl>
                                          <p:spTgt spid="47114"/>
                                        </p:tgtEl>
                                        <p:attrNameLst>
                                          <p:attrName>ppt_x</p:attrName>
                                        </p:attrNameLst>
                                      </p:cBhvr>
                                    </p:anim>
                                    <p:anim from="0" to="-1.0" calcmode="lin" valueType="num">
                                      <p:cBhvr>
                                        <p:cTn id="56" dur="200" decel="50000" autoRev="1" fill="hold">
                                          <p:stCondLst>
                                            <p:cond delay="600"/>
                                          </p:stCondLst>
                                        </p:cTn>
                                        <p:tgtEl>
                                          <p:spTgt spid="47114"/>
                                        </p:tgtEl>
                                        <p:attrNameLst>
                                          <p:attrName>xshear</p:attrName>
                                        </p:attrNameLst>
                                      </p:cBhvr>
                                    </p:anim>
                                    <p:animScale>
                                      <p:cBhvr>
                                        <p:cTn id="57" dur="200" decel="100000" autoRev="1" fill="hold">
                                          <p:stCondLst>
                                            <p:cond delay="600"/>
                                          </p:stCondLst>
                                        </p:cTn>
                                        <p:tgtEl>
                                          <p:spTgt spid="47114"/>
                                        </p:tgtEl>
                                      </p:cBhvr>
                                      <p:from x="100000" y="100000"/>
                                      <p:to x="80000" y="100000"/>
                                    </p:animScale>
                                    <p:anim by="(#ppt_h/3+#ppt_w*0.1)" calcmode="lin" valueType="num">
                                      <p:cBhvr additive="sum">
                                        <p:cTn id="58" dur="200" decel="100000" autoRev="1" fill="hold">
                                          <p:stCondLst>
                                            <p:cond delay="600"/>
                                          </p:stCondLst>
                                        </p:cTn>
                                        <p:tgtEl>
                                          <p:spTgt spid="47114"/>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47115"/>
                                        </p:tgtEl>
                                        <p:attrNameLst>
                                          <p:attrName>style.visibility</p:attrName>
                                        </p:attrNameLst>
                                      </p:cBhvr>
                                      <p:to>
                                        <p:strVal val="visible"/>
                                      </p:to>
                                    </p:set>
                                    <p:anim from="(-#ppt_w/2)" to="(#ppt_x)" calcmode="lin" valueType="num">
                                      <p:cBhvr>
                                        <p:cTn id="63" dur="600" fill="hold">
                                          <p:stCondLst>
                                            <p:cond delay="0"/>
                                          </p:stCondLst>
                                        </p:cTn>
                                        <p:tgtEl>
                                          <p:spTgt spid="47115"/>
                                        </p:tgtEl>
                                        <p:attrNameLst>
                                          <p:attrName>ppt_x</p:attrName>
                                        </p:attrNameLst>
                                      </p:cBhvr>
                                    </p:anim>
                                    <p:anim from="0" to="-1.0" calcmode="lin" valueType="num">
                                      <p:cBhvr>
                                        <p:cTn id="64" dur="200" decel="50000" autoRev="1" fill="hold">
                                          <p:stCondLst>
                                            <p:cond delay="600"/>
                                          </p:stCondLst>
                                        </p:cTn>
                                        <p:tgtEl>
                                          <p:spTgt spid="47115"/>
                                        </p:tgtEl>
                                        <p:attrNameLst>
                                          <p:attrName>xshear</p:attrName>
                                        </p:attrNameLst>
                                      </p:cBhvr>
                                    </p:anim>
                                    <p:animScale>
                                      <p:cBhvr>
                                        <p:cTn id="65" dur="200" decel="100000" autoRev="1" fill="hold">
                                          <p:stCondLst>
                                            <p:cond delay="600"/>
                                          </p:stCondLst>
                                        </p:cTn>
                                        <p:tgtEl>
                                          <p:spTgt spid="47115"/>
                                        </p:tgtEl>
                                      </p:cBhvr>
                                      <p:from x="100000" y="100000"/>
                                      <p:to x="80000" y="100000"/>
                                    </p:animScale>
                                    <p:anim by="(#ppt_h/3+#ppt_w*0.1)" calcmode="lin" valueType="num">
                                      <p:cBhvr additive="sum">
                                        <p:cTn id="66" dur="200" decel="100000" autoRev="1" fill="hold">
                                          <p:stCondLst>
                                            <p:cond delay="600"/>
                                          </p:stCondLst>
                                        </p:cTn>
                                        <p:tgtEl>
                                          <p:spTgt spid="47115"/>
                                        </p:tgtEl>
                                        <p:attrNameLst>
                                          <p:attrName>ppt_x</p:attrName>
                                        </p:attrNameLst>
                                      </p:cBhvr>
                                    </p:anim>
                                  </p:childTnLst>
                                </p:cTn>
                              </p:par>
                            </p:childTnLst>
                          </p:cTn>
                        </p:par>
                      </p:childTnLst>
                    </p:cTn>
                  </p:par>
                  <p:par>
                    <p:cTn id="67" fill="hold">
                      <p:stCondLst>
                        <p:cond delay="indefinite"/>
                      </p:stCondLst>
                      <p:childTnLst>
                        <p:par>
                          <p:cTn id="68" fill="hold">
                            <p:stCondLst>
                              <p:cond delay="0"/>
                            </p:stCondLst>
                            <p:childTnLst>
                              <p:par>
                                <p:cTn id="69" presetID="34" presetClass="entr" presetSubtype="0" fill="hold" grpId="0" nodeType="clickEffect">
                                  <p:stCondLst>
                                    <p:cond delay="0"/>
                                  </p:stCondLst>
                                  <p:childTnLst>
                                    <p:set>
                                      <p:cBhvr>
                                        <p:cTn id="70" dur="1" fill="hold">
                                          <p:stCondLst>
                                            <p:cond delay="0"/>
                                          </p:stCondLst>
                                        </p:cTn>
                                        <p:tgtEl>
                                          <p:spTgt spid="47116"/>
                                        </p:tgtEl>
                                        <p:attrNameLst>
                                          <p:attrName>style.visibility</p:attrName>
                                        </p:attrNameLst>
                                      </p:cBhvr>
                                      <p:to>
                                        <p:strVal val="visible"/>
                                      </p:to>
                                    </p:set>
                                    <p:anim from="(-#ppt_w/2)" to="(#ppt_x)" calcmode="lin" valueType="num">
                                      <p:cBhvr>
                                        <p:cTn id="71" dur="600" fill="hold">
                                          <p:stCondLst>
                                            <p:cond delay="0"/>
                                          </p:stCondLst>
                                        </p:cTn>
                                        <p:tgtEl>
                                          <p:spTgt spid="47116"/>
                                        </p:tgtEl>
                                        <p:attrNameLst>
                                          <p:attrName>ppt_x</p:attrName>
                                        </p:attrNameLst>
                                      </p:cBhvr>
                                    </p:anim>
                                    <p:anim from="0" to="-1.0" calcmode="lin" valueType="num">
                                      <p:cBhvr>
                                        <p:cTn id="72" dur="200" decel="50000" autoRev="1" fill="hold">
                                          <p:stCondLst>
                                            <p:cond delay="600"/>
                                          </p:stCondLst>
                                        </p:cTn>
                                        <p:tgtEl>
                                          <p:spTgt spid="47116"/>
                                        </p:tgtEl>
                                        <p:attrNameLst>
                                          <p:attrName>xshear</p:attrName>
                                        </p:attrNameLst>
                                      </p:cBhvr>
                                    </p:anim>
                                    <p:animScale>
                                      <p:cBhvr>
                                        <p:cTn id="73" dur="200" decel="100000" autoRev="1" fill="hold">
                                          <p:stCondLst>
                                            <p:cond delay="600"/>
                                          </p:stCondLst>
                                        </p:cTn>
                                        <p:tgtEl>
                                          <p:spTgt spid="47116"/>
                                        </p:tgtEl>
                                      </p:cBhvr>
                                      <p:from x="100000" y="100000"/>
                                      <p:to x="80000" y="100000"/>
                                    </p:animScale>
                                    <p:anim by="(#ppt_h/3+#ppt_w*0.1)" calcmode="lin" valueType="num">
                                      <p:cBhvr additive="sum">
                                        <p:cTn id="74" dur="200" decel="100000" autoRev="1" fill="hold">
                                          <p:stCondLst>
                                            <p:cond delay="600"/>
                                          </p:stCondLst>
                                        </p:cTn>
                                        <p:tgtEl>
                                          <p:spTgt spid="47116"/>
                                        </p:tgtEl>
                                        <p:attrNameLst>
                                          <p:attrName>ppt_x</p:attrName>
                                        </p:attrNameLst>
                                      </p:cBhvr>
                                    </p:anim>
                                  </p:childTnLst>
                                </p:cTn>
                              </p:par>
                            </p:childTnLst>
                          </p:cTn>
                        </p:par>
                      </p:childTnLst>
                    </p:cTn>
                  </p:par>
                  <p:par>
                    <p:cTn id="75" fill="hold">
                      <p:stCondLst>
                        <p:cond delay="indefinite"/>
                      </p:stCondLst>
                      <p:childTnLst>
                        <p:par>
                          <p:cTn id="76" fill="hold">
                            <p:stCondLst>
                              <p:cond delay="0"/>
                            </p:stCondLst>
                            <p:childTnLst>
                              <p:par>
                                <p:cTn id="77" presetID="34" presetClass="entr" presetSubtype="0" fill="hold" nodeType="clickEffect">
                                  <p:stCondLst>
                                    <p:cond delay="0"/>
                                  </p:stCondLst>
                                  <p:childTnLst>
                                    <p:set>
                                      <p:cBhvr>
                                        <p:cTn id="78" dur="1" fill="hold">
                                          <p:stCondLst>
                                            <p:cond delay="0"/>
                                          </p:stCondLst>
                                        </p:cTn>
                                        <p:tgtEl>
                                          <p:spTgt spid="47117">
                                            <p:txEl>
                                              <p:pRg st="0" end="0"/>
                                            </p:txEl>
                                          </p:spTgt>
                                        </p:tgtEl>
                                        <p:attrNameLst>
                                          <p:attrName>style.visibility</p:attrName>
                                        </p:attrNameLst>
                                      </p:cBhvr>
                                      <p:to>
                                        <p:strVal val="visible"/>
                                      </p:to>
                                    </p:set>
                                    <p:anim from="(-#ppt_w/2)" to="(#ppt_x)" calcmode="lin" valueType="num">
                                      <p:cBhvr>
                                        <p:cTn id="79" dur="600" fill="hold">
                                          <p:stCondLst>
                                            <p:cond delay="0"/>
                                          </p:stCondLst>
                                        </p:cTn>
                                        <p:tgtEl>
                                          <p:spTgt spid="47117">
                                            <p:txEl>
                                              <p:pRg st="0" end="0"/>
                                            </p:txEl>
                                          </p:spTgt>
                                        </p:tgtEl>
                                        <p:attrNameLst>
                                          <p:attrName>ppt_x</p:attrName>
                                        </p:attrNameLst>
                                      </p:cBhvr>
                                    </p:anim>
                                    <p:anim from="0" to="-1.0" calcmode="lin" valueType="num">
                                      <p:cBhvr>
                                        <p:cTn id="80" dur="200" decel="50000" autoRev="1" fill="hold">
                                          <p:stCondLst>
                                            <p:cond delay="600"/>
                                          </p:stCondLst>
                                        </p:cTn>
                                        <p:tgtEl>
                                          <p:spTgt spid="47117">
                                            <p:txEl>
                                              <p:pRg st="0" end="0"/>
                                            </p:txEl>
                                          </p:spTgt>
                                        </p:tgtEl>
                                        <p:attrNameLst>
                                          <p:attrName>xshear</p:attrName>
                                        </p:attrNameLst>
                                      </p:cBhvr>
                                    </p:anim>
                                    <p:animScale>
                                      <p:cBhvr>
                                        <p:cTn id="81" dur="200" decel="100000" autoRev="1" fill="hold">
                                          <p:stCondLst>
                                            <p:cond delay="600"/>
                                          </p:stCondLst>
                                        </p:cTn>
                                        <p:tgtEl>
                                          <p:spTgt spid="47117">
                                            <p:txEl>
                                              <p:pRg st="0" end="0"/>
                                            </p:txEl>
                                          </p:spTgt>
                                        </p:tgtEl>
                                      </p:cBhvr>
                                      <p:from x="100000" y="100000"/>
                                      <p:to x="80000" y="100000"/>
                                    </p:animScale>
                                    <p:anim by="(#ppt_h/3+#ppt_w*0.1)" calcmode="lin" valueType="num">
                                      <p:cBhvr additive="sum">
                                        <p:cTn id="82" dur="200" decel="100000" autoRev="1" fill="hold">
                                          <p:stCondLst>
                                            <p:cond delay="600"/>
                                          </p:stCondLst>
                                        </p:cTn>
                                        <p:tgtEl>
                                          <p:spTgt spid="47117">
                                            <p:txEl>
                                              <p:pRg st="0" end="0"/>
                                            </p:txEl>
                                          </p:spTgt>
                                        </p:tgtEl>
                                        <p:attrNameLst>
                                          <p:attrName>ppt_x</p:attrName>
                                        </p:attrNameLst>
                                      </p:cBhvr>
                                    </p:anim>
                                  </p:childTnLst>
                                </p:cTn>
                              </p:par>
                            </p:childTnLst>
                          </p:cTn>
                        </p:par>
                      </p:childTnLst>
                    </p:cTn>
                  </p:par>
                  <p:par>
                    <p:cTn id="83" fill="hold">
                      <p:stCondLst>
                        <p:cond delay="indefinite"/>
                      </p:stCondLst>
                      <p:childTnLst>
                        <p:par>
                          <p:cTn id="84" fill="hold">
                            <p:stCondLst>
                              <p:cond delay="0"/>
                            </p:stCondLst>
                            <p:childTnLst>
                              <p:par>
                                <p:cTn id="85" presetID="34" presetClass="entr" presetSubtype="0" fill="hold" grpId="0" nodeType="clickEffect">
                                  <p:stCondLst>
                                    <p:cond delay="0"/>
                                  </p:stCondLst>
                                  <p:childTnLst>
                                    <p:set>
                                      <p:cBhvr>
                                        <p:cTn id="86" dur="1" fill="hold">
                                          <p:stCondLst>
                                            <p:cond delay="0"/>
                                          </p:stCondLst>
                                        </p:cTn>
                                        <p:tgtEl>
                                          <p:spTgt spid="47118"/>
                                        </p:tgtEl>
                                        <p:attrNameLst>
                                          <p:attrName>style.visibility</p:attrName>
                                        </p:attrNameLst>
                                      </p:cBhvr>
                                      <p:to>
                                        <p:strVal val="visible"/>
                                      </p:to>
                                    </p:set>
                                    <p:anim from="(-#ppt_w/2)" to="(#ppt_x)" calcmode="lin" valueType="num">
                                      <p:cBhvr>
                                        <p:cTn id="87" dur="600" fill="hold">
                                          <p:stCondLst>
                                            <p:cond delay="0"/>
                                          </p:stCondLst>
                                        </p:cTn>
                                        <p:tgtEl>
                                          <p:spTgt spid="47118"/>
                                        </p:tgtEl>
                                        <p:attrNameLst>
                                          <p:attrName>ppt_x</p:attrName>
                                        </p:attrNameLst>
                                      </p:cBhvr>
                                    </p:anim>
                                    <p:anim from="0" to="-1.0" calcmode="lin" valueType="num">
                                      <p:cBhvr>
                                        <p:cTn id="88" dur="200" decel="50000" autoRev="1" fill="hold">
                                          <p:stCondLst>
                                            <p:cond delay="600"/>
                                          </p:stCondLst>
                                        </p:cTn>
                                        <p:tgtEl>
                                          <p:spTgt spid="47118"/>
                                        </p:tgtEl>
                                        <p:attrNameLst>
                                          <p:attrName>xshear</p:attrName>
                                        </p:attrNameLst>
                                      </p:cBhvr>
                                    </p:anim>
                                    <p:animScale>
                                      <p:cBhvr>
                                        <p:cTn id="89" dur="200" decel="100000" autoRev="1" fill="hold">
                                          <p:stCondLst>
                                            <p:cond delay="600"/>
                                          </p:stCondLst>
                                        </p:cTn>
                                        <p:tgtEl>
                                          <p:spTgt spid="47118"/>
                                        </p:tgtEl>
                                      </p:cBhvr>
                                      <p:from x="100000" y="100000"/>
                                      <p:to x="80000" y="100000"/>
                                    </p:animScale>
                                    <p:anim by="(#ppt_h/3+#ppt_w*0.1)" calcmode="lin" valueType="num">
                                      <p:cBhvr additive="sum">
                                        <p:cTn id="90" dur="200" decel="100000" autoRev="1" fill="hold">
                                          <p:stCondLst>
                                            <p:cond delay="600"/>
                                          </p:stCondLst>
                                        </p:cTn>
                                        <p:tgtEl>
                                          <p:spTgt spid="47118"/>
                                        </p:tgtEl>
                                        <p:attrNameLst>
                                          <p:attrName>ppt_x</p:attrName>
                                        </p:attrNameLst>
                                      </p:cBhvr>
                                    </p:anim>
                                  </p:childTnLst>
                                </p:cTn>
                              </p:par>
                            </p:childTnLst>
                          </p:cTn>
                        </p:par>
                      </p:childTnLst>
                    </p:cTn>
                  </p:par>
                  <p:par>
                    <p:cTn id="91" fill="hold">
                      <p:stCondLst>
                        <p:cond delay="indefinite"/>
                      </p:stCondLst>
                      <p:childTnLst>
                        <p:par>
                          <p:cTn id="92" fill="hold">
                            <p:stCondLst>
                              <p:cond delay="0"/>
                            </p:stCondLst>
                            <p:childTnLst>
                              <p:par>
                                <p:cTn id="93" presetID="54" presetClass="entr" presetSubtype="0" accel="100000" fill="hold" grpId="0" nodeType="clickEffect">
                                  <p:stCondLst>
                                    <p:cond delay="0"/>
                                  </p:stCondLst>
                                  <p:childTnLst>
                                    <p:set>
                                      <p:cBhvr>
                                        <p:cTn id="94" dur="1" fill="hold">
                                          <p:stCondLst>
                                            <p:cond delay="0"/>
                                          </p:stCondLst>
                                        </p:cTn>
                                        <p:tgtEl>
                                          <p:spTgt spid="47127"/>
                                        </p:tgtEl>
                                        <p:attrNameLst>
                                          <p:attrName>style.visibility</p:attrName>
                                        </p:attrNameLst>
                                      </p:cBhvr>
                                      <p:to>
                                        <p:strVal val="visible"/>
                                      </p:to>
                                    </p:set>
                                    <p:anim calcmode="lin" valueType="num">
                                      <p:cBhvr>
                                        <p:cTn id="95" dur="500" fill="hold"/>
                                        <p:tgtEl>
                                          <p:spTgt spid="47127"/>
                                        </p:tgtEl>
                                        <p:attrNameLst>
                                          <p:attrName>ppt_w</p:attrName>
                                        </p:attrNameLst>
                                      </p:cBhvr>
                                      <p:tavLst>
                                        <p:tav tm="0">
                                          <p:val>
                                            <p:strVal val="#ppt_w*0.05"/>
                                          </p:val>
                                        </p:tav>
                                        <p:tav tm="100000">
                                          <p:val>
                                            <p:strVal val="#ppt_w"/>
                                          </p:val>
                                        </p:tav>
                                      </p:tavLst>
                                    </p:anim>
                                    <p:anim calcmode="lin" valueType="num">
                                      <p:cBhvr>
                                        <p:cTn id="96" dur="500" fill="hold"/>
                                        <p:tgtEl>
                                          <p:spTgt spid="47127"/>
                                        </p:tgtEl>
                                        <p:attrNameLst>
                                          <p:attrName>ppt_h</p:attrName>
                                        </p:attrNameLst>
                                      </p:cBhvr>
                                      <p:tavLst>
                                        <p:tav tm="0">
                                          <p:val>
                                            <p:strVal val="#ppt_h"/>
                                          </p:val>
                                        </p:tav>
                                        <p:tav tm="100000">
                                          <p:val>
                                            <p:strVal val="#ppt_h"/>
                                          </p:val>
                                        </p:tav>
                                      </p:tavLst>
                                    </p:anim>
                                    <p:anim calcmode="lin" valueType="num">
                                      <p:cBhvr>
                                        <p:cTn id="97" dur="500" fill="hold"/>
                                        <p:tgtEl>
                                          <p:spTgt spid="47127"/>
                                        </p:tgtEl>
                                        <p:attrNameLst>
                                          <p:attrName>ppt_x</p:attrName>
                                        </p:attrNameLst>
                                      </p:cBhvr>
                                      <p:tavLst>
                                        <p:tav tm="0">
                                          <p:val>
                                            <p:strVal val="#ppt_x-.2"/>
                                          </p:val>
                                        </p:tav>
                                        <p:tav tm="100000">
                                          <p:val>
                                            <p:strVal val="#ppt_x"/>
                                          </p:val>
                                        </p:tav>
                                      </p:tavLst>
                                    </p:anim>
                                    <p:anim calcmode="lin" valueType="num">
                                      <p:cBhvr>
                                        <p:cTn id="98" dur="500" fill="hold"/>
                                        <p:tgtEl>
                                          <p:spTgt spid="47127"/>
                                        </p:tgtEl>
                                        <p:attrNameLst>
                                          <p:attrName>ppt_y</p:attrName>
                                        </p:attrNameLst>
                                      </p:cBhvr>
                                      <p:tavLst>
                                        <p:tav tm="0">
                                          <p:val>
                                            <p:strVal val="#ppt_y"/>
                                          </p:val>
                                        </p:tav>
                                        <p:tav tm="100000">
                                          <p:val>
                                            <p:strVal val="#ppt_y"/>
                                          </p:val>
                                        </p:tav>
                                      </p:tavLst>
                                    </p:anim>
                                    <p:animEffect transition="in" filter="fade">
                                      <p:cBhvr>
                                        <p:cTn id="99" dur="500"/>
                                        <p:tgtEl>
                                          <p:spTgt spid="47127"/>
                                        </p:tgtEl>
                                      </p:cBhvr>
                                    </p:animEffect>
                                  </p:childTnLst>
                                </p:cTn>
                              </p:par>
                            </p:childTnLst>
                          </p:cTn>
                        </p:par>
                      </p:childTnLst>
                    </p:cTn>
                  </p:par>
                  <p:par>
                    <p:cTn id="100" fill="hold">
                      <p:stCondLst>
                        <p:cond delay="indefinite"/>
                      </p:stCondLst>
                      <p:childTnLst>
                        <p:par>
                          <p:cTn id="101" fill="hold">
                            <p:stCondLst>
                              <p:cond delay="0"/>
                            </p:stCondLst>
                            <p:childTnLst>
                              <p:par>
                                <p:cTn id="102" presetID="54" presetClass="entr" presetSubtype="0" accel="100000" fill="hold" grpId="0" nodeType="clickEffect">
                                  <p:stCondLst>
                                    <p:cond delay="0"/>
                                  </p:stCondLst>
                                  <p:childTnLst>
                                    <p:set>
                                      <p:cBhvr>
                                        <p:cTn id="103" dur="1" fill="hold">
                                          <p:stCondLst>
                                            <p:cond delay="0"/>
                                          </p:stCondLst>
                                        </p:cTn>
                                        <p:tgtEl>
                                          <p:spTgt spid="47128"/>
                                        </p:tgtEl>
                                        <p:attrNameLst>
                                          <p:attrName>style.visibility</p:attrName>
                                        </p:attrNameLst>
                                      </p:cBhvr>
                                      <p:to>
                                        <p:strVal val="visible"/>
                                      </p:to>
                                    </p:set>
                                    <p:anim calcmode="lin" valueType="num">
                                      <p:cBhvr>
                                        <p:cTn id="104" dur="500" fill="hold"/>
                                        <p:tgtEl>
                                          <p:spTgt spid="47128"/>
                                        </p:tgtEl>
                                        <p:attrNameLst>
                                          <p:attrName>ppt_w</p:attrName>
                                        </p:attrNameLst>
                                      </p:cBhvr>
                                      <p:tavLst>
                                        <p:tav tm="0">
                                          <p:val>
                                            <p:strVal val="#ppt_w*0.05"/>
                                          </p:val>
                                        </p:tav>
                                        <p:tav tm="100000">
                                          <p:val>
                                            <p:strVal val="#ppt_w"/>
                                          </p:val>
                                        </p:tav>
                                      </p:tavLst>
                                    </p:anim>
                                    <p:anim calcmode="lin" valueType="num">
                                      <p:cBhvr>
                                        <p:cTn id="105" dur="500" fill="hold"/>
                                        <p:tgtEl>
                                          <p:spTgt spid="47128"/>
                                        </p:tgtEl>
                                        <p:attrNameLst>
                                          <p:attrName>ppt_h</p:attrName>
                                        </p:attrNameLst>
                                      </p:cBhvr>
                                      <p:tavLst>
                                        <p:tav tm="0">
                                          <p:val>
                                            <p:strVal val="#ppt_h"/>
                                          </p:val>
                                        </p:tav>
                                        <p:tav tm="100000">
                                          <p:val>
                                            <p:strVal val="#ppt_h"/>
                                          </p:val>
                                        </p:tav>
                                      </p:tavLst>
                                    </p:anim>
                                    <p:anim calcmode="lin" valueType="num">
                                      <p:cBhvr>
                                        <p:cTn id="106" dur="500" fill="hold"/>
                                        <p:tgtEl>
                                          <p:spTgt spid="47128"/>
                                        </p:tgtEl>
                                        <p:attrNameLst>
                                          <p:attrName>ppt_x</p:attrName>
                                        </p:attrNameLst>
                                      </p:cBhvr>
                                      <p:tavLst>
                                        <p:tav tm="0">
                                          <p:val>
                                            <p:strVal val="#ppt_x-.2"/>
                                          </p:val>
                                        </p:tav>
                                        <p:tav tm="100000">
                                          <p:val>
                                            <p:strVal val="#ppt_x"/>
                                          </p:val>
                                        </p:tav>
                                      </p:tavLst>
                                    </p:anim>
                                    <p:anim calcmode="lin" valueType="num">
                                      <p:cBhvr>
                                        <p:cTn id="107" dur="500" fill="hold"/>
                                        <p:tgtEl>
                                          <p:spTgt spid="47128"/>
                                        </p:tgtEl>
                                        <p:attrNameLst>
                                          <p:attrName>ppt_y</p:attrName>
                                        </p:attrNameLst>
                                      </p:cBhvr>
                                      <p:tavLst>
                                        <p:tav tm="0">
                                          <p:val>
                                            <p:strVal val="#ppt_y"/>
                                          </p:val>
                                        </p:tav>
                                        <p:tav tm="100000">
                                          <p:val>
                                            <p:strVal val="#ppt_y"/>
                                          </p:val>
                                        </p:tav>
                                      </p:tavLst>
                                    </p:anim>
                                    <p:animEffect transition="in" filter="fade">
                                      <p:cBhvr>
                                        <p:cTn id="108" dur="500"/>
                                        <p:tgtEl>
                                          <p:spTgt spid="47128"/>
                                        </p:tgtEl>
                                      </p:cBhvr>
                                    </p:animEffect>
                                  </p:childTnLst>
                                </p:cTn>
                              </p:par>
                            </p:childTnLst>
                          </p:cTn>
                        </p:par>
                      </p:childTnLst>
                    </p:cTn>
                  </p:par>
                  <p:par>
                    <p:cTn id="109" fill="hold">
                      <p:stCondLst>
                        <p:cond delay="indefinite"/>
                      </p:stCondLst>
                      <p:childTnLst>
                        <p:par>
                          <p:cTn id="110" fill="hold">
                            <p:stCondLst>
                              <p:cond delay="0"/>
                            </p:stCondLst>
                            <p:childTnLst>
                              <p:par>
                                <p:cTn id="111" presetID="54" presetClass="entr" presetSubtype="0" accel="100000" fill="hold" grpId="0" nodeType="clickEffect">
                                  <p:stCondLst>
                                    <p:cond delay="0"/>
                                  </p:stCondLst>
                                  <p:childTnLst>
                                    <p:set>
                                      <p:cBhvr>
                                        <p:cTn id="112" dur="1" fill="hold">
                                          <p:stCondLst>
                                            <p:cond delay="0"/>
                                          </p:stCondLst>
                                        </p:cTn>
                                        <p:tgtEl>
                                          <p:spTgt spid="47131"/>
                                        </p:tgtEl>
                                        <p:attrNameLst>
                                          <p:attrName>style.visibility</p:attrName>
                                        </p:attrNameLst>
                                      </p:cBhvr>
                                      <p:to>
                                        <p:strVal val="visible"/>
                                      </p:to>
                                    </p:set>
                                    <p:anim calcmode="lin" valueType="num">
                                      <p:cBhvr>
                                        <p:cTn id="113" dur="500" fill="hold"/>
                                        <p:tgtEl>
                                          <p:spTgt spid="47131"/>
                                        </p:tgtEl>
                                        <p:attrNameLst>
                                          <p:attrName>ppt_w</p:attrName>
                                        </p:attrNameLst>
                                      </p:cBhvr>
                                      <p:tavLst>
                                        <p:tav tm="0">
                                          <p:val>
                                            <p:strVal val="#ppt_w*0.05"/>
                                          </p:val>
                                        </p:tav>
                                        <p:tav tm="100000">
                                          <p:val>
                                            <p:strVal val="#ppt_w"/>
                                          </p:val>
                                        </p:tav>
                                      </p:tavLst>
                                    </p:anim>
                                    <p:anim calcmode="lin" valueType="num">
                                      <p:cBhvr>
                                        <p:cTn id="114" dur="500" fill="hold"/>
                                        <p:tgtEl>
                                          <p:spTgt spid="47131"/>
                                        </p:tgtEl>
                                        <p:attrNameLst>
                                          <p:attrName>ppt_h</p:attrName>
                                        </p:attrNameLst>
                                      </p:cBhvr>
                                      <p:tavLst>
                                        <p:tav tm="0">
                                          <p:val>
                                            <p:strVal val="#ppt_h"/>
                                          </p:val>
                                        </p:tav>
                                        <p:tav tm="100000">
                                          <p:val>
                                            <p:strVal val="#ppt_h"/>
                                          </p:val>
                                        </p:tav>
                                      </p:tavLst>
                                    </p:anim>
                                    <p:anim calcmode="lin" valueType="num">
                                      <p:cBhvr>
                                        <p:cTn id="115" dur="500" fill="hold"/>
                                        <p:tgtEl>
                                          <p:spTgt spid="47131"/>
                                        </p:tgtEl>
                                        <p:attrNameLst>
                                          <p:attrName>ppt_x</p:attrName>
                                        </p:attrNameLst>
                                      </p:cBhvr>
                                      <p:tavLst>
                                        <p:tav tm="0">
                                          <p:val>
                                            <p:strVal val="#ppt_x-.2"/>
                                          </p:val>
                                        </p:tav>
                                        <p:tav tm="100000">
                                          <p:val>
                                            <p:strVal val="#ppt_x"/>
                                          </p:val>
                                        </p:tav>
                                      </p:tavLst>
                                    </p:anim>
                                    <p:anim calcmode="lin" valueType="num">
                                      <p:cBhvr>
                                        <p:cTn id="116" dur="500" fill="hold"/>
                                        <p:tgtEl>
                                          <p:spTgt spid="47131"/>
                                        </p:tgtEl>
                                        <p:attrNameLst>
                                          <p:attrName>ppt_y</p:attrName>
                                        </p:attrNameLst>
                                      </p:cBhvr>
                                      <p:tavLst>
                                        <p:tav tm="0">
                                          <p:val>
                                            <p:strVal val="#ppt_y"/>
                                          </p:val>
                                        </p:tav>
                                        <p:tav tm="100000">
                                          <p:val>
                                            <p:strVal val="#ppt_y"/>
                                          </p:val>
                                        </p:tav>
                                      </p:tavLst>
                                    </p:anim>
                                    <p:animEffect transition="in" filter="fade">
                                      <p:cBhvr>
                                        <p:cTn id="117" dur="500"/>
                                        <p:tgtEl>
                                          <p:spTgt spid="47131"/>
                                        </p:tgtEl>
                                      </p:cBhvr>
                                    </p:animEffect>
                                  </p:childTnLst>
                                </p:cTn>
                              </p:par>
                            </p:childTnLst>
                          </p:cTn>
                        </p:par>
                      </p:childTnLst>
                    </p:cTn>
                  </p:par>
                  <p:par>
                    <p:cTn id="118" fill="hold">
                      <p:stCondLst>
                        <p:cond delay="indefinite"/>
                      </p:stCondLst>
                      <p:childTnLst>
                        <p:par>
                          <p:cTn id="119" fill="hold">
                            <p:stCondLst>
                              <p:cond delay="0"/>
                            </p:stCondLst>
                            <p:childTnLst>
                              <p:par>
                                <p:cTn id="120" presetID="38" presetClass="entr" presetSubtype="0" accel="50000" fill="hold" grpId="0" nodeType="clickEffect">
                                  <p:stCondLst>
                                    <p:cond delay="0"/>
                                  </p:stCondLst>
                                  <p:iterate type="lt">
                                    <p:tmPct val="50000"/>
                                  </p:iterate>
                                  <p:childTnLst>
                                    <p:set>
                                      <p:cBhvr>
                                        <p:cTn id="121" dur="1" fill="hold">
                                          <p:stCondLst>
                                            <p:cond delay="0"/>
                                          </p:stCondLst>
                                        </p:cTn>
                                        <p:tgtEl>
                                          <p:spTgt spid="47133"/>
                                        </p:tgtEl>
                                        <p:attrNameLst>
                                          <p:attrName>style.visibility</p:attrName>
                                        </p:attrNameLst>
                                      </p:cBhvr>
                                      <p:to>
                                        <p:strVal val="visible"/>
                                      </p:to>
                                    </p:set>
                                    <p:set>
                                      <p:cBhvr>
                                        <p:cTn id="122" dur="455" fill="hold">
                                          <p:stCondLst>
                                            <p:cond delay="0"/>
                                          </p:stCondLst>
                                        </p:cTn>
                                        <p:tgtEl>
                                          <p:spTgt spid="47133"/>
                                        </p:tgtEl>
                                        <p:attrNameLst>
                                          <p:attrName>style.rotation</p:attrName>
                                        </p:attrNameLst>
                                      </p:cBhvr>
                                      <p:to>
                                        <p:strVal val="-45.0"/>
                                      </p:to>
                                    </p:set>
                                    <p:anim calcmode="lin" valueType="num">
                                      <p:cBhvr>
                                        <p:cTn id="123" dur="455" fill="hold">
                                          <p:stCondLst>
                                            <p:cond delay="455"/>
                                          </p:stCondLst>
                                        </p:cTn>
                                        <p:tgtEl>
                                          <p:spTgt spid="47133"/>
                                        </p:tgtEl>
                                        <p:attrNameLst>
                                          <p:attrName>style.rotation</p:attrName>
                                        </p:attrNameLst>
                                      </p:cBhvr>
                                      <p:tavLst>
                                        <p:tav tm="0">
                                          <p:val>
                                            <p:fltVal val="-45"/>
                                          </p:val>
                                        </p:tav>
                                        <p:tav tm="69900">
                                          <p:val>
                                            <p:fltVal val="45"/>
                                          </p:val>
                                        </p:tav>
                                        <p:tav tm="100000">
                                          <p:val>
                                            <p:fltVal val="0"/>
                                          </p:val>
                                        </p:tav>
                                      </p:tavLst>
                                    </p:anim>
                                    <p:anim calcmode="lin" valueType="num">
                                      <p:cBhvr>
                                        <p:cTn id="124" dur="455" fill="hold">
                                          <p:stCondLst>
                                            <p:cond delay="0"/>
                                          </p:stCondLst>
                                        </p:cTn>
                                        <p:tgtEl>
                                          <p:spTgt spid="47133"/>
                                        </p:tgtEl>
                                        <p:attrNameLst>
                                          <p:attrName>ppt_y</p:attrName>
                                        </p:attrNameLst>
                                      </p:cBhvr>
                                      <p:tavLst>
                                        <p:tav tm="0">
                                          <p:val>
                                            <p:strVal val="#ppt_y-1"/>
                                          </p:val>
                                        </p:tav>
                                        <p:tav tm="100000">
                                          <p:val>
                                            <p:strVal val="#ppt_y-(0.354*#ppt_w-0.172*#ppt_h)"/>
                                          </p:val>
                                        </p:tav>
                                      </p:tavLst>
                                    </p:anim>
                                    <p:anim calcmode="lin" valueType="num">
                                      <p:cBhvr>
                                        <p:cTn id="125" dur="156" decel="50000" autoRev="1" fill="hold">
                                          <p:stCondLst>
                                            <p:cond delay="455"/>
                                          </p:stCondLst>
                                        </p:cTn>
                                        <p:tgtEl>
                                          <p:spTgt spid="47133"/>
                                        </p:tgtEl>
                                        <p:attrNameLst>
                                          <p:attrName>ppt_y</p:attrName>
                                        </p:attrNameLst>
                                      </p:cBhvr>
                                      <p:tavLst>
                                        <p:tav tm="0">
                                          <p:val>
                                            <p:strVal val="#ppt_y-(0.354*#ppt_w-0.172*#ppt_h)"/>
                                          </p:val>
                                        </p:tav>
                                        <p:tav tm="100000">
                                          <p:val>
                                            <p:strVal val="#ppt_y-(0.354*#ppt_w-0.172*#ppt_h)-#ppt_h/2"/>
                                          </p:val>
                                        </p:tav>
                                      </p:tavLst>
                                    </p:anim>
                                    <p:anim calcmode="lin" valueType="num">
                                      <p:cBhvr>
                                        <p:cTn id="126" dur="136" fill="hold">
                                          <p:stCondLst>
                                            <p:cond delay="864"/>
                                          </p:stCondLst>
                                        </p:cTn>
                                        <p:tgtEl>
                                          <p:spTgt spid="47133"/>
                                        </p:tgtEl>
                                        <p:attrNameLst>
                                          <p:attrName>ppt_y</p:attrName>
                                        </p:attrNameLst>
                                      </p:cBhvr>
                                      <p:tavLst>
                                        <p:tav tm="0">
                                          <p:val>
                                            <p:strVal val="#ppt_y-(0.354*#ppt_w-0.172*#ppt_h)"/>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38" presetClass="entr" presetSubtype="0" accel="50000" fill="hold" grpId="0" nodeType="clickEffect">
                                  <p:stCondLst>
                                    <p:cond delay="0"/>
                                  </p:stCondLst>
                                  <p:iterate type="lt">
                                    <p:tmPct val="50000"/>
                                  </p:iterate>
                                  <p:childTnLst>
                                    <p:set>
                                      <p:cBhvr>
                                        <p:cTn id="130" dur="1" fill="hold">
                                          <p:stCondLst>
                                            <p:cond delay="0"/>
                                          </p:stCondLst>
                                        </p:cTn>
                                        <p:tgtEl>
                                          <p:spTgt spid="47132"/>
                                        </p:tgtEl>
                                        <p:attrNameLst>
                                          <p:attrName>style.visibility</p:attrName>
                                        </p:attrNameLst>
                                      </p:cBhvr>
                                      <p:to>
                                        <p:strVal val="visible"/>
                                      </p:to>
                                    </p:set>
                                    <p:set>
                                      <p:cBhvr>
                                        <p:cTn id="131" dur="455" fill="hold">
                                          <p:stCondLst>
                                            <p:cond delay="0"/>
                                          </p:stCondLst>
                                        </p:cTn>
                                        <p:tgtEl>
                                          <p:spTgt spid="47132"/>
                                        </p:tgtEl>
                                        <p:attrNameLst>
                                          <p:attrName>style.rotation</p:attrName>
                                        </p:attrNameLst>
                                      </p:cBhvr>
                                      <p:to>
                                        <p:strVal val="-45.0"/>
                                      </p:to>
                                    </p:set>
                                    <p:anim calcmode="lin" valueType="num">
                                      <p:cBhvr>
                                        <p:cTn id="132" dur="455" fill="hold">
                                          <p:stCondLst>
                                            <p:cond delay="455"/>
                                          </p:stCondLst>
                                        </p:cTn>
                                        <p:tgtEl>
                                          <p:spTgt spid="47132"/>
                                        </p:tgtEl>
                                        <p:attrNameLst>
                                          <p:attrName>style.rotation</p:attrName>
                                        </p:attrNameLst>
                                      </p:cBhvr>
                                      <p:tavLst>
                                        <p:tav tm="0">
                                          <p:val>
                                            <p:fltVal val="-45"/>
                                          </p:val>
                                        </p:tav>
                                        <p:tav tm="69900">
                                          <p:val>
                                            <p:fltVal val="45"/>
                                          </p:val>
                                        </p:tav>
                                        <p:tav tm="100000">
                                          <p:val>
                                            <p:fltVal val="0"/>
                                          </p:val>
                                        </p:tav>
                                      </p:tavLst>
                                    </p:anim>
                                    <p:anim calcmode="lin" valueType="num">
                                      <p:cBhvr>
                                        <p:cTn id="133" dur="455" fill="hold">
                                          <p:stCondLst>
                                            <p:cond delay="0"/>
                                          </p:stCondLst>
                                        </p:cTn>
                                        <p:tgtEl>
                                          <p:spTgt spid="47132"/>
                                        </p:tgtEl>
                                        <p:attrNameLst>
                                          <p:attrName>ppt_y</p:attrName>
                                        </p:attrNameLst>
                                      </p:cBhvr>
                                      <p:tavLst>
                                        <p:tav tm="0">
                                          <p:val>
                                            <p:strVal val="#ppt_y-1"/>
                                          </p:val>
                                        </p:tav>
                                        <p:tav tm="100000">
                                          <p:val>
                                            <p:strVal val="#ppt_y-(0.354*#ppt_w-0.172*#ppt_h)"/>
                                          </p:val>
                                        </p:tav>
                                      </p:tavLst>
                                    </p:anim>
                                    <p:anim calcmode="lin" valueType="num">
                                      <p:cBhvr>
                                        <p:cTn id="134" dur="156" decel="50000" autoRev="1" fill="hold">
                                          <p:stCondLst>
                                            <p:cond delay="455"/>
                                          </p:stCondLst>
                                        </p:cTn>
                                        <p:tgtEl>
                                          <p:spTgt spid="47132"/>
                                        </p:tgtEl>
                                        <p:attrNameLst>
                                          <p:attrName>ppt_y</p:attrName>
                                        </p:attrNameLst>
                                      </p:cBhvr>
                                      <p:tavLst>
                                        <p:tav tm="0">
                                          <p:val>
                                            <p:strVal val="#ppt_y-(0.354*#ppt_w-0.172*#ppt_h)"/>
                                          </p:val>
                                        </p:tav>
                                        <p:tav tm="100000">
                                          <p:val>
                                            <p:strVal val="#ppt_y-(0.354*#ppt_w-0.172*#ppt_h)-#ppt_h/2"/>
                                          </p:val>
                                        </p:tav>
                                      </p:tavLst>
                                    </p:anim>
                                    <p:anim calcmode="lin" valueType="num">
                                      <p:cBhvr>
                                        <p:cTn id="135" dur="136" fill="hold">
                                          <p:stCondLst>
                                            <p:cond delay="864"/>
                                          </p:stCondLst>
                                        </p:cTn>
                                        <p:tgtEl>
                                          <p:spTgt spid="47132"/>
                                        </p:tgtEl>
                                        <p:attrNameLst>
                                          <p:attrName>ppt_y</p:attrName>
                                        </p:attrNameLst>
                                      </p:cBhvr>
                                      <p:tavLst>
                                        <p:tav tm="0">
                                          <p:val>
                                            <p:strVal val="#ppt_y-(0.354*#ppt_w-0.172*#ppt_h)"/>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38" presetClass="entr" presetSubtype="0" accel="50000" fill="hold" grpId="0" nodeType="clickEffect">
                                  <p:stCondLst>
                                    <p:cond delay="0"/>
                                  </p:stCondLst>
                                  <p:iterate type="lt">
                                    <p:tmPct val="50000"/>
                                  </p:iterate>
                                  <p:childTnLst>
                                    <p:set>
                                      <p:cBhvr>
                                        <p:cTn id="139" dur="1" fill="hold">
                                          <p:stCondLst>
                                            <p:cond delay="0"/>
                                          </p:stCondLst>
                                        </p:cTn>
                                        <p:tgtEl>
                                          <p:spTgt spid="47135"/>
                                        </p:tgtEl>
                                        <p:attrNameLst>
                                          <p:attrName>style.visibility</p:attrName>
                                        </p:attrNameLst>
                                      </p:cBhvr>
                                      <p:to>
                                        <p:strVal val="visible"/>
                                      </p:to>
                                    </p:set>
                                    <p:set>
                                      <p:cBhvr>
                                        <p:cTn id="140" dur="455" fill="hold">
                                          <p:stCondLst>
                                            <p:cond delay="0"/>
                                          </p:stCondLst>
                                        </p:cTn>
                                        <p:tgtEl>
                                          <p:spTgt spid="47135"/>
                                        </p:tgtEl>
                                        <p:attrNameLst>
                                          <p:attrName>style.rotation</p:attrName>
                                        </p:attrNameLst>
                                      </p:cBhvr>
                                      <p:to>
                                        <p:strVal val="-45.0"/>
                                      </p:to>
                                    </p:set>
                                    <p:anim calcmode="lin" valueType="num">
                                      <p:cBhvr>
                                        <p:cTn id="141" dur="455" fill="hold">
                                          <p:stCondLst>
                                            <p:cond delay="455"/>
                                          </p:stCondLst>
                                        </p:cTn>
                                        <p:tgtEl>
                                          <p:spTgt spid="47135"/>
                                        </p:tgtEl>
                                        <p:attrNameLst>
                                          <p:attrName>style.rotation</p:attrName>
                                        </p:attrNameLst>
                                      </p:cBhvr>
                                      <p:tavLst>
                                        <p:tav tm="0">
                                          <p:val>
                                            <p:fltVal val="-45"/>
                                          </p:val>
                                        </p:tav>
                                        <p:tav tm="69900">
                                          <p:val>
                                            <p:fltVal val="45"/>
                                          </p:val>
                                        </p:tav>
                                        <p:tav tm="100000">
                                          <p:val>
                                            <p:fltVal val="0"/>
                                          </p:val>
                                        </p:tav>
                                      </p:tavLst>
                                    </p:anim>
                                    <p:anim calcmode="lin" valueType="num">
                                      <p:cBhvr>
                                        <p:cTn id="142" dur="455" fill="hold">
                                          <p:stCondLst>
                                            <p:cond delay="0"/>
                                          </p:stCondLst>
                                        </p:cTn>
                                        <p:tgtEl>
                                          <p:spTgt spid="47135"/>
                                        </p:tgtEl>
                                        <p:attrNameLst>
                                          <p:attrName>ppt_y</p:attrName>
                                        </p:attrNameLst>
                                      </p:cBhvr>
                                      <p:tavLst>
                                        <p:tav tm="0">
                                          <p:val>
                                            <p:strVal val="#ppt_y-1"/>
                                          </p:val>
                                        </p:tav>
                                        <p:tav tm="100000">
                                          <p:val>
                                            <p:strVal val="#ppt_y-(0.354*#ppt_w-0.172*#ppt_h)"/>
                                          </p:val>
                                        </p:tav>
                                      </p:tavLst>
                                    </p:anim>
                                    <p:anim calcmode="lin" valueType="num">
                                      <p:cBhvr>
                                        <p:cTn id="143" dur="156" decel="50000" autoRev="1" fill="hold">
                                          <p:stCondLst>
                                            <p:cond delay="455"/>
                                          </p:stCondLst>
                                        </p:cTn>
                                        <p:tgtEl>
                                          <p:spTgt spid="47135"/>
                                        </p:tgtEl>
                                        <p:attrNameLst>
                                          <p:attrName>ppt_y</p:attrName>
                                        </p:attrNameLst>
                                      </p:cBhvr>
                                      <p:tavLst>
                                        <p:tav tm="0">
                                          <p:val>
                                            <p:strVal val="#ppt_y-(0.354*#ppt_w-0.172*#ppt_h)"/>
                                          </p:val>
                                        </p:tav>
                                        <p:tav tm="100000">
                                          <p:val>
                                            <p:strVal val="#ppt_y-(0.354*#ppt_w-0.172*#ppt_h)-#ppt_h/2"/>
                                          </p:val>
                                        </p:tav>
                                      </p:tavLst>
                                    </p:anim>
                                    <p:anim calcmode="lin" valueType="num">
                                      <p:cBhvr>
                                        <p:cTn id="144" dur="136" fill="hold">
                                          <p:stCondLst>
                                            <p:cond delay="864"/>
                                          </p:stCondLst>
                                        </p:cTn>
                                        <p:tgtEl>
                                          <p:spTgt spid="47135"/>
                                        </p:tgtEl>
                                        <p:attrNameLst>
                                          <p:attrName>ppt_y</p:attrName>
                                        </p:attrNameLst>
                                      </p:cBhvr>
                                      <p:tavLst>
                                        <p:tav tm="0">
                                          <p:val>
                                            <p:strVal val="#ppt_y-(0.354*#ppt_w-0.172*#ppt_h)"/>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8" presetClass="entr" presetSubtype="0" accel="50000" fill="hold" grpId="0" nodeType="clickEffect">
                                  <p:stCondLst>
                                    <p:cond delay="0"/>
                                  </p:stCondLst>
                                  <p:childTnLst>
                                    <p:set>
                                      <p:cBhvr>
                                        <p:cTn id="148" dur="1" fill="hold">
                                          <p:stCondLst>
                                            <p:cond delay="0"/>
                                          </p:stCondLst>
                                        </p:cTn>
                                        <p:tgtEl>
                                          <p:spTgt spid="47136"/>
                                        </p:tgtEl>
                                        <p:attrNameLst>
                                          <p:attrName>style.visibility</p:attrName>
                                        </p:attrNameLst>
                                      </p:cBhvr>
                                      <p:to>
                                        <p:strVal val="visible"/>
                                      </p:to>
                                    </p:set>
                                    <p:anim calcmode="lin" valueType="num">
                                      <p:cBhvr>
                                        <p:cTn id="149" dur="1000" fill="hold"/>
                                        <p:tgtEl>
                                          <p:spTgt spid="4713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0" dur="1000" fill="hold"/>
                                        <p:tgtEl>
                                          <p:spTgt spid="47136"/>
                                        </p:tgtEl>
                                        <p:attrNameLst>
                                          <p:attrName>ppt_x</p:attrName>
                                        </p:attrNameLst>
                                      </p:cBhvr>
                                      <p:tavLst>
                                        <p:tav tm="0">
                                          <p:val>
                                            <p:fltVal val="-1"/>
                                          </p:val>
                                        </p:tav>
                                        <p:tav tm="50000">
                                          <p:val>
                                            <p:fltVal val="0.95"/>
                                          </p:val>
                                        </p:tav>
                                        <p:tav tm="100000">
                                          <p:val>
                                            <p:strVal val="#ppt_x"/>
                                          </p:val>
                                        </p:tav>
                                      </p:tavLst>
                                    </p:anim>
                                    <p:anim calcmode="lin" valueType="num">
                                      <p:cBhvr>
                                        <p:cTn id="151" dur="1000" fill="hold"/>
                                        <p:tgtEl>
                                          <p:spTgt spid="47136"/>
                                        </p:tgtEl>
                                        <p:attrNameLst>
                                          <p:attrName>ppt_y</p:attrName>
                                        </p:attrNameLst>
                                      </p:cBhvr>
                                      <p:tavLst>
                                        <p:tav tm="0">
                                          <p:val>
                                            <p:strVal val="#ppt_y"/>
                                          </p:val>
                                        </p:tav>
                                        <p:tav tm="100000">
                                          <p:val>
                                            <p:strVal val="#ppt_y"/>
                                          </p:val>
                                        </p:tav>
                                      </p:tavLst>
                                    </p:anim>
                                    <p:animEffect transition="in" filter="fade">
                                      <p:cBhvr>
                                        <p:cTn id="152" dur="1000"/>
                                        <p:tgtEl>
                                          <p:spTgt spid="47136"/>
                                        </p:tgtEl>
                                      </p:cBhvr>
                                    </p:animEffect>
                                  </p:childTnLst>
                                </p:cTn>
                              </p:par>
                            </p:childTnLst>
                          </p:cTn>
                        </p:par>
                      </p:childTnLst>
                    </p:cTn>
                  </p:par>
                  <p:par>
                    <p:cTn id="153" fill="hold">
                      <p:stCondLst>
                        <p:cond delay="indefinite"/>
                      </p:stCondLst>
                      <p:childTnLst>
                        <p:par>
                          <p:cTn id="154" fill="hold">
                            <p:stCondLst>
                              <p:cond delay="0"/>
                            </p:stCondLst>
                            <p:childTnLst>
                              <p:par>
                                <p:cTn id="155" presetID="2" presetClass="exit" presetSubtype="4" fill="hold" grpId="1" nodeType="clickEffect">
                                  <p:stCondLst>
                                    <p:cond delay="0"/>
                                  </p:stCondLst>
                                  <p:childTnLst>
                                    <p:anim calcmode="lin" valueType="num">
                                      <p:cBhvr additive="base">
                                        <p:cTn id="156" dur="500"/>
                                        <p:tgtEl>
                                          <p:spTgt spid="47127"/>
                                        </p:tgtEl>
                                        <p:attrNameLst>
                                          <p:attrName>ppt_x</p:attrName>
                                        </p:attrNameLst>
                                      </p:cBhvr>
                                      <p:tavLst>
                                        <p:tav tm="0">
                                          <p:val>
                                            <p:strVal val="ppt_x"/>
                                          </p:val>
                                        </p:tav>
                                        <p:tav tm="100000">
                                          <p:val>
                                            <p:strVal val="ppt_x"/>
                                          </p:val>
                                        </p:tav>
                                      </p:tavLst>
                                    </p:anim>
                                    <p:anim calcmode="lin" valueType="num">
                                      <p:cBhvr additive="base">
                                        <p:cTn id="157" dur="500"/>
                                        <p:tgtEl>
                                          <p:spTgt spid="47127"/>
                                        </p:tgtEl>
                                        <p:attrNameLst>
                                          <p:attrName>ppt_y</p:attrName>
                                        </p:attrNameLst>
                                      </p:cBhvr>
                                      <p:tavLst>
                                        <p:tav tm="0">
                                          <p:val>
                                            <p:strVal val="ppt_y"/>
                                          </p:val>
                                        </p:tav>
                                        <p:tav tm="100000">
                                          <p:val>
                                            <p:strVal val="1+ppt_h/2"/>
                                          </p:val>
                                        </p:tav>
                                      </p:tavLst>
                                    </p:anim>
                                    <p:set>
                                      <p:cBhvr>
                                        <p:cTn id="158" dur="1" fill="hold">
                                          <p:stCondLst>
                                            <p:cond delay="499"/>
                                          </p:stCondLst>
                                        </p:cTn>
                                        <p:tgtEl>
                                          <p:spTgt spid="47127"/>
                                        </p:tgtEl>
                                        <p:attrNameLst>
                                          <p:attrName>style.visibility</p:attrName>
                                        </p:attrNameLst>
                                      </p:cBhvr>
                                      <p:to>
                                        <p:strVal val="hidden"/>
                                      </p:to>
                                    </p:set>
                                  </p:childTnLst>
                                </p:cTn>
                              </p:par>
                            </p:childTnLst>
                          </p:cTn>
                        </p:par>
                      </p:childTnLst>
                    </p:cTn>
                  </p:par>
                  <p:par>
                    <p:cTn id="159" fill="hold">
                      <p:stCondLst>
                        <p:cond delay="indefinite"/>
                      </p:stCondLst>
                      <p:childTnLst>
                        <p:par>
                          <p:cTn id="160" fill="hold">
                            <p:stCondLst>
                              <p:cond delay="0"/>
                            </p:stCondLst>
                            <p:childTnLst>
                              <p:par>
                                <p:cTn id="161" presetID="22" presetClass="exit" presetSubtype="4" fill="hold" grpId="1" nodeType="clickEffect">
                                  <p:stCondLst>
                                    <p:cond delay="0"/>
                                  </p:stCondLst>
                                  <p:childTnLst>
                                    <p:animEffect transition="out" filter="wipe(down)">
                                      <p:cBhvr>
                                        <p:cTn id="162" dur="500"/>
                                        <p:tgtEl>
                                          <p:spTgt spid="47128"/>
                                        </p:tgtEl>
                                      </p:cBhvr>
                                    </p:animEffect>
                                    <p:set>
                                      <p:cBhvr>
                                        <p:cTn id="163" dur="1" fill="hold">
                                          <p:stCondLst>
                                            <p:cond delay="499"/>
                                          </p:stCondLst>
                                        </p:cTn>
                                        <p:tgtEl>
                                          <p:spTgt spid="47128"/>
                                        </p:tgtEl>
                                        <p:attrNameLst>
                                          <p:attrName>style.visibility</p:attrName>
                                        </p:attrNameLst>
                                      </p:cBhvr>
                                      <p:to>
                                        <p:strVal val="hidden"/>
                                      </p:to>
                                    </p:set>
                                  </p:childTnLst>
                                </p:cTn>
                              </p:par>
                            </p:childTnLst>
                          </p:cTn>
                        </p:par>
                      </p:childTnLst>
                    </p:cTn>
                  </p:par>
                  <p:par>
                    <p:cTn id="164" fill="hold">
                      <p:stCondLst>
                        <p:cond delay="indefinite"/>
                      </p:stCondLst>
                      <p:childTnLst>
                        <p:par>
                          <p:cTn id="165" fill="hold">
                            <p:stCondLst>
                              <p:cond delay="0"/>
                            </p:stCondLst>
                            <p:childTnLst>
                              <p:par>
                                <p:cTn id="166" presetID="34" presetClass="entr" presetSubtype="0" fill="hold" grpId="0" nodeType="clickEffect">
                                  <p:stCondLst>
                                    <p:cond delay="0"/>
                                  </p:stCondLst>
                                  <p:childTnLst>
                                    <p:set>
                                      <p:cBhvr>
                                        <p:cTn id="167" dur="1" fill="hold">
                                          <p:stCondLst>
                                            <p:cond delay="0"/>
                                          </p:stCondLst>
                                        </p:cTn>
                                        <p:tgtEl>
                                          <p:spTgt spid="47137"/>
                                        </p:tgtEl>
                                        <p:attrNameLst>
                                          <p:attrName>style.visibility</p:attrName>
                                        </p:attrNameLst>
                                      </p:cBhvr>
                                      <p:to>
                                        <p:strVal val="visible"/>
                                      </p:to>
                                    </p:set>
                                    <p:anim from="(-#ppt_w/2)" to="(#ppt_x)" calcmode="lin" valueType="num">
                                      <p:cBhvr>
                                        <p:cTn id="168" dur="600" fill="hold">
                                          <p:stCondLst>
                                            <p:cond delay="0"/>
                                          </p:stCondLst>
                                        </p:cTn>
                                        <p:tgtEl>
                                          <p:spTgt spid="47137"/>
                                        </p:tgtEl>
                                        <p:attrNameLst>
                                          <p:attrName>ppt_x</p:attrName>
                                        </p:attrNameLst>
                                      </p:cBhvr>
                                    </p:anim>
                                    <p:anim from="0" to="-1.0" calcmode="lin" valueType="num">
                                      <p:cBhvr>
                                        <p:cTn id="169" dur="200" decel="50000" autoRev="1" fill="hold">
                                          <p:stCondLst>
                                            <p:cond delay="600"/>
                                          </p:stCondLst>
                                        </p:cTn>
                                        <p:tgtEl>
                                          <p:spTgt spid="47137"/>
                                        </p:tgtEl>
                                        <p:attrNameLst>
                                          <p:attrName>xshear</p:attrName>
                                        </p:attrNameLst>
                                      </p:cBhvr>
                                    </p:anim>
                                    <p:animScale>
                                      <p:cBhvr>
                                        <p:cTn id="170" dur="200" decel="100000" autoRev="1" fill="hold">
                                          <p:stCondLst>
                                            <p:cond delay="600"/>
                                          </p:stCondLst>
                                        </p:cTn>
                                        <p:tgtEl>
                                          <p:spTgt spid="47137"/>
                                        </p:tgtEl>
                                      </p:cBhvr>
                                      <p:from x="100000" y="100000"/>
                                      <p:to x="80000" y="100000"/>
                                    </p:animScale>
                                    <p:anim by="(#ppt_h/3+#ppt_w*0.1)" calcmode="lin" valueType="num">
                                      <p:cBhvr additive="sum">
                                        <p:cTn id="171" dur="200" decel="100000" autoRev="1" fill="hold">
                                          <p:stCondLst>
                                            <p:cond delay="600"/>
                                          </p:stCondLst>
                                        </p:cTn>
                                        <p:tgtEl>
                                          <p:spTgt spid="47137"/>
                                        </p:tgtEl>
                                        <p:attrNameLst>
                                          <p:attrName>ppt_x</p:attrName>
                                        </p:attrNameLst>
                                      </p:cBhvr>
                                    </p:anim>
                                  </p:childTnLst>
                                </p:cTn>
                              </p:par>
                            </p:childTnLst>
                          </p:cTn>
                        </p:par>
                      </p:childTnLst>
                    </p:cTn>
                  </p:par>
                  <p:par>
                    <p:cTn id="172" fill="hold">
                      <p:stCondLst>
                        <p:cond delay="indefinite"/>
                      </p:stCondLst>
                      <p:childTnLst>
                        <p:par>
                          <p:cTn id="173" fill="hold">
                            <p:stCondLst>
                              <p:cond delay="0"/>
                            </p:stCondLst>
                            <p:childTnLst>
                              <p:par>
                                <p:cTn id="174" presetID="2" presetClass="exit" presetSubtype="4" fill="hold" grpId="1" nodeType="clickEffect">
                                  <p:stCondLst>
                                    <p:cond delay="0"/>
                                  </p:stCondLst>
                                  <p:childTnLst>
                                    <p:anim calcmode="lin" valueType="num">
                                      <p:cBhvr additive="base">
                                        <p:cTn id="175" dur="500"/>
                                        <p:tgtEl>
                                          <p:spTgt spid="47131"/>
                                        </p:tgtEl>
                                        <p:attrNameLst>
                                          <p:attrName>ppt_x</p:attrName>
                                        </p:attrNameLst>
                                      </p:cBhvr>
                                      <p:tavLst>
                                        <p:tav tm="0">
                                          <p:val>
                                            <p:strVal val="ppt_x"/>
                                          </p:val>
                                        </p:tav>
                                        <p:tav tm="100000">
                                          <p:val>
                                            <p:strVal val="ppt_x"/>
                                          </p:val>
                                        </p:tav>
                                      </p:tavLst>
                                    </p:anim>
                                    <p:anim calcmode="lin" valueType="num">
                                      <p:cBhvr additive="base">
                                        <p:cTn id="176" dur="500"/>
                                        <p:tgtEl>
                                          <p:spTgt spid="47131"/>
                                        </p:tgtEl>
                                        <p:attrNameLst>
                                          <p:attrName>ppt_y</p:attrName>
                                        </p:attrNameLst>
                                      </p:cBhvr>
                                      <p:tavLst>
                                        <p:tav tm="0">
                                          <p:val>
                                            <p:strVal val="ppt_y"/>
                                          </p:val>
                                        </p:tav>
                                        <p:tav tm="100000">
                                          <p:val>
                                            <p:strVal val="1+ppt_h/2"/>
                                          </p:val>
                                        </p:tav>
                                      </p:tavLst>
                                    </p:anim>
                                    <p:set>
                                      <p:cBhvr>
                                        <p:cTn id="177" dur="1" fill="hold">
                                          <p:stCondLst>
                                            <p:cond delay="499"/>
                                          </p:stCondLst>
                                        </p:cTn>
                                        <p:tgtEl>
                                          <p:spTgt spid="47131"/>
                                        </p:tgtEl>
                                        <p:attrNameLst>
                                          <p:attrName>style.visibility</p:attrName>
                                        </p:attrNameLst>
                                      </p:cBhvr>
                                      <p:to>
                                        <p:strVal val="hidden"/>
                                      </p:to>
                                    </p:set>
                                  </p:childTnLst>
                                </p:cTn>
                              </p:par>
                            </p:childTnLst>
                          </p:cTn>
                        </p:par>
                      </p:childTnLst>
                    </p:cTn>
                  </p:par>
                  <p:par>
                    <p:cTn id="178" fill="hold">
                      <p:stCondLst>
                        <p:cond delay="indefinite"/>
                      </p:stCondLst>
                      <p:childTnLst>
                        <p:par>
                          <p:cTn id="179" fill="hold">
                            <p:stCondLst>
                              <p:cond delay="0"/>
                            </p:stCondLst>
                            <p:childTnLst>
                              <p:par>
                                <p:cTn id="180" presetID="34" presetClass="entr" presetSubtype="0" fill="hold" grpId="0" nodeType="clickEffect">
                                  <p:stCondLst>
                                    <p:cond delay="0"/>
                                  </p:stCondLst>
                                  <p:childTnLst>
                                    <p:set>
                                      <p:cBhvr>
                                        <p:cTn id="181" dur="1" fill="hold">
                                          <p:stCondLst>
                                            <p:cond delay="0"/>
                                          </p:stCondLst>
                                        </p:cTn>
                                        <p:tgtEl>
                                          <p:spTgt spid="47138"/>
                                        </p:tgtEl>
                                        <p:attrNameLst>
                                          <p:attrName>style.visibility</p:attrName>
                                        </p:attrNameLst>
                                      </p:cBhvr>
                                      <p:to>
                                        <p:strVal val="visible"/>
                                      </p:to>
                                    </p:set>
                                    <p:anim from="(-#ppt_w/2)" to="(#ppt_x)" calcmode="lin" valueType="num">
                                      <p:cBhvr>
                                        <p:cTn id="182" dur="600" fill="hold">
                                          <p:stCondLst>
                                            <p:cond delay="0"/>
                                          </p:stCondLst>
                                        </p:cTn>
                                        <p:tgtEl>
                                          <p:spTgt spid="47138"/>
                                        </p:tgtEl>
                                        <p:attrNameLst>
                                          <p:attrName>ppt_x</p:attrName>
                                        </p:attrNameLst>
                                      </p:cBhvr>
                                    </p:anim>
                                    <p:anim from="0" to="-1.0" calcmode="lin" valueType="num">
                                      <p:cBhvr>
                                        <p:cTn id="183" dur="200" decel="50000" autoRev="1" fill="hold">
                                          <p:stCondLst>
                                            <p:cond delay="600"/>
                                          </p:stCondLst>
                                        </p:cTn>
                                        <p:tgtEl>
                                          <p:spTgt spid="47138"/>
                                        </p:tgtEl>
                                        <p:attrNameLst>
                                          <p:attrName>xshear</p:attrName>
                                        </p:attrNameLst>
                                      </p:cBhvr>
                                    </p:anim>
                                    <p:animScale>
                                      <p:cBhvr>
                                        <p:cTn id="184" dur="200" decel="100000" autoRev="1" fill="hold">
                                          <p:stCondLst>
                                            <p:cond delay="600"/>
                                          </p:stCondLst>
                                        </p:cTn>
                                        <p:tgtEl>
                                          <p:spTgt spid="47138"/>
                                        </p:tgtEl>
                                      </p:cBhvr>
                                      <p:from x="100000" y="100000"/>
                                      <p:to x="80000" y="100000"/>
                                    </p:animScale>
                                    <p:anim by="(#ppt_h/3+#ppt_w*0.1)" calcmode="lin" valueType="num">
                                      <p:cBhvr additive="sum">
                                        <p:cTn id="185" dur="200" decel="100000" autoRev="1" fill="hold">
                                          <p:stCondLst>
                                            <p:cond delay="600"/>
                                          </p:stCondLst>
                                        </p:cTn>
                                        <p:tgtEl>
                                          <p:spTgt spid="47138"/>
                                        </p:tgtEl>
                                        <p:attrNameLst>
                                          <p:attrName>ppt_x</p:attrName>
                                        </p:attrNameLst>
                                      </p:cBhvr>
                                    </p:anim>
                                  </p:childTnLst>
                                </p:cTn>
                              </p:par>
                            </p:childTnLst>
                          </p:cTn>
                        </p:par>
                      </p:childTnLst>
                    </p:cTn>
                  </p:par>
                  <p:par>
                    <p:cTn id="186" fill="hold">
                      <p:stCondLst>
                        <p:cond delay="indefinite"/>
                      </p:stCondLst>
                      <p:childTnLst>
                        <p:par>
                          <p:cTn id="187" fill="hold">
                            <p:stCondLst>
                              <p:cond delay="0"/>
                            </p:stCondLst>
                            <p:childTnLst>
                              <p:par>
                                <p:cTn id="188" presetID="22" presetClass="exit" presetSubtype="4" fill="hold" grpId="1" nodeType="clickEffect">
                                  <p:stCondLst>
                                    <p:cond delay="0"/>
                                  </p:stCondLst>
                                  <p:iterate type="lt">
                                    <p:tmPct val="0"/>
                                  </p:iterate>
                                  <p:childTnLst>
                                    <p:animEffect transition="out" filter="wipe(down)">
                                      <p:cBhvr>
                                        <p:cTn id="189" dur="500"/>
                                        <p:tgtEl>
                                          <p:spTgt spid="47133"/>
                                        </p:tgtEl>
                                      </p:cBhvr>
                                    </p:animEffect>
                                    <p:set>
                                      <p:cBhvr>
                                        <p:cTn id="190" dur="1" fill="hold">
                                          <p:stCondLst>
                                            <p:cond delay="499"/>
                                          </p:stCondLst>
                                        </p:cTn>
                                        <p:tgtEl>
                                          <p:spTgt spid="47133"/>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22" presetClass="exit" presetSubtype="4" fill="hold" grpId="1" nodeType="clickEffect">
                                  <p:stCondLst>
                                    <p:cond delay="0"/>
                                  </p:stCondLst>
                                  <p:iterate type="lt">
                                    <p:tmPct val="0"/>
                                  </p:iterate>
                                  <p:childTnLst>
                                    <p:animEffect transition="out" filter="wipe(down)">
                                      <p:cBhvr>
                                        <p:cTn id="194" dur="500"/>
                                        <p:tgtEl>
                                          <p:spTgt spid="47132"/>
                                        </p:tgtEl>
                                      </p:cBhvr>
                                    </p:animEffect>
                                    <p:set>
                                      <p:cBhvr>
                                        <p:cTn id="195" dur="1" fill="hold">
                                          <p:stCondLst>
                                            <p:cond delay="499"/>
                                          </p:stCondLst>
                                        </p:cTn>
                                        <p:tgtEl>
                                          <p:spTgt spid="47132"/>
                                        </p:tgtEl>
                                        <p:attrNameLst>
                                          <p:attrName>style.visibility</p:attrName>
                                        </p:attrNameLst>
                                      </p:cBhvr>
                                      <p:to>
                                        <p:strVal val="hidden"/>
                                      </p:to>
                                    </p:set>
                                  </p:childTnLst>
                                </p:cTn>
                              </p:par>
                            </p:childTnLst>
                          </p:cTn>
                        </p:par>
                      </p:childTnLst>
                    </p:cTn>
                  </p:par>
                  <p:par>
                    <p:cTn id="196" fill="hold">
                      <p:stCondLst>
                        <p:cond delay="indefinite"/>
                      </p:stCondLst>
                      <p:childTnLst>
                        <p:par>
                          <p:cTn id="197" fill="hold">
                            <p:stCondLst>
                              <p:cond delay="0"/>
                            </p:stCondLst>
                            <p:childTnLst>
                              <p:par>
                                <p:cTn id="198" presetID="54" presetClass="entr" presetSubtype="0" accel="100000" fill="hold" grpId="0" nodeType="clickEffect">
                                  <p:stCondLst>
                                    <p:cond delay="0"/>
                                  </p:stCondLst>
                                  <p:childTnLst>
                                    <p:set>
                                      <p:cBhvr>
                                        <p:cTn id="199" dur="1" fill="hold">
                                          <p:stCondLst>
                                            <p:cond delay="0"/>
                                          </p:stCondLst>
                                        </p:cTn>
                                        <p:tgtEl>
                                          <p:spTgt spid="47139"/>
                                        </p:tgtEl>
                                        <p:attrNameLst>
                                          <p:attrName>style.visibility</p:attrName>
                                        </p:attrNameLst>
                                      </p:cBhvr>
                                      <p:to>
                                        <p:strVal val="visible"/>
                                      </p:to>
                                    </p:set>
                                    <p:anim calcmode="lin" valueType="num">
                                      <p:cBhvr>
                                        <p:cTn id="200" dur="500" fill="hold"/>
                                        <p:tgtEl>
                                          <p:spTgt spid="47139"/>
                                        </p:tgtEl>
                                        <p:attrNameLst>
                                          <p:attrName>ppt_w</p:attrName>
                                        </p:attrNameLst>
                                      </p:cBhvr>
                                      <p:tavLst>
                                        <p:tav tm="0">
                                          <p:val>
                                            <p:strVal val="#ppt_w*0.05"/>
                                          </p:val>
                                        </p:tav>
                                        <p:tav tm="100000">
                                          <p:val>
                                            <p:strVal val="#ppt_w"/>
                                          </p:val>
                                        </p:tav>
                                      </p:tavLst>
                                    </p:anim>
                                    <p:anim calcmode="lin" valueType="num">
                                      <p:cBhvr>
                                        <p:cTn id="201" dur="500" fill="hold"/>
                                        <p:tgtEl>
                                          <p:spTgt spid="47139"/>
                                        </p:tgtEl>
                                        <p:attrNameLst>
                                          <p:attrName>ppt_h</p:attrName>
                                        </p:attrNameLst>
                                      </p:cBhvr>
                                      <p:tavLst>
                                        <p:tav tm="0">
                                          <p:val>
                                            <p:strVal val="#ppt_h"/>
                                          </p:val>
                                        </p:tav>
                                        <p:tav tm="100000">
                                          <p:val>
                                            <p:strVal val="#ppt_h"/>
                                          </p:val>
                                        </p:tav>
                                      </p:tavLst>
                                    </p:anim>
                                    <p:anim calcmode="lin" valueType="num">
                                      <p:cBhvr>
                                        <p:cTn id="202" dur="500" fill="hold"/>
                                        <p:tgtEl>
                                          <p:spTgt spid="47139"/>
                                        </p:tgtEl>
                                        <p:attrNameLst>
                                          <p:attrName>ppt_x</p:attrName>
                                        </p:attrNameLst>
                                      </p:cBhvr>
                                      <p:tavLst>
                                        <p:tav tm="0">
                                          <p:val>
                                            <p:strVal val="#ppt_x-.2"/>
                                          </p:val>
                                        </p:tav>
                                        <p:tav tm="100000">
                                          <p:val>
                                            <p:strVal val="#ppt_x"/>
                                          </p:val>
                                        </p:tav>
                                      </p:tavLst>
                                    </p:anim>
                                    <p:anim calcmode="lin" valueType="num">
                                      <p:cBhvr>
                                        <p:cTn id="203" dur="500" fill="hold"/>
                                        <p:tgtEl>
                                          <p:spTgt spid="47139"/>
                                        </p:tgtEl>
                                        <p:attrNameLst>
                                          <p:attrName>ppt_y</p:attrName>
                                        </p:attrNameLst>
                                      </p:cBhvr>
                                      <p:tavLst>
                                        <p:tav tm="0">
                                          <p:val>
                                            <p:strVal val="#ppt_y"/>
                                          </p:val>
                                        </p:tav>
                                        <p:tav tm="100000">
                                          <p:val>
                                            <p:strVal val="#ppt_y"/>
                                          </p:val>
                                        </p:tav>
                                      </p:tavLst>
                                    </p:anim>
                                    <p:animEffect transition="in" filter="fade">
                                      <p:cBhvr>
                                        <p:cTn id="204" dur="500"/>
                                        <p:tgtEl>
                                          <p:spTgt spid="47139"/>
                                        </p:tgtEl>
                                      </p:cBhvr>
                                    </p:animEffect>
                                  </p:childTnLst>
                                </p:cTn>
                              </p:par>
                            </p:childTnLst>
                          </p:cTn>
                        </p:par>
                      </p:childTnLst>
                    </p:cTn>
                  </p:par>
                  <p:par>
                    <p:cTn id="205" fill="hold">
                      <p:stCondLst>
                        <p:cond delay="indefinite"/>
                      </p:stCondLst>
                      <p:childTnLst>
                        <p:par>
                          <p:cTn id="206" fill="hold">
                            <p:stCondLst>
                              <p:cond delay="0"/>
                            </p:stCondLst>
                            <p:childTnLst>
                              <p:par>
                                <p:cTn id="207" presetID="3" presetClass="exit" presetSubtype="10" fill="hold" grpId="0" nodeType="clickEffect">
                                  <p:stCondLst>
                                    <p:cond delay="0"/>
                                  </p:stCondLst>
                                  <p:childTnLst>
                                    <p:animEffect transition="out" filter="blinds(horizontal)">
                                      <p:cBhvr>
                                        <p:cTn id="208" dur="500"/>
                                        <p:tgtEl>
                                          <p:spTgt spid="47134"/>
                                        </p:tgtEl>
                                      </p:cBhvr>
                                    </p:animEffect>
                                    <p:set>
                                      <p:cBhvr>
                                        <p:cTn id="209" dur="1" fill="hold">
                                          <p:stCondLst>
                                            <p:cond delay="499"/>
                                          </p:stCondLst>
                                        </p:cTn>
                                        <p:tgtEl>
                                          <p:spTgt spid="47134"/>
                                        </p:tgtEl>
                                        <p:attrNameLst>
                                          <p:attrName>style.visibility</p:attrName>
                                        </p:attrNameLst>
                                      </p:cBhvr>
                                      <p:to>
                                        <p:strVal val="hidden"/>
                                      </p:to>
                                    </p:set>
                                  </p:childTnLst>
                                </p:cTn>
                              </p:par>
                            </p:childTnLst>
                          </p:cTn>
                        </p:par>
                      </p:childTnLst>
                    </p:cTn>
                  </p:par>
                  <p:par>
                    <p:cTn id="210" fill="hold">
                      <p:stCondLst>
                        <p:cond delay="indefinite"/>
                      </p:stCondLst>
                      <p:childTnLst>
                        <p:par>
                          <p:cTn id="211" fill="hold">
                            <p:stCondLst>
                              <p:cond delay="0"/>
                            </p:stCondLst>
                            <p:childTnLst>
                              <p:par>
                                <p:cTn id="212" presetID="34" presetClass="entr" presetSubtype="0" fill="hold" grpId="0" nodeType="clickEffect">
                                  <p:stCondLst>
                                    <p:cond delay="0"/>
                                  </p:stCondLst>
                                  <p:childTnLst>
                                    <p:set>
                                      <p:cBhvr>
                                        <p:cTn id="213" dur="1" fill="hold">
                                          <p:stCondLst>
                                            <p:cond delay="0"/>
                                          </p:stCondLst>
                                        </p:cTn>
                                        <p:tgtEl>
                                          <p:spTgt spid="47142"/>
                                        </p:tgtEl>
                                        <p:attrNameLst>
                                          <p:attrName>style.visibility</p:attrName>
                                        </p:attrNameLst>
                                      </p:cBhvr>
                                      <p:to>
                                        <p:strVal val="visible"/>
                                      </p:to>
                                    </p:set>
                                    <p:anim from="(-#ppt_w/2)" to="(#ppt_x)" calcmode="lin" valueType="num">
                                      <p:cBhvr>
                                        <p:cTn id="214" dur="600" fill="hold">
                                          <p:stCondLst>
                                            <p:cond delay="0"/>
                                          </p:stCondLst>
                                        </p:cTn>
                                        <p:tgtEl>
                                          <p:spTgt spid="47142"/>
                                        </p:tgtEl>
                                        <p:attrNameLst>
                                          <p:attrName>ppt_x</p:attrName>
                                        </p:attrNameLst>
                                      </p:cBhvr>
                                    </p:anim>
                                    <p:anim from="0" to="-1.0" calcmode="lin" valueType="num">
                                      <p:cBhvr>
                                        <p:cTn id="215" dur="200" decel="50000" autoRev="1" fill="hold">
                                          <p:stCondLst>
                                            <p:cond delay="600"/>
                                          </p:stCondLst>
                                        </p:cTn>
                                        <p:tgtEl>
                                          <p:spTgt spid="47142"/>
                                        </p:tgtEl>
                                        <p:attrNameLst>
                                          <p:attrName>xshear</p:attrName>
                                        </p:attrNameLst>
                                      </p:cBhvr>
                                    </p:anim>
                                    <p:animScale>
                                      <p:cBhvr>
                                        <p:cTn id="216" dur="200" decel="100000" autoRev="1" fill="hold">
                                          <p:stCondLst>
                                            <p:cond delay="600"/>
                                          </p:stCondLst>
                                        </p:cTn>
                                        <p:tgtEl>
                                          <p:spTgt spid="47142"/>
                                        </p:tgtEl>
                                      </p:cBhvr>
                                      <p:from x="100000" y="100000"/>
                                      <p:to x="80000" y="100000"/>
                                    </p:animScale>
                                    <p:anim by="(#ppt_h/3+#ppt_w*0.1)" calcmode="lin" valueType="num">
                                      <p:cBhvr additive="sum">
                                        <p:cTn id="217" dur="200" decel="100000" autoRev="1" fill="hold">
                                          <p:stCondLst>
                                            <p:cond delay="600"/>
                                          </p:stCondLst>
                                        </p:cTn>
                                        <p:tgtEl>
                                          <p:spTgt spid="47142"/>
                                        </p:tgtEl>
                                        <p:attrNameLst>
                                          <p:attrName>ppt_x</p:attrName>
                                        </p:attrNameLst>
                                      </p:cBhvr>
                                    </p:anim>
                                  </p:childTnLst>
                                </p:cTn>
                              </p:par>
                            </p:childTnLst>
                          </p:cTn>
                        </p:par>
                      </p:childTnLst>
                    </p:cTn>
                  </p:par>
                  <p:par>
                    <p:cTn id="218" fill="hold">
                      <p:stCondLst>
                        <p:cond delay="indefinite"/>
                      </p:stCondLst>
                      <p:childTnLst>
                        <p:par>
                          <p:cTn id="219" fill="hold">
                            <p:stCondLst>
                              <p:cond delay="0"/>
                            </p:stCondLst>
                            <p:childTnLst>
                              <p:par>
                                <p:cTn id="220" presetID="22" presetClass="exit" presetSubtype="4" fill="hold" grpId="1" nodeType="clickEffect">
                                  <p:stCondLst>
                                    <p:cond delay="0"/>
                                  </p:stCondLst>
                                  <p:iterate type="lt">
                                    <p:tmPct val="0"/>
                                  </p:iterate>
                                  <p:childTnLst>
                                    <p:animEffect transition="out" filter="wipe(down)">
                                      <p:cBhvr>
                                        <p:cTn id="221" dur="500"/>
                                        <p:tgtEl>
                                          <p:spTgt spid="47135"/>
                                        </p:tgtEl>
                                      </p:cBhvr>
                                    </p:animEffect>
                                    <p:set>
                                      <p:cBhvr>
                                        <p:cTn id="222" dur="1" fill="hold">
                                          <p:stCondLst>
                                            <p:cond delay="499"/>
                                          </p:stCondLst>
                                        </p:cTn>
                                        <p:tgtEl>
                                          <p:spTgt spid="47135"/>
                                        </p:tgtEl>
                                        <p:attrNameLst>
                                          <p:attrName>style.visibility</p:attrName>
                                        </p:attrNameLst>
                                      </p:cBhvr>
                                      <p:to>
                                        <p:strVal val="hidden"/>
                                      </p:to>
                                    </p:set>
                                  </p:childTnLst>
                                </p:cTn>
                              </p:par>
                            </p:childTnLst>
                          </p:cTn>
                        </p:par>
                      </p:childTnLst>
                    </p:cTn>
                  </p:par>
                  <p:par>
                    <p:cTn id="223" fill="hold">
                      <p:stCondLst>
                        <p:cond delay="indefinite"/>
                      </p:stCondLst>
                      <p:childTnLst>
                        <p:par>
                          <p:cTn id="224" fill="hold">
                            <p:stCondLst>
                              <p:cond delay="0"/>
                            </p:stCondLst>
                            <p:childTnLst>
                              <p:par>
                                <p:cTn id="225" presetID="34" presetClass="entr" presetSubtype="0" fill="hold" grpId="0" nodeType="clickEffect">
                                  <p:stCondLst>
                                    <p:cond delay="0"/>
                                  </p:stCondLst>
                                  <p:childTnLst>
                                    <p:set>
                                      <p:cBhvr>
                                        <p:cTn id="226" dur="1" fill="hold">
                                          <p:stCondLst>
                                            <p:cond delay="0"/>
                                          </p:stCondLst>
                                        </p:cTn>
                                        <p:tgtEl>
                                          <p:spTgt spid="47143"/>
                                        </p:tgtEl>
                                        <p:attrNameLst>
                                          <p:attrName>style.visibility</p:attrName>
                                        </p:attrNameLst>
                                      </p:cBhvr>
                                      <p:to>
                                        <p:strVal val="visible"/>
                                      </p:to>
                                    </p:set>
                                    <p:anim from="(-#ppt_w/2)" to="(#ppt_x)" calcmode="lin" valueType="num">
                                      <p:cBhvr>
                                        <p:cTn id="227" dur="600" fill="hold">
                                          <p:stCondLst>
                                            <p:cond delay="0"/>
                                          </p:stCondLst>
                                        </p:cTn>
                                        <p:tgtEl>
                                          <p:spTgt spid="47143"/>
                                        </p:tgtEl>
                                        <p:attrNameLst>
                                          <p:attrName>ppt_x</p:attrName>
                                        </p:attrNameLst>
                                      </p:cBhvr>
                                    </p:anim>
                                    <p:anim from="0" to="-1.0" calcmode="lin" valueType="num">
                                      <p:cBhvr>
                                        <p:cTn id="228" dur="200" decel="50000" autoRev="1" fill="hold">
                                          <p:stCondLst>
                                            <p:cond delay="600"/>
                                          </p:stCondLst>
                                        </p:cTn>
                                        <p:tgtEl>
                                          <p:spTgt spid="47143"/>
                                        </p:tgtEl>
                                        <p:attrNameLst>
                                          <p:attrName>xshear</p:attrName>
                                        </p:attrNameLst>
                                      </p:cBhvr>
                                    </p:anim>
                                    <p:animScale>
                                      <p:cBhvr>
                                        <p:cTn id="229" dur="200" decel="100000" autoRev="1" fill="hold">
                                          <p:stCondLst>
                                            <p:cond delay="600"/>
                                          </p:stCondLst>
                                        </p:cTn>
                                        <p:tgtEl>
                                          <p:spTgt spid="47143"/>
                                        </p:tgtEl>
                                      </p:cBhvr>
                                      <p:from x="100000" y="100000"/>
                                      <p:to x="80000" y="100000"/>
                                    </p:animScale>
                                    <p:anim by="(#ppt_h/3+#ppt_w*0.1)" calcmode="lin" valueType="num">
                                      <p:cBhvr additive="sum">
                                        <p:cTn id="230" dur="200" decel="100000" autoRev="1" fill="hold">
                                          <p:stCondLst>
                                            <p:cond delay="600"/>
                                          </p:stCondLst>
                                        </p:cTn>
                                        <p:tgtEl>
                                          <p:spTgt spid="47143"/>
                                        </p:tgtEl>
                                        <p:attrNameLst>
                                          <p:attrName>ppt_x</p:attrName>
                                        </p:attrNameLst>
                                      </p:cBhvr>
                                    </p:anim>
                                  </p:childTnLst>
                                </p:cTn>
                              </p:par>
                            </p:childTnLst>
                          </p:cTn>
                        </p:par>
                      </p:childTnLst>
                    </p:cTn>
                  </p:par>
                  <p:par>
                    <p:cTn id="231" fill="hold">
                      <p:stCondLst>
                        <p:cond delay="indefinite"/>
                      </p:stCondLst>
                      <p:childTnLst>
                        <p:par>
                          <p:cTn id="232" fill="hold">
                            <p:stCondLst>
                              <p:cond delay="0"/>
                            </p:stCondLst>
                            <p:childTnLst>
                              <p:par>
                                <p:cTn id="233" presetID="3" presetClass="exit" presetSubtype="10" fill="hold" grpId="1" nodeType="clickEffect">
                                  <p:stCondLst>
                                    <p:cond delay="0"/>
                                  </p:stCondLst>
                                  <p:childTnLst>
                                    <p:animEffect transition="out" filter="blinds(horizontal)">
                                      <p:cBhvr>
                                        <p:cTn id="234" dur="500"/>
                                        <p:tgtEl>
                                          <p:spTgt spid="47136"/>
                                        </p:tgtEl>
                                      </p:cBhvr>
                                    </p:animEffect>
                                    <p:set>
                                      <p:cBhvr>
                                        <p:cTn id="235" dur="1" fill="hold">
                                          <p:stCondLst>
                                            <p:cond delay="499"/>
                                          </p:stCondLst>
                                        </p:cTn>
                                        <p:tgtEl>
                                          <p:spTgt spid="47136"/>
                                        </p:tgtEl>
                                        <p:attrNameLst>
                                          <p:attrName>style.visibility</p:attrName>
                                        </p:attrNameLst>
                                      </p:cBhvr>
                                      <p:to>
                                        <p:strVal val="hidden"/>
                                      </p:to>
                                    </p:set>
                                  </p:childTnLst>
                                </p:cTn>
                              </p:par>
                            </p:childTnLst>
                          </p:cTn>
                        </p:par>
                      </p:childTnLst>
                    </p:cTn>
                  </p:par>
                  <p:par>
                    <p:cTn id="236" fill="hold">
                      <p:stCondLst>
                        <p:cond delay="indefinite"/>
                      </p:stCondLst>
                      <p:childTnLst>
                        <p:par>
                          <p:cTn id="237" fill="hold">
                            <p:stCondLst>
                              <p:cond delay="0"/>
                            </p:stCondLst>
                            <p:childTnLst>
                              <p:par>
                                <p:cTn id="238" presetID="34" presetClass="entr" presetSubtype="0" fill="hold" grpId="0" nodeType="clickEffect">
                                  <p:stCondLst>
                                    <p:cond delay="0"/>
                                  </p:stCondLst>
                                  <p:childTnLst>
                                    <p:set>
                                      <p:cBhvr>
                                        <p:cTn id="239" dur="1" fill="hold">
                                          <p:stCondLst>
                                            <p:cond delay="0"/>
                                          </p:stCondLst>
                                        </p:cTn>
                                        <p:tgtEl>
                                          <p:spTgt spid="47145"/>
                                        </p:tgtEl>
                                        <p:attrNameLst>
                                          <p:attrName>style.visibility</p:attrName>
                                        </p:attrNameLst>
                                      </p:cBhvr>
                                      <p:to>
                                        <p:strVal val="visible"/>
                                      </p:to>
                                    </p:set>
                                    <p:anim from="(-#ppt_w/2)" to="(#ppt_x)" calcmode="lin" valueType="num">
                                      <p:cBhvr>
                                        <p:cTn id="240" dur="600" fill="hold">
                                          <p:stCondLst>
                                            <p:cond delay="0"/>
                                          </p:stCondLst>
                                        </p:cTn>
                                        <p:tgtEl>
                                          <p:spTgt spid="47145"/>
                                        </p:tgtEl>
                                        <p:attrNameLst>
                                          <p:attrName>ppt_x</p:attrName>
                                        </p:attrNameLst>
                                      </p:cBhvr>
                                    </p:anim>
                                    <p:anim from="0" to="-1.0" calcmode="lin" valueType="num">
                                      <p:cBhvr>
                                        <p:cTn id="241" dur="200" decel="50000" autoRev="1" fill="hold">
                                          <p:stCondLst>
                                            <p:cond delay="600"/>
                                          </p:stCondLst>
                                        </p:cTn>
                                        <p:tgtEl>
                                          <p:spTgt spid="47145"/>
                                        </p:tgtEl>
                                        <p:attrNameLst>
                                          <p:attrName>xshear</p:attrName>
                                        </p:attrNameLst>
                                      </p:cBhvr>
                                    </p:anim>
                                    <p:animScale>
                                      <p:cBhvr>
                                        <p:cTn id="242" dur="200" decel="100000" autoRev="1" fill="hold">
                                          <p:stCondLst>
                                            <p:cond delay="600"/>
                                          </p:stCondLst>
                                        </p:cTn>
                                        <p:tgtEl>
                                          <p:spTgt spid="47145"/>
                                        </p:tgtEl>
                                      </p:cBhvr>
                                      <p:from x="100000" y="100000"/>
                                      <p:to x="80000" y="100000"/>
                                    </p:animScale>
                                    <p:anim by="(#ppt_h/3+#ppt_w*0.1)" calcmode="lin" valueType="num">
                                      <p:cBhvr additive="sum">
                                        <p:cTn id="243" dur="200" decel="100000" autoRev="1" fill="hold">
                                          <p:stCondLst>
                                            <p:cond delay="600"/>
                                          </p:stCondLst>
                                        </p:cTn>
                                        <p:tgtEl>
                                          <p:spTgt spid="4714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47109" grpId="0"/>
      <p:bldP spid="47110" grpId="0"/>
      <p:bldP spid="47111" grpId="0"/>
      <p:bldP spid="47112" grpId="0"/>
      <p:bldP spid="47113" grpId="0"/>
      <p:bldP spid="47114" grpId="0"/>
      <p:bldP spid="47115" grpId="0"/>
      <p:bldP spid="47116" grpId="0"/>
      <p:bldP spid="47118" grpId="0"/>
      <p:bldP spid="47127" grpId="0"/>
      <p:bldP spid="47127" grpId="1"/>
      <p:bldP spid="47128" grpId="0"/>
      <p:bldP spid="47128" grpId="1"/>
      <p:bldP spid="47131" grpId="0"/>
      <p:bldP spid="47131" grpId="1"/>
      <p:bldP spid="47132" grpId="0"/>
      <p:bldP spid="47132" grpId="1"/>
      <p:bldP spid="47133" grpId="0"/>
      <p:bldP spid="47133" grpId="1"/>
      <p:bldP spid="47134" grpId="0"/>
      <p:bldP spid="47135" grpId="0"/>
      <p:bldP spid="47135" grpId="1"/>
      <p:bldP spid="47136" grpId="0"/>
      <p:bldP spid="47136" grpId="1"/>
      <p:bldP spid="47137" grpId="0"/>
      <p:bldP spid="47138" grpId="0"/>
      <p:bldP spid="47139" grpId="0"/>
      <p:bldP spid="47142" grpId="0"/>
      <p:bldP spid="47143" grpId="0"/>
      <p:bldP spid="4714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ext Box 4"/>
          <p:cNvSpPr txBox="1">
            <a:spLocks noChangeArrowheads="1"/>
          </p:cNvSpPr>
          <p:nvPr/>
        </p:nvSpPr>
        <p:spPr bwMode="auto">
          <a:xfrm>
            <a:off x="762000" y="152400"/>
            <a:ext cx="3429000" cy="519113"/>
          </a:xfrm>
          <a:prstGeom prst="rect">
            <a:avLst/>
          </a:prstGeom>
          <a:noFill/>
          <a:ln w="9525" algn="ctr">
            <a:noFill/>
            <a:miter lim="800000"/>
            <a:headEnd/>
            <a:tailEnd/>
          </a:ln>
          <a:effectLst/>
        </p:spPr>
        <p:txBody>
          <a:bodyPr>
            <a:spAutoFit/>
          </a:bodyPr>
          <a:lstStyle/>
          <a:p>
            <a:pPr>
              <a:spcBef>
                <a:spcPct val="50000"/>
              </a:spcBef>
            </a:pPr>
            <a:r>
              <a:rPr lang="zh-CN" altLang="en-US" sz="2800" b="1"/>
              <a:t>酒酣胸胆尚开张，</a:t>
            </a:r>
          </a:p>
        </p:txBody>
      </p:sp>
      <p:sp>
        <p:nvSpPr>
          <p:cNvPr id="48133" name="Text Box 5"/>
          <p:cNvSpPr txBox="1">
            <a:spLocks noChangeArrowheads="1"/>
          </p:cNvSpPr>
          <p:nvPr/>
        </p:nvSpPr>
        <p:spPr bwMode="auto">
          <a:xfrm>
            <a:off x="762000" y="1066800"/>
            <a:ext cx="1981200" cy="519113"/>
          </a:xfrm>
          <a:prstGeom prst="rect">
            <a:avLst/>
          </a:prstGeom>
          <a:noFill/>
          <a:ln w="9525" algn="ctr">
            <a:noFill/>
            <a:miter lim="800000"/>
            <a:headEnd/>
            <a:tailEnd/>
          </a:ln>
          <a:effectLst/>
        </p:spPr>
        <p:txBody>
          <a:bodyPr>
            <a:spAutoFit/>
          </a:bodyPr>
          <a:lstStyle/>
          <a:p>
            <a:pPr>
              <a:spcBef>
                <a:spcPct val="50000"/>
              </a:spcBef>
            </a:pPr>
            <a:r>
              <a:rPr lang="zh-CN" altLang="en-US" sz="2800" b="1"/>
              <a:t>鬓</a:t>
            </a:r>
            <a:r>
              <a:rPr lang="zh-CN" altLang="en-US" sz="2800" b="1">
                <a:solidFill>
                  <a:schemeClr val="tx2"/>
                </a:solidFill>
              </a:rPr>
              <a:t>微霜</a:t>
            </a:r>
            <a:r>
              <a:rPr lang="zh-CN" altLang="en-US" sz="2800" b="1"/>
              <a:t>，</a:t>
            </a:r>
          </a:p>
        </p:txBody>
      </p:sp>
      <p:sp>
        <p:nvSpPr>
          <p:cNvPr id="48134" name="Text Box 6"/>
          <p:cNvSpPr txBox="1">
            <a:spLocks noChangeArrowheads="1"/>
          </p:cNvSpPr>
          <p:nvPr/>
        </p:nvSpPr>
        <p:spPr bwMode="auto">
          <a:xfrm>
            <a:off x="762000" y="2133600"/>
            <a:ext cx="1752600" cy="519113"/>
          </a:xfrm>
          <a:prstGeom prst="rect">
            <a:avLst/>
          </a:prstGeom>
          <a:noFill/>
          <a:ln w="9525" algn="ctr">
            <a:noFill/>
            <a:miter lim="800000"/>
            <a:headEnd/>
            <a:tailEnd/>
          </a:ln>
          <a:effectLst/>
        </p:spPr>
        <p:txBody>
          <a:bodyPr>
            <a:spAutoFit/>
          </a:bodyPr>
          <a:lstStyle/>
          <a:p>
            <a:pPr>
              <a:spcBef>
                <a:spcPct val="50000"/>
              </a:spcBef>
            </a:pPr>
            <a:r>
              <a:rPr lang="zh-CN" altLang="en-US" sz="2800" b="1"/>
              <a:t>又何妨！</a:t>
            </a:r>
          </a:p>
        </p:txBody>
      </p:sp>
      <p:sp>
        <p:nvSpPr>
          <p:cNvPr id="48135" name="Text Box 7"/>
          <p:cNvSpPr txBox="1">
            <a:spLocks noChangeArrowheads="1"/>
          </p:cNvSpPr>
          <p:nvPr/>
        </p:nvSpPr>
        <p:spPr bwMode="auto">
          <a:xfrm>
            <a:off x="762000" y="3200400"/>
            <a:ext cx="2057400" cy="519113"/>
          </a:xfrm>
          <a:prstGeom prst="rect">
            <a:avLst/>
          </a:prstGeom>
          <a:noFill/>
          <a:ln w="9525" algn="ctr">
            <a:noFill/>
            <a:miter lim="800000"/>
            <a:headEnd/>
            <a:tailEnd/>
          </a:ln>
          <a:effectLst/>
        </p:spPr>
        <p:txBody>
          <a:bodyPr>
            <a:spAutoFit/>
          </a:bodyPr>
          <a:lstStyle/>
          <a:p>
            <a:pPr>
              <a:spcBef>
                <a:spcPct val="50000"/>
              </a:spcBef>
            </a:pPr>
            <a:r>
              <a:rPr lang="zh-CN" altLang="en-US" sz="2800" b="1"/>
              <a:t>持</a:t>
            </a:r>
            <a:r>
              <a:rPr lang="zh-CN" altLang="en-US" sz="2800" b="1">
                <a:solidFill>
                  <a:schemeClr val="tx2"/>
                </a:solidFill>
              </a:rPr>
              <a:t>节</a:t>
            </a:r>
            <a:r>
              <a:rPr lang="zh-CN" altLang="en-US" sz="2800" b="1">
                <a:solidFill>
                  <a:srgbClr val="008000"/>
                </a:solidFill>
              </a:rPr>
              <a:t>云中</a:t>
            </a:r>
            <a:r>
              <a:rPr lang="zh-CN" altLang="en-US" sz="2800" b="1"/>
              <a:t>，</a:t>
            </a:r>
          </a:p>
        </p:txBody>
      </p:sp>
      <p:sp>
        <p:nvSpPr>
          <p:cNvPr id="48136" name="Text Box 8"/>
          <p:cNvSpPr txBox="1">
            <a:spLocks noChangeArrowheads="1"/>
          </p:cNvSpPr>
          <p:nvPr/>
        </p:nvSpPr>
        <p:spPr bwMode="auto">
          <a:xfrm>
            <a:off x="685800" y="4343400"/>
            <a:ext cx="3124200" cy="519113"/>
          </a:xfrm>
          <a:prstGeom prst="rect">
            <a:avLst/>
          </a:prstGeom>
          <a:noFill/>
          <a:ln w="9525" algn="ctr">
            <a:noFill/>
            <a:miter lim="800000"/>
            <a:headEnd/>
            <a:tailEnd/>
          </a:ln>
          <a:effectLst/>
        </p:spPr>
        <p:txBody>
          <a:bodyPr>
            <a:spAutoFit/>
          </a:bodyPr>
          <a:lstStyle/>
          <a:p>
            <a:pPr>
              <a:spcBef>
                <a:spcPct val="50000"/>
              </a:spcBef>
            </a:pPr>
            <a:r>
              <a:rPr lang="zh-CN" altLang="en-US" sz="2800" b="1">
                <a:solidFill>
                  <a:schemeClr val="tx2"/>
                </a:solidFill>
              </a:rPr>
              <a:t>会</a:t>
            </a:r>
            <a:r>
              <a:rPr lang="zh-CN" altLang="en-US" sz="2800" b="1"/>
              <a:t>挽</a:t>
            </a:r>
            <a:r>
              <a:rPr lang="zh-CN" altLang="en-US" sz="2800" b="1">
                <a:solidFill>
                  <a:schemeClr val="tx2"/>
                </a:solidFill>
              </a:rPr>
              <a:t>雕弓</a:t>
            </a:r>
            <a:r>
              <a:rPr lang="zh-CN" altLang="en-US" sz="2800" b="1"/>
              <a:t>如满月，</a:t>
            </a:r>
          </a:p>
        </p:txBody>
      </p:sp>
      <p:sp>
        <p:nvSpPr>
          <p:cNvPr id="48137" name="Text Box 9"/>
          <p:cNvSpPr txBox="1">
            <a:spLocks noChangeArrowheads="1"/>
          </p:cNvSpPr>
          <p:nvPr/>
        </p:nvSpPr>
        <p:spPr bwMode="auto">
          <a:xfrm>
            <a:off x="3581400" y="4343400"/>
            <a:ext cx="1752600" cy="519113"/>
          </a:xfrm>
          <a:prstGeom prst="rect">
            <a:avLst/>
          </a:prstGeom>
          <a:noFill/>
          <a:ln w="9525" algn="ctr">
            <a:noFill/>
            <a:miter lim="800000"/>
            <a:headEnd/>
            <a:tailEnd/>
          </a:ln>
          <a:effectLst/>
        </p:spPr>
        <p:txBody>
          <a:bodyPr>
            <a:spAutoFit/>
          </a:bodyPr>
          <a:lstStyle/>
          <a:p>
            <a:pPr>
              <a:spcBef>
                <a:spcPct val="50000"/>
              </a:spcBef>
            </a:pPr>
            <a:r>
              <a:rPr lang="zh-CN" altLang="en-US" sz="2800" b="1"/>
              <a:t>西北望，</a:t>
            </a:r>
          </a:p>
        </p:txBody>
      </p:sp>
      <p:sp>
        <p:nvSpPr>
          <p:cNvPr id="48138" name="Text Box 10"/>
          <p:cNvSpPr txBox="1">
            <a:spLocks noChangeArrowheads="1"/>
          </p:cNvSpPr>
          <p:nvPr/>
        </p:nvSpPr>
        <p:spPr bwMode="auto">
          <a:xfrm>
            <a:off x="4953000" y="4343400"/>
            <a:ext cx="1905000" cy="519113"/>
          </a:xfrm>
          <a:prstGeom prst="rect">
            <a:avLst/>
          </a:prstGeom>
          <a:noFill/>
          <a:ln w="9525" algn="ctr">
            <a:noFill/>
            <a:miter lim="800000"/>
            <a:headEnd/>
            <a:tailEnd/>
          </a:ln>
          <a:effectLst/>
        </p:spPr>
        <p:txBody>
          <a:bodyPr>
            <a:spAutoFit/>
          </a:bodyPr>
          <a:lstStyle/>
          <a:p>
            <a:pPr>
              <a:spcBef>
                <a:spcPct val="50000"/>
              </a:spcBef>
            </a:pPr>
            <a:r>
              <a:rPr lang="zh-CN" altLang="en-US" sz="2800" b="1"/>
              <a:t>射</a:t>
            </a:r>
            <a:r>
              <a:rPr lang="zh-CN" altLang="en-US" sz="2800" b="1">
                <a:solidFill>
                  <a:schemeClr val="tx2"/>
                </a:solidFill>
              </a:rPr>
              <a:t>天狼</a:t>
            </a:r>
            <a:r>
              <a:rPr lang="zh-CN" altLang="en-US" sz="2800" b="1"/>
              <a:t>。</a:t>
            </a:r>
          </a:p>
        </p:txBody>
      </p:sp>
      <p:sp>
        <p:nvSpPr>
          <p:cNvPr id="48139" name="Text Box 11"/>
          <p:cNvSpPr txBox="1">
            <a:spLocks noChangeArrowheads="1"/>
          </p:cNvSpPr>
          <p:nvPr/>
        </p:nvSpPr>
        <p:spPr bwMode="auto">
          <a:xfrm>
            <a:off x="2438400" y="3200400"/>
            <a:ext cx="2362200" cy="519113"/>
          </a:xfrm>
          <a:prstGeom prst="rect">
            <a:avLst/>
          </a:prstGeom>
          <a:noFill/>
          <a:ln w="9525" algn="ctr">
            <a:noFill/>
            <a:miter lim="800000"/>
            <a:headEnd/>
            <a:tailEnd/>
          </a:ln>
          <a:effectLst/>
        </p:spPr>
        <p:txBody>
          <a:bodyPr>
            <a:spAutoFit/>
          </a:bodyPr>
          <a:lstStyle/>
          <a:p>
            <a:pPr>
              <a:spcBef>
                <a:spcPct val="50000"/>
              </a:spcBef>
            </a:pPr>
            <a:r>
              <a:rPr lang="zh-CN" altLang="en-US" sz="2800" b="1"/>
              <a:t>何日遣冯唐？</a:t>
            </a:r>
          </a:p>
        </p:txBody>
      </p:sp>
      <p:sp>
        <p:nvSpPr>
          <p:cNvPr id="48140" name="Text Box 12"/>
          <p:cNvSpPr txBox="1">
            <a:spLocks noChangeArrowheads="1"/>
          </p:cNvSpPr>
          <p:nvPr/>
        </p:nvSpPr>
        <p:spPr bwMode="auto">
          <a:xfrm>
            <a:off x="838200" y="685800"/>
            <a:ext cx="30480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饮酒尽兴心胸更觉开阔。</a:t>
            </a:r>
          </a:p>
        </p:txBody>
      </p:sp>
      <p:sp>
        <p:nvSpPr>
          <p:cNvPr id="48141" name="Text Box 13"/>
          <p:cNvSpPr txBox="1">
            <a:spLocks noChangeArrowheads="1"/>
          </p:cNvSpPr>
          <p:nvPr/>
        </p:nvSpPr>
        <p:spPr bwMode="auto">
          <a:xfrm>
            <a:off x="762000" y="1600200"/>
            <a:ext cx="22860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鬓角出现了白发，</a:t>
            </a:r>
          </a:p>
        </p:txBody>
      </p:sp>
      <p:sp>
        <p:nvSpPr>
          <p:cNvPr id="48142" name="Text Box 14"/>
          <p:cNvSpPr txBox="1">
            <a:spLocks noChangeArrowheads="1"/>
          </p:cNvSpPr>
          <p:nvPr/>
        </p:nvSpPr>
        <p:spPr bwMode="auto">
          <a:xfrm>
            <a:off x="762000" y="2743200"/>
            <a:ext cx="25146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又算得了什么呢！</a:t>
            </a:r>
          </a:p>
        </p:txBody>
      </p:sp>
      <p:sp>
        <p:nvSpPr>
          <p:cNvPr id="48143" name="Text Box 15"/>
          <p:cNvSpPr txBox="1">
            <a:spLocks noChangeArrowheads="1"/>
          </p:cNvSpPr>
          <p:nvPr/>
        </p:nvSpPr>
        <p:spPr bwMode="auto">
          <a:xfrm>
            <a:off x="838200" y="3657600"/>
            <a:ext cx="37338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660033"/>
                </a:solidFill>
              </a:rPr>
              <a:t>什么时候我也能像汉代的魏尚那样重新被朝廷重用，</a:t>
            </a:r>
          </a:p>
        </p:txBody>
      </p:sp>
      <p:sp>
        <p:nvSpPr>
          <p:cNvPr id="48144" name="Text Box 16"/>
          <p:cNvSpPr txBox="1">
            <a:spLocks noChangeArrowheads="1"/>
          </p:cNvSpPr>
          <p:nvPr/>
        </p:nvSpPr>
        <p:spPr bwMode="auto">
          <a:xfrm>
            <a:off x="685800" y="4876800"/>
            <a:ext cx="5943600" cy="366713"/>
          </a:xfrm>
          <a:prstGeom prst="rect">
            <a:avLst/>
          </a:prstGeom>
          <a:noFill/>
          <a:ln w="9525" algn="ctr">
            <a:noFill/>
            <a:miter lim="800000"/>
            <a:headEnd/>
            <a:tailEnd/>
          </a:ln>
          <a:effectLst/>
        </p:spPr>
        <p:txBody>
          <a:bodyPr>
            <a:spAutoFit/>
          </a:bodyPr>
          <a:lstStyle/>
          <a:p>
            <a:pPr>
              <a:spcBef>
                <a:spcPct val="50000"/>
              </a:spcBef>
            </a:pPr>
            <a:r>
              <a:rPr lang="zh-CN" altLang="en-US" b="1">
                <a:solidFill>
                  <a:srgbClr val="660033"/>
                </a:solidFill>
              </a:rPr>
              <a:t>派我到西北去打败凶恶的西夏（那是我最大的愿望）。</a:t>
            </a:r>
          </a:p>
        </p:txBody>
      </p:sp>
      <p:sp>
        <p:nvSpPr>
          <p:cNvPr id="48145" name="Text Box 17"/>
          <p:cNvSpPr txBox="1">
            <a:spLocks noChangeArrowheads="1"/>
          </p:cNvSpPr>
          <p:nvPr/>
        </p:nvSpPr>
        <p:spPr bwMode="auto">
          <a:xfrm>
            <a:off x="1219200" y="1600200"/>
            <a:ext cx="9906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稍白</a:t>
            </a:r>
          </a:p>
        </p:txBody>
      </p:sp>
      <p:sp>
        <p:nvSpPr>
          <p:cNvPr id="48146" name="Text Box 18"/>
          <p:cNvSpPr txBox="1">
            <a:spLocks noChangeArrowheads="1"/>
          </p:cNvSpPr>
          <p:nvPr/>
        </p:nvSpPr>
        <p:spPr bwMode="auto">
          <a:xfrm>
            <a:off x="0" y="3733800"/>
            <a:ext cx="24384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符节，古代朝廷使者所持的凭证。</a:t>
            </a:r>
          </a:p>
        </p:txBody>
      </p:sp>
      <p:sp>
        <p:nvSpPr>
          <p:cNvPr id="48147" name="Line 19"/>
          <p:cNvSpPr>
            <a:spLocks noChangeShapeType="1"/>
          </p:cNvSpPr>
          <p:nvPr/>
        </p:nvSpPr>
        <p:spPr bwMode="auto">
          <a:xfrm flipH="1">
            <a:off x="1066800" y="3657600"/>
            <a:ext cx="30480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48148" name="Text Box 20"/>
          <p:cNvSpPr txBox="1">
            <a:spLocks noChangeArrowheads="1"/>
          </p:cNvSpPr>
          <p:nvPr/>
        </p:nvSpPr>
        <p:spPr bwMode="auto">
          <a:xfrm>
            <a:off x="2514600" y="3733800"/>
            <a:ext cx="23622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古郡名，现在内蒙古托克托东北。</a:t>
            </a:r>
          </a:p>
        </p:txBody>
      </p:sp>
      <p:sp>
        <p:nvSpPr>
          <p:cNvPr id="48149" name="Line 21"/>
          <p:cNvSpPr>
            <a:spLocks noChangeShapeType="1"/>
          </p:cNvSpPr>
          <p:nvPr/>
        </p:nvSpPr>
        <p:spPr bwMode="auto">
          <a:xfrm>
            <a:off x="2057400" y="3657600"/>
            <a:ext cx="457200" cy="228600"/>
          </a:xfrm>
          <a:prstGeom prst="line">
            <a:avLst/>
          </a:prstGeom>
          <a:noFill/>
          <a:ln w="9525">
            <a:solidFill>
              <a:schemeClr val="tx1"/>
            </a:solidFill>
            <a:round/>
            <a:headEnd/>
            <a:tailEnd type="triangle" w="med" len="med"/>
          </a:ln>
          <a:effectLst/>
        </p:spPr>
        <p:txBody>
          <a:bodyPr/>
          <a:lstStyle/>
          <a:p>
            <a:endParaRPr lang="zh-CN" altLang="en-US"/>
          </a:p>
        </p:txBody>
      </p:sp>
      <p:sp>
        <p:nvSpPr>
          <p:cNvPr id="48150" name="Text Box 22"/>
          <p:cNvSpPr txBox="1">
            <a:spLocks noChangeArrowheads="1"/>
          </p:cNvSpPr>
          <p:nvPr/>
        </p:nvSpPr>
        <p:spPr bwMode="auto">
          <a:xfrm>
            <a:off x="762000" y="4800600"/>
            <a:ext cx="533400" cy="7016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定将</a:t>
            </a:r>
          </a:p>
        </p:txBody>
      </p:sp>
      <p:sp>
        <p:nvSpPr>
          <p:cNvPr id="48151" name="Text Box 23"/>
          <p:cNvSpPr txBox="1">
            <a:spLocks noChangeArrowheads="1"/>
          </p:cNvSpPr>
          <p:nvPr/>
        </p:nvSpPr>
        <p:spPr bwMode="auto">
          <a:xfrm>
            <a:off x="1447800" y="4876800"/>
            <a:ext cx="2362200" cy="3968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FF33CC"/>
                </a:solidFill>
              </a:rPr>
              <a:t>饰以彩绘的弓</a:t>
            </a:r>
          </a:p>
        </p:txBody>
      </p:sp>
      <p:sp>
        <p:nvSpPr>
          <p:cNvPr id="48152" name="Text Box 24"/>
          <p:cNvSpPr txBox="1">
            <a:spLocks noChangeArrowheads="1"/>
          </p:cNvSpPr>
          <p:nvPr/>
        </p:nvSpPr>
        <p:spPr bwMode="auto">
          <a:xfrm>
            <a:off x="3657600" y="4876800"/>
            <a:ext cx="2667000" cy="1006475"/>
          </a:xfrm>
          <a:prstGeom prst="rect">
            <a:avLst/>
          </a:prstGeom>
          <a:noFill/>
          <a:ln w="9525" algn="ctr">
            <a:noFill/>
            <a:miter lim="800000"/>
            <a:headEnd/>
            <a:tailEnd/>
          </a:ln>
          <a:effectLst/>
        </p:spPr>
        <p:txBody>
          <a:bodyPr>
            <a:spAutoFit/>
          </a:bodyPr>
          <a:lstStyle/>
          <a:p>
            <a:pPr>
              <a:spcBef>
                <a:spcPct val="50000"/>
              </a:spcBef>
            </a:pPr>
            <a:r>
              <a:rPr lang="zh-CN" altLang="en-US" sz="2000" b="1">
                <a:solidFill>
                  <a:srgbClr val="3366FF"/>
                </a:solidFill>
              </a:rPr>
              <a:t>星名。传说天狼星“主侵略”。这里借指西北来进扰的西夏军队。</a:t>
            </a:r>
          </a:p>
        </p:txBody>
      </p:sp>
      <p:sp>
        <p:nvSpPr>
          <p:cNvPr id="48153" name="Line 25"/>
          <p:cNvSpPr>
            <a:spLocks noChangeShapeType="1"/>
          </p:cNvSpPr>
          <p:nvPr/>
        </p:nvSpPr>
        <p:spPr bwMode="auto">
          <a:xfrm flipH="1">
            <a:off x="5257800" y="4800600"/>
            <a:ext cx="457200" cy="152400"/>
          </a:xfrm>
          <a:prstGeom prst="line">
            <a:avLst/>
          </a:prstGeom>
          <a:noFill/>
          <a:ln w="9525">
            <a:solidFill>
              <a:schemeClr val="tx1"/>
            </a:solidFill>
            <a:round/>
            <a:headEnd/>
            <a:tailEnd type="triangle" w="med" len="med"/>
          </a:ln>
          <a:effectLst/>
        </p:spPr>
        <p:txBody>
          <a:bodyPr/>
          <a:lstStyle/>
          <a:p>
            <a:endParaRPr lang="zh-CN" altLang="en-US"/>
          </a:p>
        </p:txBody>
      </p:sp>
      <p:sp>
        <p:nvSpPr>
          <p:cNvPr id="48155" name="Text Box 27"/>
          <p:cNvSpPr txBox="1">
            <a:spLocks noChangeArrowheads="1"/>
          </p:cNvSpPr>
          <p:nvPr/>
        </p:nvSpPr>
        <p:spPr bwMode="auto">
          <a:xfrm>
            <a:off x="4267200" y="0"/>
            <a:ext cx="4419600" cy="3067050"/>
          </a:xfrm>
          <a:prstGeom prst="rect">
            <a:avLst/>
          </a:prstGeom>
          <a:noFill/>
          <a:ln w="9525" algn="ctr">
            <a:noFill/>
            <a:miter lim="800000"/>
            <a:headEnd/>
            <a:tailEnd/>
          </a:ln>
          <a:effectLst/>
        </p:spPr>
        <p:txBody>
          <a:bodyPr>
            <a:spAutoFit/>
          </a:bodyPr>
          <a:lstStyle/>
          <a:p>
            <a:pPr>
              <a:spcBef>
                <a:spcPct val="50000"/>
              </a:spcBef>
            </a:pPr>
            <a:r>
              <a:rPr lang="en-US" altLang="zh-CN" sz="2400" b="1">
                <a:solidFill>
                  <a:srgbClr val="FF6600"/>
                </a:solidFill>
              </a:rPr>
              <a:t>【</a:t>
            </a:r>
            <a:r>
              <a:rPr lang="zh-CN" altLang="en-US" sz="2400" b="1">
                <a:solidFill>
                  <a:srgbClr val="FF6600"/>
                </a:solidFill>
              </a:rPr>
              <a:t>赏析</a:t>
            </a:r>
            <a:r>
              <a:rPr lang="en-US" altLang="zh-CN" sz="2400" b="1">
                <a:solidFill>
                  <a:srgbClr val="FF6600"/>
                </a:solidFill>
              </a:rPr>
              <a:t>】</a:t>
            </a:r>
            <a:r>
              <a:rPr lang="en-US" altLang="zh-CN" sz="2400" b="1">
                <a:solidFill>
                  <a:srgbClr val="FF33CC"/>
                </a:solidFill>
              </a:rPr>
              <a:t>“</a:t>
            </a:r>
            <a:r>
              <a:rPr lang="zh-CN" altLang="en-US" b="1">
                <a:solidFill>
                  <a:srgbClr val="FF33CC"/>
                </a:solidFill>
              </a:rPr>
              <a:t>持节云中，何日遣冯唐？”</a:t>
            </a:r>
            <a:r>
              <a:rPr lang="zh-CN" altLang="en-US" b="1">
                <a:solidFill>
                  <a:srgbClr val="008000"/>
                </a:solidFill>
              </a:rPr>
              <a:t>作者在这里用“冯唐持节”这个</a:t>
            </a:r>
            <a:r>
              <a:rPr lang="zh-CN" altLang="en-US" b="1">
                <a:solidFill>
                  <a:schemeClr val="tx2"/>
                </a:solidFill>
              </a:rPr>
              <a:t>典故</a:t>
            </a:r>
            <a:r>
              <a:rPr lang="zh-CN" altLang="en-US" b="1">
                <a:solidFill>
                  <a:srgbClr val="008000"/>
                </a:solidFill>
              </a:rPr>
              <a:t>，以魏尚自比，希望朝廷能派“冯唐”来赦免他的罪名，使他能像魏尚一样，有机会再展宏图，为国立功。</a:t>
            </a:r>
            <a:r>
              <a:rPr lang="zh-CN" altLang="en-US" b="1">
                <a:solidFill>
                  <a:srgbClr val="FF33CC"/>
                </a:solidFill>
              </a:rPr>
              <a:t>“何日”</a:t>
            </a:r>
            <a:r>
              <a:rPr lang="zh-CN" altLang="en-US" b="1">
                <a:solidFill>
                  <a:srgbClr val="008000"/>
                </a:solidFill>
              </a:rPr>
              <a:t>写出了诗人急切盼望的心情。</a:t>
            </a:r>
          </a:p>
          <a:p>
            <a:pPr>
              <a:spcBef>
                <a:spcPct val="50000"/>
              </a:spcBef>
            </a:pPr>
            <a:r>
              <a:rPr lang="zh-CN" altLang="en-US" b="1">
                <a:solidFill>
                  <a:srgbClr val="FF33CC"/>
                </a:solidFill>
              </a:rPr>
              <a:t>“西北望，射天狼”</a:t>
            </a:r>
            <a:r>
              <a:rPr lang="zh-CN" altLang="en-US" b="1">
                <a:solidFill>
                  <a:srgbClr val="008000"/>
                </a:solidFill>
              </a:rPr>
              <a:t>既引用了</a:t>
            </a:r>
            <a:r>
              <a:rPr lang="zh-CN" altLang="en-US" b="1">
                <a:solidFill>
                  <a:schemeClr val="tx2"/>
                </a:solidFill>
              </a:rPr>
              <a:t>典故</a:t>
            </a:r>
            <a:r>
              <a:rPr lang="zh-CN" altLang="en-US" b="1">
                <a:solidFill>
                  <a:srgbClr val="008000"/>
                </a:solidFill>
              </a:rPr>
              <a:t>，又从天文和地理的位置把“雕弓”所要射中的目标，指向了西北方的西夏和辽，包含报国之志。表现出诗人豪放的气概。</a:t>
            </a:r>
          </a:p>
        </p:txBody>
      </p:sp>
      <p:sp>
        <p:nvSpPr>
          <p:cNvPr id="48156" name="Text Box 28"/>
          <p:cNvSpPr txBox="1">
            <a:spLocks noChangeArrowheads="1"/>
          </p:cNvSpPr>
          <p:nvPr/>
        </p:nvSpPr>
        <p:spPr bwMode="auto">
          <a:xfrm>
            <a:off x="6156325" y="3048000"/>
            <a:ext cx="2987675" cy="3810000"/>
          </a:xfrm>
          <a:prstGeom prst="rect">
            <a:avLst/>
          </a:prstGeom>
          <a:noFill/>
          <a:ln w="9525" algn="ctr">
            <a:noFill/>
            <a:miter lim="800000"/>
            <a:headEnd/>
            <a:tailEnd/>
          </a:ln>
          <a:effectLst/>
        </p:spPr>
        <p:txBody>
          <a:bodyPr vert="eaVert">
            <a:spAutoFit/>
          </a:bodyPr>
          <a:lstStyle/>
          <a:p>
            <a:pPr>
              <a:spcBef>
                <a:spcPct val="50000"/>
              </a:spcBef>
            </a:pPr>
            <a:r>
              <a:rPr lang="zh-CN" altLang="en-US" sz="2400" b="1">
                <a:solidFill>
                  <a:srgbClr val="FF6600"/>
                </a:solidFill>
              </a:rPr>
              <a:t>小结：</a:t>
            </a:r>
            <a:r>
              <a:rPr lang="zh-CN" altLang="en-US" sz="2000" b="1">
                <a:solidFill>
                  <a:srgbClr val="660033"/>
                </a:solidFill>
              </a:rPr>
              <a:t>这首词，通过描写一次出猎时的壮观场面，借历史典故抒发了作者杀敌卫国的雄心壮志，表达了为国效命的决心和爱国思想，并委婉地表达出期盼重新得到朝廷重用的愿望。</a:t>
            </a:r>
            <a:r>
              <a:rPr lang="en-US" altLang="zh-CN" sz="2000" b="1">
                <a:solidFill>
                  <a:srgbClr val="FF0000"/>
                </a:solidFill>
              </a:rPr>
              <a:t>【</a:t>
            </a:r>
            <a:r>
              <a:rPr lang="zh-CN" altLang="en-US" sz="2000" b="1">
                <a:solidFill>
                  <a:srgbClr val="FF0000"/>
                </a:solidFill>
              </a:rPr>
              <a:t>这首词表面上看写的是一次出猎，实则表达了诗人报效国家的壮志和豪放的气概。</a:t>
            </a:r>
            <a:r>
              <a:rPr lang="en-US" altLang="zh-CN" sz="2000" b="1">
                <a:solidFill>
                  <a:srgbClr val="FF0000"/>
                </a:solidFill>
              </a:rPr>
              <a:t>】</a:t>
            </a:r>
          </a:p>
        </p:txBody>
      </p:sp>
      <p:sp>
        <p:nvSpPr>
          <p:cNvPr id="26" name="日期占位符 25"/>
          <p:cNvSpPr>
            <a:spLocks noGrp="1"/>
          </p:cNvSpPr>
          <p:nvPr>
            <p:ph type="dt" sz="half" idx="10"/>
          </p:nvPr>
        </p:nvSpPr>
        <p:spPr/>
        <p:txBody>
          <a:bodyPr/>
          <a:lstStyle/>
          <a:p>
            <a:fld id="{17A5D231-3D2E-41F1-9387-348A4C0AA4CD}"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 from="(-#ppt_w/2)" to="(#ppt_x)" calcmode="lin" valueType="num">
                                      <p:cBhvr>
                                        <p:cTn id="7" dur="600" fill="hold">
                                          <p:stCondLst>
                                            <p:cond delay="0"/>
                                          </p:stCondLst>
                                        </p:cTn>
                                        <p:tgtEl>
                                          <p:spTgt spid="48132"/>
                                        </p:tgtEl>
                                        <p:attrNameLst>
                                          <p:attrName>ppt_x</p:attrName>
                                        </p:attrNameLst>
                                      </p:cBhvr>
                                    </p:anim>
                                    <p:anim from="0" to="-1.0" calcmode="lin" valueType="num">
                                      <p:cBhvr>
                                        <p:cTn id="8" dur="200" decel="50000" autoRev="1" fill="hold">
                                          <p:stCondLst>
                                            <p:cond delay="600"/>
                                          </p:stCondLst>
                                        </p:cTn>
                                        <p:tgtEl>
                                          <p:spTgt spid="48132"/>
                                        </p:tgtEl>
                                        <p:attrNameLst>
                                          <p:attrName>xshear</p:attrName>
                                        </p:attrNameLst>
                                      </p:cBhvr>
                                    </p:anim>
                                    <p:animScale>
                                      <p:cBhvr>
                                        <p:cTn id="9" dur="200" decel="100000" autoRev="1" fill="hold">
                                          <p:stCondLst>
                                            <p:cond delay="600"/>
                                          </p:stCondLst>
                                        </p:cTn>
                                        <p:tgtEl>
                                          <p:spTgt spid="48132"/>
                                        </p:tgtEl>
                                      </p:cBhvr>
                                      <p:from x="100000" y="100000"/>
                                      <p:to x="80000" y="100000"/>
                                    </p:animScale>
                                    <p:anim by="(#ppt_h/3+#ppt_w*0.1)" calcmode="lin" valueType="num">
                                      <p:cBhvr additive="sum">
                                        <p:cTn id="10" dur="200" decel="100000" autoRev="1" fill="hold">
                                          <p:stCondLst>
                                            <p:cond delay="600"/>
                                          </p:stCondLst>
                                        </p:cTn>
                                        <p:tgtEl>
                                          <p:spTgt spid="4813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48133"/>
                                        </p:tgtEl>
                                        <p:attrNameLst>
                                          <p:attrName>style.visibility</p:attrName>
                                        </p:attrNameLst>
                                      </p:cBhvr>
                                      <p:to>
                                        <p:strVal val="visible"/>
                                      </p:to>
                                    </p:set>
                                    <p:anim from="(-#ppt_w/2)" to="(#ppt_x)" calcmode="lin" valueType="num">
                                      <p:cBhvr>
                                        <p:cTn id="15" dur="600" fill="hold">
                                          <p:stCondLst>
                                            <p:cond delay="0"/>
                                          </p:stCondLst>
                                        </p:cTn>
                                        <p:tgtEl>
                                          <p:spTgt spid="48133"/>
                                        </p:tgtEl>
                                        <p:attrNameLst>
                                          <p:attrName>ppt_x</p:attrName>
                                        </p:attrNameLst>
                                      </p:cBhvr>
                                    </p:anim>
                                    <p:anim from="0" to="-1.0" calcmode="lin" valueType="num">
                                      <p:cBhvr>
                                        <p:cTn id="16" dur="200" decel="50000" autoRev="1" fill="hold">
                                          <p:stCondLst>
                                            <p:cond delay="600"/>
                                          </p:stCondLst>
                                        </p:cTn>
                                        <p:tgtEl>
                                          <p:spTgt spid="48133"/>
                                        </p:tgtEl>
                                        <p:attrNameLst>
                                          <p:attrName>xshear</p:attrName>
                                        </p:attrNameLst>
                                      </p:cBhvr>
                                    </p:anim>
                                    <p:animScale>
                                      <p:cBhvr>
                                        <p:cTn id="17" dur="200" decel="100000" autoRev="1" fill="hold">
                                          <p:stCondLst>
                                            <p:cond delay="600"/>
                                          </p:stCondLst>
                                        </p:cTn>
                                        <p:tgtEl>
                                          <p:spTgt spid="48133"/>
                                        </p:tgtEl>
                                      </p:cBhvr>
                                      <p:from x="100000" y="100000"/>
                                      <p:to x="80000" y="100000"/>
                                    </p:animScale>
                                    <p:anim by="(#ppt_h/3+#ppt_w*0.1)" calcmode="lin" valueType="num">
                                      <p:cBhvr additive="sum">
                                        <p:cTn id="18" dur="200" decel="100000" autoRev="1" fill="hold">
                                          <p:stCondLst>
                                            <p:cond delay="600"/>
                                          </p:stCondLst>
                                        </p:cTn>
                                        <p:tgtEl>
                                          <p:spTgt spid="4813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48134"/>
                                        </p:tgtEl>
                                        <p:attrNameLst>
                                          <p:attrName>style.visibility</p:attrName>
                                        </p:attrNameLst>
                                      </p:cBhvr>
                                      <p:to>
                                        <p:strVal val="visible"/>
                                      </p:to>
                                    </p:set>
                                    <p:anim from="(-#ppt_w/2)" to="(#ppt_x)" calcmode="lin" valueType="num">
                                      <p:cBhvr>
                                        <p:cTn id="23" dur="600" fill="hold">
                                          <p:stCondLst>
                                            <p:cond delay="0"/>
                                          </p:stCondLst>
                                        </p:cTn>
                                        <p:tgtEl>
                                          <p:spTgt spid="48134"/>
                                        </p:tgtEl>
                                        <p:attrNameLst>
                                          <p:attrName>ppt_x</p:attrName>
                                        </p:attrNameLst>
                                      </p:cBhvr>
                                    </p:anim>
                                    <p:anim from="0" to="-1.0" calcmode="lin" valueType="num">
                                      <p:cBhvr>
                                        <p:cTn id="24" dur="200" decel="50000" autoRev="1" fill="hold">
                                          <p:stCondLst>
                                            <p:cond delay="600"/>
                                          </p:stCondLst>
                                        </p:cTn>
                                        <p:tgtEl>
                                          <p:spTgt spid="48134"/>
                                        </p:tgtEl>
                                        <p:attrNameLst>
                                          <p:attrName>xshear</p:attrName>
                                        </p:attrNameLst>
                                      </p:cBhvr>
                                    </p:anim>
                                    <p:animScale>
                                      <p:cBhvr>
                                        <p:cTn id="25" dur="200" decel="100000" autoRev="1" fill="hold">
                                          <p:stCondLst>
                                            <p:cond delay="600"/>
                                          </p:stCondLst>
                                        </p:cTn>
                                        <p:tgtEl>
                                          <p:spTgt spid="48134"/>
                                        </p:tgtEl>
                                      </p:cBhvr>
                                      <p:from x="100000" y="100000"/>
                                      <p:to x="80000" y="100000"/>
                                    </p:animScale>
                                    <p:anim by="(#ppt_h/3+#ppt_w*0.1)" calcmode="lin" valueType="num">
                                      <p:cBhvr additive="sum">
                                        <p:cTn id="26" dur="200" decel="100000" autoRev="1" fill="hold">
                                          <p:stCondLst>
                                            <p:cond delay="600"/>
                                          </p:stCondLst>
                                        </p:cTn>
                                        <p:tgtEl>
                                          <p:spTgt spid="48134"/>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48135"/>
                                        </p:tgtEl>
                                        <p:attrNameLst>
                                          <p:attrName>style.visibility</p:attrName>
                                        </p:attrNameLst>
                                      </p:cBhvr>
                                      <p:to>
                                        <p:strVal val="visible"/>
                                      </p:to>
                                    </p:set>
                                    <p:anim from="(-#ppt_w/2)" to="(#ppt_x)" calcmode="lin" valueType="num">
                                      <p:cBhvr>
                                        <p:cTn id="31" dur="600" fill="hold">
                                          <p:stCondLst>
                                            <p:cond delay="0"/>
                                          </p:stCondLst>
                                        </p:cTn>
                                        <p:tgtEl>
                                          <p:spTgt spid="48135"/>
                                        </p:tgtEl>
                                        <p:attrNameLst>
                                          <p:attrName>ppt_x</p:attrName>
                                        </p:attrNameLst>
                                      </p:cBhvr>
                                    </p:anim>
                                    <p:anim from="0" to="-1.0" calcmode="lin" valueType="num">
                                      <p:cBhvr>
                                        <p:cTn id="32" dur="200" decel="50000" autoRev="1" fill="hold">
                                          <p:stCondLst>
                                            <p:cond delay="600"/>
                                          </p:stCondLst>
                                        </p:cTn>
                                        <p:tgtEl>
                                          <p:spTgt spid="48135"/>
                                        </p:tgtEl>
                                        <p:attrNameLst>
                                          <p:attrName>xshear</p:attrName>
                                        </p:attrNameLst>
                                      </p:cBhvr>
                                    </p:anim>
                                    <p:animScale>
                                      <p:cBhvr>
                                        <p:cTn id="33" dur="200" decel="100000" autoRev="1" fill="hold">
                                          <p:stCondLst>
                                            <p:cond delay="600"/>
                                          </p:stCondLst>
                                        </p:cTn>
                                        <p:tgtEl>
                                          <p:spTgt spid="48135"/>
                                        </p:tgtEl>
                                      </p:cBhvr>
                                      <p:from x="100000" y="100000"/>
                                      <p:to x="80000" y="100000"/>
                                    </p:animScale>
                                    <p:anim by="(#ppt_h/3+#ppt_w*0.1)" calcmode="lin" valueType="num">
                                      <p:cBhvr additive="sum">
                                        <p:cTn id="34" dur="200" decel="100000" autoRev="1" fill="hold">
                                          <p:stCondLst>
                                            <p:cond delay="600"/>
                                          </p:stCondLst>
                                        </p:cTn>
                                        <p:tgtEl>
                                          <p:spTgt spid="48135"/>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54" presetClass="entr" presetSubtype="0" accel="100000" fill="hold" grpId="0" nodeType="clickEffect">
                                  <p:stCondLst>
                                    <p:cond delay="0"/>
                                  </p:stCondLst>
                                  <p:childTnLst>
                                    <p:set>
                                      <p:cBhvr>
                                        <p:cTn id="38" dur="1" fill="hold">
                                          <p:stCondLst>
                                            <p:cond delay="0"/>
                                          </p:stCondLst>
                                        </p:cTn>
                                        <p:tgtEl>
                                          <p:spTgt spid="48139"/>
                                        </p:tgtEl>
                                        <p:attrNameLst>
                                          <p:attrName>style.visibility</p:attrName>
                                        </p:attrNameLst>
                                      </p:cBhvr>
                                      <p:to>
                                        <p:strVal val="visible"/>
                                      </p:to>
                                    </p:set>
                                    <p:anim calcmode="lin" valueType="num">
                                      <p:cBhvr>
                                        <p:cTn id="39" dur="500" fill="hold"/>
                                        <p:tgtEl>
                                          <p:spTgt spid="48139"/>
                                        </p:tgtEl>
                                        <p:attrNameLst>
                                          <p:attrName>ppt_w</p:attrName>
                                        </p:attrNameLst>
                                      </p:cBhvr>
                                      <p:tavLst>
                                        <p:tav tm="0">
                                          <p:val>
                                            <p:strVal val="#ppt_w*0.05"/>
                                          </p:val>
                                        </p:tav>
                                        <p:tav tm="100000">
                                          <p:val>
                                            <p:strVal val="#ppt_w"/>
                                          </p:val>
                                        </p:tav>
                                      </p:tavLst>
                                    </p:anim>
                                    <p:anim calcmode="lin" valueType="num">
                                      <p:cBhvr>
                                        <p:cTn id="40" dur="500" fill="hold"/>
                                        <p:tgtEl>
                                          <p:spTgt spid="48139"/>
                                        </p:tgtEl>
                                        <p:attrNameLst>
                                          <p:attrName>ppt_h</p:attrName>
                                        </p:attrNameLst>
                                      </p:cBhvr>
                                      <p:tavLst>
                                        <p:tav tm="0">
                                          <p:val>
                                            <p:strVal val="#ppt_h"/>
                                          </p:val>
                                        </p:tav>
                                        <p:tav tm="100000">
                                          <p:val>
                                            <p:strVal val="#ppt_h"/>
                                          </p:val>
                                        </p:tav>
                                      </p:tavLst>
                                    </p:anim>
                                    <p:anim calcmode="lin" valueType="num">
                                      <p:cBhvr>
                                        <p:cTn id="41" dur="500" fill="hold"/>
                                        <p:tgtEl>
                                          <p:spTgt spid="48139"/>
                                        </p:tgtEl>
                                        <p:attrNameLst>
                                          <p:attrName>ppt_x</p:attrName>
                                        </p:attrNameLst>
                                      </p:cBhvr>
                                      <p:tavLst>
                                        <p:tav tm="0">
                                          <p:val>
                                            <p:strVal val="#ppt_x-.2"/>
                                          </p:val>
                                        </p:tav>
                                        <p:tav tm="100000">
                                          <p:val>
                                            <p:strVal val="#ppt_x"/>
                                          </p:val>
                                        </p:tav>
                                      </p:tavLst>
                                    </p:anim>
                                    <p:anim calcmode="lin" valueType="num">
                                      <p:cBhvr>
                                        <p:cTn id="42" dur="500" fill="hold"/>
                                        <p:tgtEl>
                                          <p:spTgt spid="48139"/>
                                        </p:tgtEl>
                                        <p:attrNameLst>
                                          <p:attrName>ppt_y</p:attrName>
                                        </p:attrNameLst>
                                      </p:cBhvr>
                                      <p:tavLst>
                                        <p:tav tm="0">
                                          <p:val>
                                            <p:strVal val="#ppt_y"/>
                                          </p:val>
                                        </p:tav>
                                        <p:tav tm="100000">
                                          <p:val>
                                            <p:strVal val="#ppt_y"/>
                                          </p:val>
                                        </p:tav>
                                      </p:tavLst>
                                    </p:anim>
                                    <p:animEffect transition="in" filter="fade">
                                      <p:cBhvr>
                                        <p:cTn id="43" dur="500"/>
                                        <p:tgtEl>
                                          <p:spTgt spid="48139"/>
                                        </p:tgtEl>
                                      </p:cBhvr>
                                    </p:animEffect>
                                  </p:childTnLst>
                                </p:cTn>
                              </p:par>
                            </p:childTnLst>
                          </p:cTn>
                        </p:par>
                      </p:childTnLst>
                    </p:cTn>
                  </p:par>
                  <p:par>
                    <p:cTn id="44" fill="hold">
                      <p:stCondLst>
                        <p:cond delay="indefinite"/>
                      </p:stCondLst>
                      <p:childTnLst>
                        <p:par>
                          <p:cTn id="45" fill="hold">
                            <p:stCondLst>
                              <p:cond delay="0"/>
                            </p:stCondLst>
                            <p:childTnLst>
                              <p:par>
                                <p:cTn id="46" presetID="54" presetClass="entr" presetSubtype="0" accel="100000" fill="hold" grpId="0" nodeType="clickEffect">
                                  <p:stCondLst>
                                    <p:cond delay="0"/>
                                  </p:stCondLst>
                                  <p:childTnLst>
                                    <p:set>
                                      <p:cBhvr>
                                        <p:cTn id="47" dur="1" fill="hold">
                                          <p:stCondLst>
                                            <p:cond delay="0"/>
                                          </p:stCondLst>
                                        </p:cTn>
                                        <p:tgtEl>
                                          <p:spTgt spid="48136"/>
                                        </p:tgtEl>
                                        <p:attrNameLst>
                                          <p:attrName>style.visibility</p:attrName>
                                        </p:attrNameLst>
                                      </p:cBhvr>
                                      <p:to>
                                        <p:strVal val="visible"/>
                                      </p:to>
                                    </p:set>
                                    <p:anim calcmode="lin" valueType="num">
                                      <p:cBhvr>
                                        <p:cTn id="48" dur="500" fill="hold"/>
                                        <p:tgtEl>
                                          <p:spTgt spid="48136"/>
                                        </p:tgtEl>
                                        <p:attrNameLst>
                                          <p:attrName>ppt_w</p:attrName>
                                        </p:attrNameLst>
                                      </p:cBhvr>
                                      <p:tavLst>
                                        <p:tav tm="0">
                                          <p:val>
                                            <p:strVal val="#ppt_w*0.05"/>
                                          </p:val>
                                        </p:tav>
                                        <p:tav tm="100000">
                                          <p:val>
                                            <p:strVal val="#ppt_w"/>
                                          </p:val>
                                        </p:tav>
                                      </p:tavLst>
                                    </p:anim>
                                    <p:anim calcmode="lin" valueType="num">
                                      <p:cBhvr>
                                        <p:cTn id="49" dur="500" fill="hold"/>
                                        <p:tgtEl>
                                          <p:spTgt spid="48136"/>
                                        </p:tgtEl>
                                        <p:attrNameLst>
                                          <p:attrName>ppt_h</p:attrName>
                                        </p:attrNameLst>
                                      </p:cBhvr>
                                      <p:tavLst>
                                        <p:tav tm="0">
                                          <p:val>
                                            <p:strVal val="#ppt_h"/>
                                          </p:val>
                                        </p:tav>
                                        <p:tav tm="100000">
                                          <p:val>
                                            <p:strVal val="#ppt_h"/>
                                          </p:val>
                                        </p:tav>
                                      </p:tavLst>
                                    </p:anim>
                                    <p:anim calcmode="lin" valueType="num">
                                      <p:cBhvr>
                                        <p:cTn id="50" dur="500" fill="hold"/>
                                        <p:tgtEl>
                                          <p:spTgt spid="48136"/>
                                        </p:tgtEl>
                                        <p:attrNameLst>
                                          <p:attrName>ppt_x</p:attrName>
                                        </p:attrNameLst>
                                      </p:cBhvr>
                                      <p:tavLst>
                                        <p:tav tm="0">
                                          <p:val>
                                            <p:strVal val="#ppt_x-.2"/>
                                          </p:val>
                                        </p:tav>
                                        <p:tav tm="100000">
                                          <p:val>
                                            <p:strVal val="#ppt_x"/>
                                          </p:val>
                                        </p:tav>
                                      </p:tavLst>
                                    </p:anim>
                                    <p:anim calcmode="lin" valueType="num">
                                      <p:cBhvr>
                                        <p:cTn id="51" dur="500" fill="hold"/>
                                        <p:tgtEl>
                                          <p:spTgt spid="48136"/>
                                        </p:tgtEl>
                                        <p:attrNameLst>
                                          <p:attrName>ppt_y</p:attrName>
                                        </p:attrNameLst>
                                      </p:cBhvr>
                                      <p:tavLst>
                                        <p:tav tm="0">
                                          <p:val>
                                            <p:strVal val="#ppt_y"/>
                                          </p:val>
                                        </p:tav>
                                        <p:tav tm="100000">
                                          <p:val>
                                            <p:strVal val="#ppt_y"/>
                                          </p:val>
                                        </p:tav>
                                      </p:tavLst>
                                    </p:anim>
                                    <p:animEffect transition="in" filter="fade">
                                      <p:cBhvr>
                                        <p:cTn id="52" dur="500"/>
                                        <p:tgtEl>
                                          <p:spTgt spid="48136"/>
                                        </p:tgtEl>
                                      </p:cBhvr>
                                    </p:animEffect>
                                  </p:childTnLst>
                                </p:cTn>
                              </p:par>
                            </p:childTnLst>
                          </p:cTn>
                        </p:par>
                      </p:childTnLst>
                    </p:cTn>
                  </p:par>
                  <p:par>
                    <p:cTn id="53" fill="hold">
                      <p:stCondLst>
                        <p:cond delay="indefinite"/>
                      </p:stCondLst>
                      <p:childTnLst>
                        <p:par>
                          <p:cTn id="54" fill="hold">
                            <p:stCondLst>
                              <p:cond delay="0"/>
                            </p:stCondLst>
                            <p:childTnLst>
                              <p:par>
                                <p:cTn id="55" presetID="54" presetClass="entr" presetSubtype="0" accel="100000" fill="hold" grpId="0" nodeType="clickEffect">
                                  <p:stCondLst>
                                    <p:cond delay="0"/>
                                  </p:stCondLst>
                                  <p:childTnLst>
                                    <p:set>
                                      <p:cBhvr>
                                        <p:cTn id="56" dur="1" fill="hold">
                                          <p:stCondLst>
                                            <p:cond delay="0"/>
                                          </p:stCondLst>
                                        </p:cTn>
                                        <p:tgtEl>
                                          <p:spTgt spid="48137"/>
                                        </p:tgtEl>
                                        <p:attrNameLst>
                                          <p:attrName>style.visibility</p:attrName>
                                        </p:attrNameLst>
                                      </p:cBhvr>
                                      <p:to>
                                        <p:strVal val="visible"/>
                                      </p:to>
                                    </p:set>
                                    <p:anim calcmode="lin" valueType="num">
                                      <p:cBhvr>
                                        <p:cTn id="57" dur="500" fill="hold"/>
                                        <p:tgtEl>
                                          <p:spTgt spid="48137"/>
                                        </p:tgtEl>
                                        <p:attrNameLst>
                                          <p:attrName>ppt_w</p:attrName>
                                        </p:attrNameLst>
                                      </p:cBhvr>
                                      <p:tavLst>
                                        <p:tav tm="0">
                                          <p:val>
                                            <p:strVal val="#ppt_w*0.05"/>
                                          </p:val>
                                        </p:tav>
                                        <p:tav tm="100000">
                                          <p:val>
                                            <p:strVal val="#ppt_w"/>
                                          </p:val>
                                        </p:tav>
                                      </p:tavLst>
                                    </p:anim>
                                    <p:anim calcmode="lin" valueType="num">
                                      <p:cBhvr>
                                        <p:cTn id="58" dur="500" fill="hold"/>
                                        <p:tgtEl>
                                          <p:spTgt spid="48137"/>
                                        </p:tgtEl>
                                        <p:attrNameLst>
                                          <p:attrName>ppt_h</p:attrName>
                                        </p:attrNameLst>
                                      </p:cBhvr>
                                      <p:tavLst>
                                        <p:tav tm="0">
                                          <p:val>
                                            <p:strVal val="#ppt_h"/>
                                          </p:val>
                                        </p:tav>
                                        <p:tav tm="100000">
                                          <p:val>
                                            <p:strVal val="#ppt_h"/>
                                          </p:val>
                                        </p:tav>
                                      </p:tavLst>
                                    </p:anim>
                                    <p:anim calcmode="lin" valueType="num">
                                      <p:cBhvr>
                                        <p:cTn id="59" dur="500" fill="hold"/>
                                        <p:tgtEl>
                                          <p:spTgt spid="48137"/>
                                        </p:tgtEl>
                                        <p:attrNameLst>
                                          <p:attrName>ppt_x</p:attrName>
                                        </p:attrNameLst>
                                      </p:cBhvr>
                                      <p:tavLst>
                                        <p:tav tm="0">
                                          <p:val>
                                            <p:strVal val="#ppt_x-.2"/>
                                          </p:val>
                                        </p:tav>
                                        <p:tav tm="100000">
                                          <p:val>
                                            <p:strVal val="#ppt_x"/>
                                          </p:val>
                                        </p:tav>
                                      </p:tavLst>
                                    </p:anim>
                                    <p:anim calcmode="lin" valueType="num">
                                      <p:cBhvr>
                                        <p:cTn id="60" dur="500" fill="hold"/>
                                        <p:tgtEl>
                                          <p:spTgt spid="48137"/>
                                        </p:tgtEl>
                                        <p:attrNameLst>
                                          <p:attrName>ppt_y</p:attrName>
                                        </p:attrNameLst>
                                      </p:cBhvr>
                                      <p:tavLst>
                                        <p:tav tm="0">
                                          <p:val>
                                            <p:strVal val="#ppt_y"/>
                                          </p:val>
                                        </p:tav>
                                        <p:tav tm="100000">
                                          <p:val>
                                            <p:strVal val="#ppt_y"/>
                                          </p:val>
                                        </p:tav>
                                      </p:tavLst>
                                    </p:anim>
                                    <p:animEffect transition="in" filter="fade">
                                      <p:cBhvr>
                                        <p:cTn id="61" dur="500"/>
                                        <p:tgtEl>
                                          <p:spTgt spid="48137"/>
                                        </p:tgtEl>
                                      </p:cBhvr>
                                    </p:animEffect>
                                  </p:childTnLst>
                                </p:cTn>
                              </p:par>
                            </p:childTnLst>
                          </p:cTn>
                        </p:par>
                      </p:childTnLst>
                    </p:cTn>
                  </p:par>
                  <p:par>
                    <p:cTn id="62" fill="hold">
                      <p:stCondLst>
                        <p:cond delay="indefinite"/>
                      </p:stCondLst>
                      <p:childTnLst>
                        <p:par>
                          <p:cTn id="63" fill="hold">
                            <p:stCondLst>
                              <p:cond delay="0"/>
                            </p:stCondLst>
                            <p:childTnLst>
                              <p:par>
                                <p:cTn id="64" presetID="34" presetClass="entr" presetSubtype="0" fill="hold" grpId="0" nodeType="clickEffect">
                                  <p:stCondLst>
                                    <p:cond delay="0"/>
                                  </p:stCondLst>
                                  <p:childTnLst>
                                    <p:set>
                                      <p:cBhvr>
                                        <p:cTn id="65" dur="1" fill="hold">
                                          <p:stCondLst>
                                            <p:cond delay="0"/>
                                          </p:stCondLst>
                                        </p:cTn>
                                        <p:tgtEl>
                                          <p:spTgt spid="48138"/>
                                        </p:tgtEl>
                                        <p:attrNameLst>
                                          <p:attrName>style.visibility</p:attrName>
                                        </p:attrNameLst>
                                      </p:cBhvr>
                                      <p:to>
                                        <p:strVal val="visible"/>
                                      </p:to>
                                    </p:set>
                                    <p:anim from="(-#ppt_w/2)" to="(#ppt_x)" calcmode="lin" valueType="num">
                                      <p:cBhvr>
                                        <p:cTn id="66" dur="600" fill="hold">
                                          <p:stCondLst>
                                            <p:cond delay="0"/>
                                          </p:stCondLst>
                                        </p:cTn>
                                        <p:tgtEl>
                                          <p:spTgt spid="48138"/>
                                        </p:tgtEl>
                                        <p:attrNameLst>
                                          <p:attrName>ppt_x</p:attrName>
                                        </p:attrNameLst>
                                      </p:cBhvr>
                                    </p:anim>
                                    <p:anim from="0" to="-1.0" calcmode="lin" valueType="num">
                                      <p:cBhvr>
                                        <p:cTn id="67" dur="200" decel="50000" autoRev="1" fill="hold">
                                          <p:stCondLst>
                                            <p:cond delay="600"/>
                                          </p:stCondLst>
                                        </p:cTn>
                                        <p:tgtEl>
                                          <p:spTgt spid="48138"/>
                                        </p:tgtEl>
                                        <p:attrNameLst>
                                          <p:attrName>xshear</p:attrName>
                                        </p:attrNameLst>
                                      </p:cBhvr>
                                    </p:anim>
                                    <p:animScale>
                                      <p:cBhvr>
                                        <p:cTn id="68" dur="200" decel="100000" autoRev="1" fill="hold">
                                          <p:stCondLst>
                                            <p:cond delay="600"/>
                                          </p:stCondLst>
                                        </p:cTn>
                                        <p:tgtEl>
                                          <p:spTgt spid="48138"/>
                                        </p:tgtEl>
                                      </p:cBhvr>
                                      <p:from x="100000" y="100000"/>
                                      <p:to x="80000" y="100000"/>
                                    </p:animScale>
                                    <p:anim by="(#ppt_h/3+#ppt_w*0.1)" calcmode="lin" valueType="num">
                                      <p:cBhvr additive="sum">
                                        <p:cTn id="69" dur="200" decel="100000" autoRev="1" fill="hold">
                                          <p:stCondLst>
                                            <p:cond delay="600"/>
                                          </p:stCondLst>
                                        </p:cTn>
                                        <p:tgtEl>
                                          <p:spTgt spid="48138"/>
                                        </p:tgtEl>
                                        <p:attrNameLst>
                                          <p:attrName>ppt_x</p:attrName>
                                        </p:attrNameLst>
                                      </p:cBhvr>
                                    </p:anim>
                                  </p:childTnLst>
                                </p:cTn>
                              </p:par>
                            </p:childTnLst>
                          </p:cTn>
                        </p:par>
                      </p:childTnLst>
                    </p:cTn>
                  </p:par>
                  <p:par>
                    <p:cTn id="70" fill="hold">
                      <p:stCondLst>
                        <p:cond delay="indefinite"/>
                      </p:stCondLst>
                      <p:childTnLst>
                        <p:par>
                          <p:cTn id="71" fill="hold">
                            <p:stCondLst>
                              <p:cond delay="0"/>
                            </p:stCondLst>
                            <p:childTnLst>
                              <p:par>
                                <p:cTn id="72" presetID="34" presetClass="entr" presetSubtype="0" fill="hold" grpId="0" nodeType="clickEffect">
                                  <p:stCondLst>
                                    <p:cond delay="0"/>
                                  </p:stCondLst>
                                  <p:childTnLst>
                                    <p:set>
                                      <p:cBhvr>
                                        <p:cTn id="73" dur="1" fill="hold">
                                          <p:stCondLst>
                                            <p:cond delay="0"/>
                                          </p:stCondLst>
                                        </p:cTn>
                                        <p:tgtEl>
                                          <p:spTgt spid="48145"/>
                                        </p:tgtEl>
                                        <p:attrNameLst>
                                          <p:attrName>style.visibility</p:attrName>
                                        </p:attrNameLst>
                                      </p:cBhvr>
                                      <p:to>
                                        <p:strVal val="visible"/>
                                      </p:to>
                                    </p:set>
                                    <p:anim from="(-#ppt_w/2)" to="(#ppt_x)" calcmode="lin" valueType="num">
                                      <p:cBhvr>
                                        <p:cTn id="74" dur="600" fill="hold">
                                          <p:stCondLst>
                                            <p:cond delay="0"/>
                                          </p:stCondLst>
                                        </p:cTn>
                                        <p:tgtEl>
                                          <p:spTgt spid="48145"/>
                                        </p:tgtEl>
                                        <p:attrNameLst>
                                          <p:attrName>ppt_x</p:attrName>
                                        </p:attrNameLst>
                                      </p:cBhvr>
                                    </p:anim>
                                    <p:anim from="0" to="-1.0" calcmode="lin" valueType="num">
                                      <p:cBhvr>
                                        <p:cTn id="75" dur="200" decel="50000" autoRev="1" fill="hold">
                                          <p:stCondLst>
                                            <p:cond delay="600"/>
                                          </p:stCondLst>
                                        </p:cTn>
                                        <p:tgtEl>
                                          <p:spTgt spid="48145"/>
                                        </p:tgtEl>
                                        <p:attrNameLst>
                                          <p:attrName>xshear</p:attrName>
                                        </p:attrNameLst>
                                      </p:cBhvr>
                                    </p:anim>
                                    <p:animScale>
                                      <p:cBhvr>
                                        <p:cTn id="76" dur="200" decel="100000" autoRev="1" fill="hold">
                                          <p:stCondLst>
                                            <p:cond delay="600"/>
                                          </p:stCondLst>
                                        </p:cTn>
                                        <p:tgtEl>
                                          <p:spTgt spid="48145"/>
                                        </p:tgtEl>
                                      </p:cBhvr>
                                      <p:from x="100000" y="100000"/>
                                      <p:to x="80000" y="100000"/>
                                    </p:animScale>
                                    <p:anim by="(#ppt_h/3+#ppt_w*0.1)" calcmode="lin" valueType="num">
                                      <p:cBhvr additive="sum">
                                        <p:cTn id="77" dur="200" decel="100000" autoRev="1" fill="hold">
                                          <p:stCondLst>
                                            <p:cond delay="600"/>
                                          </p:stCondLst>
                                        </p:cTn>
                                        <p:tgtEl>
                                          <p:spTgt spid="48145"/>
                                        </p:tgtEl>
                                        <p:attrNameLst>
                                          <p:attrName>ppt_x</p:attrName>
                                        </p:attrNameLst>
                                      </p:cBhvr>
                                    </p:anim>
                                  </p:childTnLst>
                                </p:cTn>
                              </p:par>
                            </p:childTnLst>
                          </p:cTn>
                        </p:par>
                      </p:childTnLst>
                    </p:cTn>
                  </p:par>
                  <p:par>
                    <p:cTn id="78" fill="hold">
                      <p:stCondLst>
                        <p:cond delay="indefinite"/>
                      </p:stCondLst>
                      <p:childTnLst>
                        <p:par>
                          <p:cTn id="79" fill="hold">
                            <p:stCondLst>
                              <p:cond delay="0"/>
                            </p:stCondLst>
                            <p:childTnLst>
                              <p:par>
                                <p:cTn id="80" presetID="34" presetClass="entr" presetSubtype="0" fill="hold" grpId="0" nodeType="clickEffect">
                                  <p:stCondLst>
                                    <p:cond delay="0"/>
                                  </p:stCondLst>
                                  <p:childTnLst>
                                    <p:set>
                                      <p:cBhvr>
                                        <p:cTn id="81" dur="1" fill="hold">
                                          <p:stCondLst>
                                            <p:cond delay="0"/>
                                          </p:stCondLst>
                                        </p:cTn>
                                        <p:tgtEl>
                                          <p:spTgt spid="48146"/>
                                        </p:tgtEl>
                                        <p:attrNameLst>
                                          <p:attrName>style.visibility</p:attrName>
                                        </p:attrNameLst>
                                      </p:cBhvr>
                                      <p:to>
                                        <p:strVal val="visible"/>
                                      </p:to>
                                    </p:set>
                                    <p:anim from="(-#ppt_w/2)" to="(#ppt_x)" calcmode="lin" valueType="num">
                                      <p:cBhvr>
                                        <p:cTn id="82" dur="600" fill="hold">
                                          <p:stCondLst>
                                            <p:cond delay="0"/>
                                          </p:stCondLst>
                                        </p:cTn>
                                        <p:tgtEl>
                                          <p:spTgt spid="48146"/>
                                        </p:tgtEl>
                                        <p:attrNameLst>
                                          <p:attrName>ppt_x</p:attrName>
                                        </p:attrNameLst>
                                      </p:cBhvr>
                                    </p:anim>
                                    <p:anim from="0" to="-1.0" calcmode="lin" valueType="num">
                                      <p:cBhvr>
                                        <p:cTn id="83" dur="200" decel="50000" autoRev="1" fill="hold">
                                          <p:stCondLst>
                                            <p:cond delay="600"/>
                                          </p:stCondLst>
                                        </p:cTn>
                                        <p:tgtEl>
                                          <p:spTgt spid="48146"/>
                                        </p:tgtEl>
                                        <p:attrNameLst>
                                          <p:attrName>xshear</p:attrName>
                                        </p:attrNameLst>
                                      </p:cBhvr>
                                    </p:anim>
                                    <p:animScale>
                                      <p:cBhvr>
                                        <p:cTn id="84" dur="200" decel="100000" autoRev="1" fill="hold">
                                          <p:stCondLst>
                                            <p:cond delay="600"/>
                                          </p:stCondLst>
                                        </p:cTn>
                                        <p:tgtEl>
                                          <p:spTgt spid="48146"/>
                                        </p:tgtEl>
                                      </p:cBhvr>
                                      <p:from x="100000" y="100000"/>
                                      <p:to x="80000" y="100000"/>
                                    </p:animScale>
                                    <p:anim by="(#ppt_h/3+#ppt_w*0.1)" calcmode="lin" valueType="num">
                                      <p:cBhvr additive="sum">
                                        <p:cTn id="85" dur="200" decel="100000" autoRev="1" fill="hold">
                                          <p:stCondLst>
                                            <p:cond delay="600"/>
                                          </p:stCondLst>
                                        </p:cTn>
                                        <p:tgtEl>
                                          <p:spTgt spid="48146"/>
                                        </p:tgtEl>
                                        <p:attrNameLst>
                                          <p:attrName>ppt_x</p:attrName>
                                        </p:attrNameLst>
                                      </p:cBhvr>
                                    </p:anim>
                                  </p:childTnLst>
                                </p:cTn>
                              </p:par>
                            </p:childTnLst>
                          </p:cTn>
                        </p:par>
                      </p:childTnLst>
                    </p:cTn>
                  </p:par>
                  <p:par>
                    <p:cTn id="86" fill="hold">
                      <p:stCondLst>
                        <p:cond delay="indefinite"/>
                      </p:stCondLst>
                      <p:childTnLst>
                        <p:par>
                          <p:cTn id="87" fill="hold">
                            <p:stCondLst>
                              <p:cond delay="0"/>
                            </p:stCondLst>
                            <p:childTnLst>
                              <p:par>
                                <p:cTn id="88" presetID="34" presetClass="entr" presetSubtype="0" fill="hold" grpId="0" nodeType="clickEffect">
                                  <p:stCondLst>
                                    <p:cond delay="0"/>
                                  </p:stCondLst>
                                  <p:childTnLst>
                                    <p:set>
                                      <p:cBhvr>
                                        <p:cTn id="89" dur="1" fill="hold">
                                          <p:stCondLst>
                                            <p:cond delay="0"/>
                                          </p:stCondLst>
                                        </p:cTn>
                                        <p:tgtEl>
                                          <p:spTgt spid="48148"/>
                                        </p:tgtEl>
                                        <p:attrNameLst>
                                          <p:attrName>style.visibility</p:attrName>
                                        </p:attrNameLst>
                                      </p:cBhvr>
                                      <p:to>
                                        <p:strVal val="visible"/>
                                      </p:to>
                                    </p:set>
                                    <p:anim from="(-#ppt_w/2)" to="(#ppt_x)" calcmode="lin" valueType="num">
                                      <p:cBhvr>
                                        <p:cTn id="90" dur="600" fill="hold">
                                          <p:stCondLst>
                                            <p:cond delay="0"/>
                                          </p:stCondLst>
                                        </p:cTn>
                                        <p:tgtEl>
                                          <p:spTgt spid="48148"/>
                                        </p:tgtEl>
                                        <p:attrNameLst>
                                          <p:attrName>ppt_x</p:attrName>
                                        </p:attrNameLst>
                                      </p:cBhvr>
                                    </p:anim>
                                    <p:anim from="0" to="-1.0" calcmode="lin" valueType="num">
                                      <p:cBhvr>
                                        <p:cTn id="91" dur="200" decel="50000" autoRev="1" fill="hold">
                                          <p:stCondLst>
                                            <p:cond delay="600"/>
                                          </p:stCondLst>
                                        </p:cTn>
                                        <p:tgtEl>
                                          <p:spTgt spid="48148"/>
                                        </p:tgtEl>
                                        <p:attrNameLst>
                                          <p:attrName>xshear</p:attrName>
                                        </p:attrNameLst>
                                      </p:cBhvr>
                                    </p:anim>
                                    <p:animScale>
                                      <p:cBhvr>
                                        <p:cTn id="92" dur="200" decel="100000" autoRev="1" fill="hold">
                                          <p:stCondLst>
                                            <p:cond delay="600"/>
                                          </p:stCondLst>
                                        </p:cTn>
                                        <p:tgtEl>
                                          <p:spTgt spid="48148"/>
                                        </p:tgtEl>
                                      </p:cBhvr>
                                      <p:from x="100000" y="100000"/>
                                      <p:to x="80000" y="100000"/>
                                    </p:animScale>
                                    <p:anim by="(#ppt_h/3+#ppt_w*0.1)" calcmode="lin" valueType="num">
                                      <p:cBhvr additive="sum">
                                        <p:cTn id="93" dur="200" decel="100000" autoRev="1" fill="hold">
                                          <p:stCondLst>
                                            <p:cond delay="600"/>
                                          </p:stCondLst>
                                        </p:cTn>
                                        <p:tgtEl>
                                          <p:spTgt spid="48148"/>
                                        </p:tgtEl>
                                        <p:attrNameLst>
                                          <p:attrName>ppt_x</p:attrName>
                                        </p:attrNameLst>
                                      </p:cBhvr>
                                    </p:anim>
                                  </p:childTnLst>
                                </p:cTn>
                              </p:par>
                            </p:childTnLst>
                          </p:cTn>
                        </p:par>
                      </p:childTnLst>
                    </p:cTn>
                  </p:par>
                  <p:par>
                    <p:cTn id="94" fill="hold">
                      <p:stCondLst>
                        <p:cond delay="indefinite"/>
                      </p:stCondLst>
                      <p:childTnLst>
                        <p:par>
                          <p:cTn id="95" fill="hold">
                            <p:stCondLst>
                              <p:cond delay="0"/>
                            </p:stCondLst>
                            <p:childTnLst>
                              <p:par>
                                <p:cTn id="96" presetID="34" presetClass="entr" presetSubtype="0" fill="hold" grpId="0" nodeType="clickEffect">
                                  <p:stCondLst>
                                    <p:cond delay="0"/>
                                  </p:stCondLst>
                                  <p:childTnLst>
                                    <p:set>
                                      <p:cBhvr>
                                        <p:cTn id="97" dur="1" fill="hold">
                                          <p:stCondLst>
                                            <p:cond delay="0"/>
                                          </p:stCondLst>
                                        </p:cTn>
                                        <p:tgtEl>
                                          <p:spTgt spid="48150"/>
                                        </p:tgtEl>
                                        <p:attrNameLst>
                                          <p:attrName>style.visibility</p:attrName>
                                        </p:attrNameLst>
                                      </p:cBhvr>
                                      <p:to>
                                        <p:strVal val="visible"/>
                                      </p:to>
                                    </p:set>
                                    <p:anim from="(-#ppt_w/2)" to="(#ppt_x)" calcmode="lin" valueType="num">
                                      <p:cBhvr>
                                        <p:cTn id="98" dur="600" fill="hold">
                                          <p:stCondLst>
                                            <p:cond delay="0"/>
                                          </p:stCondLst>
                                        </p:cTn>
                                        <p:tgtEl>
                                          <p:spTgt spid="48150"/>
                                        </p:tgtEl>
                                        <p:attrNameLst>
                                          <p:attrName>ppt_x</p:attrName>
                                        </p:attrNameLst>
                                      </p:cBhvr>
                                    </p:anim>
                                    <p:anim from="0" to="-1.0" calcmode="lin" valueType="num">
                                      <p:cBhvr>
                                        <p:cTn id="99" dur="200" decel="50000" autoRev="1" fill="hold">
                                          <p:stCondLst>
                                            <p:cond delay="600"/>
                                          </p:stCondLst>
                                        </p:cTn>
                                        <p:tgtEl>
                                          <p:spTgt spid="48150"/>
                                        </p:tgtEl>
                                        <p:attrNameLst>
                                          <p:attrName>xshear</p:attrName>
                                        </p:attrNameLst>
                                      </p:cBhvr>
                                    </p:anim>
                                    <p:animScale>
                                      <p:cBhvr>
                                        <p:cTn id="100" dur="200" decel="100000" autoRev="1" fill="hold">
                                          <p:stCondLst>
                                            <p:cond delay="600"/>
                                          </p:stCondLst>
                                        </p:cTn>
                                        <p:tgtEl>
                                          <p:spTgt spid="48150"/>
                                        </p:tgtEl>
                                      </p:cBhvr>
                                      <p:from x="100000" y="100000"/>
                                      <p:to x="80000" y="100000"/>
                                    </p:animScale>
                                    <p:anim by="(#ppt_h/3+#ppt_w*0.1)" calcmode="lin" valueType="num">
                                      <p:cBhvr additive="sum">
                                        <p:cTn id="101" dur="200" decel="100000" autoRev="1" fill="hold">
                                          <p:stCondLst>
                                            <p:cond delay="600"/>
                                          </p:stCondLst>
                                        </p:cTn>
                                        <p:tgtEl>
                                          <p:spTgt spid="48150"/>
                                        </p:tgtEl>
                                        <p:attrNameLst>
                                          <p:attrName>ppt_x</p:attrName>
                                        </p:attrNameLst>
                                      </p:cBhvr>
                                    </p:anim>
                                  </p:childTnLst>
                                </p:cTn>
                              </p:par>
                            </p:childTnLst>
                          </p:cTn>
                        </p:par>
                      </p:childTnLst>
                    </p:cTn>
                  </p:par>
                  <p:par>
                    <p:cTn id="102" fill="hold">
                      <p:stCondLst>
                        <p:cond delay="indefinite"/>
                      </p:stCondLst>
                      <p:childTnLst>
                        <p:par>
                          <p:cTn id="103" fill="hold">
                            <p:stCondLst>
                              <p:cond delay="0"/>
                            </p:stCondLst>
                            <p:childTnLst>
                              <p:par>
                                <p:cTn id="104" presetID="34" presetClass="entr" presetSubtype="0" fill="hold" grpId="0" nodeType="clickEffect">
                                  <p:stCondLst>
                                    <p:cond delay="0"/>
                                  </p:stCondLst>
                                  <p:childTnLst>
                                    <p:set>
                                      <p:cBhvr>
                                        <p:cTn id="105" dur="1" fill="hold">
                                          <p:stCondLst>
                                            <p:cond delay="0"/>
                                          </p:stCondLst>
                                        </p:cTn>
                                        <p:tgtEl>
                                          <p:spTgt spid="48151"/>
                                        </p:tgtEl>
                                        <p:attrNameLst>
                                          <p:attrName>style.visibility</p:attrName>
                                        </p:attrNameLst>
                                      </p:cBhvr>
                                      <p:to>
                                        <p:strVal val="visible"/>
                                      </p:to>
                                    </p:set>
                                    <p:anim from="(-#ppt_w/2)" to="(#ppt_x)" calcmode="lin" valueType="num">
                                      <p:cBhvr>
                                        <p:cTn id="106" dur="600" fill="hold">
                                          <p:stCondLst>
                                            <p:cond delay="0"/>
                                          </p:stCondLst>
                                        </p:cTn>
                                        <p:tgtEl>
                                          <p:spTgt spid="48151"/>
                                        </p:tgtEl>
                                        <p:attrNameLst>
                                          <p:attrName>ppt_x</p:attrName>
                                        </p:attrNameLst>
                                      </p:cBhvr>
                                    </p:anim>
                                    <p:anim from="0" to="-1.0" calcmode="lin" valueType="num">
                                      <p:cBhvr>
                                        <p:cTn id="107" dur="200" decel="50000" autoRev="1" fill="hold">
                                          <p:stCondLst>
                                            <p:cond delay="600"/>
                                          </p:stCondLst>
                                        </p:cTn>
                                        <p:tgtEl>
                                          <p:spTgt spid="48151"/>
                                        </p:tgtEl>
                                        <p:attrNameLst>
                                          <p:attrName>xshear</p:attrName>
                                        </p:attrNameLst>
                                      </p:cBhvr>
                                    </p:anim>
                                    <p:animScale>
                                      <p:cBhvr>
                                        <p:cTn id="108" dur="200" decel="100000" autoRev="1" fill="hold">
                                          <p:stCondLst>
                                            <p:cond delay="600"/>
                                          </p:stCondLst>
                                        </p:cTn>
                                        <p:tgtEl>
                                          <p:spTgt spid="48151"/>
                                        </p:tgtEl>
                                      </p:cBhvr>
                                      <p:from x="100000" y="100000"/>
                                      <p:to x="80000" y="100000"/>
                                    </p:animScale>
                                    <p:anim by="(#ppt_h/3+#ppt_w*0.1)" calcmode="lin" valueType="num">
                                      <p:cBhvr additive="sum">
                                        <p:cTn id="109" dur="200" decel="100000" autoRev="1" fill="hold">
                                          <p:stCondLst>
                                            <p:cond delay="600"/>
                                          </p:stCondLst>
                                        </p:cTn>
                                        <p:tgtEl>
                                          <p:spTgt spid="48151"/>
                                        </p:tgtEl>
                                        <p:attrNameLst>
                                          <p:attrName>ppt_x</p:attrName>
                                        </p:attrNameLst>
                                      </p:cBhvr>
                                    </p:anim>
                                  </p:childTnLst>
                                </p:cTn>
                              </p:par>
                            </p:childTnLst>
                          </p:cTn>
                        </p:par>
                      </p:childTnLst>
                    </p:cTn>
                  </p:par>
                  <p:par>
                    <p:cTn id="110" fill="hold">
                      <p:stCondLst>
                        <p:cond delay="indefinite"/>
                      </p:stCondLst>
                      <p:childTnLst>
                        <p:par>
                          <p:cTn id="111" fill="hold">
                            <p:stCondLst>
                              <p:cond delay="0"/>
                            </p:stCondLst>
                            <p:childTnLst>
                              <p:par>
                                <p:cTn id="112" presetID="54" presetClass="entr" presetSubtype="0" accel="100000" fill="hold" grpId="0" nodeType="clickEffect">
                                  <p:stCondLst>
                                    <p:cond delay="0"/>
                                  </p:stCondLst>
                                  <p:childTnLst>
                                    <p:set>
                                      <p:cBhvr>
                                        <p:cTn id="113" dur="1" fill="hold">
                                          <p:stCondLst>
                                            <p:cond delay="0"/>
                                          </p:stCondLst>
                                        </p:cTn>
                                        <p:tgtEl>
                                          <p:spTgt spid="48152"/>
                                        </p:tgtEl>
                                        <p:attrNameLst>
                                          <p:attrName>style.visibility</p:attrName>
                                        </p:attrNameLst>
                                      </p:cBhvr>
                                      <p:to>
                                        <p:strVal val="visible"/>
                                      </p:to>
                                    </p:set>
                                    <p:anim calcmode="lin" valueType="num">
                                      <p:cBhvr>
                                        <p:cTn id="114" dur="500" fill="hold"/>
                                        <p:tgtEl>
                                          <p:spTgt spid="48152"/>
                                        </p:tgtEl>
                                        <p:attrNameLst>
                                          <p:attrName>ppt_w</p:attrName>
                                        </p:attrNameLst>
                                      </p:cBhvr>
                                      <p:tavLst>
                                        <p:tav tm="0">
                                          <p:val>
                                            <p:strVal val="#ppt_w*0.05"/>
                                          </p:val>
                                        </p:tav>
                                        <p:tav tm="100000">
                                          <p:val>
                                            <p:strVal val="#ppt_w"/>
                                          </p:val>
                                        </p:tav>
                                      </p:tavLst>
                                    </p:anim>
                                    <p:anim calcmode="lin" valueType="num">
                                      <p:cBhvr>
                                        <p:cTn id="115" dur="500" fill="hold"/>
                                        <p:tgtEl>
                                          <p:spTgt spid="48152"/>
                                        </p:tgtEl>
                                        <p:attrNameLst>
                                          <p:attrName>ppt_h</p:attrName>
                                        </p:attrNameLst>
                                      </p:cBhvr>
                                      <p:tavLst>
                                        <p:tav tm="0">
                                          <p:val>
                                            <p:strVal val="#ppt_h"/>
                                          </p:val>
                                        </p:tav>
                                        <p:tav tm="100000">
                                          <p:val>
                                            <p:strVal val="#ppt_h"/>
                                          </p:val>
                                        </p:tav>
                                      </p:tavLst>
                                    </p:anim>
                                    <p:anim calcmode="lin" valueType="num">
                                      <p:cBhvr>
                                        <p:cTn id="116" dur="500" fill="hold"/>
                                        <p:tgtEl>
                                          <p:spTgt spid="48152"/>
                                        </p:tgtEl>
                                        <p:attrNameLst>
                                          <p:attrName>ppt_x</p:attrName>
                                        </p:attrNameLst>
                                      </p:cBhvr>
                                      <p:tavLst>
                                        <p:tav tm="0">
                                          <p:val>
                                            <p:strVal val="#ppt_x-.2"/>
                                          </p:val>
                                        </p:tav>
                                        <p:tav tm="100000">
                                          <p:val>
                                            <p:strVal val="#ppt_x"/>
                                          </p:val>
                                        </p:tav>
                                      </p:tavLst>
                                    </p:anim>
                                    <p:anim calcmode="lin" valueType="num">
                                      <p:cBhvr>
                                        <p:cTn id="117" dur="500" fill="hold"/>
                                        <p:tgtEl>
                                          <p:spTgt spid="48152"/>
                                        </p:tgtEl>
                                        <p:attrNameLst>
                                          <p:attrName>ppt_y</p:attrName>
                                        </p:attrNameLst>
                                      </p:cBhvr>
                                      <p:tavLst>
                                        <p:tav tm="0">
                                          <p:val>
                                            <p:strVal val="#ppt_y"/>
                                          </p:val>
                                        </p:tav>
                                        <p:tav tm="100000">
                                          <p:val>
                                            <p:strVal val="#ppt_y"/>
                                          </p:val>
                                        </p:tav>
                                      </p:tavLst>
                                    </p:anim>
                                    <p:animEffect transition="in" filter="fade">
                                      <p:cBhvr>
                                        <p:cTn id="118" dur="500"/>
                                        <p:tgtEl>
                                          <p:spTgt spid="48152"/>
                                        </p:tgtEl>
                                      </p:cBhvr>
                                    </p:animEffect>
                                  </p:childTnLst>
                                </p:cTn>
                              </p:par>
                            </p:childTnLst>
                          </p:cTn>
                        </p:par>
                      </p:childTnLst>
                    </p:cTn>
                  </p:par>
                  <p:par>
                    <p:cTn id="119" fill="hold">
                      <p:stCondLst>
                        <p:cond delay="indefinite"/>
                      </p:stCondLst>
                      <p:childTnLst>
                        <p:par>
                          <p:cTn id="120" fill="hold">
                            <p:stCondLst>
                              <p:cond delay="0"/>
                            </p:stCondLst>
                            <p:childTnLst>
                              <p:par>
                                <p:cTn id="121" presetID="54" presetClass="entr" presetSubtype="0" accel="100000" fill="hold" grpId="0" nodeType="clickEffect">
                                  <p:stCondLst>
                                    <p:cond delay="0"/>
                                  </p:stCondLst>
                                  <p:childTnLst>
                                    <p:set>
                                      <p:cBhvr>
                                        <p:cTn id="122" dur="1" fill="hold">
                                          <p:stCondLst>
                                            <p:cond delay="0"/>
                                          </p:stCondLst>
                                        </p:cTn>
                                        <p:tgtEl>
                                          <p:spTgt spid="48140"/>
                                        </p:tgtEl>
                                        <p:attrNameLst>
                                          <p:attrName>style.visibility</p:attrName>
                                        </p:attrNameLst>
                                      </p:cBhvr>
                                      <p:to>
                                        <p:strVal val="visible"/>
                                      </p:to>
                                    </p:set>
                                    <p:anim calcmode="lin" valueType="num">
                                      <p:cBhvr>
                                        <p:cTn id="123" dur="500" fill="hold"/>
                                        <p:tgtEl>
                                          <p:spTgt spid="48140"/>
                                        </p:tgtEl>
                                        <p:attrNameLst>
                                          <p:attrName>ppt_w</p:attrName>
                                        </p:attrNameLst>
                                      </p:cBhvr>
                                      <p:tavLst>
                                        <p:tav tm="0">
                                          <p:val>
                                            <p:strVal val="#ppt_w*0.05"/>
                                          </p:val>
                                        </p:tav>
                                        <p:tav tm="100000">
                                          <p:val>
                                            <p:strVal val="#ppt_w"/>
                                          </p:val>
                                        </p:tav>
                                      </p:tavLst>
                                    </p:anim>
                                    <p:anim calcmode="lin" valueType="num">
                                      <p:cBhvr>
                                        <p:cTn id="124" dur="500" fill="hold"/>
                                        <p:tgtEl>
                                          <p:spTgt spid="48140"/>
                                        </p:tgtEl>
                                        <p:attrNameLst>
                                          <p:attrName>ppt_h</p:attrName>
                                        </p:attrNameLst>
                                      </p:cBhvr>
                                      <p:tavLst>
                                        <p:tav tm="0">
                                          <p:val>
                                            <p:strVal val="#ppt_h"/>
                                          </p:val>
                                        </p:tav>
                                        <p:tav tm="100000">
                                          <p:val>
                                            <p:strVal val="#ppt_h"/>
                                          </p:val>
                                        </p:tav>
                                      </p:tavLst>
                                    </p:anim>
                                    <p:anim calcmode="lin" valueType="num">
                                      <p:cBhvr>
                                        <p:cTn id="125" dur="500" fill="hold"/>
                                        <p:tgtEl>
                                          <p:spTgt spid="48140"/>
                                        </p:tgtEl>
                                        <p:attrNameLst>
                                          <p:attrName>ppt_x</p:attrName>
                                        </p:attrNameLst>
                                      </p:cBhvr>
                                      <p:tavLst>
                                        <p:tav tm="0">
                                          <p:val>
                                            <p:strVal val="#ppt_x-.2"/>
                                          </p:val>
                                        </p:tav>
                                        <p:tav tm="100000">
                                          <p:val>
                                            <p:strVal val="#ppt_x"/>
                                          </p:val>
                                        </p:tav>
                                      </p:tavLst>
                                    </p:anim>
                                    <p:anim calcmode="lin" valueType="num">
                                      <p:cBhvr>
                                        <p:cTn id="126" dur="500" fill="hold"/>
                                        <p:tgtEl>
                                          <p:spTgt spid="48140"/>
                                        </p:tgtEl>
                                        <p:attrNameLst>
                                          <p:attrName>ppt_y</p:attrName>
                                        </p:attrNameLst>
                                      </p:cBhvr>
                                      <p:tavLst>
                                        <p:tav tm="0">
                                          <p:val>
                                            <p:strVal val="#ppt_y"/>
                                          </p:val>
                                        </p:tav>
                                        <p:tav tm="100000">
                                          <p:val>
                                            <p:strVal val="#ppt_y"/>
                                          </p:val>
                                        </p:tav>
                                      </p:tavLst>
                                    </p:anim>
                                    <p:animEffect transition="in" filter="fade">
                                      <p:cBhvr>
                                        <p:cTn id="127" dur="500"/>
                                        <p:tgtEl>
                                          <p:spTgt spid="48140"/>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xit" presetSubtype="4" fill="hold" grpId="1" nodeType="clickEffect">
                                  <p:stCondLst>
                                    <p:cond delay="0"/>
                                  </p:stCondLst>
                                  <p:childTnLst>
                                    <p:animEffect transition="out" filter="wipe(down)">
                                      <p:cBhvr>
                                        <p:cTn id="131" dur="500"/>
                                        <p:tgtEl>
                                          <p:spTgt spid="48145"/>
                                        </p:tgtEl>
                                      </p:cBhvr>
                                    </p:animEffect>
                                    <p:set>
                                      <p:cBhvr>
                                        <p:cTn id="132" dur="1" fill="hold">
                                          <p:stCondLst>
                                            <p:cond delay="499"/>
                                          </p:stCondLst>
                                        </p:cTn>
                                        <p:tgtEl>
                                          <p:spTgt spid="48145"/>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54" presetClass="entr" presetSubtype="0" accel="100000" fill="hold" grpId="0" nodeType="clickEffect">
                                  <p:stCondLst>
                                    <p:cond delay="0"/>
                                  </p:stCondLst>
                                  <p:childTnLst>
                                    <p:set>
                                      <p:cBhvr>
                                        <p:cTn id="136" dur="1" fill="hold">
                                          <p:stCondLst>
                                            <p:cond delay="0"/>
                                          </p:stCondLst>
                                        </p:cTn>
                                        <p:tgtEl>
                                          <p:spTgt spid="48141"/>
                                        </p:tgtEl>
                                        <p:attrNameLst>
                                          <p:attrName>style.visibility</p:attrName>
                                        </p:attrNameLst>
                                      </p:cBhvr>
                                      <p:to>
                                        <p:strVal val="visible"/>
                                      </p:to>
                                    </p:set>
                                    <p:anim calcmode="lin" valueType="num">
                                      <p:cBhvr>
                                        <p:cTn id="137" dur="500" fill="hold"/>
                                        <p:tgtEl>
                                          <p:spTgt spid="48141"/>
                                        </p:tgtEl>
                                        <p:attrNameLst>
                                          <p:attrName>ppt_w</p:attrName>
                                        </p:attrNameLst>
                                      </p:cBhvr>
                                      <p:tavLst>
                                        <p:tav tm="0">
                                          <p:val>
                                            <p:strVal val="#ppt_w*0.05"/>
                                          </p:val>
                                        </p:tav>
                                        <p:tav tm="100000">
                                          <p:val>
                                            <p:strVal val="#ppt_w"/>
                                          </p:val>
                                        </p:tav>
                                      </p:tavLst>
                                    </p:anim>
                                    <p:anim calcmode="lin" valueType="num">
                                      <p:cBhvr>
                                        <p:cTn id="138" dur="500" fill="hold"/>
                                        <p:tgtEl>
                                          <p:spTgt spid="48141"/>
                                        </p:tgtEl>
                                        <p:attrNameLst>
                                          <p:attrName>ppt_h</p:attrName>
                                        </p:attrNameLst>
                                      </p:cBhvr>
                                      <p:tavLst>
                                        <p:tav tm="0">
                                          <p:val>
                                            <p:strVal val="#ppt_h"/>
                                          </p:val>
                                        </p:tav>
                                        <p:tav tm="100000">
                                          <p:val>
                                            <p:strVal val="#ppt_h"/>
                                          </p:val>
                                        </p:tav>
                                      </p:tavLst>
                                    </p:anim>
                                    <p:anim calcmode="lin" valueType="num">
                                      <p:cBhvr>
                                        <p:cTn id="139" dur="500" fill="hold"/>
                                        <p:tgtEl>
                                          <p:spTgt spid="48141"/>
                                        </p:tgtEl>
                                        <p:attrNameLst>
                                          <p:attrName>ppt_x</p:attrName>
                                        </p:attrNameLst>
                                      </p:cBhvr>
                                      <p:tavLst>
                                        <p:tav tm="0">
                                          <p:val>
                                            <p:strVal val="#ppt_x-.2"/>
                                          </p:val>
                                        </p:tav>
                                        <p:tav tm="100000">
                                          <p:val>
                                            <p:strVal val="#ppt_x"/>
                                          </p:val>
                                        </p:tav>
                                      </p:tavLst>
                                    </p:anim>
                                    <p:anim calcmode="lin" valueType="num">
                                      <p:cBhvr>
                                        <p:cTn id="140" dur="500" fill="hold"/>
                                        <p:tgtEl>
                                          <p:spTgt spid="48141"/>
                                        </p:tgtEl>
                                        <p:attrNameLst>
                                          <p:attrName>ppt_y</p:attrName>
                                        </p:attrNameLst>
                                      </p:cBhvr>
                                      <p:tavLst>
                                        <p:tav tm="0">
                                          <p:val>
                                            <p:strVal val="#ppt_y"/>
                                          </p:val>
                                        </p:tav>
                                        <p:tav tm="100000">
                                          <p:val>
                                            <p:strVal val="#ppt_y"/>
                                          </p:val>
                                        </p:tav>
                                      </p:tavLst>
                                    </p:anim>
                                    <p:animEffect transition="in" filter="fade">
                                      <p:cBhvr>
                                        <p:cTn id="141" dur="500"/>
                                        <p:tgtEl>
                                          <p:spTgt spid="48141"/>
                                        </p:tgtEl>
                                      </p:cBhvr>
                                    </p:animEffect>
                                  </p:childTnLst>
                                </p:cTn>
                              </p:par>
                            </p:childTnLst>
                          </p:cTn>
                        </p:par>
                      </p:childTnLst>
                    </p:cTn>
                  </p:par>
                  <p:par>
                    <p:cTn id="142" fill="hold">
                      <p:stCondLst>
                        <p:cond delay="indefinite"/>
                      </p:stCondLst>
                      <p:childTnLst>
                        <p:par>
                          <p:cTn id="143" fill="hold">
                            <p:stCondLst>
                              <p:cond delay="0"/>
                            </p:stCondLst>
                            <p:childTnLst>
                              <p:par>
                                <p:cTn id="144" presetID="54" presetClass="entr" presetSubtype="0" accel="100000" fill="hold" grpId="0" nodeType="clickEffect">
                                  <p:stCondLst>
                                    <p:cond delay="0"/>
                                  </p:stCondLst>
                                  <p:childTnLst>
                                    <p:set>
                                      <p:cBhvr>
                                        <p:cTn id="145" dur="1" fill="hold">
                                          <p:stCondLst>
                                            <p:cond delay="0"/>
                                          </p:stCondLst>
                                        </p:cTn>
                                        <p:tgtEl>
                                          <p:spTgt spid="48142"/>
                                        </p:tgtEl>
                                        <p:attrNameLst>
                                          <p:attrName>style.visibility</p:attrName>
                                        </p:attrNameLst>
                                      </p:cBhvr>
                                      <p:to>
                                        <p:strVal val="visible"/>
                                      </p:to>
                                    </p:set>
                                    <p:anim calcmode="lin" valueType="num">
                                      <p:cBhvr>
                                        <p:cTn id="146" dur="500" fill="hold"/>
                                        <p:tgtEl>
                                          <p:spTgt spid="48142"/>
                                        </p:tgtEl>
                                        <p:attrNameLst>
                                          <p:attrName>ppt_w</p:attrName>
                                        </p:attrNameLst>
                                      </p:cBhvr>
                                      <p:tavLst>
                                        <p:tav tm="0">
                                          <p:val>
                                            <p:strVal val="#ppt_w*0.05"/>
                                          </p:val>
                                        </p:tav>
                                        <p:tav tm="100000">
                                          <p:val>
                                            <p:strVal val="#ppt_w"/>
                                          </p:val>
                                        </p:tav>
                                      </p:tavLst>
                                    </p:anim>
                                    <p:anim calcmode="lin" valueType="num">
                                      <p:cBhvr>
                                        <p:cTn id="147" dur="500" fill="hold"/>
                                        <p:tgtEl>
                                          <p:spTgt spid="48142"/>
                                        </p:tgtEl>
                                        <p:attrNameLst>
                                          <p:attrName>ppt_h</p:attrName>
                                        </p:attrNameLst>
                                      </p:cBhvr>
                                      <p:tavLst>
                                        <p:tav tm="0">
                                          <p:val>
                                            <p:strVal val="#ppt_h"/>
                                          </p:val>
                                        </p:tav>
                                        <p:tav tm="100000">
                                          <p:val>
                                            <p:strVal val="#ppt_h"/>
                                          </p:val>
                                        </p:tav>
                                      </p:tavLst>
                                    </p:anim>
                                    <p:anim calcmode="lin" valueType="num">
                                      <p:cBhvr>
                                        <p:cTn id="148" dur="500" fill="hold"/>
                                        <p:tgtEl>
                                          <p:spTgt spid="48142"/>
                                        </p:tgtEl>
                                        <p:attrNameLst>
                                          <p:attrName>ppt_x</p:attrName>
                                        </p:attrNameLst>
                                      </p:cBhvr>
                                      <p:tavLst>
                                        <p:tav tm="0">
                                          <p:val>
                                            <p:strVal val="#ppt_x-.2"/>
                                          </p:val>
                                        </p:tav>
                                        <p:tav tm="100000">
                                          <p:val>
                                            <p:strVal val="#ppt_x"/>
                                          </p:val>
                                        </p:tav>
                                      </p:tavLst>
                                    </p:anim>
                                    <p:anim calcmode="lin" valueType="num">
                                      <p:cBhvr>
                                        <p:cTn id="149" dur="500" fill="hold"/>
                                        <p:tgtEl>
                                          <p:spTgt spid="48142"/>
                                        </p:tgtEl>
                                        <p:attrNameLst>
                                          <p:attrName>ppt_y</p:attrName>
                                        </p:attrNameLst>
                                      </p:cBhvr>
                                      <p:tavLst>
                                        <p:tav tm="0">
                                          <p:val>
                                            <p:strVal val="#ppt_y"/>
                                          </p:val>
                                        </p:tav>
                                        <p:tav tm="100000">
                                          <p:val>
                                            <p:strVal val="#ppt_y"/>
                                          </p:val>
                                        </p:tav>
                                      </p:tavLst>
                                    </p:anim>
                                    <p:animEffect transition="in" filter="fade">
                                      <p:cBhvr>
                                        <p:cTn id="150" dur="500"/>
                                        <p:tgtEl>
                                          <p:spTgt spid="48142"/>
                                        </p:tgtEl>
                                      </p:cBhvr>
                                    </p:animEffect>
                                  </p:childTnLst>
                                </p:cTn>
                              </p:par>
                            </p:childTnLst>
                          </p:cTn>
                        </p:par>
                      </p:childTnLst>
                    </p:cTn>
                  </p:par>
                  <p:par>
                    <p:cTn id="151" fill="hold">
                      <p:stCondLst>
                        <p:cond delay="indefinite"/>
                      </p:stCondLst>
                      <p:childTnLst>
                        <p:par>
                          <p:cTn id="152" fill="hold">
                            <p:stCondLst>
                              <p:cond delay="0"/>
                            </p:stCondLst>
                            <p:childTnLst>
                              <p:par>
                                <p:cTn id="153" presetID="3" presetClass="exit" presetSubtype="10" fill="hold" grpId="1" nodeType="clickEffect">
                                  <p:stCondLst>
                                    <p:cond delay="0"/>
                                  </p:stCondLst>
                                  <p:childTnLst>
                                    <p:animEffect transition="out" filter="blinds(horizontal)">
                                      <p:cBhvr>
                                        <p:cTn id="154" dur="500"/>
                                        <p:tgtEl>
                                          <p:spTgt spid="48146"/>
                                        </p:tgtEl>
                                      </p:cBhvr>
                                    </p:animEffect>
                                    <p:set>
                                      <p:cBhvr>
                                        <p:cTn id="155" dur="1" fill="hold">
                                          <p:stCondLst>
                                            <p:cond delay="499"/>
                                          </p:stCondLst>
                                        </p:cTn>
                                        <p:tgtEl>
                                          <p:spTgt spid="48146"/>
                                        </p:tgtEl>
                                        <p:attrNameLst>
                                          <p:attrName>style.visibility</p:attrName>
                                        </p:attrNameLst>
                                      </p:cBhvr>
                                      <p:to>
                                        <p:strVal val="hidden"/>
                                      </p:to>
                                    </p:set>
                                  </p:childTnLst>
                                </p:cTn>
                              </p:par>
                            </p:childTnLst>
                          </p:cTn>
                        </p:par>
                      </p:childTnLst>
                    </p:cTn>
                  </p:par>
                  <p:par>
                    <p:cTn id="156" fill="hold">
                      <p:stCondLst>
                        <p:cond delay="indefinite"/>
                      </p:stCondLst>
                      <p:childTnLst>
                        <p:par>
                          <p:cTn id="157" fill="hold">
                            <p:stCondLst>
                              <p:cond delay="0"/>
                            </p:stCondLst>
                            <p:childTnLst>
                              <p:par>
                                <p:cTn id="158" presetID="3" presetClass="exit" presetSubtype="10" fill="hold" grpId="1" nodeType="clickEffect">
                                  <p:stCondLst>
                                    <p:cond delay="0"/>
                                  </p:stCondLst>
                                  <p:childTnLst>
                                    <p:animEffect transition="out" filter="blinds(horizontal)">
                                      <p:cBhvr>
                                        <p:cTn id="159" dur="500"/>
                                        <p:tgtEl>
                                          <p:spTgt spid="48148"/>
                                        </p:tgtEl>
                                      </p:cBhvr>
                                    </p:animEffect>
                                    <p:set>
                                      <p:cBhvr>
                                        <p:cTn id="160" dur="1" fill="hold">
                                          <p:stCondLst>
                                            <p:cond delay="499"/>
                                          </p:stCondLst>
                                        </p:cTn>
                                        <p:tgtEl>
                                          <p:spTgt spid="48148"/>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54" presetClass="entr" presetSubtype="0" accel="100000" fill="hold" grpId="0" nodeType="clickEffect">
                                  <p:stCondLst>
                                    <p:cond delay="0"/>
                                  </p:stCondLst>
                                  <p:childTnLst>
                                    <p:set>
                                      <p:cBhvr>
                                        <p:cTn id="164" dur="1" fill="hold">
                                          <p:stCondLst>
                                            <p:cond delay="0"/>
                                          </p:stCondLst>
                                        </p:cTn>
                                        <p:tgtEl>
                                          <p:spTgt spid="48143"/>
                                        </p:tgtEl>
                                        <p:attrNameLst>
                                          <p:attrName>style.visibility</p:attrName>
                                        </p:attrNameLst>
                                      </p:cBhvr>
                                      <p:to>
                                        <p:strVal val="visible"/>
                                      </p:to>
                                    </p:set>
                                    <p:anim calcmode="lin" valueType="num">
                                      <p:cBhvr>
                                        <p:cTn id="165" dur="500" fill="hold"/>
                                        <p:tgtEl>
                                          <p:spTgt spid="48143"/>
                                        </p:tgtEl>
                                        <p:attrNameLst>
                                          <p:attrName>ppt_w</p:attrName>
                                        </p:attrNameLst>
                                      </p:cBhvr>
                                      <p:tavLst>
                                        <p:tav tm="0">
                                          <p:val>
                                            <p:strVal val="#ppt_w*0.05"/>
                                          </p:val>
                                        </p:tav>
                                        <p:tav tm="100000">
                                          <p:val>
                                            <p:strVal val="#ppt_w"/>
                                          </p:val>
                                        </p:tav>
                                      </p:tavLst>
                                    </p:anim>
                                    <p:anim calcmode="lin" valueType="num">
                                      <p:cBhvr>
                                        <p:cTn id="166" dur="500" fill="hold"/>
                                        <p:tgtEl>
                                          <p:spTgt spid="48143"/>
                                        </p:tgtEl>
                                        <p:attrNameLst>
                                          <p:attrName>ppt_h</p:attrName>
                                        </p:attrNameLst>
                                      </p:cBhvr>
                                      <p:tavLst>
                                        <p:tav tm="0">
                                          <p:val>
                                            <p:strVal val="#ppt_h"/>
                                          </p:val>
                                        </p:tav>
                                        <p:tav tm="100000">
                                          <p:val>
                                            <p:strVal val="#ppt_h"/>
                                          </p:val>
                                        </p:tav>
                                      </p:tavLst>
                                    </p:anim>
                                    <p:anim calcmode="lin" valueType="num">
                                      <p:cBhvr>
                                        <p:cTn id="167" dur="500" fill="hold"/>
                                        <p:tgtEl>
                                          <p:spTgt spid="48143"/>
                                        </p:tgtEl>
                                        <p:attrNameLst>
                                          <p:attrName>ppt_x</p:attrName>
                                        </p:attrNameLst>
                                      </p:cBhvr>
                                      <p:tavLst>
                                        <p:tav tm="0">
                                          <p:val>
                                            <p:strVal val="#ppt_x-.2"/>
                                          </p:val>
                                        </p:tav>
                                        <p:tav tm="100000">
                                          <p:val>
                                            <p:strVal val="#ppt_x"/>
                                          </p:val>
                                        </p:tav>
                                      </p:tavLst>
                                    </p:anim>
                                    <p:anim calcmode="lin" valueType="num">
                                      <p:cBhvr>
                                        <p:cTn id="168" dur="500" fill="hold"/>
                                        <p:tgtEl>
                                          <p:spTgt spid="48143"/>
                                        </p:tgtEl>
                                        <p:attrNameLst>
                                          <p:attrName>ppt_y</p:attrName>
                                        </p:attrNameLst>
                                      </p:cBhvr>
                                      <p:tavLst>
                                        <p:tav tm="0">
                                          <p:val>
                                            <p:strVal val="#ppt_y"/>
                                          </p:val>
                                        </p:tav>
                                        <p:tav tm="100000">
                                          <p:val>
                                            <p:strVal val="#ppt_y"/>
                                          </p:val>
                                        </p:tav>
                                      </p:tavLst>
                                    </p:anim>
                                    <p:animEffect transition="in" filter="fade">
                                      <p:cBhvr>
                                        <p:cTn id="169" dur="500"/>
                                        <p:tgtEl>
                                          <p:spTgt spid="48143"/>
                                        </p:tgtEl>
                                      </p:cBhvr>
                                    </p:animEffect>
                                  </p:childTnLst>
                                </p:cTn>
                              </p:par>
                            </p:childTnLst>
                          </p:cTn>
                        </p:par>
                      </p:childTnLst>
                    </p:cTn>
                  </p:par>
                  <p:par>
                    <p:cTn id="170" fill="hold">
                      <p:stCondLst>
                        <p:cond delay="indefinite"/>
                      </p:stCondLst>
                      <p:childTnLst>
                        <p:par>
                          <p:cTn id="171" fill="hold">
                            <p:stCondLst>
                              <p:cond delay="0"/>
                            </p:stCondLst>
                            <p:childTnLst>
                              <p:par>
                                <p:cTn id="172" presetID="2" presetClass="exit" presetSubtype="4" fill="hold" grpId="1" nodeType="clickEffect">
                                  <p:stCondLst>
                                    <p:cond delay="0"/>
                                  </p:stCondLst>
                                  <p:childTnLst>
                                    <p:anim calcmode="lin" valueType="num">
                                      <p:cBhvr additive="base">
                                        <p:cTn id="173" dur="500"/>
                                        <p:tgtEl>
                                          <p:spTgt spid="48150"/>
                                        </p:tgtEl>
                                        <p:attrNameLst>
                                          <p:attrName>ppt_x</p:attrName>
                                        </p:attrNameLst>
                                      </p:cBhvr>
                                      <p:tavLst>
                                        <p:tav tm="0">
                                          <p:val>
                                            <p:strVal val="ppt_x"/>
                                          </p:val>
                                        </p:tav>
                                        <p:tav tm="100000">
                                          <p:val>
                                            <p:strVal val="ppt_x"/>
                                          </p:val>
                                        </p:tav>
                                      </p:tavLst>
                                    </p:anim>
                                    <p:anim calcmode="lin" valueType="num">
                                      <p:cBhvr additive="base">
                                        <p:cTn id="174" dur="500"/>
                                        <p:tgtEl>
                                          <p:spTgt spid="48150"/>
                                        </p:tgtEl>
                                        <p:attrNameLst>
                                          <p:attrName>ppt_y</p:attrName>
                                        </p:attrNameLst>
                                      </p:cBhvr>
                                      <p:tavLst>
                                        <p:tav tm="0">
                                          <p:val>
                                            <p:strVal val="ppt_y"/>
                                          </p:val>
                                        </p:tav>
                                        <p:tav tm="100000">
                                          <p:val>
                                            <p:strVal val="1+ppt_h/2"/>
                                          </p:val>
                                        </p:tav>
                                      </p:tavLst>
                                    </p:anim>
                                    <p:set>
                                      <p:cBhvr>
                                        <p:cTn id="175" dur="1" fill="hold">
                                          <p:stCondLst>
                                            <p:cond delay="499"/>
                                          </p:stCondLst>
                                        </p:cTn>
                                        <p:tgtEl>
                                          <p:spTgt spid="48150"/>
                                        </p:tgtEl>
                                        <p:attrNameLst>
                                          <p:attrName>style.visibility</p:attrName>
                                        </p:attrNameLst>
                                      </p:cBhvr>
                                      <p:to>
                                        <p:strVal val="hidden"/>
                                      </p:to>
                                    </p:set>
                                  </p:childTnLst>
                                </p:cTn>
                              </p:par>
                            </p:childTnLst>
                          </p:cTn>
                        </p:par>
                      </p:childTnLst>
                    </p:cTn>
                  </p:par>
                  <p:par>
                    <p:cTn id="176" fill="hold">
                      <p:stCondLst>
                        <p:cond delay="indefinite"/>
                      </p:stCondLst>
                      <p:childTnLst>
                        <p:par>
                          <p:cTn id="177" fill="hold">
                            <p:stCondLst>
                              <p:cond delay="0"/>
                            </p:stCondLst>
                            <p:childTnLst>
                              <p:par>
                                <p:cTn id="178" presetID="3" presetClass="exit" presetSubtype="10" fill="hold" grpId="1" nodeType="clickEffect">
                                  <p:stCondLst>
                                    <p:cond delay="0"/>
                                  </p:stCondLst>
                                  <p:childTnLst>
                                    <p:animEffect transition="out" filter="blinds(horizontal)">
                                      <p:cBhvr>
                                        <p:cTn id="179" dur="500"/>
                                        <p:tgtEl>
                                          <p:spTgt spid="48151"/>
                                        </p:tgtEl>
                                      </p:cBhvr>
                                    </p:animEffect>
                                    <p:set>
                                      <p:cBhvr>
                                        <p:cTn id="180" dur="1" fill="hold">
                                          <p:stCondLst>
                                            <p:cond delay="499"/>
                                          </p:stCondLst>
                                        </p:cTn>
                                        <p:tgtEl>
                                          <p:spTgt spid="48151"/>
                                        </p:tgtEl>
                                        <p:attrNameLst>
                                          <p:attrName>style.visibility</p:attrName>
                                        </p:attrNameLst>
                                      </p:cBhvr>
                                      <p:to>
                                        <p:strVal val="hidden"/>
                                      </p:to>
                                    </p:set>
                                  </p:childTnLst>
                                </p:cTn>
                              </p:par>
                            </p:childTnLst>
                          </p:cTn>
                        </p:par>
                      </p:childTnLst>
                    </p:cTn>
                  </p:par>
                  <p:par>
                    <p:cTn id="181" fill="hold">
                      <p:stCondLst>
                        <p:cond delay="indefinite"/>
                      </p:stCondLst>
                      <p:childTnLst>
                        <p:par>
                          <p:cTn id="182" fill="hold">
                            <p:stCondLst>
                              <p:cond delay="0"/>
                            </p:stCondLst>
                            <p:childTnLst>
                              <p:par>
                                <p:cTn id="183" presetID="2" presetClass="exit" presetSubtype="4" fill="hold" grpId="1" nodeType="clickEffect">
                                  <p:stCondLst>
                                    <p:cond delay="0"/>
                                  </p:stCondLst>
                                  <p:childTnLst>
                                    <p:anim calcmode="lin" valueType="num">
                                      <p:cBhvr additive="base">
                                        <p:cTn id="184" dur="500"/>
                                        <p:tgtEl>
                                          <p:spTgt spid="48152"/>
                                        </p:tgtEl>
                                        <p:attrNameLst>
                                          <p:attrName>ppt_x</p:attrName>
                                        </p:attrNameLst>
                                      </p:cBhvr>
                                      <p:tavLst>
                                        <p:tav tm="0">
                                          <p:val>
                                            <p:strVal val="ppt_x"/>
                                          </p:val>
                                        </p:tav>
                                        <p:tav tm="100000">
                                          <p:val>
                                            <p:strVal val="ppt_x"/>
                                          </p:val>
                                        </p:tav>
                                      </p:tavLst>
                                    </p:anim>
                                    <p:anim calcmode="lin" valueType="num">
                                      <p:cBhvr additive="base">
                                        <p:cTn id="185" dur="500"/>
                                        <p:tgtEl>
                                          <p:spTgt spid="48152"/>
                                        </p:tgtEl>
                                        <p:attrNameLst>
                                          <p:attrName>ppt_y</p:attrName>
                                        </p:attrNameLst>
                                      </p:cBhvr>
                                      <p:tavLst>
                                        <p:tav tm="0">
                                          <p:val>
                                            <p:strVal val="ppt_y"/>
                                          </p:val>
                                        </p:tav>
                                        <p:tav tm="100000">
                                          <p:val>
                                            <p:strVal val="1+ppt_h/2"/>
                                          </p:val>
                                        </p:tav>
                                      </p:tavLst>
                                    </p:anim>
                                    <p:set>
                                      <p:cBhvr>
                                        <p:cTn id="186" dur="1" fill="hold">
                                          <p:stCondLst>
                                            <p:cond delay="499"/>
                                          </p:stCondLst>
                                        </p:cTn>
                                        <p:tgtEl>
                                          <p:spTgt spid="48152"/>
                                        </p:tgtEl>
                                        <p:attrNameLst>
                                          <p:attrName>style.visibility</p:attrName>
                                        </p:attrNameLst>
                                      </p:cBhvr>
                                      <p:to>
                                        <p:strVal val="hidden"/>
                                      </p:to>
                                    </p:set>
                                  </p:childTnLst>
                                </p:cTn>
                              </p:par>
                            </p:childTnLst>
                          </p:cTn>
                        </p:par>
                      </p:childTnLst>
                    </p:cTn>
                  </p:par>
                  <p:par>
                    <p:cTn id="187" fill="hold">
                      <p:stCondLst>
                        <p:cond delay="indefinite"/>
                      </p:stCondLst>
                      <p:childTnLst>
                        <p:par>
                          <p:cTn id="188" fill="hold">
                            <p:stCondLst>
                              <p:cond delay="0"/>
                            </p:stCondLst>
                            <p:childTnLst>
                              <p:par>
                                <p:cTn id="189" presetID="56" presetClass="entr" presetSubtype="0" fill="hold" grpId="0" nodeType="clickEffect">
                                  <p:stCondLst>
                                    <p:cond delay="0"/>
                                  </p:stCondLst>
                                  <p:iterate type="lt">
                                    <p:tmPct val="10000"/>
                                  </p:iterate>
                                  <p:childTnLst>
                                    <p:set>
                                      <p:cBhvr>
                                        <p:cTn id="190" dur="1" fill="hold">
                                          <p:stCondLst>
                                            <p:cond delay="0"/>
                                          </p:stCondLst>
                                        </p:cTn>
                                        <p:tgtEl>
                                          <p:spTgt spid="48144"/>
                                        </p:tgtEl>
                                        <p:attrNameLst>
                                          <p:attrName>style.visibility</p:attrName>
                                        </p:attrNameLst>
                                      </p:cBhvr>
                                      <p:to>
                                        <p:strVal val="visible"/>
                                      </p:to>
                                    </p:set>
                                    <p:anim by="(-#ppt_w*2)" calcmode="lin" valueType="num">
                                      <p:cBhvr rctx="PPT">
                                        <p:cTn id="191" dur="500" autoRev="1" fill="hold">
                                          <p:stCondLst>
                                            <p:cond delay="0"/>
                                          </p:stCondLst>
                                        </p:cTn>
                                        <p:tgtEl>
                                          <p:spTgt spid="48144"/>
                                        </p:tgtEl>
                                        <p:attrNameLst>
                                          <p:attrName>ppt_w</p:attrName>
                                        </p:attrNameLst>
                                      </p:cBhvr>
                                    </p:anim>
                                    <p:anim by="(#ppt_w*0.50)" calcmode="lin" valueType="num">
                                      <p:cBhvr>
                                        <p:cTn id="192" dur="500" decel="50000" autoRev="1" fill="hold">
                                          <p:stCondLst>
                                            <p:cond delay="0"/>
                                          </p:stCondLst>
                                        </p:cTn>
                                        <p:tgtEl>
                                          <p:spTgt spid="48144"/>
                                        </p:tgtEl>
                                        <p:attrNameLst>
                                          <p:attrName>ppt_x</p:attrName>
                                        </p:attrNameLst>
                                      </p:cBhvr>
                                    </p:anim>
                                    <p:anim from="(-#ppt_h/2)" to="(#ppt_y)" calcmode="lin" valueType="num">
                                      <p:cBhvr>
                                        <p:cTn id="193" dur="1000" fill="hold">
                                          <p:stCondLst>
                                            <p:cond delay="0"/>
                                          </p:stCondLst>
                                        </p:cTn>
                                        <p:tgtEl>
                                          <p:spTgt spid="48144"/>
                                        </p:tgtEl>
                                        <p:attrNameLst>
                                          <p:attrName>ppt_y</p:attrName>
                                        </p:attrNameLst>
                                      </p:cBhvr>
                                    </p:anim>
                                    <p:animRot by="21600000">
                                      <p:cBhvr>
                                        <p:cTn id="194" dur="1000" fill="hold">
                                          <p:stCondLst>
                                            <p:cond delay="0"/>
                                          </p:stCondLst>
                                        </p:cTn>
                                        <p:tgtEl>
                                          <p:spTgt spid="48144"/>
                                        </p:tgtEl>
                                        <p:attrNameLst>
                                          <p:attrName>r</p:attrName>
                                        </p:attrNameLst>
                                      </p:cBhvr>
                                    </p:animRot>
                                  </p:childTnLst>
                                </p:cTn>
                              </p:par>
                            </p:childTnLst>
                          </p:cTn>
                        </p:par>
                      </p:childTnLst>
                    </p:cTn>
                  </p:par>
                  <p:par>
                    <p:cTn id="195" fill="hold">
                      <p:stCondLst>
                        <p:cond delay="indefinite"/>
                      </p:stCondLst>
                      <p:childTnLst>
                        <p:par>
                          <p:cTn id="196" fill="hold">
                            <p:stCondLst>
                              <p:cond delay="0"/>
                            </p:stCondLst>
                            <p:childTnLst>
                              <p:par>
                                <p:cTn id="197" presetID="34" presetClass="entr" presetSubtype="0" fill="hold" grpId="0" nodeType="clickEffect">
                                  <p:stCondLst>
                                    <p:cond delay="0"/>
                                  </p:stCondLst>
                                  <p:childTnLst>
                                    <p:set>
                                      <p:cBhvr>
                                        <p:cTn id="198" dur="1" fill="hold">
                                          <p:stCondLst>
                                            <p:cond delay="0"/>
                                          </p:stCondLst>
                                        </p:cTn>
                                        <p:tgtEl>
                                          <p:spTgt spid="48155"/>
                                        </p:tgtEl>
                                        <p:attrNameLst>
                                          <p:attrName>style.visibility</p:attrName>
                                        </p:attrNameLst>
                                      </p:cBhvr>
                                      <p:to>
                                        <p:strVal val="visible"/>
                                      </p:to>
                                    </p:set>
                                    <p:anim from="(-#ppt_w/2)" to="(#ppt_x)" calcmode="lin" valueType="num">
                                      <p:cBhvr>
                                        <p:cTn id="199" dur="600" fill="hold">
                                          <p:stCondLst>
                                            <p:cond delay="0"/>
                                          </p:stCondLst>
                                        </p:cTn>
                                        <p:tgtEl>
                                          <p:spTgt spid="48155"/>
                                        </p:tgtEl>
                                        <p:attrNameLst>
                                          <p:attrName>ppt_x</p:attrName>
                                        </p:attrNameLst>
                                      </p:cBhvr>
                                    </p:anim>
                                    <p:anim from="0" to="-1.0" calcmode="lin" valueType="num">
                                      <p:cBhvr>
                                        <p:cTn id="200" dur="200" decel="50000" autoRev="1" fill="hold">
                                          <p:stCondLst>
                                            <p:cond delay="600"/>
                                          </p:stCondLst>
                                        </p:cTn>
                                        <p:tgtEl>
                                          <p:spTgt spid="48155"/>
                                        </p:tgtEl>
                                        <p:attrNameLst>
                                          <p:attrName>xshear</p:attrName>
                                        </p:attrNameLst>
                                      </p:cBhvr>
                                    </p:anim>
                                    <p:animScale>
                                      <p:cBhvr>
                                        <p:cTn id="201" dur="200" decel="100000" autoRev="1" fill="hold">
                                          <p:stCondLst>
                                            <p:cond delay="600"/>
                                          </p:stCondLst>
                                        </p:cTn>
                                        <p:tgtEl>
                                          <p:spTgt spid="48155"/>
                                        </p:tgtEl>
                                      </p:cBhvr>
                                      <p:from x="100000" y="100000"/>
                                      <p:to x="80000" y="100000"/>
                                    </p:animScale>
                                    <p:anim by="(#ppt_h/3+#ppt_w*0.1)" calcmode="lin" valueType="num">
                                      <p:cBhvr additive="sum">
                                        <p:cTn id="202" dur="200" decel="100000" autoRev="1" fill="hold">
                                          <p:stCondLst>
                                            <p:cond delay="600"/>
                                          </p:stCondLst>
                                        </p:cTn>
                                        <p:tgtEl>
                                          <p:spTgt spid="48155"/>
                                        </p:tgtEl>
                                        <p:attrNameLst>
                                          <p:attrName>ppt_x</p:attrName>
                                        </p:attrNameLst>
                                      </p:cBhvr>
                                    </p:anim>
                                  </p:childTnLst>
                                </p:cTn>
                              </p:par>
                            </p:childTnLst>
                          </p:cTn>
                        </p:par>
                      </p:childTnLst>
                    </p:cTn>
                  </p:par>
                  <p:par>
                    <p:cTn id="203" fill="hold">
                      <p:stCondLst>
                        <p:cond delay="indefinite"/>
                      </p:stCondLst>
                      <p:childTnLst>
                        <p:par>
                          <p:cTn id="204" fill="hold">
                            <p:stCondLst>
                              <p:cond delay="0"/>
                            </p:stCondLst>
                            <p:childTnLst>
                              <p:par>
                                <p:cTn id="205" presetID="56" presetClass="entr" presetSubtype="0" fill="hold" grpId="0" nodeType="clickEffect">
                                  <p:stCondLst>
                                    <p:cond delay="0"/>
                                  </p:stCondLst>
                                  <p:iterate type="lt">
                                    <p:tmPct val="10000"/>
                                  </p:iterate>
                                  <p:childTnLst>
                                    <p:set>
                                      <p:cBhvr>
                                        <p:cTn id="206" dur="1" fill="hold">
                                          <p:stCondLst>
                                            <p:cond delay="0"/>
                                          </p:stCondLst>
                                        </p:cTn>
                                        <p:tgtEl>
                                          <p:spTgt spid="48156"/>
                                        </p:tgtEl>
                                        <p:attrNameLst>
                                          <p:attrName>style.visibility</p:attrName>
                                        </p:attrNameLst>
                                      </p:cBhvr>
                                      <p:to>
                                        <p:strVal val="visible"/>
                                      </p:to>
                                    </p:set>
                                    <p:anim by="(-#ppt_w*2)" calcmode="lin" valueType="num">
                                      <p:cBhvr rctx="PPT">
                                        <p:cTn id="207" dur="500" autoRev="1" fill="hold">
                                          <p:stCondLst>
                                            <p:cond delay="0"/>
                                          </p:stCondLst>
                                        </p:cTn>
                                        <p:tgtEl>
                                          <p:spTgt spid="48156"/>
                                        </p:tgtEl>
                                        <p:attrNameLst>
                                          <p:attrName>ppt_w</p:attrName>
                                        </p:attrNameLst>
                                      </p:cBhvr>
                                    </p:anim>
                                    <p:anim by="(#ppt_w*0.50)" calcmode="lin" valueType="num">
                                      <p:cBhvr>
                                        <p:cTn id="208" dur="500" decel="50000" autoRev="1" fill="hold">
                                          <p:stCondLst>
                                            <p:cond delay="0"/>
                                          </p:stCondLst>
                                        </p:cTn>
                                        <p:tgtEl>
                                          <p:spTgt spid="48156"/>
                                        </p:tgtEl>
                                        <p:attrNameLst>
                                          <p:attrName>ppt_x</p:attrName>
                                        </p:attrNameLst>
                                      </p:cBhvr>
                                    </p:anim>
                                    <p:anim from="(-#ppt_h/2)" to="(#ppt_y)" calcmode="lin" valueType="num">
                                      <p:cBhvr>
                                        <p:cTn id="209" dur="1000" fill="hold">
                                          <p:stCondLst>
                                            <p:cond delay="0"/>
                                          </p:stCondLst>
                                        </p:cTn>
                                        <p:tgtEl>
                                          <p:spTgt spid="48156"/>
                                        </p:tgtEl>
                                        <p:attrNameLst>
                                          <p:attrName>ppt_y</p:attrName>
                                        </p:attrNameLst>
                                      </p:cBhvr>
                                    </p:anim>
                                    <p:animRot by="21600000">
                                      <p:cBhvr>
                                        <p:cTn id="210" dur="1000" fill="hold">
                                          <p:stCondLst>
                                            <p:cond delay="0"/>
                                          </p:stCondLst>
                                        </p:cTn>
                                        <p:tgtEl>
                                          <p:spTgt spid="481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P spid="48133" grpId="0"/>
      <p:bldP spid="48134" grpId="0"/>
      <p:bldP spid="48135" grpId="0"/>
      <p:bldP spid="48136" grpId="0"/>
      <p:bldP spid="48137" grpId="0"/>
      <p:bldP spid="48138" grpId="0"/>
      <p:bldP spid="48139" grpId="0"/>
      <p:bldP spid="48140" grpId="0"/>
      <p:bldP spid="48141" grpId="0"/>
      <p:bldP spid="48142" grpId="0"/>
      <p:bldP spid="48143" grpId="0"/>
      <p:bldP spid="48144" grpId="0"/>
      <p:bldP spid="48145" grpId="0"/>
      <p:bldP spid="48145" grpId="1"/>
      <p:bldP spid="48146" grpId="0"/>
      <p:bldP spid="48146" grpId="1"/>
      <p:bldP spid="48148" grpId="0"/>
      <p:bldP spid="48148" grpId="1"/>
      <p:bldP spid="48150" grpId="0"/>
      <p:bldP spid="48150" grpId="1"/>
      <p:bldP spid="48151" grpId="0"/>
      <p:bldP spid="48151" grpId="1"/>
      <p:bldP spid="48152" grpId="0"/>
      <p:bldP spid="48152" grpId="1"/>
      <p:bldP spid="48155" grpId="0"/>
      <p:bldP spid="4815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6" name="Text Box 6"/>
          <p:cNvSpPr txBox="1">
            <a:spLocks noChangeArrowheads="1"/>
          </p:cNvSpPr>
          <p:nvPr/>
        </p:nvSpPr>
        <p:spPr bwMode="auto">
          <a:xfrm>
            <a:off x="3153382" y="1412776"/>
            <a:ext cx="4768934" cy="282129"/>
          </a:xfrm>
          <a:prstGeom prst="rect">
            <a:avLst/>
          </a:prstGeom>
          <a:noFill/>
          <a:ln w="9525">
            <a:noFill/>
            <a:miter lim="800000"/>
            <a:headEnd/>
            <a:tailEnd/>
          </a:ln>
          <a:effectLst/>
        </p:spPr>
        <p:txBody>
          <a:bodyPr wrap="square" lIns="0" tIns="0" rIns="0" bIns="0">
            <a:spAutoFit/>
          </a:bodyPr>
          <a:lstStyle/>
          <a:p>
            <a:pPr>
              <a:lnSpc>
                <a:spcPts val="2223"/>
              </a:lnSpc>
            </a:pPr>
            <a:r>
              <a:rPr lang="en-US" altLang="zh-CN" sz="4000" b="1" dirty="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江城</a:t>
            </a:r>
            <a:r>
              <a:rPr lang="zh-CN" altLang="en-US" sz="4000" b="1" dirty="0" smtClean="0">
                <a:solidFill>
                  <a:srgbClr val="FF0000"/>
                </a:solidFill>
                <a:latin typeface="微软雅黑" pitchFamily="34" charset="-122"/>
                <a:ea typeface="微软雅黑" pitchFamily="34" charset="-122"/>
              </a:rPr>
              <a:t>子 密州出猎</a:t>
            </a:r>
            <a:r>
              <a:rPr lang="en-US" altLang="zh-CN" sz="4000" b="1" dirty="0" smtClean="0">
                <a:solidFill>
                  <a:srgbClr val="FF0000"/>
                </a:solidFill>
                <a:latin typeface="微软雅黑" pitchFamily="34" charset="-122"/>
                <a:ea typeface="微软雅黑" pitchFamily="34" charset="-122"/>
              </a:rPr>
              <a:t>》</a:t>
            </a:r>
            <a:endParaRPr lang="zh-CN" altLang="en-US" sz="4000" b="1" dirty="0">
              <a:solidFill>
                <a:srgbClr val="FF0000"/>
              </a:solidFill>
              <a:latin typeface="微软雅黑" pitchFamily="34" charset="-122"/>
              <a:ea typeface="微软雅黑" pitchFamily="34" charset="-122"/>
            </a:endParaRPr>
          </a:p>
        </p:txBody>
      </p:sp>
      <p:graphicFrame>
        <p:nvGraphicFramePr>
          <p:cNvPr id="40969" name="Object 9"/>
          <p:cNvGraphicFramePr>
            <a:graphicFrameLocks noChangeAspect="1"/>
          </p:cNvGraphicFramePr>
          <p:nvPr/>
        </p:nvGraphicFramePr>
        <p:xfrm>
          <a:off x="914563" y="1988840"/>
          <a:ext cx="7329846" cy="4501427"/>
        </p:xfrm>
        <a:graphic>
          <a:graphicData uri="http://schemas.openxmlformats.org/presentationml/2006/ole">
            <mc:AlternateContent xmlns:mc="http://schemas.openxmlformats.org/markup-compatibility/2006">
              <mc:Choice xmlns:v="urn:schemas-microsoft-com:vml" Requires="v">
                <p:oleObj spid="_x0000_s37894" name="WPS文字 文档" r:id="rId4" imgW="7628966" imgH="2404339" progId="WPS.Document.6">
                  <p:embed/>
                </p:oleObj>
              </mc:Choice>
              <mc:Fallback>
                <p:oleObj name="WPS文字 文档" r:id="rId4" imgW="7628966" imgH="2404339" progId="WPS.Document.6">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563" y="1988840"/>
                        <a:ext cx="7329846" cy="4501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TextBox 9"/>
          <p:cNvSpPr txBox="1"/>
          <p:nvPr/>
        </p:nvSpPr>
        <p:spPr>
          <a:xfrm>
            <a:off x="2123728" y="332656"/>
            <a:ext cx="3312368"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b="1" dirty="0">
              <a:solidFill>
                <a:srgbClr val="190DB3"/>
              </a:solidFill>
              <a:latin typeface="微软雅黑" pitchFamily="34" charset="-122"/>
              <a:ea typeface="微软雅黑" pitchFamily="34" charset="-122"/>
            </a:endParaRPr>
          </a:p>
        </p:txBody>
      </p:sp>
      <p:sp>
        <p:nvSpPr>
          <p:cNvPr id="11" name="日期占位符 10"/>
          <p:cNvSpPr>
            <a:spLocks noGrp="1"/>
          </p:cNvSpPr>
          <p:nvPr>
            <p:ph type="dt" sz="half" idx="10"/>
          </p:nvPr>
        </p:nvSpPr>
        <p:spPr/>
        <p:txBody>
          <a:bodyPr/>
          <a:lstStyle/>
          <a:p>
            <a:fld id="{CA1A989A-02F5-4ABA-A25E-978843A78204}" type="datetime3">
              <a:rPr lang="zh-CN" altLang="en-US" smtClean="0"/>
              <a:t>2016年12月30日星期五</a:t>
            </a:fld>
            <a:endParaRPr lang="en-US" altLang="zh-CN"/>
          </a:p>
        </p:txBody>
      </p:sp>
    </p:spTree>
  </p:cSld>
  <p:clrMapOvr>
    <a:masterClrMapping/>
  </p:clrMapOvr>
  <p:transition spd="med">
    <p:wheel spokes="8"/>
    <p:sndAc>
      <p:stSnd>
        <p:snd r:embed="rId3" name="chimes.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诗歌主题思想</a:t>
            </a:r>
            <a:endParaRPr lang="zh-CN" altLang="en-US" b="1" dirty="0">
              <a:solidFill>
                <a:srgbClr val="190DB3"/>
              </a:solidFill>
            </a:endParaRPr>
          </a:p>
        </p:txBody>
      </p:sp>
      <p:sp>
        <p:nvSpPr>
          <p:cNvPr id="16" name="矩形 15"/>
          <p:cNvSpPr/>
          <p:nvPr/>
        </p:nvSpPr>
        <p:spPr>
          <a:xfrm>
            <a:off x="539552" y="1772816"/>
            <a:ext cx="7992888" cy="4247317"/>
          </a:xfrm>
          <a:prstGeom prst="rect">
            <a:avLst/>
          </a:prstGeom>
        </p:spPr>
        <p:txBody>
          <a:bodyPr wrap="square">
            <a:spAutoFit/>
          </a:bodyPr>
          <a:lstStyle/>
          <a:p>
            <a:pPr>
              <a:lnSpc>
                <a:spcPct val="150000"/>
              </a:lnSpc>
              <a:tabLst>
                <a:tab pos="564556" algn="l"/>
              </a:tabLst>
            </a:pPr>
            <a:r>
              <a:rPr lang="zh-CN" altLang="en-US" sz="3600" b="1" dirty="0" smtClean="0">
                <a:solidFill>
                  <a:srgbClr val="000000"/>
                </a:solidFill>
                <a:latin typeface="微软雅黑" pitchFamily="34" charset="-122"/>
                <a:ea typeface="微软雅黑" pitchFamily="34" charset="-122"/>
              </a:rPr>
              <a:t>这首词是熙宁七年</a:t>
            </a:r>
            <a:r>
              <a:rPr lang="en-US" altLang="zh-CN" sz="3600" b="1" dirty="0" smtClean="0">
                <a:solidFill>
                  <a:srgbClr val="000000"/>
                </a:solidFill>
                <a:latin typeface="微软雅黑" pitchFamily="34" charset="-122"/>
                <a:ea typeface="微软雅黑" pitchFamily="34" charset="-122"/>
              </a:rPr>
              <a:t>(1074)</a:t>
            </a:r>
            <a:r>
              <a:rPr lang="zh-CN" altLang="en-US" sz="3600" b="1" dirty="0" smtClean="0">
                <a:solidFill>
                  <a:srgbClr val="000000"/>
                </a:solidFill>
                <a:latin typeface="微软雅黑" pitchFamily="34" charset="-122"/>
                <a:ea typeface="微软雅黑" pitchFamily="34" charset="-122"/>
              </a:rPr>
              <a:t>冬苏轼与同僚出城打猎时所作。作者借出猎场景，抒发了自己杀敌报国的雄心壮志，表达了为国效命的坚定决心和爱国思想，并委婉地表达了期盼得到朝廷重用的愿望。</a:t>
            </a:r>
            <a:endParaRPr lang="zh-CN" altLang="en-US" sz="3600" b="1" dirty="0">
              <a:latin typeface="微软雅黑" pitchFamily="34" charset="-122"/>
              <a:ea typeface="微软雅黑" pitchFamily="34" charset="-122"/>
            </a:endParaRPr>
          </a:p>
        </p:txBody>
      </p:sp>
      <p:sp>
        <p:nvSpPr>
          <p:cNvPr id="17" name="矩形 16"/>
          <p:cNvSpPr/>
          <p:nvPr/>
        </p:nvSpPr>
        <p:spPr>
          <a:xfrm>
            <a:off x="3521872" y="1268760"/>
            <a:ext cx="4722536" cy="707886"/>
          </a:xfrm>
          <a:prstGeom prst="rect">
            <a:avLst/>
          </a:prstGeom>
        </p:spPr>
        <p:txBody>
          <a:bodyPr wrap="square">
            <a:spAutoFit/>
          </a:bodyPr>
          <a:lstStyle/>
          <a:p>
            <a:r>
              <a:rPr lang="en-US" altLang="zh-CN" sz="4000" b="1" dirty="0" smtClean="0">
                <a:solidFill>
                  <a:srgbClr val="FF0000"/>
                </a:solidFill>
                <a:latin typeface="微软雅黑" pitchFamily="34" charset="-122"/>
                <a:ea typeface="微软雅黑" pitchFamily="34" charset="-122"/>
              </a:rPr>
              <a:t>《</a:t>
            </a:r>
            <a:r>
              <a:rPr lang="zh-CN" altLang="en-US" sz="4000" b="1" dirty="0" smtClean="0">
                <a:solidFill>
                  <a:srgbClr val="FF0000"/>
                </a:solidFill>
                <a:latin typeface="微软雅黑" pitchFamily="34" charset="-122"/>
                <a:ea typeface="微软雅黑" pitchFamily="34" charset="-122"/>
              </a:rPr>
              <a:t>江城子 密州出猎</a:t>
            </a:r>
            <a:r>
              <a:rPr lang="en-US" altLang="zh-CN" sz="4000" b="1" dirty="0" smtClean="0">
                <a:solidFill>
                  <a:srgbClr val="FF0000"/>
                </a:solidFill>
                <a:latin typeface="微软雅黑" pitchFamily="34" charset="-122"/>
                <a:ea typeface="微软雅黑" pitchFamily="34" charset="-122"/>
              </a:rPr>
              <a:t>》</a:t>
            </a:r>
            <a:endParaRPr lang="zh-CN" altLang="en-US" sz="4000" dirty="0"/>
          </a:p>
        </p:txBody>
      </p:sp>
      <p:sp>
        <p:nvSpPr>
          <p:cNvPr id="18" name="日期占位符 17"/>
          <p:cNvSpPr>
            <a:spLocks noGrp="1"/>
          </p:cNvSpPr>
          <p:nvPr>
            <p:ph type="dt" sz="half" idx="10"/>
          </p:nvPr>
        </p:nvSpPr>
        <p:spPr/>
        <p:txBody>
          <a:bodyPr/>
          <a:lstStyle/>
          <a:p>
            <a:pPr>
              <a:defRPr/>
            </a:pPr>
            <a:fld id="{CD36EC93-3E2B-4168-A6B5-E75ABA996B43}" type="datetime3">
              <a:rPr lang="zh-CN" altLang="en-US" smtClean="0"/>
              <a:t>2016年12月30日星期五</a:t>
            </a:fld>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solidFill>
                  <a:srgbClr val="008000"/>
                </a:solidFill>
              </a:rPr>
              <a:t/>
            </a:r>
            <a:br>
              <a:rPr lang="en-US" altLang="zh-CN" b="1" dirty="0" smtClean="0">
                <a:solidFill>
                  <a:srgbClr val="008000"/>
                </a:solidFill>
              </a:rPr>
            </a:br>
            <a:r>
              <a:rPr lang="zh-CN" altLang="en-US" b="1" dirty="0" smtClean="0">
                <a:solidFill>
                  <a:srgbClr val="190DB3"/>
                </a:solidFill>
              </a:rPr>
              <a:t>文学常识</a:t>
            </a:r>
            <a:r>
              <a:rPr lang="zh-CN" altLang="en-US" b="1" dirty="0" smtClean="0">
                <a:solidFill>
                  <a:srgbClr val="008000"/>
                </a:solidFill>
              </a:rPr>
              <a:t/>
            </a:r>
            <a:br>
              <a:rPr lang="zh-CN" altLang="en-US" b="1" dirty="0" smtClean="0">
                <a:solidFill>
                  <a:srgbClr val="008000"/>
                </a:solidFill>
              </a:rPr>
            </a:br>
            <a:endParaRPr lang="zh-CN" altLang="en-US" dirty="0"/>
          </a:p>
        </p:txBody>
      </p:sp>
      <p:sp>
        <p:nvSpPr>
          <p:cNvPr id="3" name="矩形 2"/>
          <p:cNvSpPr/>
          <p:nvPr/>
        </p:nvSpPr>
        <p:spPr>
          <a:xfrm>
            <a:off x="0" y="1124744"/>
            <a:ext cx="8748464" cy="4770537"/>
          </a:xfrm>
          <a:prstGeom prst="rect">
            <a:avLst/>
          </a:prstGeom>
        </p:spPr>
        <p:txBody>
          <a:bodyPr wrap="square">
            <a:spAutoFit/>
          </a:bodyPr>
          <a:lstStyle/>
          <a:p>
            <a:pPr>
              <a:spcBef>
                <a:spcPct val="50000"/>
              </a:spcBef>
            </a:pPr>
            <a:r>
              <a:rPr lang="zh-CN" altLang="en-US" sz="3200" b="1" dirty="0" smtClean="0">
                <a:latin typeface="微软雅黑" pitchFamily="34" charset="-122"/>
                <a:ea typeface="微软雅黑" pitchFamily="34" charset="-122"/>
              </a:rPr>
              <a:t>⑵</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分为“</a:t>
            </a:r>
            <a:r>
              <a:rPr lang="zh-CN" altLang="en-US" sz="3200" b="1" dirty="0" smtClean="0">
                <a:solidFill>
                  <a:srgbClr val="FF0000"/>
                </a:solidFill>
                <a:latin typeface="微软雅黑" pitchFamily="34" charset="-122"/>
                <a:ea typeface="微软雅黑" pitchFamily="34" charset="-122"/>
              </a:rPr>
              <a:t>风”、“雅”、“颂”</a:t>
            </a:r>
            <a:r>
              <a:rPr lang="zh-CN" altLang="en-US" sz="3200" b="1" dirty="0" smtClean="0">
                <a:latin typeface="微软雅黑" pitchFamily="34" charset="-122"/>
                <a:ea typeface="微软雅黑" pitchFamily="34" charset="-122"/>
              </a:rPr>
              <a:t>三部分。“</a:t>
            </a:r>
            <a:r>
              <a:rPr lang="zh-CN" altLang="en-US" sz="3200" b="1" dirty="0" smtClean="0">
                <a:solidFill>
                  <a:srgbClr val="FF0000"/>
                </a:solidFill>
                <a:latin typeface="微软雅黑" pitchFamily="34" charset="-122"/>
                <a:ea typeface="微软雅黑" pitchFamily="34" charset="-122"/>
              </a:rPr>
              <a:t>风</a:t>
            </a:r>
            <a:r>
              <a:rPr lang="zh-CN" altLang="en-US" sz="3200" b="1" dirty="0" smtClean="0">
                <a:latin typeface="微软雅黑" pitchFamily="34" charset="-122"/>
                <a:ea typeface="微软雅黑" pitchFamily="34" charset="-122"/>
              </a:rPr>
              <a:t>”为</a:t>
            </a:r>
            <a:r>
              <a:rPr lang="zh-CN" altLang="en-US" sz="3200" b="1" dirty="0" smtClean="0">
                <a:solidFill>
                  <a:srgbClr val="FF0000"/>
                </a:solidFill>
                <a:latin typeface="微软雅黑" pitchFamily="34" charset="-122"/>
                <a:ea typeface="微软雅黑" pitchFamily="34" charset="-122"/>
              </a:rPr>
              <a:t>民歌</a:t>
            </a:r>
            <a:r>
              <a:rPr lang="zh-CN" altLang="en-US" sz="3200" b="1" dirty="0" smtClean="0">
                <a:latin typeface="微软雅黑" pitchFamily="34" charset="-122"/>
                <a:ea typeface="微软雅黑" pitchFamily="34" charset="-122"/>
              </a:rPr>
              <a:t>，有</a:t>
            </a:r>
            <a:r>
              <a:rPr lang="zh-CN" altLang="en-US" sz="3200" b="1" dirty="0" smtClean="0">
                <a:solidFill>
                  <a:srgbClr val="FF0000"/>
                </a:solidFill>
                <a:latin typeface="微软雅黑" pitchFamily="34" charset="-122"/>
                <a:ea typeface="微软雅黑" pitchFamily="34" charset="-122"/>
              </a:rPr>
              <a:t>十五国风</a:t>
            </a:r>
            <a:r>
              <a:rPr lang="zh-CN" altLang="en-US" sz="3200" b="1" dirty="0" smtClean="0">
                <a:latin typeface="微软雅黑" pitchFamily="34" charset="-122"/>
                <a:ea typeface="微软雅黑" pitchFamily="34" charset="-122"/>
              </a:rPr>
              <a:t>，共</a:t>
            </a:r>
            <a:r>
              <a:rPr lang="zh-CN" altLang="en-US" sz="3200" b="1" dirty="0" smtClean="0">
                <a:solidFill>
                  <a:srgbClr val="FF0000"/>
                </a:solidFill>
                <a:latin typeface="微软雅黑" pitchFamily="34" charset="-122"/>
                <a:ea typeface="微软雅黑" pitchFamily="34" charset="-122"/>
              </a:rPr>
              <a:t>一百六十</a:t>
            </a:r>
            <a:r>
              <a:rPr lang="zh-CN" altLang="en-US" sz="3200" b="1" dirty="0" smtClean="0">
                <a:latin typeface="微软雅黑" pitchFamily="34" charset="-122"/>
                <a:ea typeface="微软雅黑" pitchFamily="34" charset="-122"/>
              </a:rPr>
              <a:t>篇，是</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中的精华，具有较高的思想意义与艺术价值。“</a:t>
            </a:r>
            <a:r>
              <a:rPr lang="zh-CN" altLang="en-US" sz="3200" b="1" dirty="0" smtClean="0">
                <a:solidFill>
                  <a:srgbClr val="FF0000"/>
                </a:solidFill>
                <a:latin typeface="微软雅黑" pitchFamily="34" charset="-122"/>
                <a:ea typeface="微软雅黑" pitchFamily="34" charset="-122"/>
              </a:rPr>
              <a:t>雅</a:t>
            </a:r>
            <a:r>
              <a:rPr lang="zh-CN" altLang="en-US" sz="3200" b="1" dirty="0" smtClean="0">
                <a:latin typeface="微软雅黑" pitchFamily="34" charset="-122"/>
                <a:ea typeface="微软雅黑" pitchFamily="34" charset="-122"/>
              </a:rPr>
              <a:t>”分</a:t>
            </a:r>
            <a:r>
              <a:rPr lang="zh-CN" altLang="en-US" sz="3200" b="1" dirty="0" smtClean="0">
                <a:solidFill>
                  <a:srgbClr val="FF0000"/>
                </a:solidFill>
                <a:latin typeface="微软雅黑" pitchFamily="34" charset="-122"/>
                <a:ea typeface="微软雅黑" pitchFamily="34" charset="-122"/>
              </a:rPr>
              <a:t>大雅（三十一篇）</a:t>
            </a:r>
            <a:r>
              <a:rPr lang="zh-CN" altLang="en-US" sz="3200" b="1" dirty="0" smtClean="0">
                <a:latin typeface="微软雅黑" pitchFamily="34" charset="-122"/>
                <a:ea typeface="微软雅黑" pitchFamily="34" charset="-122"/>
              </a:rPr>
              <a:t>， 多是</a:t>
            </a:r>
            <a:r>
              <a:rPr lang="zh-CN" altLang="en-US" sz="3200" b="1" dirty="0" smtClean="0">
                <a:solidFill>
                  <a:srgbClr val="FF0000"/>
                </a:solidFill>
                <a:latin typeface="微软雅黑" pitchFamily="34" charset="-122"/>
                <a:ea typeface="微软雅黑" pitchFamily="34" charset="-122"/>
              </a:rPr>
              <a:t>周王室贵族</a:t>
            </a:r>
            <a:r>
              <a:rPr lang="zh-CN" altLang="en-US" sz="3200" b="1" dirty="0" smtClean="0">
                <a:latin typeface="微软雅黑" pitchFamily="34" charset="-122"/>
                <a:ea typeface="微软雅黑" pitchFamily="34" charset="-122"/>
              </a:rPr>
              <a:t>的作品；</a:t>
            </a:r>
            <a:r>
              <a:rPr lang="zh-CN" altLang="en-US" sz="3200" b="1" dirty="0" smtClean="0">
                <a:solidFill>
                  <a:srgbClr val="FF0000"/>
                </a:solidFill>
                <a:latin typeface="微软雅黑" pitchFamily="34" charset="-122"/>
                <a:ea typeface="微软雅黑" pitchFamily="34" charset="-122"/>
              </a:rPr>
              <a:t>小雅（七十四篇）</a:t>
            </a:r>
            <a:r>
              <a:rPr lang="zh-CN" altLang="en-US" sz="3200" b="1" dirty="0" smtClean="0">
                <a:latin typeface="微软雅黑" pitchFamily="34" charset="-122"/>
                <a:ea typeface="微软雅黑" pitchFamily="34" charset="-122"/>
              </a:rPr>
              <a:t>，多是</a:t>
            </a:r>
            <a:r>
              <a:rPr lang="zh-CN" altLang="en-US" sz="3200" b="1" dirty="0" smtClean="0">
                <a:solidFill>
                  <a:srgbClr val="FF0000"/>
                </a:solidFill>
                <a:latin typeface="微软雅黑" pitchFamily="34" charset="-122"/>
                <a:ea typeface="微软雅黑" pitchFamily="34" charset="-122"/>
              </a:rPr>
              <a:t>贵族文人</a:t>
            </a:r>
            <a:r>
              <a:rPr lang="zh-CN" altLang="en-US" sz="3200" b="1" dirty="0" smtClean="0">
                <a:latin typeface="微软雅黑" pitchFamily="34" charset="-122"/>
                <a:ea typeface="微软雅黑" pitchFamily="34" charset="-122"/>
              </a:rPr>
              <a:t>的作品，也有少量的民谣</a:t>
            </a:r>
            <a:r>
              <a:rPr lang="zh-CN" altLang="en-US" sz="3200" b="1" dirty="0" smtClean="0">
                <a:solidFill>
                  <a:srgbClr val="FF0000"/>
                </a:solidFill>
                <a:latin typeface="微软雅黑" pitchFamily="34" charset="-122"/>
                <a:ea typeface="微软雅黑" pitchFamily="34" charset="-122"/>
              </a:rPr>
              <a:t>。”颂“</a:t>
            </a:r>
            <a:r>
              <a:rPr lang="zh-CN" altLang="en-US" sz="3200" b="1" dirty="0" smtClean="0">
                <a:latin typeface="微软雅黑" pitchFamily="34" charset="-122"/>
                <a:ea typeface="微软雅黑" pitchFamily="34" charset="-122"/>
              </a:rPr>
              <a:t>包括</a:t>
            </a:r>
            <a:r>
              <a:rPr lang="zh-CN" altLang="en-US" sz="3200" b="1" dirty="0" smtClean="0">
                <a:solidFill>
                  <a:srgbClr val="FF0000"/>
                </a:solidFill>
                <a:latin typeface="微软雅黑" pitchFamily="34" charset="-122"/>
                <a:ea typeface="微软雅黑" pitchFamily="34" charset="-122"/>
              </a:rPr>
              <a:t>周、鲁、商</a:t>
            </a:r>
            <a:r>
              <a:rPr lang="zh-CN" altLang="en-US" sz="3200" b="1" dirty="0" smtClean="0">
                <a:latin typeface="微软雅黑" pitchFamily="34" charset="-122"/>
                <a:ea typeface="微软雅黑" pitchFamily="34" charset="-122"/>
              </a:rPr>
              <a:t>三部分，多是</a:t>
            </a:r>
            <a:r>
              <a:rPr lang="zh-CN" altLang="en-US" sz="3200" b="1" dirty="0" smtClean="0">
                <a:solidFill>
                  <a:srgbClr val="FF0000"/>
                </a:solidFill>
                <a:latin typeface="微软雅黑" pitchFamily="34" charset="-122"/>
                <a:ea typeface="微软雅黑" pitchFamily="34" charset="-122"/>
              </a:rPr>
              <a:t>祭祀时所唱的歌谣</a:t>
            </a:r>
            <a:r>
              <a:rPr lang="zh-CN" altLang="en-US" sz="3200" b="1" dirty="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共</a:t>
            </a:r>
            <a:r>
              <a:rPr lang="en-US" altLang="zh-CN" sz="3200" b="1" dirty="0" smtClean="0">
                <a:solidFill>
                  <a:srgbClr val="FF0000"/>
                </a:solidFill>
                <a:latin typeface="微软雅黑" pitchFamily="34" charset="-122"/>
                <a:ea typeface="微软雅黑" pitchFamily="34" charset="-122"/>
              </a:rPr>
              <a:t>40</a:t>
            </a:r>
            <a:r>
              <a:rPr lang="zh-CN" altLang="en-US" sz="3200" b="1" dirty="0" smtClean="0">
                <a:latin typeface="微软雅黑" pitchFamily="34" charset="-122"/>
                <a:ea typeface="微软雅黑" pitchFamily="34" charset="-122"/>
              </a:rPr>
              <a:t>篇。</a:t>
            </a:r>
            <a:endParaRPr lang="en-US" altLang="zh-CN" sz="3200" b="1" dirty="0" smtClean="0">
              <a:latin typeface="微软雅黑" pitchFamily="34" charset="-122"/>
              <a:ea typeface="微软雅黑" pitchFamily="34" charset="-122"/>
            </a:endParaRPr>
          </a:p>
          <a:p>
            <a:pPr>
              <a:spcBef>
                <a:spcPct val="50000"/>
              </a:spcBef>
            </a:pPr>
            <a:r>
              <a:rPr lang="zh-CN" altLang="en-US" sz="3200" b="1" dirty="0" smtClean="0">
                <a:latin typeface="微软雅黑" pitchFamily="34" charset="-122"/>
                <a:ea typeface="微软雅黑" pitchFamily="34" charset="-122"/>
              </a:rPr>
              <a:t> </a:t>
            </a:r>
            <a:endParaRPr lang="zh-CN" altLang="en-US" sz="3200" dirty="0">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pPr>
              <a:defRPr/>
            </a:pPr>
            <a:fld id="{8C9B50A4-5DC5-4B56-9845-723132B48EAD}"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190DB3"/>
                </a:solidFill>
              </a:rPr>
              <a:t>文学常识</a:t>
            </a:r>
            <a:endParaRPr lang="zh-CN" altLang="en-US" b="1" dirty="0">
              <a:solidFill>
                <a:srgbClr val="190DB3"/>
              </a:solidFill>
            </a:endParaRPr>
          </a:p>
        </p:txBody>
      </p:sp>
      <p:sp>
        <p:nvSpPr>
          <p:cNvPr id="3" name="矩形 2"/>
          <p:cNvSpPr/>
          <p:nvPr/>
        </p:nvSpPr>
        <p:spPr>
          <a:xfrm>
            <a:off x="179512" y="1628800"/>
            <a:ext cx="7992888" cy="4031873"/>
          </a:xfrm>
          <a:prstGeom prst="rect">
            <a:avLst/>
          </a:prstGeom>
        </p:spPr>
        <p:txBody>
          <a:bodyPr wrap="square">
            <a:spAutoFit/>
          </a:bodyPr>
          <a:lstStyle/>
          <a:p>
            <a:pPr>
              <a:spcBef>
                <a:spcPct val="50000"/>
              </a:spcBef>
            </a:pPr>
            <a:r>
              <a:rPr lang="zh-CN" altLang="en-US" sz="3200" b="1" dirty="0" smtClean="0">
                <a:latin typeface="微软雅黑" pitchFamily="34" charset="-122"/>
                <a:ea typeface="微软雅黑" pitchFamily="34" charset="-122"/>
              </a:rPr>
              <a:t>⑶</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多是</a:t>
            </a:r>
            <a:r>
              <a:rPr lang="zh-CN" altLang="en-US" sz="3200" b="1" dirty="0" smtClean="0">
                <a:solidFill>
                  <a:srgbClr val="FF0000"/>
                </a:solidFill>
                <a:latin typeface="微软雅黑" pitchFamily="34" charset="-122"/>
                <a:ea typeface="微软雅黑" pitchFamily="34" charset="-122"/>
              </a:rPr>
              <a:t>四言</a:t>
            </a:r>
            <a:r>
              <a:rPr lang="zh-CN" altLang="en-US" sz="3200" b="1" dirty="0" smtClean="0">
                <a:latin typeface="微软雅黑" pitchFamily="34" charset="-122"/>
                <a:ea typeface="微软雅黑" pitchFamily="34" charset="-122"/>
              </a:rPr>
              <a:t>，隔句</a:t>
            </a:r>
            <a:r>
              <a:rPr lang="zh-CN" altLang="en-US" sz="3200" b="1" dirty="0" smtClean="0">
                <a:solidFill>
                  <a:srgbClr val="FF0000"/>
                </a:solidFill>
                <a:latin typeface="微软雅黑" pitchFamily="34" charset="-122"/>
                <a:ea typeface="微软雅黑" pitchFamily="34" charset="-122"/>
              </a:rPr>
              <a:t>用韵</a:t>
            </a:r>
            <a:r>
              <a:rPr lang="zh-CN" altLang="en-US" sz="3200" b="1" dirty="0" smtClean="0">
                <a:latin typeface="微软雅黑" pitchFamily="34" charset="-122"/>
                <a:ea typeface="微软雅黑" pitchFamily="34" charset="-122"/>
              </a:rPr>
              <a:t>，章节</a:t>
            </a:r>
            <a:r>
              <a:rPr lang="zh-CN" altLang="en-US" sz="3200" b="1" dirty="0" smtClean="0">
                <a:solidFill>
                  <a:srgbClr val="FF0000"/>
                </a:solidFill>
                <a:latin typeface="微软雅黑" pitchFamily="34" charset="-122"/>
                <a:ea typeface="微软雅黑" pitchFamily="34" charset="-122"/>
              </a:rPr>
              <a:t>反复重叠</a:t>
            </a:r>
            <a:r>
              <a:rPr lang="zh-CN" altLang="en-US" sz="3200" b="1" dirty="0" smtClean="0">
                <a:latin typeface="微软雅黑" pitchFamily="34" charset="-122"/>
                <a:ea typeface="微软雅黑" pitchFamily="34" charset="-122"/>
              </a:rPr>
              <a:t>，富有音乐性和节奏感，便于记忆和吟唱。在创作手法上，</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多采用</a:t>
            </a:r>
            <a:r>
              <a:rPr lang="zh-CN" altLang="en-US" sz="3200" b="1" dirty="0" smtClean="0">
                <a:solidFill>
                  <a:srgbClr val="FF0000"/>
                </a:solidFill>
                <a:latin typeface="微软雅黑" pitchFamily="34" charset="-122"/>
                <a:ea typeface="微软雅黑" pitchFamily="34" charset="-122"/>
              </a:rPr>
              <a:t>“赋”、“比”、“兴”</a:t>
            </a:r>
            <a:r>
              <a:rPr lang="zh-CN" altLang="en-US" sz="3200" b="1" dirty="0" smtClean="0">
                <a:latin typeface="微软雅黑" pitchFamily="34" charset="-122"/>
                <a:ea typeface="微软雅黑" pitchFamily="34" charset="-122"/>
              </a:rPr>
              <a:t>的手法。“</a:t>
            </a:r>
            <a:r>
              <a:rPr lang="zh-CN" altLang="en-US" sz="3200" b="1" dirty="0" smtClean="0">
                <a:solidFill>
                  <a:srgbClr val="FF0000"/>
                </a:solidFill>
                <a:latin typeface="微软雅黑" pitchFamily="34" charset="-122"/>
                <a:ea typeface="微软雅黑" pitchFamily="34" charset="-122"/>
              </a:rPr>
              <a:t>赋</a:t>
            </a:r>
            <a:r>
              <a:rPr lang="en-US" altLang="zh-CN" sz="3200" b="1" dirty="0" smtClean="0"/>
              <a:t>”</a:t>
            </a:r>
            <a:r>
              <a:rPr lang="zh-CN" altLang="en-US" sz="3200" b="1" dirty="0" smtClean="0">
                <a:latin typeface="微软雅黑" pitchFamily="34" charset="-122"/>
                <a:ea typeface="微软雅黑" pitchFamily="34" charset="-122"/>
              </a:rPr>
              <a:t>就是</a:t>
            </a:r>
            <a:r>
              <a:rPr lang="zh-CN" altLang="en-US" sz="3200" b="1" dirty="0" smtClean="0">
                <a:solidFill>
                  <a:srgbClr val="FF0000"/>
                </a:solidFill>
                <a:latin typeface="微软雅黑" pitchFamily="34" charset="-122"/>
                <a:ea typeface="微软雅黑" pitchFamily="34" charset="-122"/>
              </a:rPr>
              <a:t>直接铺叙</a:t>
            </a:r>
            <a:r>
              <a:rPr lang="zh-CN" altLang="en-US" sz="3200" b="1" dirty="0" smtClean="0">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比</a:t>
            </a:r>
            <a:r>
              <a:rPr lang="zh-CN" altLang="en-US" sz="3200" b="1" dirty="0" smtClean="0">
                <a:latin typeface="微软雅黑" pitchFamily="34" charset="-122"/>
                <a:ea typeface="微软雅黑" pitchFamily="34" charset="-122"/>
              </a:rPr>
              <a:t>”即</a:t>
            </a:r>
            <a:r>
              <a:rPr lang="zh-CN" altLang="en-US" sz="3200" b="1" dirty="0" smtClean="0">
                <a:solidFill>
                  <a:srgbClr val="FF0000"/>
                </a:solidFill>
                <a:latin typeface="微软雅黑" pitchFamily="34" charset="-122"/>
                <a:ea typeface="微软雅黑" pitchFamily="34" charset="-122"/>
              </a:rPr>
              <a:t>比喻</a:t>
            </a:r>
            <a:r>
              <a:rPr lang="zh-CN" altLang="en-US" sz="3200" b="1" dirty="0" smtClean="0">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兴</a:t>
            </a:r>
            <a:r>
              <a:rPr lang="zh-CN" altLang="en-US" sz="3200" b="1" dirty="0" smtClean="0">
                <a:latin typeface="微软雅黑" pitchFamily="34" charset="-122"/>
                <a:ea typeface="微软雅黑" pitchFamily="34" charset="-122"/>
              </a:rPr>
              <a:t>”是</a:t>
            </a:r>
            <a:r>
              <a:rPr lang="zh-CN" altLang="en-US" sz="3200" b="1" dirty="0" smtClean="0">
                <a:solidFill>
                  <a:srgbClr val="FF0000"/>
                </a:solidFill>
                <a:latin typeface="微软雅黑" pitchFamily="34" charset="-122"/>
                <a:ea typeface="微软雅黑" pitchFamily="34" charset="-122"/>
              </a:rPr>
              <a:t>托物起兴</a:t>
            </a:r>
            <a:r>
              <a:rPr lang="zh-CN" altLang="en-US" sz="3200" b="1" dirty="0" smtClean="0">
                <a:latin typeface="微软雅黑" pitchFamily="34" charset="-122"/>
                <a:ea typeface="微软雅黑" pitchFamily="34" charset="-122"/>
              </a:rPr>
              <a:t>，即借别的事务来引起所歌咏的内容。  “</a:t>
            </a:r>
            <a:r>
              <a:rPr lang="zh-CN" altLang="en-US" sz="3200" b="1" dirty="0" smtClean="0">
                <a:solidFill>
                  <a:srgbClr val="FF0000"/>
                </a:solidFill>
                <a:latin typeface="微软雅黑" pitchFamily="34" charset="-122"/>
                <a:ea typeface="微软雅黑" pitchFamily="34" charset="-122"/>
              </a:rPr>
              <a:t>风、雅、颂</a:t>
            </a:r>
            <a:r>
              <a:rPr lang="zh-CN" altLang="en-US" sz="3200" b="1" dirty="0">
                <a:solidFill>
                  <a:srgbClr val="FF0000"/>
                </a:solidFill>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赋、比</a:t>
            </a:r>
            <a:r>
              <a:rPr lang="zh-CN" altLang="en-US" sz="3200" b="1" dirty="0">
                <a:solidFill>
                  <a:srgbClr val="FF0000"/>
                </a:solidFill>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兴</a:t>
            </a:r>
            <a:r>
              <a:rPr lang="zh-CN" altLang="en-US" sz="3200" b="1" dirty="0" smtClean="0">
                <a:latin typeface="微软雅黑" pitchFamily="34" charset="-122"/>
                <a:ea typeface="微软雅黑" pitchFamily="34" charset="-122"/>
              </a:rPr>
              <a:t>”合称为</a:t>
            </a: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诗经</a:t>
            </a:r>
            <a:r>
              <a:rPr lang="en-US" altLang="zh-CN" sz="3200" b="1" dirty="0" smtClean="0">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六义</a:t>
            </a:r>
            <a:r>
              <a:rPr lang="zh-CN" altLang="en-US" sz="3200" b="1" dirty="0" smtClean="0">
                <a:latin typeface="微软雅黑" pitchFamily="34" charset="-122"/>
                <a:ea typeface="微软雅黑" pitchFamily="34" charset="-122"/>
              </a:rPr>
              <a:t>”。</a:t>
            </a:r>
          </a:p>
        </p:txBody>
      </p:sp>
      <p:sp>
        <p:nvSpPr>
          <p:cNvPr id="5" name="日期占位符 4"/>
          <p:cNvSpPr>
            <a:spLocks noGrp="1"/>
          </p:cNvSpPr>
          <p:nvPr>
            <p:ph type="dt" sz="half" idx="10"/>
          </p:nvPr>
        </p:nvSpPr>
        <p:spPr/>
        <p:txBody>
          <a:bodyPr/>
          <a:lstStyle/>
          <a:p>
            <a:pPr>
              <a:defRPr/>
            </a:pPr>
            <a:fld id="{05395327-4571-46ED-A3FF-B24412248360}" type="datetime3">
              <a:rPr lang="zh-CN" altLang="en-US" smtClean="0"/>
              <a:t>2016年12月30日星期五</a:t>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Text Box 7"/>
          <p:cNvSpPr txBox="1">
            <a:spLocks noChangeArrowheads="1"/>
          </p:cNvSpPr>
          <p:nvPr/>
        </p:nvSpPr>
        <p:spPr bwMode="auto">
          <a:xfrm>
            <a:off x="-3810000" y="2133600"/>
            <a:ext cx="5562600" cy="366713"/>
          </a:xfrm>
          <a:prstGeom prst="rect">
            <a:avLst/>
          </a:prstGeom>
          <a:noFill/>
          <a:ln w="9525">
            <a:noFill/>
            <a:miter lim="800000"/>
            <a:headEnd/>
            <a:tailEnd/>
          </a:ln>
          <a:effectLst/>
        </p:spPr>
        <p:txBody>
          <a:bodyPr>
            <a:spAutoFit/>
          </a:bodyPr>
          <a:lstStyle/>
          <a:p>
            <a:pPr>
              <a:spcBef>
                <a:spcPct val="50000"/>
              </a:spcBef>
            </a:pPr>
            <a:r>
              <a:rPr lang="zh-CN" altLang="en-US"/>
              <a:t>关关雎鸠</a:t>
            </a:r>
          </a:p>
        </p:txBody>
      </p:sp>
      <p:sp>
        <p:nvSpPr>
          <p:cNvPr id="21512" name="Text Box 8"/>
          <p:cNvSpPr txBox="1">
            <a:spLocks noChangeArrowheads="1"/>
          </p:cNvSpPr>
          <p:nvPr/>
        </p:nvSpPr>
        <p:spPr bwMode="auto">
          <a:xfrm>
            <a:off x="304800" y="3352800"/>
            <a:ext cx="1524000" cy="396875"/>
          </a:xfrm>
          <a:prstGeom prst="rect">
            <a:avLst/>
          </a:prstGeom>
          <a:noFill/>
          <a:ln w="9525">
            <a:noFill/>
            <a:miter lim="800000"/>
            <a:headEnd/>
            <a:tailEnd/>
          </a:ln>
          <a:effectLst/>
        </p:spPr>
        <p:txBody>
          <a:bodyPr>
            <a:spAutoFit/>
          </a:bodyPr>
          <a:lstStyle/>
          <a:p>
            <a:pPr>
              <a:spcBef>
                <a:spcPct val="50000"/>
              </a:spcBef>
            </a:pPr>
            <a:r>
              <a:rPr lang="zh-CN" altLang="en-US" sz="2000" dirty="0"/>
              <a:t>关 关 </a:t>
            </a:r>
            <a:r>
              <a:rPr lang="zh-CN" altLang="en-US" sz="2000" b="1" dirty="0">
                <a:solidFill>
                  <a:schemeClr val="tx2"/>
                </a:solidFill>
              </a:rPr>
              <a:t>雎  鸠</a:t>
            </a:r>
          </a:p>
        </p:txBody>
      </p:sp>
      <p:sp>
        <p:nvSpPr>
          <p:cNvPr id="21513" name="Text Box 9"/>
          <p:cNvSpPr txBox="1">
            <a:spLocks noChangeArrowheads="1"/>
          </p:cNvSpPr>
          <p:nvPr/>
        </p:nvSpPr>
        <p:spPr bwMode="auto">
          <a:xfrm>
            <a:off x="2209800" y="3276600"/>
            <a:ext cx="1752600" cy="396875"/>
          </a:xfrm>
          <a:prstGeom prst="rect">
            <a:avLst/>
          </a:prstGeom>
          <a:noFill/>
          <a:ln w="9525">
            <a:noFill/>
            <a:miter lim="800000"/>
            <a:headEnd/>
            <a:tailEnd/>
          </a:ln>
          <a:effectLst/>
        </p:spPr>
        <p:txBody>
          <a:bodyPr>
            <a:spAutoFit/>
          </a:bodyPr>
          <a:lstStyle/>
          <a:p>
            <a:pPr>
              <a:spcBef>
                <a:spcPct val="50000"/>
              </a:spcBef>
            </a:pPr>
            <a:r>
              <a:rPr lang="zh-CN" altLang="en-US" sz="2000" b="1">
                <a:solidFill>
                  <a:schemeClr val="tx2"/>
                </a:solidFill>
              </a:rPr>
              <a:t>窈   窕  </a:t>
            </a:r>
            <a:r>
              <a:rPr lang="zh-CN" altLang="en-US" sz="2000"/>
              <a:t>淑 女</a:t>
            </a:r>
          </a:p>
        </p:txBody>
      </p:sp>
      <p:sp>
        <p:nvSpPr>
          <p:cNvPr id="21514" name="Text Box 10"/>
          <p:cNvSpPr txBox="1">
            <a:spLocks noChangeArrowheads="1"/>
          </p:cNvSpPr>
          <p:nvPr/>
        </p:nvSpPr>
        <p:spPr bwMode="auto">
          <a:xfrm>
            <a:off x="4038600" y="3276600"/>
            <a:ext cx="1600200" cy="396875"/>
          </a:xfrm>
          <a:prstGeom prst="rect">
            <a:avLst/>
          </a:prstGeom>
          <a:noFill/>
          <a:ln w="9525">
            <a:noFill/>
            <a:miter lim="800000"/>
            <a:headEnd/>
            <a:tailEnd/>
          </a:ln>
          <a:effectLst/>
        </p:spPr>
        <p:txBody>
          <a:bodyPr>
            <a:spAutoFit/>
          </a:bodyPr>
          <a:lstStyle/>
          <a:p>
            <a:pPr>
              <a:spcBef>
                <a:spcPct val="50000"/>
              </a:spcBef>
            </a:pPr>
            <a:r>
              <a:rPr lang="zh-CN" altLang="en-US" sz="2000"/>
              <a:t>君 子 </a:t>
            </a:r>
            <a:r>
              <a:rPr lang="zh-CN" altLang="en-US" sz="2000" b="1">
                <a:solidFill>
                  <a:schemeClr val="tx2"/>
                </a:solidFill>
              </a:rPr>
              <a:t>好   逑</a:t>
            </a:r>
          </a:p>
        </p:txBody>
      </p:sp>
      <p:sp>
        <p:nvSpPr>
          <p:cNvPr id="21515" name="Text Box 11"/>
          <p:cNvSpPr txBox="1">
            <a:spLocks noChangeArrowheads="1"/>
          </p:cNvSpPr>
          <p:nvPr/>
        </p:nvSpPr>
        <p:spPr bwMode="auto">
          <a:xfrm>
            <a:off x="6477000" y="3276600"/>
            <a:ext cx="1981200" cy="396875"/>
          </a:xfrm>
          <a:prstGeom prst="rect">
            <a:avLst/>
          </a:prstGeom>
          <a:noFill/>
          <a:ln w="9525">
            <a:noFill/>
            <a:miter lim="800000"/>
            <a:headEnd/>
            <a:tailEnd/>
          </a:ln>
          <a:effectLst/>
        </p:spPr>
        <p:txBody>
          <a:bodyPr>
            <a:spAutoFit/>
          </a:bodyPr>
          <a:lstStyle/>
          <a:p>
            <a:pPr>
              <a:spcBef>
                <a:spcPct val="50000"/>
              </a:spcBef>
            </a:pPr>
            <a:r>
              <a:rPr lang="zh-CN" altLang="en-US" sz="2000" b="1">
                <a:solidFill>
                  <a:schemeClr val="tx2"/>
                </a:solidFill>
              </a:rPr>
              <a:t>参   差</a:t>
            </a:r>
            <a:r>
              <a:rPr lang="zh-CN" altLang="en-US" sz="2000"/>
              <a:t>    </a:t>
            </a:r>
            <a:r>
              <a:rPr lang="zh-CN" altLang="en-US" sz="2000" b="1">
                <a:solidFill>
                  <a:schemeClr val="tx2"/>
                </a:solidFill>
              </a:rPr>
              <a:t>荇  </a:t>
            </a:r>
            <a:r>
              <a:rPr lang="zh-CN" altLang="en-US" sz="2000"/>
              <a:t>菜</a:t>
            </a:r>
          </a:p>
        </p:txBody>
      </p:sp>
      <p:sp>
        <p:nvSpPr>
          <p:cNvPr id="21516" name="Text Box 12"/>
          <p:cNvSpPr txBox="1">
            <a:spLocks noChangeArrowheads="1"/>
          </p:cNvSpPr>
          <p:nvPr/>
        </p:nvSpPr>
        <p:spPr bwMode="auto">
          <a:xfrm>
            <a:off x="6781800" y="5257800"/>
            <a:ext cx="1600200" cy="396875"/>
          </a:xfrm>
          <a:prstGeom prst="rect">
            <a:avLst/>
          </a:prstGeom>
          <a:noFill/>
          <a:ln w="9525">
            <a:noFill/>
            <a:miter lim="800000"/>
            <a:headEnd/>
            <a:tailEnd/>
          </a:ln>
          <a:effectLst/>
        </p:spPr>
        <p:txBody>
          <a:bodyPr>
            <a:spAutoFit/>
          </a:bodyPr>
          <a:lstStyle/>
          <a:p>
            <a:pPr>
              <a:spcBef>
                <a:spcPct val="50000"/>
              </a:spcBef>
            </a:pPr>
            <a:r>
              <a:rPr lang="zh-CN" altLang="en-US" sz="2000" b="1">
                <a:solidFill>
                  <a:schemeClr val="tx2"/>
                </a:solidFill>
              </a:rPr>
              <a:t>寤   寐 </a:t>
            </a:r>
            <a:r>
              <a:rPr lang="zh-CN" altLang="en-US" sz="2000"/>
              <a:t>求 之</a:t>
            </a:r>
          </a:p>
        </p:txBody>
      </p:sp>
      <p:sp>
        <p:nvSpPr>
          <p:cNvPr id="21520" name="Text Box 16"/>
          <p:cNvSpPr txBox="1">
            <a:spLocks noChangeArrowheads="1"/>
          </p:cNvSpPr>
          <p:nvPr/>
        </p:nvSpPr>
        <p:spPr bwMode="auto">
          <a:xfrm>
            <a:off x="304800" y="4343400"/>
            <a:ext cx="1600200" cy="396875"/>
          </a:xfrm>
          <a:prstGeom prst="rect">
            <a:avLst/>
          </a:prstGeom>
          <a:noFill/>
          <a:ln w="9525">
            <a:noFill/>
            <a:miter lim="800000"/>
            <a:headEnd/>
            <a:tailEnd/>
          </a:ln>
          <a:effectLst/>
        </p:spPr>
        <p:txBody>
          <a:bodyPr>
            <a:spAutoFit/>
          </a:bodyPr>
          <a:lstStyle/>
          <a:p>
            <a:r>
              <a:rPr lang="zh-CN" altLang="en-US" sz="2000" b="1">
                <a:solidFill>
                  <a:schemeClr val="tx2"/>
                </a:solidFill>
              </a:rPr>
              <a:t>蒹   葭 </a:t>
            </a:r>
            <a:r>
              <a:rPr lang="zh-CN" altLang="en-US" sz="2000"/>
              <a:t>苍 苍</a:t>
            </a:r>
          </a:p>
        </p:txBody>
      </p:sp>
      <p:sp>
        <p:nvSpPr>
          <p:cNvPr id="21521" name="Text Box 17"/>
          <p:cNvSpPr txBox="1">
            <a:spLocks noChangeArrowheads="1"/>
          </p:cNvSpPr>
          <p:nvPr/>
        </p:nvSpPr>
        <p:spPr bwMode="auto">
          <a:xfrm>
            <a:off x="2209800" y="4267200"/>
            <a:ext cx="1676400" cy="396875"/>
          </a:xfrm>
          <a:prstGeom prst="rect">
            <a:avLst/>
          </a:prstGeom>
          <a:noFill/>
          <a:ln w="9525">
            <a:noFill/>
            <a:miter lim="800000"/>
            <a:headEnd/>
            <a:tailEnd/>
          </a:ln>
          <a:effectLst/>
        </p:spPr>
        <p:txBody>
          <a:bodyPr>
            <a:spAutoFit/>
          </a:bodyPr>
          <a:lstStyle/>
          <a:p>
            <a:pPr>
              <a:spcBef>
                <a:spcPct val="50000"/>
              </a:spcBef>
            </a:pPr>
            <a:r>
              <a:rPr lang="zh-CN" altLang="en-US" sz="2000" b="1">
                <a:solidFill>
                  <a:schemeClr val="tx2"/>
                </a:solidFill>
              </a:rPr>
              <a:t>溯  洄 </a:t>
            </a:r>
            <a:r>
              <a:rPr lang="zh-CN" altLang="en-US" sz="2000"/>
              <a:t>从 之</a:t>
            </a:r>
          </a:p>
        </p:txBody>
      </p:sp>
      <p:sp>
        <p:nvSpPr>
          <p:cNvPr id="21522" name="Text Box 18"/>
          <p:cNvSpPr txBox="1">
            <a:spLocks noChangeArrowheads="1"/>
          </p:cNvSpPr>
          <p:nvPr/>
        </p:nvSpPr>
        <p:spPr bwMode="auto">
          <a:xfrm>
            <a:off x="4139952" y="4293096"/>
            <a:ext cx="1524000" cy="396875"/>
          </a:xfrm>
          <a:prstGeom prst="rect">
            <a:avLst/>
          </a:prstGeom>
          <a:noFill/>
          <a:ln w="9525">
            <a:noFill/>
            <a:miter lim="800000"/>
            <a:headEnd/>
            <a:tailEnd/>
          </a:ln>
          <a:effectLst/>
        </p:spPr>
        <p:txBody>
          <a:bodyPr>
            <a:spAutoFit/>
          </a:bodyPr>
          <a:lstStyle/>
          <a:p>
            <a:pPr>
              <a:spcBef>
                <a:spcPct val="50000"/>
              </a:spcBef>
            </a:pPr>
            <a:r>
              <a:rPr lang="zh-CN" altLang="en-US" sz="2000"/>
              <a:t>白 露 未 </a:t>
            </a:r>
            <a:r>
              <a:rPr lang="zh-CN" altLang="en-US" sz="2000" b="1">
                <a:solidFill>
                  <a:schemeClr val="tx2"/>
                </a:solidFill>
              </a:rPr>
              <a:t>唏</a:t>
            </a:r>
          </a:p>
        </p:txBody>
      </p:sp>
      <p:sp>
        <p:nvSpPr>
          <p:cNvPr id="21523" name="Text Box 19"/>
          <p:cNvSpPr txBox="1">
            <a:spLocks noChangeArrowheads="1"/>
          </p:cNvSpPr>
          <p:nvPr/>
        </p:nvSpPr>
        <p:spPr bwMode="auto">
          <a:xfrm>
            <a:off x="6781800" y="4267200"/>
            <a:ext cx="1447800" cy="396875"/>
          </a:xfrm>
          <a:prstGeom prst="rect">
            <a:avLst/>
          </a:prstGeom>
          <a:noFill/>
          <a:ln w="9525">
            <a:noFill/>
            <a:miter lim="800000"/>
            <a:headEnd/>
            <a:tailEnd/>
          </a:ln>
          <a:effectLst/>
        </p:spPr>
        <p:txBody>
          <a:bodyPr>
            <a:spAutoFit/>
          </a:bodyPr>
          <a:lstStyle/>
          <a:p>
            <a:pPr>
              <a:spcBef>
                <a:spcPct val="50000"/>
              </a:spcBef>
            </a:pPr>
            <a:r>
              <a:rPr lang="zh-CN" altLang="en-US" sz="2000"/>
              <a:t>在 水 之 </a:t>
            </a:r>
            <a:r>
              <a:rPr lang="zh-CN" altLang="en-US" sz="2000" b="1">
                <a:solidFill>
                  <a:schemeClr val="tx2"/>
                </a:solidFill>
              </a:rPr>
              <a:t>湄</a:t>
            </a:r>
          </a:p>
        </p:txBody>
      </p:sp>
      <p:sp>
        <p:nvSpPr>
          <p:cNvPr id="21525" name="Text Box 21"/>
          <p:cNvSpPr txBox="1">
            <a:spLocks noChangeArrowheads="1"/>
          </p:cNvSpPr>
          <p:nvPr/>
        </p:nvSpPr>
        <p:spPr bwMode="auto">
          <a:xfrm>
            <a:off x="381000" y="1844824"/>
            <a:ext cx="1524000" cy="400110"/>
          </a:xfrm>
          <a:prstGeom prst="rect">
            <a:avLst/>
          </a:prstGeom>
          <a:noFill/>
          <a:ln w="9525">
            <a:noFill/>
            <a:miter lim="800000"/>
            <a:headEnd/>
            <a:tailEnd/>
          </a:ln>
          <a:effectLst/>
        </p:spPr>
        <p:txBody>
          <a:bodyPr wrap="square">
            <a:spAutoFit/>
          </a:bodyPr>
          <a:lstStyle/>
          <a:p>
            <a:pPr>
              <a:spcBef>
                <a:spcPct val="50000"/>
              </a:spcBef>
            </a:pPr>
            <a:r>
              <a:rPr lang="zh-CN" altLang="en-US" sz="2000" dirty="0"/>
              <a:t>道 阻 且 </a:t>
            </a:r>
            <a:r>
              <a:rPr lang="zh-CN" altLang="en-US" sz="2000" b="1" dirty="0">
                <a:solidFill>
                  <a:schemeClr val="tx2"/>
                </a:solidFill>
              </a:rPr>
              <a:t>跻</a:t>
            </a:r>
          </a:p>
        </p:txBody>
      </p:sp>
      <p:sp>
        <p:nvSpPr>
          <p:cNvPr id="21526" name="Text Box 22"/>
          <p:cNvSpPr txBox="1">
            <a:spLocks noChangeArrowheads="1"/>
          </p:cNvSpPr>
          <p:nvPr/>
        </p:nvSpPr>
        <p:spPr bwMode="auto">
          <a:xfrm>
            <a:off x="381000" y="5334000"/>
            <a:ext cx="1447800" cy="396875"/>
          </a:xfrm>
          <a:prstGeom prst="rect">
            <a:avLst/>
          </a:prstGeom>
          <a:noFill/>
          <a:ln w="9525">
            <a:noFill/>
            <a:miter lim="800000"/>
            <a:headEnd/>
            <a:tailEnd/>
          </a:ln>
          <a:effectLst/>
        </p:spPr>
        <p:txBody>
          <a:bodyPr>
            <a:spAutoFit/>
          </a:bodyPr>
          <a:lstStyle/>
          <a:p>
            <a:pPr>
              <a:spcBef>
                <a:spcPct val="50000"/>
              </a:spcBef>
            </a:pPr>
            <a:r>
              <a:rPr lang="zh-CN" altLang="en-US" sz="2000"/>
              <a:t>在 水 之 </a:t>
            </a:r>
            <a:r>
              <a:rPr lang="zh-CN" altLang="en-US" b="1">
                <a:solidFill>
                  <a:schemeClr val="tx2"/>
                </a:solidFill>
              </a:rPr>
              <a:t>涘 </a:t>
            </a:r>
          </a:p>
        </p:txBody>
      </p:sp>
      <p:sp>
        <p:nvSpPr>
          <p:cNvPr id="21527" name="Text Box 23"/>
          <p:cNvSpPr txBox="1">
            <a:spLocks noChangeArrowheads="1"/>
          </p:cNvSpPr>
          <p:nvPr/>
        </p:nvSpPr>
        <p:spPr bwMode="auto">
          <a:xfrm>
            <a:off x="2209800" y="5334000"/>
            <a:ext cx="1676400" cy="396875"/>
          </a:xfrm>
          <a:prstGeom prst="rect">
            <a:avLst/>
          </a:prstGeom>
          <a:noFill/>
          <a:ln w="9525">
            <a:noFill/>
            <a:miter lim="800000"/>
            <a:headEnd/>
            <a:tailEnd/>
          </a:ln>
          <a:effectLst/>
        </p:spPr>
        <p:txBody>
          <a:bodyPr>
            <a:spAutoFit/>
          </a:bodyPr>
          <a:lstStyle/>
          <a:p>
            <a:pPr>
              <a:spcBef>
                <a:spcPct val="50000"/>
              </a:spcBef>
            </a:pPr>
            <a:r>
              <a:rPr lang="zh-CN" altLang="en-US" sz="2000"/>
              <a:t>宛在水中 </a:t>
            </a:r>
            <a:r>
              <a:rPr lang="zh-CN" altLang="en-US" sz="2000" b="1">
                <a:solidFill>
                  <a:schemeClr val="tx2"/>
                </a:solidFill>
              </a:rPr>
              <a:t>坻</a:t>
            </a:r>
          </a:p>
        </p:txBody>
      </p:sp>
      <p:sp>
        <p:nvSpPr>
          <p:cNvPr id="21528" name="Text Box 24"/>
          <p:cNvSpPr txBox="1">
            <a:spLocks noChangeArrowheads="1"/>
          </p:cNvSpPr>
          <p:nvPr/>
        </p:nvSpPr>
        <p:spPr bwMode="auto">
          <a:xfrm>
            <a:off x="4114800" y="5334000"/>
            <a:ext cx="1905000" cy="396875"/>
          </a:xfrm>
          <a:prstGeom prst="rect">
            <a:avLst/>
          </a:prstGeom>
          <a:noFill/>
          <a:ln w="9525">
            <a:noFill/>
            <a:miter lim="800000"/>
            <a:headEnd/>
            <a:tailEnd/>
          </a:ln>
          <a:effectLst/>
        </p:spPr>
        <p:txBody>
          <a:bodyPr>
            <a:spAutoFit/>
          </a:bodyPr>
          <a:lstStyle/>
          <a:p>
            <a:pPr>
              <a:spcBef>
                <a:spcPct val="50000"/>
              </a:spcBef>
            </a:pPr>
            <a:r>
              <a:rPr lang="zh-CN" altLang="en-US" sz="2000"/>
              <a:t>宛 在 水 中 </a:t>
            </a:r>
            <a:r>
              <a:rPr lang="zh-CN" altLang="en-US" sz="2000" b="1">
                <a:solidFill>
                  <a:schemeClr val="tx2"/>
                </a:solidFill>
              </a:rPr>
              <a:t> </a:t>
            </a:r>
            <a:r>
              <a:rPr lang="zh-CN" altLang="en-US" b="1">
                <a:solidFill>
                  <a:schemeClr val="tx2"/>
                </a:solidFill>
              </a:rPr>
              <a:t>沚</a:t>
            </a:r>
            <a:r>
              <a:rPr lang="zh-CN" altLang="en-US"/>
              <a:t> </a:t>
            </a:r>
          </a:p>
        </p:txBody>
      </p:sp>
      <p:sp>
        <p:nvSpPr>
          <p:cNvPr id="21529" name="Text Box 25"/>
          <p:cNvSpPr txBox="1">
            <a:spLocks noChangeArrowheads="1"/>
          </p:cNvSpPr>
          <p:nvPr/>
        </p:nvSpPr>
        <p:spPr bwMode="auto">
          <a:xfrm>
            <a:off x="914400" y="2971800"/>
            <a:ext cx="990600" cy="457200"/>
          </a:xfrm>
          <a:prstGeom prst="rect">
            <a:avLst/>
          </a:prstGeom>
          <a:noFill/>
          <a:ln w="9525">
            <a:noFill/>
            <a:miter lim="800000"/>
            <a:headEnd/>
            <a:tailEnd/>
          </a:ln>
          <a:effectLst/>
        </p:spPr>
        <p:txBody>
          <a:bodyPr>
            <a:spAutoFit/>
          </a:bodyPr>
          <a:lstStyle/>
          <a:p>
            <a:pPr>
              <a:spcBef>
                <a:spcPct val="50000"/>
              </a:spcBef>
            </a:pPr>
            <a:r>
              <a:rPr lang="en-US" altLang="zh-CN" sz="2000" b="1"/>
              <a:t> </a:t>
            </a:r>
            <a:r>
              <a:rPr lang="en-US" altLang="zh-CN" sz="2400" b="1"/>
              <a:t>jū  jiū</a:t>
            </a:r>
          </a:p>
        </p:txBody>
      </p:sp>
      <p:sp>
        <p:nvSpPr>
          <p:cNvPr id="21531" name="Text Box 27"/>
          <p:cNvSpPr txBox="1">
            <a:spLocks noChangeArrowheads="1"/>
          </p:cNvSpPr>
          <p:nvPr/>
        </p:nvSpPr>
        <p:spPr bwMode="auto">
          <a:xfrm>
            <a:off x="2057400" y="2895600"/>
            <a:ext cx="1447800" cy="519113"/>
          </a:xfrm>
          <a:prstGeom prst="rect">
            <a:avLst/>
          </a:prstGeom>
          <a:noFill/>
          <a:ln w="9525">
            <a:noFill/>
            <a:miter lim="800000"/>
            <a:headEnd/>
            <a:tailEnd/>
          </a:ln>
          <a:effectLst/>
        </p:spPr>
        <p:txBody>
          <a:bodyPr>
            <a:spAutoFit/>
          </a:bodyPr>
          <a:lstStyle/>
          <a:p>
            <a:pPr>
              <a:spcBef>
                <a:spcPct val="50000"/>
              </a:spcBef>
            </a:pPr>
            <a:r>
              <a:rPr lang="en-US" altLang="zh-CN" sz="2000" b="1"/>
              <a:t>y</a:t>
            </a:r>
            <a:r>
              <a:rPr lang="en-US" altLang="zh-CN" sz="2800" b="1"/>
              <a:t>ǎ</a:t>
            </a:r>
            <a:r>
              <a:rPr lang="en-US" altLang="zh-CN" sz="2000" b="1"/>
              <a:t>o </a:t>
            </a:r>
            <a:r>
              <a:rPr lang="en-US" altLang="zh-CN" sz="2400" b="1"/>
              <a:t>tiǎo</a:t>
            </a:r>
          </a:p>
        </p:txBody>
      </p:sp>
      <p:sp>
        <p:nvSpPr>
          <p:cNvPr id="21532" name="Text Box 28"/>
          <p:cNvSpPr txBox="1">
            <a:spLocks noChangeArrowheads="1"/>
          </p:cNvSpPr>
          <p:nvPr/>
        </p:nvSpPr>
        <p:spPr bwMode="auto">
          <a:xfrm>
            <a:off x="4495800" y="2895600"/>
            <a:ext cx="1295400" cy="457200"/>
          </a:xfrm>
          <a:prstGeom prst="rect">
            <a:avLst/>
          </a:prstGeom>
          <a:noFill/>
          <a:ln w="9525">
            <a:noFill/>
            <a:miter lim="800000"/>
            <a:headEnd/>
            <a:tailEnd/>
          </a:ln>
          <a:effectLst/>
        </p:spPr>
        <p:txBody>
          <a:bodyPr>
            <a:spAutoFit/>
          </a:bodyPr>
          <a:lstStyle/>
          <a:p>
            <a:pPr>
              <a:spcBef>
                <a:spcPct val="50000"/>
              </a:spcBef>
            </a:pPr>
            <a:r>
              <a:rPr lang="en-US" altLang="zh-CN" sz="2400" b="1"/>
              <a:t>hǎo qiú</a:t>
            </a:r>
          </a:p>
        </p:txBody>
      </p:sp>
      <p:sp>
        <p:nvSpPr>
          <p:cNvPr id="21534" name="Text Box 30"/>
          <p:cNvSpPr txBox="1">
            <a:spLocks noChangeArrowheads="1"/>
          </p:cNvSpPr>
          <p:nvPr/>
        </p:nvSpPr>
        <p:spPr bwMode="auto">
          <a:xfrm>
            <a:off x="6324600" y="2895600"/>
            <a:ext cx="1981200" cy="457200"/>
          </a:xfrm>
          <a:prstGeom prst="rect">
            <a:avLst/>
          </a:prstGeom>
          <a:noFill/>
          <a:ln w="9525">
            <a:noFill/>
            <a:miter lim="800000"/>
            <a:headEnd/>
            <a:tailEnd/>
          </a:ln>
          <a:effectLst/>
        </p:spPr>
        <p:txBody>
          <a:bodyPr>
            <a:spAutoFit/>
          </a:bodyPr>
          <a:lstStyle/>
          <a:p>
            <a:pPr>
              <a:spcBef>
                <a:spcPct val="50000"/>
              </a:spcBef>
            </a:pPr>
            <a:r>
              <a:rPr lang="en-US" altLang="zh-CN" sz="2400" b="1"/>
              <a:t>Cēn cī xìng</a:t>
            </a:r>
          </a:p>
        </p:txBody>
      </p:sp>
      <p:sp>
        <p:nvSpPr>
          <p:cNvPr id="21535" name="Text Box 31"/>
          <p:cNvSpPr txBox="1">
            <a:spLocks noChangeArrowheads="1"/>
          </p:cNvSpPr>
          <p:nvPr/>
        </p:nvSpPr>
        <p:spPr bwMode="auto">
          <a:xfrm>
            <a:off x="7696200" y="3886200"/>
            <a:ext cx="762000" cy="457200"/>
          </a:xfrm>
          <a:prstGeom prst="rect">
            <a:avLst/>
          </a:prstGeom>
          <a:noFill/>
          <a:ln w="9525">
            <a:noFill/>
            <a:miter lim="800000"/>
            <a:headEnd/>
            <a:tailEnd/>
          </a:ln>
          <a:effectLst/>
        </p:spPr>
        <p:txBody>
          <a:bodyPr>
            <a:spAutoFit/>
          </a:bodyPr>
          <a:lstStyle/>
          <a:p>
            <a:pPr>
              <a:spcBef>
                <a:spcPct val="50000"/>
              </a:spcBef>
            </a:pPr>
            <a:r>
              <a:rPr lang="en-US" altLang="zh-CN" sz="2400" b="1"/>
              <a:t>méi</a:t>
            </a:r>
          </a:p>
        </p:txBody>
      </p:sp>
      <p:sp>
        <p:nvSpPr>
          <p:cNvPr id="21536" name="Text Box 32"/>
          <p:cNvSpPr txBox="1">
            <a:spLocks noChangeArrowheads="1"/>
          </p:cNvSpPr>
          <p:nvPr/>
        </p:nvSpPr>
        <p:spPr bwMode="auto">
          <a:xfrm>
            <a:off x="5105400" y="3886200"/>
            <a:ext cx="609600" cy="457200"/>
          </a:xfrm>
          <a:prstGeom prst="rect">
            <a:avLst/>
          </a:prstGeom>
          <a:noFill/>
          <a:ln w="9525">
            <a:noFill/>
            <a:miter lim="800000"/>
            <a:headEnd/>
            <a:tailEnd/>
          </a:ln>
          <a:effectLst/>
        </p:spPr>
        <p:txBody>
          <a:bodyPr>
            <a:spAutoFit/>
          </a:bodyPr>
          <a:lstStyle/>
          <a:p>
            <a:pPr>
              <a:spcBef>
                <a:spcPct val="50000"/>
              </a:spcBef>
            </a:pPr>
            <a:r>
              <a:rPr lang="en-US" altLang="zh-CN" sz="2400" b="1"/>
              <a:t>xī</a:t>
            </a:r>
          </a:p>
        </p:txBody>
      </p:sp>
      <p:sp>
        <p:nvSpPr>
          <p:cNvPr id="21537" name="Text Box 33"/>
          <p:cNvSpPr txBox="1">
            <a:spLocks noChangeArrowheads="1"/>
          </p:cNvSpPr>
          <p:nvPr/>
        </p:nvSpPr>
        <p:spPr bwMode="auto">
          <a:xfrm>
            <a:off x="2133600" y="3886200"/>
            <a:ext cx="2057400" cy="457200"/>
          </a:xfrm>
          <a:prstGeom prst="rect">
            <a:avLst/>
          </a:prstGeom>
          <a:noFill/>
          <a:ln w="9525">
            <a:noFill/>
            <a:miter lim="800000"/>
            <a:headEnd/>
            <a:tailEnd/>
          </a:ln>
          <a:effectLst/>
        </p:spPr>
        <p:txBody>
          <a:bodyPr>
            <a:spAutoFit/>
          </a:bodyPr>
          <a:lstStyle/>
          <a:p>
            <a:pPr>
              <a:spcBef>
                <a:spcPct val="50000"/>
              </a:spcBef>
            </a:pPr>
            <a:r>
              <a:rPr lang="en-US" altLang="zh-CN" sz="2400" b="1"/>
              <a:t>sù huí</a:t>
            </a:r>
          </a:p>
        </p:txBody>
      </p:sp>
      <p:sp>
        <p:nvSpPr>
          <p:cNvPr id="21538" name="Text Box 34"/>
          <p:cNvSpPr txBox="1">
            <a:spLocks noChangeArrowheads="1"/>
          </p:cNvSpPr>
          <p:nvPr/>
        </p:nvSpPr>
        <p:spPr bwMode="auto">
          <a:xfrm>
            <a:off x="228600" y="3886200"/>
            <a:ext cx="1143000" cy="457200"/>
          </a:xfrm>
          <a:prstGeom prst="rect">
            <a:avLst/>
          </a:prstGeom>
          <a:noFill/>
          <a:ln w="9525">
            <a:noFill/>
            <a:miter lim="800000"/>
            <a:headEnd/>
            <a:tailEnd/>
          </a:ln>
          <a:effectLst/>
        </p:spPr>
        <p:txBody>
          <a:bodyPr>
            <a:spAutoFit/>
          </a:bodyPr>
          <a:lstStyle/>
          <a:p>
            <a:pPr>
              <a:spcBef>
                <a:spcPct val="50000"/>
              </a:spcBef>
            </a:pPr>
            <a:r>
              <a:rPr lang="en-US" altLang="zh-CN" sz="2400" b="1"/>
              <a:t>jiān jiā</a:t>
            </a:r>
          </a:p>
        </p:txBody>
      </p:sp>
      <p:sp>
        <p:nvSpPr>
          <p:cNvPr id="21539" name="Text Box 35"/>
          <p:cNvSpPr txBox="1">
            <a:spLocks noChangeArrowheads="1"/>
          </p:cNvSpPr>
          <p:nvPr/>
        </p:nvSpPr>
        <p:spPr bwMode="auto">
          <a:xfrm>
            <a:off x="1219200" y="5029200"/>
            <a:ext cx="522288" cy="457200"/>
          </a:xfrm>
          <a:prstGeom prst="rect">
            <a:avLst/>
          </a:prstGeom>
          <a:noFill/>
          <a:ln w="9525">
            <a:noFill/>
            <a:miter lim="800000"/>
            <a:headEnd/>
            <a:tailEnd/>
          </a:ln>
          <a:effectLst/>
        </p:spPr>
        <p:txBody>
          <a:bodyPr wrap="none">
            <a:spAutoFit/>
          </a:bodyPr>
          <a:lstStyle/>
          <a:p>
            <a:r>
              <a:rPr lang="en-US" altLang="zh-CN" sz="2400" b="1"/>
              <a:t> sì</a:t>
            </a:r>
          </a:p>
        </p:txBody>
      </p:sp>
      <p:sp>
        <p:nvSpPr>
          <p:cNvPr id="21540" name="Text Box 36"/>
          <p:cNvSpPr txBox="1">
            <a:spLocks noChangeArrowheads="1"/>
          </p:cNvSpPr>
          <p:nvPr/>
        </p:nvSpPr>
        <p:spPr bwMode="auto">
          <a:xfrm>
            <a:off x="3200400" y="4953000"/>
            <a:ext cx="914400" cy="457200"/>
          </a:xfrm>
          <a:prstGeom prst="rect">
            <a:avLst/>
          </a:prstGeom>
          <a:noFill/>
          <a:ln w="9525">
            <a:noFill/>
            <a:miter lim="800000"/>
            <a:headEnd/>
            <a:tailEnd/>
          </a:ln>
          <a:effectLst/>
        </p:spPr>
        <p:txBody>
          <a:bodyPr>
            <a:spAutoFit/>
          </a:bodyPr>
          <a:lstStyle/>
          <a:p>
            <a:pPr>
              <a:spcBef>
                <a:spcPct val="50000"/>
              </a:spcBef>
            </a:pPr>
            <a:r>
              <a:rPr lang="en-US" altLang="zh-CN" sz="2400" b="1"/>
              <a:t>chí</a:t>
            </a:r>
          </a:p>
        </p:txBody>
      </p:sp>
      <p:sp>
        <p:nvSpPr>
          <p:cNvPr id="21541" name="Text Box 37"/>
          <p:cNvSpPr txBox="1">
            <a:spLocks noChangeArrowheads="1"/>
          </p:cNvSpPr>
          <p:nvPr/>
        </p:nvSpPr>
        <p:spPr bwMode="auto">
          <a:xfrm>
            <a:off x="5334000" y="4876800"/>
            <a:ext cx="838200" cy="519113"/>
          </a:xfrm>
          <a:prstGeom prst="rect">
            <a:avLst/>
          </a:prstGeom>
          <a:noFill/>
          <a:ln w="9525">
            <a:noFill/>
            <a:miter lim="800000"/>
            <a:headEnd/>
            <a:tailEnd/>
          </a:ln>
          <a:effectLst/>
        </p:spPr>
        <p:txBody>
          <a:bodyPr>
            <a:spAutoFit/>
          </a:bodyPr>
          <a:lstStyle/>
          <a:p>
            <a:pPr>
              <a:spcBef>
                <a:spcPct val="50000"/>
              </a:spcBef>
            </a:pPr>
            <a:r>
              <a:rPr lang="en-US" altLang="zh-CN" sz="2800" b="1"/>
              <a:t>zhǐ</a:t>
            </a:r>
          </a:p>
        </p:txBody>
      </p:sp>
      <p:sp>
        <p:nvSpPr>
          <p:cNvPr id="21542" name="Text Box 38"/>
          <p:cNvSpPr txBox="1">
            <a:spLocks noChangeArrowheads="1"/>
          </p:cNvSpPr>
          <p:nvPr/>
        </p:nvSpPr>
        <p:spPr bwMode="auto">
          <a:xfrm>
            <a:off x="6705600" y="4876800"/>
            <a:ext cx="1219200" cy="457200"/>
          </a:xfrm>
          <a:prstGeom prst="rect">
            <a:avLst/>
          </a:prstGeom>
          <a:noFill/>
          <a:ln w="9525">
            <a:noFill/>
            <a:miter lim="800000"/>
            <a:headEnd/>
            <a:tailEnd/>
          </a:ln>
          <a:effectLst/>
        </p:spPr>
        <p:txBody>
          <a:bodyPr>
            <a:spAutoFit/>
          </a:bodyPr>
          <a:lstStyle/>
          <a:p>
            <a:pPr>
              <a:spcBef>
                <a:spcPct val="50000"/>
              </a:spcBef>
            </a:pPr>
            <a:r>
              <a:rPr lang="en-US" altLang="zh-CN" sz="2400" b="1"/>
              <a:t>wù mèi</a:t>
            </a:r>
          </a:p>
        </p:txBody>
      </p:sp>
      <p:sp>
        <p:nvSpPr>
          <p:cNvPr id="21543" name="Text Box 39"/>
          <p:cNvSpPr txBox="1">
            <a:spLocks noChangeArrowheads="1"/>
          </p:cNvSpPr>
          <p:nvPr/>
        </p:nvSpPr>
        <p:spPr bwMode="auto">
          <a:xfrm>
            <a:off x="1371600" y="1484784"/>
            <a:ext cx="914400" cy="461665"/>
          </a:xfrm>
          <a:prstGeom prst="rect">
            <a:avLst/>
          </a:prstGeom>
          <a:noFill/>
          <a:ln w="9525">
            <a:noFill/>
            <a:miter lim="800000"/>
            <a:headEnd/>
            <a:tailEnd/>
          </a:ln>
          <a:effectLst/>
        </p:spPr>
        <p:txBody>
          <a:bodyPr wrap="square">
            <a:spAutoFit/>
          </a:bodyPr>
          <a:lstStyle/>
          <a:p>
            <a:pPr>
              <a:spcBef>
                <a:spcPct val="50000"/>
              </a:spcBef>
            </a:pPr>
            <a:r>
              <a:rPr lang="en-US" altLang="zh-CN" sz="2400" b="1" dirty="0" err="1"/>
              <a:t>jì</a:t>
            </a:r>
            <a:endParaRPr lang="en-US" altLang="zh-CN" sz="2400" b="1" dirty="0"/>
          </a:p>
        </p:txBody>
      </p:sp>
      <p:sp>
        <p:nvSpPr>
          <p:cNvPr id="33" name="日期占位符 32"/>
          <p:cNvSpPr>
            <a:spLocks noGrp="1"/>
          </p:cNvSpPr>
          <p:nvPr>
            <p:ph type="dt" sz="half" idx="10"/>
          </p:nvPr>
        </p:nvSpPr>
        <p:spPr/>
        <p:txBody>
          <a:bodyPr/>
          <a:lstStyle/>
          <a:p>
            <a:fld id="{9B3BF831-F1C8-45A5-A8BC-08BB20BF0E23}" type="datetime3">
              <a:rPr lang="zh-CN" altLang="en-US" smtClean="0"/>
              <a:t>2016年12月30日星期五</a:t>
            </a:fld>
            <a:endParaRPr lang="en-US" altLang="zh-CN"/>
          </a:p>
        </p:txBody>
      </p:sp>
      <p:sp>
        <p:nvSpPr>
          <p:cNvPr id="34" name="TextBox 33"/>
          <p:cNvSpPr txBox="1"/>
          <p:nvPr/>
        </p:nvSpPr>
        <p:spPr>
          <a:xfrm>
            <a:off x="1763688" y="0"/>
            <a:ext cx="3168352"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积累字音</a:t>
            </a:r>
            <a:endParaRPr lang="zh-CN" altLang="en-US" sz="4000" b="1" dirty="0">
              <a:solidFill>
                <a:srgbClr val="190DB3"/>
              </a:solidFill>
              <a:latin typeface="微软雅黑" pitchFamily="34" charset="-122"/>
              <a:ea typeface="微软雅黑" pitchFamily="34" charset="-122"/>
            </a:endParaRPr>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1512"/>
                                        </p:tgtEl>
                                        <p:attrNameLst>
                                          <p:attrName>style.visibility</p:attrName>
                                        </p:attrNameLst>
                                      </p:cBhvr>
                                      <p:to>
                                        <p:strVal val="visible"/>
                                      </p:to>
                                    </p:set>
                                    <p:anim from="(-#ppt_w/2)" to="(#ppt_x)" calcmode="lin" valueType="num">
                                      <p:cBhvr>
                                        <p:cTn id="7" dur="600" fill="hold">
                                          <p:stCondLst>
                                            <p:cond delay="0"/>
                                          </p:stCondLst>
                                        </p:cTn>
                                        <p:tgtEl>
                                          <p:spTgt spid="21512"/>
                                        </p:tgtEl>
                                        <p:attrNameLst>
                                          <p:attrName>ppt_x</p:attrName>
                                        </p:attrNameLst>
                                      </p:cBhvr>
                                    </p:anim>
                                    <p:anim from="0" to="-1.0" calcmode="lin" valueType="num">
                                      <p:cBhvr>
                                        <p:cTn id="8" dur="200" decel="50000" autoRev="1" fill="hold">
                                          <p:stCondLst>
                                            <p:cond delay="600"/>
                                          </p:stCondLst>
                                        </p:cTn>
                                        <p:tgtEl>
                                          <p:spTgt spid="21512"/>
                                        </p:tgtEl>
                                        <p:attrNameLst>
                                          <p:attrName>xshear</p:attrName>
                                        </p:attrNameLst>
                                      </p:cBhvr>
                                    </p:anim>
                                    <p:animScale>
                                      <p:cBhvr>
                                        <p:cTn id="9" dur="200" decel="100000" autoRev="1" fill="hold">
                                          <p:stCondLst>
                                            <p:cond delay="600"/>
                                          </p:stCondLst>
                                        </p:cTn>
                                        <p:tgtEl>
                                          <p:spTgt spid="21512"/>
                                        </p:tgtEl>
                                      </p:cBhvr>
                                      <p:from x="100000" y="100000"/>
                                      <p:to x="80000" y="100000"/>
                                    </p:animScale>
                                    <p:anim by="(#ppt_h/3+#ppt_w*0.1)" calcmode="lin" valueType="num">
                                      <p:cBhvr additive="sum">
                                        <p:cTn id="10" dur="200" decel="100000" autoRev="1" fill="hold">
                                          <p:stCondLst>
                                            <p:cond delay="600"/>
                                          </p:stCondLst>
                                        </p:cTn>
                                        <p:tgtEl>
                                          <p:spTgt spid="2151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21513"/>
                                        </p:tgtEl>
                                        <p:attrNameLst>
                                          <p:attrName>style.visibility</p:attrName>
                                        </p:attrNameLst>
                                      </p:cBhvr>
                                      <p:to>
                                        <p:strVal val="visible"/>
                                      </p:to>
                                    </p:set>
                                    <p:anim from="(-#ppt_w/2)" to="(#ppt_x)" calcmode="lin" valueType="num">
                                      <p:cBhvr>
                                        <p:cTn id="15" dur="600" fill="hold">
                                          <p:stCondLst>
                                            <p:cond delay="0"/>
                                          </p:stCondLst>
                                        </p:cTn>
                                        <p:tgtEl>
                                          <p:spTgt spid="21513"/>
                                        </p:tgtEl>
                                        <p:attrNameLst>
                                          <p:attrName>ppt_x</p:attrName>
                                        </p:attrNameLst>
                                      </p:cBhvr>
                                    </p:anim>
                                    <p:anim from="0" to="-1.0" calcmode="lin" valueType="num">
                                      <p:cBhvr>
                                        <p:cTn id="16" dur="200" decel="50000" autoRev="1" fill="hold">
                                          <p:stCondLst>
                                            <p:cond delay="600"/>
                                          </p:stCondLst>
                                        </p:cTn>
                                        <p:tgtEl>
                                          <p:spTgt spid="21513"/>
                                        </p:tgtEl>
                                        <p:attrNameLst>
                                          <p:attrName>xshear</p:attrName>
                                        </p:attrNameLst>
                                      </p:cBhvr>
                                    </p:anim>
                                    <p:animScale>
                                      <p:cBhvr>
                                        <p:cTn id="17" dur="200" decel="100000" autoRev="1" fill="hold">
                                          <p:stCondLst>
                                            <p:cond delay="600"/>
                                          </p:stCondLst>
                                        </p:cTn>
                                        <p:tgtEl>
                                          <p:spTgt spid="21513"/>
                                        </p:tgtEl>
                                      </p:cBhvr>
                                      <p:from x="100000" y="100000"/>
                                      <p:to x="80000" y="100000"/>
                                    </p:animScale>
                                    <p:anim by="(#ppt_h/3+#ppt_w*0.1)" calcmode="lin" valueType="num">
                                      <p:cBhvr additive="sum">
                                        <p:cTn id="18" dur="200" decel="100000" autoRev="1" fill="hold">
                                          <p:stCondLst>
                                            <p:cond delay="600"/>
                                          </p:stCondLst>
                                        </p:cTn>
                                        <p:tgtEl>
                                          <p:spTgt spid="2151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21514"/>
                                        </p:tgtEl>
                                        <p:attrNameLst>
                                          <p:attrName>style.visibility</p:attrName>
                                        </p:attrNameLst>
                                      </p:cBhvr>
                                      <p:to>
                                        <p:strVal val="visible"/>
                                      </p:to>
                                    </p:set>
                                    <p:anim from="(-#ppt_w/2)" to="(#ppt_x)" calcmode="lin" valueType="num">
                                      <p:cBhvr>
                                        <p:cTn id="23" dur="600" fill="hold">
                                          <p:stCondLst>
                                            <p:cond delay="0"/>
                                          </p:stCondLst>
                                        </p:cTn>
                                        <p:tgtEl>
                                          <p:spTgt spid="21514"/>
                                        </p:tgtEl>
                                        <p:attrNameLst>
                                          <p:attrName>ppt_x</p:attrName>
                                        </p:attrNameLst>
                                      </p:cBhvr>
                                    </p:anim>
                                    <p:anim from="0" to="-1.0" calcmode="lin" valueType="num">
                                      <p:cBhvr>
                                        <p:cTn id="24" dur="200" decel="50000" autoRev="1" fill="hold">
                                          <p:stCondLst>
                                            <p:cond delay="600"/>
                                          </p:stCondLst>
                                        </p:cTn>
                                        <p:tgtEl>
                                          <p:spTgt spid="21514"/>
                                        </p:tgtEl>
                                        <p:attrNameLst>
                                          <p:attrName>xshear</p:attrName>
                                        </p:attrNameLst>
                                      </p:cBhvr>
                                    </p:anim>
                                    <p:animScale>
                                      <p:cBhvr>
                                        <p:cTn id="25" dur="200" decel="100000" autoRev="1" fill="hold">
                                          <p:stCondLst>
                                            <p:cond delay="600"/>
                                          </p:stCondLst>
                                        </p:cTn>
                                        <p:tgtEl>
                                          <p:spTgt spid="21514"/>
                                        </p:tgtEl>
                                      </p:cBhvr>
                                      <p:from x="100000" y="100000"/>
                                      <p:to x="80000" y="100000"/>
                                    </p:animScale>
                                    <p:anim by="(#ppt_h/3+#ppt_w*0.1)" calcmode="lin" valueType="num">
                                      <p:cBhvr additive="sum">
                                        <p:cTn id="26" dur="200" decel="100000" autoRev="1" fill="hold">
                                          <p:stCondLst>
                                            <p:cond delay="600"/>
                                          </p:stCondLst>
                                        </p:cTn>
                                        <p:tgtEl>
                                          <p:spTgt spid="21514"/>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21515"/>
                                        </p:tgtEl>
                                        <p:attrNameLst>
                                          <p:attrName>style.visibility</p:attrName>
                                        </p:attrNameLst>
                                      </p:cBhvr>
                                      <p:to>
                                        <p:strVal val="visible"/>
                                      </p:to>
                                    </p:set>
                                    <p:anim from="(-#ppt_w/2)" to="(#ppt_x)" calcmode="lin" valueType="num">
                                      <p:cBhvr>
                                        <p:cTn id="31" dur="600" fill="hold">
                                          <p:stCondLst>
                                            <p:cond delay="0"/>
                                          </p:stCondLst>
                                        </p:cTn>
                                        <p:tgtEl>
                                          <p:spTgt spid="21515"/>
                                        </p:tgtEl>
                                        <p:attrNameLst>
                                          <p:attrName>ppt_x</p:attrName>
                                        </p:attrNameLst>
                                      </p:cBhvr>
                                    </p:anim>
                                    <p:anim from="0" to="-1.0" calcmode="lin" valueType="num">
                                      <p:cBhvr>
                                        <p:cTn id="32" dur="200" decel="50000" autoRev="1" fill="hold">
                                          <p:stCondLst>
                                            <p:cond delay="600"/>
                                          </p:stCondLst>
                                        </p:cTn>
                                        <p:tgtEl>
                                          <p:spTgt spid="21515"/>
                                        </p:tgtEl>
                                        <p:attrNameLst>
                                          <p:attrName>xshear</p:attrName>
                                        </p:attrNameLst>
                                      </p:cBhvr>
                                    </p:anim>
                                    <p:animScale>
                                      <p:cBhvr>
                                        <p:cTn id="33" dur="200" decel="100000" autoRev="1" fill="hold">
                                          <p:stCondLst>
                                            <p:cond delay="600"/>
                                          </p:stCondLst>
                                        </p:cTn>
                                        <p:tgtEl>
                                          <p:spTgt spid="21515"/>
                                        </p:tgtEl>
                                      </p:cBhvr>
                                      <p:from x="100000" y="100000"/>
                                      <p:to x="80000" y="100000"/>
                                    </p:animScale>
                                    <p:anim by="(#ppt_h/3+#ppt_w*0.1)" calcmode="lin" valueType="num">
                                      <p:cBhvr additive="sum">
                                        <p:cTn id="34" dur="200" decel="100000" autoRev="1" fill="hold">
                                          <p:stCondLst>
                                            <p:cond delay="600"/>
                                          </p:stCondLst>
                                        </p:cTn>
                                        <p:tgtEl>
                                          <p:spTgt spid="21515"/>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40" presetClass="entr" presetSubtype="0" fill="hold" grpId="0" nodeType="clickEffect">
                                  <p:stCondLst>
                                    <p:cond delay="0"/>
                                  </p:stCondLst>
                                  <p:iterate type="lt">
                                    <p:tmPct val="10000"/>
                                  </p:iterate>
                                  <p:childTnLst>
                                    <p:set>
                                      <p:cBhvr>
                                        <p:cTn id="38" dur="1" fill="hold">
                                          <p:stCondLst>
                                            <p:cond delay="0"/>
                                          </p:stCondLst>
                                        </p:cTn>
                                        <p:tgtEl>
                                          <p:spTgt spid="21529"/>
                                        </p:tgtEl>
                                        <p:attrNameLst>
                                          <p:attrName>style.visibility</p:attrName>
                                        </p:attrNameLst>
                                      </p:cBhvr>
                                      <p:to>
                                        <p:strVal val="visible"/>
                                      </p:to>
                                    </p:set>
                                    <p:animEffect transition="in" filter="fade">
                                      <p:cBhvr>
                                        <p:cTn id="39" dur="1000"/>
                                        <p:tgtEl>
                                          <p:spTgt spid="21529"/>
                                        </p:tgtEl>
                                      </p:cBhvr>
                                    </p:animEffect>
                                    <p:anim calcmode="lin" valueType="num">
                                      <p:cBhvr>
                                        <p:cTn id="40" dur="1000" fill="hold"/>
                                        <p:tgtEl>
                                          <p:spTgt spid="21529"/>
                                        </p:tgtEl>
                                        <p:attrNameLst>
                                          <p:attrName>ppt_x</p:attrName>
                                        </p:attrNameLst>
                                      </p:cBhvr>
                                      <p:tavLst>
                                        <p:tav tm="0">
                                          <p:val>
                                            <p:strVal val="#ppt_x-.1"/>
                                          </p:val>
                                        </p:tav>
                                        <p:tav tm="100000">
                                          <p:val>
                                            <p:strVal val="#ppt_x"/>
                                          </p:val>
                                        </p:tav>
                                      </p:tavLst>
                                    </p:anim>
                                    <p:anim calcmode="lin" valueType="num">
                                      <p:cBhvr>
                                        <p:cTn id="41" dur="1000" fill="hold"/>
                                        <p:tgtEl>
                                          <p:spTgt spid="21529"/>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0" presetClass="entr" presetSubtype="0" fill="hold" grpId="0" nodeType="clickEffect">
                                  <p:stCondLst>
                                    <p:cond delay="0"/>
                                  </p:stCondLst>
                                  <p:iterate type="lt">
                                    <p:tmPct val="10000"/>
                                  </p:iterate>
                                  <p:childTnLst>
                                    <p:set>
                                      <p:cBhvr>
                                        <p:cTn id="45" dur="1" fill="hold">
                                          <p:stCondLst>
                                            <p:cond delay="0"/>
                                          </p:stCondLst>
                                        </p:cTn>
                                        <p:tgtEl>
                                          <p:spTgt spid="21531"/>
                                        </p:tgtEl>
                                        <p:attrNameLst>
                                          <p:attrName>style.visibility</p:attrName>
                                        </p:attrNameLst>
                                      </p:cBhvr>
                                      <p:to>
                                        <p:strVal val="visible"/>
                                      </p:to>
                                    </p:set>
                                    <p:animEffect transition="in" filter="fade">
                                      <p:cBhvr>
                                        <p:cTn id="46" dur="1000"/>
                                        <p:tgtEl>
                                          <p:spTgt spid="21531"/>
                                        </p:tgtEl>
                                      </p:cBhvr>
                                    </p:animEffect>
                                    <p:anim calcmode="lin" valueType="num">
                                      <p:cBhvr>
                                        <p:cTn id="47" dur="1000" fill="hold"/>
                                        <p:tgtEl>
                                          <p:spTgt spid="21531"/>
                                        </p:tgtEl>
                                        <p:attrNameLst>
                                          <p:attrName>ppt_x</p:attrName>
                                        </p:attrNameLst>
                                      </p:cBhvr>
                                      <p:tavLst>
                                        <p:tav tm="0">
                                          <p:val>
                                            <p:strVal val="#ppt_x-.1"/>
                                          </p:val>
                                        </p:tav>
                                        <p:tav tm="100000">
                                          <p:val>
                                            <p:strVal val="#ppt_x"/>
                                          </p:val>
                                        </p:tav>
                                      </p:tavLst>
                                    </p:anim>
                                    <p:anim calcmode="lin" valueType="num">
                                      <p:cBhvr>
                                        <p:cTn id="48" dur="1000" fill="hold"/>
                                        <p:tgtEl>
                                          <p:spTgt spid="21531"/>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0" presetClass="entr" presetSubtype="0" fill="hold" grpId="0" nodeType="clickEffect">
                                  <p:stCondLst>
                                    <p:cond delay="0"/>
                                  </p:stCondLst>
                                  <p:iterate type="lt">
                                    <p:tmPct val="10000"/>
                                  </p:iterate>
                                  <p:childTnLst>
                                    <p:set>
                                      <p:cBhvr>
                                        <p:cTn id="52" dur="1" fill="hold">
                                          <p:stCondLst>
                                            <p:cond delay="0"/>
                                          </p:stCondLst>
                                        </p:cTn>
                                        <p:tgtEl>
                                          <p:spTgt spid="21532"/>
                                        </p:tgtEl>
                                        <p:attrNameLst>
                                          <p:attrName>style.visibility</p:attrName>
                                        </p:attrNameLst>
                                      </p:cBhvr>
                                      <p:to>
                                        <p:strVal val="visible"/>
                                      </p:to>
                                    </p:set>
                                    <p:animEffect transition="in" filter="fade">
                                      <p:cBhvr>
                                        <p:cTn id="53" dur="1000"/>
                                        <p:tgtEl>
                                          <p:spTgt spid="21532"/>
                                        </p:tgtEl>
                                      </p:cBhvr>
                                    </p:animEffect>
                                    <p:anim calcmode="lin" valueType="num">
                                      <p:cBhvr>
                                        <p:cTn id="54" dur="1000" fill="hold"/>
                                        <p:tgtEl>
                                          <p:spTgt spid="21532"/>
                                        </p:tgtEl>
                                        <p:attrNameLst>
                                          <p:attrName>ppt_x</p:attrName>
                                        </p:attrNameLst>
                                      </p:cBhvr>
                                      <p:tavLst>
                                        <p:tav tm="0">
                                          <p:val>
                                            <p:strVal val="#ppt_x-.1"/>
                                          </p:val>
                                        </p:tav>
                                        <p:tav tm="100000">
                                          <p:val>
                                            <p:strVal val="#ppt_x"/>
                                          </p:val>
                                        </p:tav>
                                      </p:tavLst>
                                    </p:anim>
                                    <p:anim calcmode="lin" valueType="num">
                                      <p:cBhvr>
                                        <p:cTn id="55" dur="1000" fill="hold"/>
                                        <p:tgtEl>
                                          <p:spTgt spid="21532"/>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0" presetClass="entr" presetSubtype="0" fill="hold" grpId="0" nodeType="clickEffect">
                                  <p:stCondLst>
                                    <p:cond delay="0"/>
                                  </p:stCondLst>
                                  <p:iterate type="lt">
                                    <p:tmPct val="10000"/>
                                  </p:iterate>
                                  <p:childTnLst>
                                    <p:set>
                                      <p:cBhvr>
                                        <p:cTn id="59" dur="1" fill="hold">
                                          <p:stCondLst>
                                            <p:cond delay="0"/>
                                          </p:stCondLst>
                                        </p:cTn>
                                        <p:tgtEl>
                                          <p:spTgt spid="21534"/>
                                        </p:tgtEl>
                                        <p:attrNameLst>
                                          <p:attrName>style.visibility</p:attrName>
                                        </p:attrNameLst>
                                      </p:cBhvr>
                                      <p:to>
                                        <p:strVal val="visible"/>
                                      </p:to>
                                    </p:set>
                                    <p:animEffect transition="in" filter="fade">
                                      <p:cBhvr>
                                        <p:cTn id="60" dur="1000"/>
                                        <p:tgtEl>
                                          <p:spTgt spid="21534"/>
                                        </p:tgtEl>
                                      </p:cBhvr>
                                    </p:animEffect>
                                    <p:anim calcmode="lin" valueType="num">
                                      <p:cBhvr>
                                        <p:cTn id="61" dur="1000" fill="hold"/>
                                        <p:tgtEl>
                                          <p:spTgt spid="21534"/>
                                        </p:tgtEl>
                                        <p:attrNameLst>
                                          <p:attrName>ppt_x</p:attrName>
                                        </p:attrNameLst>
                                      </p:cBhvr>
                                      <p:tavLst>
                                        <p:tav tm="0">
                                          <p:val>
                                            <p:strVal val="#ppt_x-.1"/>
                                          </p:val>
                                        </p:tav>
                                        <p:tav tm="100000">
                                          <p:val>
                                            <p:strVal val="#ppt_x"/>
                                          </p:val>
                                        </p:tav>
                                      </p:tavLst>
                                    </p:anim>
                                    <p:anim calcmode="lin" valueType="num">
                                      <p:cBhvr>
                                        <p:cTn id="62" dur="1000" fill="hold"/>
                                        <p:tgtEl>
                                          <p:spTgt spid="2153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6" presetClass="entr" presetSubtype="0" fill="hold" grpId="0" nodeType="clickEffect">
                                  <p:stCondLst>
                                    <p:cond delay="0"/>
                                  </p:stCondLst>
                                  <p:iterate type="lt">
                                    <p:tmPct val="10000"/>
                                  </p:iterate>
                                  <p:childTnLst>
                                    <p:set>
                                      <p:cBhvr>
                                        <p:cTn id="66" dur="1" fill="hold">
                                          <p:stCondLst>
                                            <p:cond delay="0"/>
                                          </p:stCondLst>
                                        </p:cTn>
                                        <p:tgtEl>
                                          <p:spTgt spid="21520"/>
                                        </p:tgtEl>
                                        <p:attrNameLst>
                                          <p:attrName>style.visibility</p:attrName>
                                        </p:attrNameLst>
                                      </p:cBhvr>
                                      <p:to>
                                        <p:strVal val="visible"/>
                                      </p:to>
                                    </p:set>
                                    <p:anim by="(-#ppt_w*2)" calcmode="lin" valueType="num">
                                      <p:cBhvr rctx="PPT">
                                        <p:cTn id="67" dur="500" autoRev="1" fill="hold">
                                          <p:stCondLst>
                                            <p:cond delay="0"/>
                                          </p:stCondLst>
                                        </p:cTn>
                                        <p:tgtEl>
                                          <p:spTgt spid="21520"/>
                                        </p:tgtEl>
                                        <p:attrNameLst>
                                          <p:attrName>ppt_w</p:attrName>
                                        </p:attrNameLst>
                                      </p:cBhvr>
                                    </p:anim>
                                    <p:anim by="(#ppt_w*0.50)" calcmode="lin" valueType="num">
                                      <p:cBhvr>
                                        <p:cTn id="68" dur="500" decel="50000" autoRev="1" fill="hold">
                                          <p:stCondLst>
                                            <p:cond delay="0"/>
                                          </p:stCondLst>
                                        </p:cTn>
                                        <p:tgtEl>
                                          <p:spTgt spid="21520"/>
                                        </p:tgtEl>
                                        <p:attrNameLst>
                                          <p:attrName>ppt_x</p:attrName>
                                        </p:attrNameLst>
                                      </p:cBhvr>
                                    </p:anim>
                                    <p:anim from="(-#ppt_h/2)" to="(#ppt_y)" calcmode="lin" valueType="num">
                                      <p:cBhvr>
                                        <p:cTn id="69" dur="1000" fill="hold">
                                          <p:stCondLst>
                                            <p:cond delay="0"/>
                                          </p:stCondLst>
                                        </p:cTn>
                                        <p:tgtEl>
                                          <p:spTgt spid="21520"/>
                                        </p:tgtEl>
                                        <p:attrNameLst>
                                          <p:attrName>ppt_y</p:attrName>
                                        </p:attrNameLst>
                                      </p:cBhvr>
                                    </p:anim>
                                    <p:animRot by="21600000">
                                      <p:cBhvr>
                                        <p:cTn id="70" dur="1000" fill="hold">
                                          <p:stCondLst>
                                            <p:cond delay="0"/>
                                          </p:stCondLst>
                                        </p:cTn>
                                        <p:tgtEl>
                                          <p:spTgt spid="21520"/>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41" presetClass="entr" presetSubtype="0" fill="hold" grpId="0" nodeType="clickEffect">
                                  <p:stCondLst>
                                    <p:cond delay="0"/>
                                  </p:stCondLst>
                                  <p:iterate type="lt">
                                    <p:tmPct val="10000"/>
                                  </p:iterate>
                                  <p:childTnLst>
                                    <p:set>
                                      <p:cBhvr>
                                        <p:cTn id="74" dur="1" fill="hold">
                                          <p:stCondLst>
                                            <p:cond delay="0"/>
                                          </p:stCondLst>
                                        </p:cTn>
                                        <p:tgtEl>
                                          <p:spTgt spid="21521"/>
                                        </p:tgtEl>
                                        <p:attrNameLst>
                                          <p:attrName>style.visibility</p:attrName>
                                        </p:attrNameLst>
                                      </p:cBhvr>
                                      <p:to>
                                        <p:strVal val="visible"/>
                                      </p:to>
                                    </p:set>
                                    <p:anim calcmode="lin" valueType="num">
                                      <p:cBhvr>
                                        <p:cTn id="75" dur="500" fill="hold"/>
                                        <p:tgtEl>
                                          <p:spTgt spid="21521"/>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1521"/>
                                        </p:tgtEl>
                                        <p:attrNameLst>
                                          <p:attrName>ppt_y</p:attrName>
                                        </p:attrNameLst>
                                      </p:cBhvr>
                                      <p:tavLst>
                                        <p:tav tm="0">
                                          <p:val>
                                            <p:strVal val="#ppt_y"/>
                                          </p:val>
                                        </p:tav>
                                        <p:tav tm="100000">
                                          <p:val>
                                            <p:strVal val="#ppt_y"/>
                                          </p:val>
                                        </p:tav>
                                      </p:tavLst>
                                    </p:anim>
                                    <p:anim calcmode="lin" valueType="num">
                                      <p:cBhvr>
                                        <p:cTn id="77" dur="500" fill="hold"/>
                                        <p:tgtEl>
                                          <p:spTgt spid="21521"/>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1521"/>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1521"/>
                                        </p:tgtEl>
                                      </p:cBhvr>
                                    </p:animEffect>
                                  </p:childTnLst>
                                </p:cTn>
                              </p:par>
                            </p:childTnLst>
                          </p:cTn>
                        </p:par>
                      </p:childTnLst>
                    </p:cTn>
                  </p:par>
                  <p:par>
                    <p:cTn id="80" fill="hold">
                      <p:stCondLst>
                        <p:cond delay="indefinite"/>
                      </p:stCondLst>
                      <p:childTnLst>
                        <p:par>
                          <p:cTn id="81" fill="hold">
                            <p:stCondLst>
                              <p:cond delay="0"/>
                            </p:stCondLst>
                            <p:childTnLst>
                              <p:par>
                                <p:cTn id="82" presetID="48" presetClass="entr" presetSubtype="0" accel="50000" fill="hold" grpId="0" nodeType="clickEffect">
                                  <p:stCondLst>
                                    <p:cond delay="0"/>
                                  </p:stCondLst>
                                  <p:childTnLst>
                                    <p:set>
                                      <p:cBhvr>
                                        <p:cTn id="83" dur="1" fill="hold">
                                          <p:stCondLst>
                                            <p:cond delay="0"/>
                                          </p:stCondLst>
                                        </p:cTn>
                                        <p:tgtEl>
                                          <p:spTgt spid="21522"/>
                                        </p:tgtEl>
                                        <p:attrNameLst>
                                          <p:attrName>style.visibility</p:attrName>
                                        </p:attrNameLst>
                                      </p:cBhvr>
                                      <p:to>
                                        <p:strVal val="visible"/>
                                      </p:to>
                                    </p:set>
                                    <p:anim calcmode="lin" valueType="num">
                                      <p:cBhvr>
                                        <p:cTn id="84" dur="1000" fill="hold"/>
                                        <p:tgtEl>
                                          <p:spTgt spid="2152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5" dur="1000" fill="hold"/>
                                        <p:tgtEl>
                                          <p:spTgt spid="21522"/>
                                        </p:tgtEl>
                                        <p:attrNameLst>
                                          <p:attrName>ppt_x</p:attrName>
                                        </p:attrNameLst>
                                      </p:cBhvr>
                                      <p:tavLst>
                                        <p:tav tm="0">
                                          <p:val>
                                            <p:fltVal val="-1"/>
                                          </p:val>
                                        </p:tav>
                                        <p:tav tm="50000">
                                          <p:val>
                                            <p:fltVal val="0.95"/>
                                          </p:val>
                                        </p:tav>
                                        <p:tav tm="100000">
                                          <p:val>
                                            <p:strVal val="#ppt_x"/>
                                          </p:val>
                                        </p:tav>
                                      </p:tavLst>
                                    </p:anim>
                                    <p:anim calcmode="lin" valueType="num">
                                      <p:cBhvr>
                                        <p:cTn id="86" dur="1000" fill="hold"/>
                                        <p:tgtEl>
                                          <p:spTgt spid="21522"/>
                                        </p:tgtEl>
                                        <p:attrNameLst>
                                          <p:attrName>ppt_y</p:attrName>
                                        </p:attrNameLst>
                                      </p:cBhvr>
                                      <p:tavLst>
                                        <p:tav tm="0">
                                          <p:val>
                                            <p:strVal val="#ppt_y"/>
                                          </p:val>
                                        </p:tav>
                                        <p:tav tm="100000">
                                          <p:val>
                                            <p:strVal val="#ppt_y"/>
                                          </p:val>
                                        </p:tav>
                                      </p:tavLst>
                                    </p:anim>
                                    <p:animEffect transition="in" filter="fade">
                                      <p:cBhvr>
                                        <p:cTn id="87" dur="1000"/>
                                        <p:tgtEl>
                                          <p:spTgt spid="21522"/>
                                        </p:tgtEl>
                                      </p:cBhvr>
                                    </p:animEffect>
                                  </p:childTnLst>
                                </p:cTn>
                              </p:par>
                            </p:childTnLst>
                          </p:cTn>
                        </p:par>
                      </p:childTnLst>
                    </p:cTn>
                  </p:par>
                  <p:par>
                    <p:cTn id="88" fill="hold">
                      <p:stCondLst>
                        <p:cond delay="indefinite"/>
                      </p:stCondLst>
                      <p:childTnLst>
                        <p:par>
                          <p:cTn id="89" fill="hold">
                            <p:stCondLst>
                              <p:cond delay="0"/>
                            </p:stCondLst>
                            <p:childTnLst>
                              <p:par>
                                <p:cTn id="90" presetID="38" presetClass="entr" presetSubtype="0" accel="50000" fill="hold" grpId="0" nodeType="clickEffect">
                                  <p:stCondLst>
                                    <p:cond delay="0"/>
                                  </p:stCondLst>
                                  <p:iterate type="lt">
                                    <p:tmPct val="50000"/>
                                  </p:iterate>
                                  <p:childTnLst>
                                    <p:set>
                                      <p:cBhvr>
                                        <p:cTn id="91" dur="1" fill="hold">
                                          <p:stCondLst>
                                            <p:cond delay="0"/>
                                          </p:stCondLst>
                                        </p:cTn>
                                        <p:tgtEl>
                                          <p:spTgt spid="21523"/>
                                        </p:tgtEl>
                                        <p:attrNameLst>
                                          <p:attrName>style.visibility</p:attrName>
                                        </p:attrNameLst>
                                      </p:cBhvr>
                                      <p:to>
                                        <p:strVal val="visible"/>
                                      </p:to>
                                    </p:set>
                                    <p:set>
                                      <p:cBhvr>
                                        <p:cTn id="92" dur="455" fill="hold">
                                          <p:stCondLst>
                                            <p:cond delay="0"/>
                                          </p:stCondLst>
                                        </p:cTn>
                                        <p:tgtEl>
                                          <p:spTgt spid="21523"/>
                                        </p:tgtEl>
                                        <p:attrNameLst>
                                          <p:attrName>style.rotation</p:attrName>
                                        </p:attrNameLst>
                                      </p:cBhvr>
                                      <p:to>
                                        <p:strVal val="-45.0"/>
                                      </p:to>
                                    </p:set>
                                    <p:anim calcmode="lin" valueType="num">
                                      <p:cBhvr>
                                        <p:cTn id="93" dur="455" fill="hold">
                                          <p:stCondLst>
                                            <p:cond delay="455"/>
                                          </p:stCondLst>
                                        </p:cTn>
                                        <p:tgtEl>
                                          <p:spTgt spid="21523"/>
                                        </p:tgtEl>
                                        <p:attrNameLst>
                                          <p:attrName>style.rotation</p:attrName>
                                        </p:attrNameLst>
                                      </p:cBhvr>
                                      <p:tavLst>
                                        <p:tav tm="0">
                                          <p:val>
                                            <p:fltVal val="-45"/>
                                          </p:val>
                                        </p:tav>
                                        <p:tav tm="69900">
                                          <p:val>
                                            <p:fltVal val="45"/>
                                          </p:val>
                                        </p:tav>
                                        <p:tav tm="100000">
                                          <p:val>
                                            <p:fltVal val="0"/>
                                          </p:val>
                                        </p:tav>
                                      </p:tavLst>
                                    </p:anim>
                                    <p:anim calcmode="lin" valueType="num">
                                      <p:cBhvr>
                                        <p:cTn id="94" dur="455" fill="hold">
                                          <p:stCondLst>
                                            <p:cond delay="0"/>
                                          </p:stCondLst>
                                        </p:cTn>
                                        <p:tgtEl>
                                          <p:spTgt spid="21523"/>
                                        </p:tgtEl>
                                        <p:attrNameLst>
                                          <p:attrName>ppt_y</p:attrName>
                                        </p:attrNameLst>
                                      </p:cBhvr>
                                      <p:tavLst>
                                        <p:tav tm="0">
                                          <p:val>
                                            <p:strVal val="#ppt_y-1"/>
                                          </p:val>
                                        </p:tav>
                                        <p:tav tm="100000">
                                          <p:val>
                                            <p:strVal val="#ppt_y-(0.354*#ppt_w-0.172*#ppt_h)"/>
                                          </p:val>
                                        </p:tav>
                                      </p:tavLst>
                                    </p:anim>
                                    <p:anim calcmode="lin" valueType="num">
                                      <p:cBhvr>
                                        <p:cTn id="95" dur="156" decel="50000" autoRev="1" fill="hold">
                                          <p:stCondLst>
                                            <p:cond delay="455"/>
                                          </p:stCondLst>
                                        </p:cTn>
                                        <p:tgtEl>
                                          <p:spTgt spid="21523"/>
                                        </p:tgtEl>
                                        <p:attrNameLst>
                                          <p:attrName>ppt_y</p:attrName>
                                        </p:attrNameLst>
                                      </p:cBhvr>
                                      <p:tavLst>
                                        <p:tav tm="0">
                                          <p:val>
                                            <p:strVal val="#ppt_y-(0.354*#ppt_w-0.172*#ppt_h)"/>
                                          </p:val>
                                        </p:tav>
                                        <p:tav tm="100000">
                                          <p:val>
                                            <p:strVal val="#ppt_y-(0.354*#ppt_w-0.172*#ppt_h)-#ppt_h/2"/>
                                          </p:val>
                                        </p:tav>
                                      </p:tavLst>
                                    </p:anim>
                                    <p:anim calcmode="lin" valueType="num">
                                      <p:cBhvr>
                                        <p:cTn id="96" dur="136" fill="hold">
                                          <p:stCondLst>
                                            <p:cond delay="864"/>
                                          </p:stCondLst>
                                        </p:cTn>
                                        <p:tgtEl>
                                          <p:spTgt spid="21523"/>
                                        </p:tgtEl>
                                        <p:attrNameLst>
                                          <p:attrName>ppt_y</p:attrName>
                                        </p:attrNameLst>
                                      </p:cBhvr>
                                      <p:tavLst>
                                        <p:tav tm="0">
                                          <p:val>
                                            <p:strVal val="#ppt_y-(0.354*#ppt_w-0.172*#ppt_h)"/>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30" presetClass="entr" presetSubtype="0" fill="hold" grpId="0" nodeType="clickEffect">
                                  <p:stCondLst>
                                    <p:cond delay="0"/>
                                  </p:stCondLst>
                                  <p:childTnLst>
                                    <p:set>
                                      <p:cBhvr>
                                        <p:cTn id="100" dur="1" fill="hold">
                                          <p:stCondLst>
                                            <p:cond delay="0"/>
                                          </p:stCondLst>
                                        </p:cTn>
                                        <p:tgtEl>
                                          <p:spTgt spid="21538"/>
                                        </p:tgtEl>
                                        <p:attrNameLst>
                                          <p:attrName>style.visibility</p:attrName>
                                        </p:attrNameLst>
                                      </p:cBhvr>
                                      <p:to>
                                        <p:strVal val="visible"/>
                                      </p:to>
                                    </p:set>
                                    <p:animEffect transition="in" filter="fade">
                                      <p:cBhvr>
                                        <p:cTn id="101" dur="800" decel="100000"/>
                                        <p:tgtEl>
                                          <p:spTgt spid="21538"/>
                                        </p:tgtEl>
                                      </p:cBhvr>
                                    </p:animEffect>
                                    <p:anim calcmode="lin" valueType="num">
                                      <p:cBhvr>
                                        <p:cTn id="102" dur="800" decel="100000" fill="hold"/>
                                        <p:tgtEl>
                                          <p:spTgt spid="21538"/>
                                        </p:tgtEl>
                                        <p:attrNameLst>
                                          <p:attrName>style.rotation</p:attrName>
                                        </p:attrNameLst>
                                      </p:cBhvr>
                                      <p:tavLst>
                                        <p:tav tm="0">
                                          <p:val>
                                            <p:fltVal val="-90"/>
                                          </p:val>
                                        </p:tav>
                                        <p:tav tm="100000">
                                          <p:val>
                                            <p:fltVal val="0"/>
                                          </p:val>
                                        </p:tav>
                                      </p:tavLst>
                                    </p:anim>
                                    <p:anim calcmode="lin" valueType="num">
                                      <p:cBhvr>
                                        <p:cTn id="103" dur="800" decel="100000" fill="hold"/>
                                        <p:tgtEl>
                                          <p:spTgt spid="21538"/>
                                        </p:tgtEl>
                                        <p:attrNameLst>
                                          <p:attrName>ppt_x</p:attrName>
                                        </p:attrNameLst>
                                      </p:cBhvr>
                                      <p:tavLst>
                                        <p:tav tm="0">
                                          <p:val>
                                            <p:strVal val="#ppt_x+0.4"/>
                                          </p:val>
                                        </p:tav>
                                        <p:tav tm="100000">
                                          <p:val>
                                            <p:strVal val="#ppt_x-0.05"/>
                                          </p:val>
                                        </p:tav>
                                      </p:tavLst>
                                    </p:anim>
                                    <p:anim calcmode="lin" valueType="num">
                                      <p:cBhvr>
                                        <p:cTn id="104" dur="800" decel="100000" fill="hold"/>
                                        <p:tgtEl>
                                          <p:spTgt spid="21538"/>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21538"/>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21538"/>
                                        </p:tgtEl>
                                        <p:attrNameLst>
                                          <p:attrName>ppt_y</p:attrName>
                                        </p:attrNameLst>
                                      </p:cBhvr>
                                      <p:tavLst>
                                        <p:tav tm="0">
                                          <p:val>
                                            <p:strVal val="#ppt_y+0.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39" presetClass="entr" presetSubtype="0" accel="100000" fill="hold" grpId="0" nodeType="clickEffect">
                                  <p:stCondLst>
                                    <p:cond delay="0"/>
                                  </p:stCondLst>
                                  <p:childTnLst>
                                    <p:set>
                                      <p:cBhvr>
                                        <p:cTn id="110" dur="1" fill="hold">
                                          <p:stCondLst>
                                            <p:cond delay="0"/>
                                          </p:stCondLst>
                                        </p:cTn>
                                        <p:tgtEl>
                                          <p:spTgt spid="21537"/>
                                        </p:tgtEl>
                                        <p:attrNameLst>
                                          <p:attrName>style.visibility</p:attrName>
                                        </p:attrNameLst>
                                      </p:cBhvr>
                                      <p:to>
                                        <p:strVal val="visible"/>
                                      </p:to>
                                    </p:set>
                                    <p:anim calcmode="lin" valueType="num">
                                      <p:cBhvr>
                                        <p:cTn id="111" dur="500" fill="hold"/>
                                        <p:tgtEl>
                                          <p:spTgt spid="21537"/>
                                        </p:tgtEl>
                                        <p:attrNameLst>
                                          <p:attrName>ppt_h</p:attrName>
                                        </p:attrNameLst>
                                      </p:cBhvr>
                                      <p:tavLst>
                                        <p:tav tm="0">
                                          <p:val>
                                            <p:strVal val="#ppt_h/20"/>
                                          </p:val>
                                        </p:tav>
                                        <p:tav tm="50000">
                                          <p:val>
                                            <p:strVal val="#ppt_h/20"/>
                                          </p:val>
                                        </p:tav>
                                        <p:tav tm="100000">
                                          <p:val>
                                            <p:strVal val="#ppt_h"/>
                                          </p:val>
                                        </p:tav>
                                      </p:tavLst>
                                    </p:anim>
                                    <p:anim calcmode="lin" valueType="num">
                                      <p:cBhvr>
                                        <p:cTn id="112" dur="500" fill="hold"/>
                                        <p:tgtEl>
                                          <p:spTgt spid="21537"/>
                                        </p:tgtEl>
                                        <p:attrNameLst>
                                          <p:attrName>ppt_w</p:attrName>
                                        </p:attrNameLst>
                                      </p:cBhvr>
                                      <p:tavLst>
                                        <p:tav tm="0">
                                          <p:val>
                                            <p:strVal val="#ppt_w+.3"/>
                                          </p:val>
                                        </p:tav>
                                        <p:tav tm="50000">
                                          <p:val>
                                            <p:strVal val="#ppt_w+.3"/>
                                          </p:val>
                                        </p:tav>
                                        <p:tav tm="100000">
                                          <p:val>
                                            <p:strVal val="#ppt_w"/>
                                          </p:val>
                                        </p:tav>
                                      </p:tavLst>
                                    </p:anim>
                                    <p:anim calcmode="lin" valueType="num">
                                      <p:cBhvr>
                                        <p:cTn id="113" dur="500" fill="hold"/>
                                        <p:tgtEl>
                                          <p:spTgt spid="21537"/>
                                        </p:tgtEl>
                                        <p:attrNameLst>
                                          <p:attrName>ppt_x</p:attrName>
                                        </p:attrNameLst>
                                      </p:cBhvr>
                                      <p:tavLst>
                                        <p:tav tm="0">
                                          <p:val>
                                            <p:strVal val="#ppt_x-.3"/>
                                          </p:val>
                                        </p:tav>
                                        <p:tav tm="50000">
                                          <p:val>
                                            <p:strVal val="#ppt_x"/>
                                          </p:val>
                                        </p:tav>
                                        <p:tav tm="100000">
                                          <p:val>
                                            <p:strVal val="#ppt_x"/>
                                          </p:val>
                                        </p:tav>
                                      </p:tavLst>
                                    </p:anim>
                                    <p:anim calcmode="lin" valueType="num">
                                      <p:cBhvr>
                                        <p:cTn id="114" dur="500" fill="hold"/>
                                        <p:tgtEl>
                                          <p:spTgt spid="21537"/>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3" presetClass="entr" presetSubtype="0" fill="hold" grpId="0" nodeType="clickEffect">
                                  <p:stCondLst>
                                    <p:cond delay="0"/>
                                  </p:stCondLst>
                                  <p:childTnLst>
                                    <p:set>
                                      <p:cBhvr>
                                        <p:cTn id="118" dur="1" fill="hold">
                                          <p:stCondLst>
                                            <p:cond delay="0"/>
                                          </p:stCondLst>
                                        </p:cTn>
                                        <p:tgtEl>
                                          <p:spTgt spid="21536"/>
                                        </p:tgtEl>
                                        <p:attrNameLst>
                                          <p:attrName>style.visibility</p:attrName>
                                        </p:attrNameLst>
                                      </p:cBhvr>
                                      <p:to>
                                        <p:strVal val="visible"/>
                                      </p:to>
                                    </p:set>
                                    <p:animEffect transition="in" filter="fade">
                                      <p:cBhvr>
                                        <p:cTn id="119" dur="100"/>
                                        <p:tgtEl>
                                          <p:spTgt spid="21536"/>
                                        </p:tgtEl>
                                      </p:cBhvr>
                                    </p:animEffect>
                                    <p:anim calcmode="lin" valueType="num">
                                      <p:cBhvr>
                                        <p:cTn id="120" dur="400" fill="hold"/>
                                        <p:tgtEl>
                                          <p:spTgt spid="21536"/>
                                        </p:tgtEl>
                                        <p:attrNameLst>
                                          <p:attrName>ppt_x</p:attrName>
                                        </p:attrNameLst>
                                      </p:cBhvr>
                                      <p:tavLst>
                                        <p:tav tm="0">
                                          <p:val>
                                            <p:strVal val="#ppt_x"/>
                                          </p:val>
                                        </p:tav>
                                        <p:tav tm="100000">
                                          <p:val>
                                            <p:strVal val="#ppt_x"/>
                                          </p:val>
                                        </p:tav>
                                      </p:tavLst>
                                    </p:anim>
                                    <p:anim calcmode="lin" valueType="num">
                                      <p:cBhvr>
                                        <p:cTn id="121" dur="400" fill="hold"/>
                                        <p:tgtEl>
                                          <p:spTgt spid="21536"/>
                                        </p:tgtEl>
                                        <p:attrNameLst>
                                          <p:attrName>ppt_y</p:attrName>
                                        </p:attrNameLst>
                                      </p:cBhvr>
                                      <p:tavLst>
                                        <p:tav tm="0">
                                          <p:val>
                                            <p:strVal val="#ppt_y+0.31"/>
                                          </p:val>
                                        </p:tav>
                                        <p:tav tm="100000">
                                          <p:val>
                                            <p:strVal val="#ppt_y+0.31"/>
                                          </p:val>
                                        </p:tav>
                                      </p:tavLst>
                                    </p:anim>
                                    <p:anim calcmode="lin" valueType="num">
                                      <p:cBhvr>
                                        <p:cTn id="122" dur="600" decel="50000" fill="hold">
                                          <p:stCondLst>
                                            <p:cond delay="400"/>
                                          </p:stCondLst>
                                        </p:cTn>
                                        <p:tgtEl>
                                          <p:spTgt spid="2153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23" dur="600" decel="50000" fill="hold">
                                          <p:stCondLst>
                                            <p:cond delay="400"/>
                                          </p:stCondLst>
                                        </p:cTn>
                                        <p:tgtEl>
                                          <p:spTgt spid="2153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35" presetClass="entr" presetSubtype="0" fill="hold" grpId="0" nodeType="clickEffect">
                                  <p:stCondLst>
                                    <p:cond delay="0"/>
                                  </p:stCondLst>
                                  <p:childTnLst>
                                    <p:set>
                                      <p:cBhvr>
                                        <p:cTn id="127" dur="1" fill="hold">
                                          <p:stCondLst>
                                            <p:cond delay="0"/>
                                          </p:stCondLst>
                                        </p:cTn>
                                        <p:tgtEl>
                                          <p:spTgt spid="21535"/>
                                        </p:tgtEl>
                                        <p:attrNameLst>
                                          <p:attrName>style.visibility</p:attrName>
                                        </p:attrNameLst>
                                      </p:cBhvr>
                                      <p:to>
                                        <p:strVal val="visible"/>
                                      </p:to>
                                    </p:set>
                                    <p:animEffect transition="in" filter="fade">
                                      <p:cBhvr>
                                        <p:cTn id="128" dur="2000"/>
                                        <p:tgtEl>
                                          <p:spTgt spid="21535"/>
                                        </p:tgtEl>
                                      </p:cBhvr>
                                    </p:animEffect>
                                    <p:anim calcmode="lin" valueType="num">
                                      <p:cBhvr>
                                        <p:cTn id="129" dur="2000" fill="hold"/>
                                        <p:tgtEl>
                                          <p:spTgt spid="21535"/>
                                        </p:tgtEl>
                                        <p:attrNameLst>
                                          <p:attrName>style.rotation</p:attrName>
                                        </p:attrNameLst>
                                      </p:cBhvr>
                                      <p:tavLst>
                                        <p:tav tm="0">
                                          <p:val>
                                            <p:fltVal val="720"/>
                                          </p:val>
                                        </p:tav>
                                        <p:tav tm="100000">
                                          <p:val>
                                            <p:fltVal val="0"/>
                                          </p:val>
                                        </p:tav>
                                      </p:tavLst>
                                    </p:anim>
                                    <p:anim calcmode="lin" valueType="num">
                                      <p:cBhvr>
                                        <p:cTn id="130" dur="2000" fill="hold"/>
                                        <p:tgtEl>
                                          <p:spTgt spid="21535"/>
                                        </p:tgtEl>
                                        <p:attrNameLst>
                                          <p:attrName>ppt_h</p:attrName>
                                        </p:attrNameLst>
                                      </p:cBhvr>
                                      <p:tavLst>
                                        <p:tav tm="0">
                                          <p:val>
                                            <p:fltVal val="0"/>
                                          </p:val>
                                        </p:tav>
                                        <p:tav tm="100000">
                                          <p:val>
                                            <p:strVal val="#ppt_h"/>
                                          </p:val>
                                        </p:tav>
                                      </p:tavLst>
                                    </p:anim>
                                    <p:anim calcmode="lin" valueType="num">
                                      <p:cBhvr>
                                        <p:cTn id="131" dur="2000" fill="hold"/>
                                        <p:tgtEl>
                                          <p:spTgt spid="21535"/>
                                        </p:tgtEl>
                                        <p:attrNameLst>
                                          <p:attrName>ppt_w</p:attrName>
                                        </p:attrNameLst>
                                      </p:cBhvr>
                                      <p:tavLst>
                                        <p:tav tm="0">
                                          <p:val>
                                            <p:fltVal val="0"/>
                                          </p:val>
                                        </p:tav>
                                        <p:tav tm="100000">
                                          <p:val>
                                            <p:strVal val="#ppt_w"/>
                                          </p:val>
                                        </p:tav>
                                      </p:tavLst>
                                    </p:anim>
                                  </p:childTnLst>
                                </p:cTn>
                              </p:par>
                            </p:childTnLst>
                          </p:cTn>
                        </p:par>
                      </p:childTnLst>
                    </p:cTn>
                  </p:par>
                  <p:par>
                    <p:cTn id="132" fill="hold">
                      <p:stCondLst>
                        <p:cond delay="indefinite"/>
                      </p:stCondLst>
                      <p:childTnLst>
                        <p:par>
                          <p:cTn id="133" fill="hold">
                            <p:stCondLst>
                              <p:cond delay="0"/>
                            </p:stCondLst>
                            <p:childTnLst>
                              <p:par>
                                <p:cTn id="134" presetID="37" presetClass="entr" presetSubtype="0" fill="hold" grpId="0" nodeType="clickEffect">
                                  <p:stCondLst>
                                    <p:cond delay="0"/>
                                  </p:stCondLst>
                                  <p:childTnLst>
                                    <p:set>
                                      <p:cBhvr>
                                        <p:cTn id="135" dur="1" fill="hold">
                                          <p:stCondLst>
                                            <p:cond delay="0"/>
                                          </p:stCondLst>
                                        </p:cTn>
                                        <p:tgtEl>
                                          <p:spTgt spid="21526"/>
                                        </p:tgtEl>
                                        <p:attrNameLst>
                                          <p:attrName>style.visibility</p:attrName>
                                        </p:attrNameLst>
                                      </p:cBhvr>
                                      <p:to>
                                        <p:strVal val="visible"/>
                                      </p:to>
                                    </p:set>
                                    <p:animEffect transition="in" filter="fade">
                                      <p:cBhvr>
                                        <p:cTn id="136" dur="1000"/>
                                        <p:tgtEl>
                                          <p:spTgt spid="21526"/>
                                        </p:tgtEl>
                                      </p:cBhvr>
                                    </p:animEffect>
                                    <p:anim calcmode="lin" valueType="num">
                                      <p:cBhvr>
                                        <p:cTn id="137" dur="1000" fill="hold"/>
                                        <p:tgtEl>
                                          <p:spTgt spid="21526"/>
                                        </p:tgtEl>
                                        <p:attrNameLst>
                                          <p:attrName>ppt_x</p:attrName>
                                        </p:attrNameLst>
                                      </p:cBhvr>
                                      <p:tavLst>
                                        <p:tav tm="0">
                                          <p:val>
                                            <p:strVal val="#ppt_x"/>
                                          </p:val>
                                        </p:tav>
                                        <p:tav tm="100000">
                                          <p:val>
                                            <p:strVal val="#ppt_x"/>
                                          </p:val>
                                        </p:tav>
                                      </p:tavLst>
                                    </p:anim>
                                    <p:anim calcmode="lin" valueType="num">
                                      <p:cBhvr>
                                        <p:cTn id="138" dur="900" decel="100000" fill="hold"/>
                                        <p:tgtEl>
                                          <p:spTgt spid="21526"/>
                                        </p:tgtEl>
                                        <p:attrNameLst>
                                          <p:attrName>ppt_y</p:attrName>
                                        </p:attrNameLst>
                                      </p:cBhvr>
                                      <p:tavLst>
                                        <p:tav tm="0">
                                          <p:val>
                                            <p:strVal val="#ppt_y+1"/>
                                          </p:val>
                                        </p:tav>
                                        <p:tav tm="100000">
                                          <p:val>
                                            <p:strVal val="#ppt_y-.03"/>
                                          </p:val>
                                        </p:tav>
                                      </p:tavLst>
                                    </p:anim>
                                    <p:anim calcmode="lin" valueType="num">
                                      <p:cBhvr>
                                        <p:cTn id="139" dur="100" accel="100000" fill="hold">
                                          <p:stCondLst>
                                            <p:cond delay="900"/>
                                          </p:stCondLst>
                                        </p:cTn>
                                        <p:tgtEl>
                                          <p:spTgt spid="21526"/>
                                        </p:tgtEl>
                                        <p:attrNameLst>
                                          <p:attrName>ppt_y</p:attrName>
                                        </p:attrNameLst>
                                      </p:cBhvr>
                                      <p:tavLst>
                                        <p:tav tm="0">
                                          <p:val>
                                            <p:strVal val="#ppt_y-.03"/>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1" presetClass="entr" presetSubtype="4" fill="hold" grpId="0" nodeType="clickEffect">
                                  <p:stCondLst>
                                    <p:cond delay="0"/>
                                  </p:stCondLst>
                                  <p:childTnLst>
                                    <p:set>
                                      <p:cBhvr>
                                        <p:cTn id="143" dur="1" fill="hold">
                                          <p:stCondLst>
                                            <p:cond delay="0"/>
                                          </p:stCondLst>
                                        </p:cTn>
                                        <p:tgtEl>
                                          <p:spTgt spid="21527"/>
                                        </p:tgtEl>
                                        <p:attrNameLst>
                                          <p:attrName>style.visibility</p:attrName>
                                        </p:attrNameLst>
                                      </p:cBhvr>
                                      <p:to>
                                        <p:strVal val="visible"/>
                                      </p:to>
                                    </p:set>
                                    <p:animEffect transition="in" filter="wheel(4)">
                                      <p:cBhvr>
                                        <p:cTn id="144" dur="2000"/>
                                        <p:tgtEl>
                                          <p:spTgt spid="21527"/>
                                        </p:tgtEl>
                                      </p:cBhvr>
                                    </p:animEffect>
                                  </p:childTnLst>
                                </p:cTn>
                              </p:par>
                            </p:childTnLst>
                          </p:cTn>
                        </p:par>
                      </p:childTnLst>
                    </p:cTn>
                  </p:par>
                  <p:par>
                    <p:cTn id="145" fill="hold">
                      <p:stCondLst>
                        <p:cond delay="indefinite"/>
                      </p:stCondLst>
                      <p:childTnLst>
                        <p:par>
                          <p:cTn id="146" fill="hold">
                            <p:stCondLst>
                              <p:cond delay="0"/>
                            </p:stCondLst>
                            <p:childTnLst>
                              <p:par>
                                <p:cTn id="147" presetID="13" presetClass="entr" presetSubtype="16" fill="hold" grpId="0" nodeType="clickEffect">
                                  <p:stCondLst>
                                    <p:cond delay="0"/>
                                  </p:stCondLst>
                                  <p:childTnLst>
                                    <p:set>
                                      <p:cBhvr>
                                        <p:cTn id="148" dur="1" fill="hold">
                                          <p:stCondLst>
                                            <p:cond delay="0"/>
                                          </p:stCondLst>
                                        </p:cTn>
                                        <p:tgtEl>
                                          <p:spTgt spid="21528"/>
                                        </p:tgtEl>
                                        <p:attrNameLst>
                                          <p:attrName>style.visibility</p:attrName>
                                        </p:attrNameLst>
                                      </p:cBhvr>
                                      <p:to>
                                        <p:strVal val="visible"/>
                                      </p:to>
                                    </p:set>
                                    <p:animEffect transition="in" filter="plus(in)">
                                      <p:cBhvr>
                                        <p:cTn id="149" dur="2000"/>
                                        <p:tgtEl>
                                          <p:spTgt spid="21528"/>
                                        </p:tgtEl>
                                      </p:cBhvr>
                                    </p:animEffect>
                                  </p:childTnLst>
                                </p:cTn>
                              </p:par>
                            </p:childTnLst>
                          </p:cTn>
                        </p:par>
                      </p:childTnLst>
                    </p:cTn>
                  </p:par>
                  <p:par>
                    <p:cTn id="150" fill="hold">
                      <p:stCondLst>
                        <p:cond delay="indefinite"/>
                      </p:stCondLst>
                      <p:childTnLst>
                        <p:par>
                          <p:cTn id="151" fill="hold">
                            <p:stCondLst>
                              <p:cond delay="0"/>
                            </p:stCondLst>
                            <p:childTnLst>
                              <p:par>
                                <p:cTn id="152" presetID="16" presetClass="entr" presetSubtype="26" fill="hold" grpId="0" nodeType="clickEffect">
                                  <p:stCondLst>
                                    <p:cond delay="0"/>
                                  </p:stCondLst>
                                  <p:childTnLst>
                                    <p:set>
                                      <p:cBhvr>
                                        <p:cTn id="153" dur="1" fill="hold">
                                          <p:stCondLst>
                                            <p:cond delay="0"/>
                                          </p:stCondLst>
                                        </p:cTn>
                                        <p:tgtEl>
                                          <p:spTgt spid="21516"/>
                                        </p:tgtEl>
                                        <p:attrNameLst>
                                          <p:attrName>style.visibility</p:attrName>
                                        </p:attrNameLst>
                                      </p:cBhvr>
                                      <p:to>
                                        <p:strVal val="visible"/>
                                      </p:to>
                                    </p:set>
                                    <p:animEffect transition="in" filter="barn(inHorizontal)">
                                      <p:cBhvr>
                                        <p:cTn id="154" dur="500"/>
                                        <p:tgtEl>
                                          <p:spTgt spid="21516"/>
                                        </p:tgtEl>
                                      </p:cBhvr>
                                    </p:animEffect>
                                  </p:childTnLst>
                                </p:cTn>
                              </p:par>
                            </p:childTnLst>
                          </p:cTn>
                        </p:par>
                      </p:childTnLst>
                    </p:cTn>
                  </p:par>
                  <p:par>
                    <p:cTn id="155" fill="hold">
                      <p:stCondLst>
                        <p:cond delay="indefinite"/>
                      </p:stCondLst>
                      <p:childTnLst>
                        <p:par>
                          <p:cTn id="156" fill="hold">
                            <p:stCondLst>
                              <p:cond delay="0"/>
                            </p:stCondLst>
                            <p:childTnLst>
                              <p:par>
                                <p:cTn id="157" presetID="9" presetClass="entr" presetSubtype="0" fill="hold" grpId="0" nodeType="clickEffect">
                                  <p:stCondLst>
                                    <p:cond delay="0"/>
                                  </p:stCondLst>
                                  <p:childTnLst>
                                    <p:set>
                                      <p:cBhvr>
                                        <p:cTn id="158" dur="1" fill="hold">
                                          <p:stCondLst>
                                            <p:cond delay="0"/>
                                          </p:stCondLst>
                                        </p:cTn>
                                        <p:tgtEl>
                                          <p:spTgt spid="21539"/>
                                        </p:tgtEl>
                                        <p:attrNameLst>
                                          <p:attrName>style.visibility</p:attrName>
                                        </p:attrNameLst>
                                      </p:cBhvr>
                                      <p:to>
                                        <p:strVal val="visible"/>
                                      </p:to>
                                    </p:set>
                                    <p:animEffect transition="in" filter="dissolve">
                                      <p:cBhvr>
                                        <p:cTn id="159" dur="500"/>
                                        <p:tgtEl>
                                          <p:spTgt spid="21539"/>
                                        </p:tgtEl>
                                      </p:cBhvr>
                                    </p:animEffect>
                                  </p:childTnLst>
                                </p:cTn>
                              </p:par>
                            </p:childTnLst>
                          </p:cTn>
                        </p:par>
                      </p:childTnLst>
                    </p:cTn>
                  </p:par>
                  <p:par>
                    <p:cTn id="160" fill="hold">
                      <p:stCondLst>
                        <p:cond delay="indefinite"/>
                      </p:stCondLst>
                      <p:childTnLst>
                        <p:par>
                          <p:cTn id="161" fill="hold">
                            <p:stCondLst>
                              <p:cond delay="0"/>
                            </p:stCondLst>
                            <p:childTnLst>
                              <p:par>
                                <p:cTn id="162" presetID="6" presetClass="entr" presetSubtype="16" fill="hold" grpId="0" nodeType="clickEffect">
                                  <p:stCondLst>
                                    <p:cond delay="0"/>
                                  </p:stCondLst>
                                  <p:childTnLst>
                                    <p:set>
                                      <p:cBhvr>
                                        <p:cTn id="163" dur="1" fill="hold">
                                          <p:stCondLst>
                                            <p:cond delay="0"/>
                                          </p:stCondLst>
                                        </p:cTn>
                                        <p:tgtEl>
                                          <p:spTgt spid="21540"/>
                                        </p:tgtEl>
                                        <p:attrNameLst>
                                          <p:attrName>style.visibility</p:attrName>
                                        </p:attrNameLst>
                                      </p:cBhvr>
                                      <p:to>
                                        <p:strVal val="visible"/>
                                      </p:to>
                                    </p:set>
                                    <p:animEffect transition="in" filter="circle(in)">
                                      <p:cBhvr>
                                        <p:cTn id="164" dur="2000"/>
                                        <p:tgtEl>
                                          <p:spTgt spid="21540"/>
                                        </p:tgtEl>
                                      </p:cBhvr>
                                    </p:animEffect>
                                  </p:childTnLst>
                                </p:cTn>
                              </p:par>
                            </p:childTnLst>
                          </p:cTn>
                        </p:par>
                      </p:childTnLst>
                    </p:cTn>
                  </p:par>
                  <p:par>
                    <p:cTn id="165" fill="hold">
                      <p:stCondLst>
                        <p:cond delay="indefinite"/>
                      </p:stCondLst>
                      <p:childTnLst>
                        <p:par>
                          <p:cTn id="166" fill="hold">
                            <p:stCondLst>
                              <p:cond delay="0"/>
                            </p:stCondLst>
                            <p:childTnLst>
                              <p:par>
                                <p:cTn id="167" presetID="31" presetClass="entr" presetSubtype="0" fill="hold" grpId="0" nodeType="clickEffect">
                                  <p:stCondLst>
                                    <p:cond delay="0"/>
                                  </p:stCondLst>
                                  <p:iterate type="lt">
                                    <p:tmPct val="5000"/>
                                  </p:iterate>
                                  <p:childTnLst>
                                    <p:set>
                                      <p:cBhvr>
                                        <p:cTn id="168" dur="1" fill="hold">
                                          <p:stCondLst>
                                            <p:cond delay="0"/>
                                          </p:stCondLst>
                                        </p:cTn>
                                        <p:tgtEl>
                                          <p:spTgt spid="21541"/>
                                        </p:tgtEl>
                                        <p:attrNameLst>
                                          <p:attrName>style.visibility</p:attrName>
                                        </p:attrNameLst>
                                      </p:cBhvr>
                                      <p:to>
                                        <p:strVal val="visible"/>
                                      </p:to>
                                    </p:set>
                                    <p:anim calcmode="lin" valueType="num">
                                      <p:cBhvr>
                                        <p:cTn id="169" dur="1000" fill="hold"/>
                                        <p:tgtEl>
                                          <p:spTgt spid="21541"/>
                                        </p:tgtEl>
                                        <p:attrNameLst>
                                          <p:attrName>ppt_w</p:attrName>
                                        </p:attrNameLst>
                                      </p:cBhvr>
                                      <p:tavLst>
                                        <p:tav tm="0">
                                          <p:val>
                                            <p:fltVal val="0"/>
                                          </p:val>
                                        </p:tav>
                                        <p:tav tm="100000">
                                          <p:val>
                                            <p:strVal val="#ppt_w"/>
                                          </p:val>
                                        </p:tav>
                                      </p:tavLst>
                                    </p:anim>
                                    <p:anim calcmode="lin" valueType="num">
                                      <p:cBhvr>
                                        <p:cTn id="170" dur="1000" fill="hold"/>
                                        <p:tgtEl>
                                          <p:spTgt spid="21541"/>
                                        </p:tgtEl>
                                        <p:attrNameLst>
                                          <p:attrName>ppt_h</p:attrName>
                                        </p:attrNameLst>
                                      </p:cBhvr>
                                      <p:tavLst>
                                        <p:tav tm="0">
                                          <p:val>
                                            <p:fltVal val="0"/>
                                          </p:val>
                                        </p:tav>
                                        <p:tav tm="100000">
                                          <p:val>
                                            <p:strVal val="#ppt_h"/>
                                          </p:val>
                                        </p:tav>
                                      </p:tavLst>
                                    </p:anim>
                                    <p:anim calcmode="lin" valueType="num">
                                      <p:cBhvr>
                                        <p:cTn id="171" dur="1000" fill="hold"/>
                                        <p:tgtEl>
                                          <p:spTgt spid="21541"/>
                                        </p:tgtEl>
                                        <p:attrNameLst>
                                          <p:attrName>style.rotation</p:attrName>
                                        </p:attrNameLst>
                                      </p:cBhvr>
                                      <p:tavLst>
                                        <p:tav tm="0">
                                          <p:val>
                                            <p:fltVal val="90"/>
                                          </p:val>
                                        </p:tav>
                                        <p:tav tm="100000">
                                          <p:val>
                                            <p:fltVal val="0"/>
                                          </p:val>
                                        </p:tav>
                                      </p:tavLst>
                                    </p:anim>
                                    <p:animEffect transition="in" filter="fade">
                                      <p:cBhvr>
                                        <p:cTn id="172" dur="1000"/>
                                        <p:tgtEl>
                                          <p:spTgt spid="21541"/>
                                        </p:tgtEl>
                                      </p:cBhvr>
                                    </p:animEffect>
                                  </p:childTnLst>
                                </p:cTn>
                              </p:par>
                            </p:childTnLst>
                          </p:cTn>
                        </p:par>
                      </p:childTnLst>
                    </p:cTn>
                  </p:par>
                  <p:par>
                    <p:cTn id="173" fill="hold">
                      <p:stCondLst>
                        <p:cond delay="indefinite"/>
                      </p:stCondLst>
                      <p:childTnLst>
                        <p:par>
                          <p:cTn id="174" fill="hold">
                            <p:stCondLst>
                              <p:cond delay="0"/>
                            </p:stCondLst>
                            <p:childTnLst>
                              <p:par>
                                <p:cTn id="175" presetID="40" presetClass="entr" presetSubtype="0" fill="hold" grpId="0" nodeType="clickEffect">
                                  <p:stCondLst>
                                    <p:cond delay="0"/>
                                  </p:stCondLst>
                                  <p:iterate type="lt">
                                    <p:tmPct val="10000"/>
                                  </p:iterate>
                                  <p:childTnLst>
                                    <p:set>
                                      <p:cBhvr>
                                        <p:cTn id="176" dur="1" fill="hold">
                                          <p:stCondLst>
                                            <p:cond delay="0"/>
                                          </p:stCondLst>
                                        </p:cTn>
                                        <p:tgtEl>
                                          <p:spTgt spid="21542"/>
                                        </p:tgtEl>
                                        <p:attrNameLst>
                                          <p:attrName>style.visibility</p:attrName>
                                        </p:attrNameLst>
                                      </p:cBhvr>
                                      <p:to>
                                        <p:strVal val="visible"/>
                                      </p:to>
                                    </p:set>
                                    <p:animEffect transition="in" filter="fade">
                                      <p:cBhvr>
                                        <p:cTn id="177" dur="1000"/>
                                        <p:tgtEl>
                                          <p:spTgt spid="21542"/>
                                        </p:tgtEl>
                                      </p:cBhvr>
                                    </p:animEffect>
                                    <p:anim calcmode="lin" valueType="num">
                                      <p:cBhvr>
                                        <p:cTn id="178" dur="1000" fill="hold"/>
                                        <p:tgtEl>
                                          <p:spTgt spid="21542"/>
                                        </p:tgtEl>
                                        <p:attrNameLst>
                                          <p:attrName>ppt_x</p:attrName>
                                        </p:attrNameLst>
                                      </p:cBhvr>
                                      <p:tavLst>
                                        <p:tav tm="0">
                                          <p:val>
                                            <p:strVal val="#ppt_x-.1"/>
                                          </p:val>
                                        </p:tav>
                                        <p:tav tm="100000">
                                          <p:val>
                                            <p:strVal val="#ppt_x"/>
                                          </p:val>
                                        </p:tav>
                                      </p:tavLst>
                                    </p:anim>
                                    <p:anim calcmode="lin" valueType="num">
                                      <p:cBhvr>
                                        <p:cTn id="179" dur="1000" fill="hold"/>
                                        <p:tgtEl>
                                          <p:spTgt spid="21542"/>
                                        </p:tgtEl>
                                        <p:attrNameLst>
                                          <p:attrName>ppt_y</p:attrName>
                                        </p:attrNameLst>
                                      </p:cBhvr>
                                      <p:tavLst>
                                        <p:tav tm="0">
                                          <p:val>
                                            <p:strVal val="#ppt_y"/>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47" presetClass="entr" presetSubtype="0" fill="hold" grpId="0" nodeType="clickEffect">
                                  <p:stCondLst>
                                    <p:cond delay="0"/>
                                  </p:stCondLst>
                                  <p:childTnLst>
                                    <p:set>
                                      <p:cBhvr>
                                        <p:cTn id="183" dur="1" fill="hold">
                                          <p:stCondLst>
                                            <p:cond delay="0"/>
                                          </p:stCondLst>
                                        </p:cTn>
                                        <p:tgtEl>
                                          <p:spTgt spid="21525"/>
                                        </p:tgtEl>
                                        <p:attrNameLst>
                                          <p:attrName>style.visibility</p:attrName>
                                        </p:attrNameLst>
                                      </p:cBhvr>
                                      <p:to>
                                        <p:strVal val="visible"/>
                                      </p:to>
                                    </p:set>
                                    <p:animEffect transition="in" filter="fade">
                                      <p:cBhvr>
                                        <p:cTn id="184" dur="1000"/>
                                        <p:tgtEl>
                                          <p:spTgt spid="21525"/>
                                        </p:tgtEl>
                                      </p:cBhvr>
                                    </p:animEffect>
                                    <p:anim calcmode="lin" valueType="num">
                                      <p:cBhvr>
                                        <p:cTn id="185" dur="1000" fill="hold"/>
                                        <p:tgtEl>
                                          <p:spTgt spid="21525"/>
                                        </p:tgtEl>
                                        <p:attrNameLst>
                                          <p:attrName>ppt_x</p:attrName>
                                        </p:attrNameLst>
                                      </p:cBhvr>
                                      <p:tavLst>
                                        <p:tav tm="0">
                                          <p:val>
                                            <p:strVal val="#ppt_x"/>
                                          </p:val>
                                        </p:tav>
                                        <p:tav tm="100000">
                                          <p:val>
                                            <p:strVal val="#ppt_x"/>
                                          </p:val>
                                        </p:tav>
                                      </p:tavLst>
                                    </p:anim>
                                    <p:anim calcmode="lin" valueType="num">
                                      <p:cBhvr>
                                        <p:cTn id="186" dur="1000" fill="hold"/>
                                        <p:tgtEl>
                                          <p:spTgt spid="21525"/>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50" presetClass="entr" presetSubtype="0" decel="100000" fill="hold" grpId="0" nodeType="clickEffect">
                                  <p:stCondLst>
                                    <p:cond delay="0"/>
                                  </p:stCondLst>
                                  <p:childTnLst>
                                    <p:set>
                                      <p:cBhvr>
                                        <p:cTn id="190" dur="1" fill="hold">
                                          <p:stCondLst>
                                            <p:cond delay="0"/>
                                          </p:stCondLst>
                                        </p:cTn>
                                        <p:tgtEl>
                                          <p:spTgt spid="21543"/>
                                        </p:tgtEl>
                                        <p:attrNameLst>
                                          <p:attrName>style.visibility</p:attrName>
                                        </p:attrNameLst>
                                      </p:cBhvr>
                                      <p:to>
                                        <p:strVal val="visible"/>
                                      </p:to>
                                    </p:set>
                                    <p:anim calcmode="lin" valueType="num">
                                      <p:cBhvr>
                                        <p:cTn id="191" dur="1000" fill="hold"/>
                                        <p:tgtEl>
                                          <p:spTgt spid="21543"/>
                                        </p:tgtEl>
                                        <p:attrNameLst>
                                          <p:attrName>ppt_w</p:attrName>
                                        </p:attrNameLst>
                                      </p:cBhvr>
                                      <p:tavLst>
                                        <p:tav tm="0">
                                          <p:val>
                                            <p:strVal val="#ppt_w+.3"/>
                                          </p:val>
                                        </p:tav>
                                        <p:tav tm="100000">
                                          <p:val>
                                            <p:strVal val="#ppt_w"/>
                                          </p:val>
                                        </p:tav>
                                      </p:tavLst>
                                    </p:anim>
                                    <p:anim calcmode="lin" valueType="num">
                                      <p:cBhvr>
                                        <p:cTn id="192" dur="1000" fill="hold"/>
                                        <p:tgtEl>
                                          <p:spTgt spid="21543"/>
                                        </p:tgtEl>
                                        <p:attrNameLst>
                                          <p:attrName>ppt_h</p:attrName>
                                        </p:attrNameLst>
                                      </p:cBhvr>
                                      <p:tavLst>
                                        <p:tav tm="0">
                                          <p:val>
                                            <p:strVal val="#ppt_h"/>
                                          </p:val>
                                        </p:tav>
                                        <p:tav tm="100000">
                                          <p:val>
                                            <p:strVal val="#ppt_h"/>
                                          </p:val>
                                        </p:tav>
                                      </p:tavLst>
                                    </p:anim>
                                    <p:animEffect transition="in" filter="fade">
                                      <p:cBhvr>
                                        <p:cTn id="193" dur="1000"/>
                                        <p:tgtEl>
                                          <p:spTgt spid="21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2" grpId="0"/>
      <p:bldP spid="21513" grpId="0"/>
      <p:bldP spid="21514" grpId="0"/>
      <p:bldP spid="21515" grpId="0"/>
      <p:bldP spid="21516" grpId="0"/>
      <p:bldP spid="21520" grpId="0"/>
      <p:bldP spid="21521" grpId="0"/>
      <p:bldP spid="21522" grpId="0"/>
      <p:bldP spid="21523" grpId="0"/>
      <p:bldP spid="21525" grpId="0"/>
      <p:bldP spid="21526" grpId="0"/>
      <p:bldP spid="21527" grpId="0"/>
      <p:bldP spid="21528" grpId="0"/>
      <p:bldP spid="21529" grpId="0"/>
      <p:bldP spid="21531" grpId="0"/>
      <p:bldP spid="21532" grpId="0"/>
      <p:bldP spid="21534" grpId="0"/>
      <p:bldP spid="21535" grpId="0"/>
      <p:bldP spid="21536" grpId="0"/>
      <p:bldP spid="21537" grpId="0"/>
      <p:bldP spid="21538" grpId="0"/>
      <p:bldP spid="21539" grpId="0"/>
      <p:bldP spid="21540" grpId="0"/>
      <p:bldP spid="21541" grpId="0"/>
      <p:bldP spid="21542" grpId="0"/>
      <p:bldP spid="215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4"/>
          <p:cNvSpPr txBox="1">
            <a:spLocks noChangeArrowheads="1"/>
          </p:cNvSpPr>
          <p:nvPr/>
        </p:nvSpPr>
        <p:spPr bwMode="auto">
          <a:xfrm>
            <a:off x="0" y="0"/>
            <a:ext cx="2743200" cy="519113"/>
          </a:xfrm>
          <a:prstGeom prst="rect">
            <a:avLst/>
          </a:prstGeom>
          <a:noFill/>
          <a:ln w="9525">
            <a:noFill/>
            <a:miter lim="800000"/>
            <a:headEnd/>
            <a:tailEnd/>
          </a:ln>
          <a:effectLst/>
        </p:spPr>
        <p:txBody>
          <a:bodyPr>
            <a:spAutoFit/>
          </a:bodyPr>
          <a:lstStyle/>
          <a:p>
            <a:pPr>
              <a:spcBef>
                <a:spcPct val="50000"/>
              </a:spcBef>
            </a:pPr>
            <a:r>
              <a:rPr lang="zh-CN" altLang="en-US" sz="2800" b="1">
                <a:solidFill>
                  <a:srgbClr val="FF33CC"/>
                </a:solidFill>
              </a:rPr>
              <a:t>赏析：</a:t>
            </a:r>
          </a:p>
        </p:txBody>
      </p:sp>
      <p:sp>
        <p:nvSpPr>
          <p:cNvPr id="22533" name="Text Box 5"/>
          <p:cNvSpPr txBox="1">
            <a:spLocks noChangeArrowheads="1"/>
          </p:cNvSpPr>
          <p:nvPr/>
        </p:nvSpPr>
        <p:spPr bwMode="auto">
          <a:xfrm>
            <a:off x="3276600" y="533400"/>
            <a:ext cx="2514600" cy="641350"/>
          </a:xfrm>
          <a:prstGeom prst="rect">
            <a:avLst/>
          </a:prstGeom>
          <a:noFill/>
          <a:ln w="9525">
            <a:noFill/>
            <a:miter lim="800000"/>
            <a:headEnd/>
            <a:tailEnd/>
          </a:ln>
          <a:effectLst/>
        </p:spPr>
        <p:txBody>
          <a:bodyPr>
            <a:spAutoFit/>
          </a:bodyPr>
          <a:lstStyle/>
          <a:p>
            <a:pPr>
              <a:spcBef>
                <a:spcPct val="50000"/>
              </a:spcBef>
            </a:pPr>
            <a:r>
              <a:rPr lang="zh-CN" altLang="en-US" sz="3600" b="1"/>
              <a:t>关    雎</a:t>
            </a:r>
          </a:p>
        </p:txBody>
      </p:sp>
      <p:sp>
        <p:nvSpPr>
          <p:cNvPr id="22534" name="Text Box 6"/>
          <p:cNvSpPr txBox="1">
            <a:spLocks noChangeArrowheads="1"/>
          </p:cNvSpPr>
          <p:nvPr/>
        </p:nvSpPr>
        <p:spPr bwMode="auto">
          <a:xfrm>
            <a:off x="1066800" y="1676400"/>
            <a:ext cx="25146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22535" name="Text Box 7"/>
          <p:cNvSpPr txBox="1">
            <a:spLocks noChangeArrowheads="1"/>
          </p:cNvSpPr>
          <p:nvPr/>
        </p:nvSpPr>
        <p:spPr bwMode="auto">
          <a:xfrm>
            <a:off x="0" y="1752600"/>
            <a:ext cx="48006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关  关</a:t>
            </a:r>
            <a:r>
              <a:rPr lang="zh-CN" altLang="en-US" sz="2400" b="1"/>
              <a:t>  雎  鸠 ，  在  河  之 </a:t>
            </a:r>
            <a:r>
              <a:rPr lang="zh-CN" altLang="en-US" sz="2400" b="1">
                <a:solidFill>
                  <a:schemeClr val="tx2"/>
                </a:solidFill>
              </a:rPr>
              <a:t> 洲</a:t>
            </a:r>
            <a:r>
              <a:rPr lang="zh-CN" altLang="en-US" sz="2400" b="1"/>
              <a:t> 。</a:t>
            </a:r>
          </a:p>
        </p:txBody>
      </p:sp>
      <p:sp>
        <p:nvSpPr>
          <p:cNvPr id="22536" name="Text Box 8"/>
          <p:cNvSpPr txBox="1">
            <a:spLocks noChangeArrowheads="1"/>
          </p:cNvSpPr>
          <p:nvPr/>
        </p:nvSpPr>
        <p:spPr bwMode="auto">
          <a:xfrm>
            <a:off x="3505200" y="1143000"/>
            <a:ext cx="1524000" cy="396875"/>
          </a:xfrm>
          <a:prstGeom prst="rect">
            <a:avLst/>
          </a:prstGeom>
          <a:noFill/>
          <a:ln w="9525">
            <a:noFill/>
            <a:miter lim="800000"/>
            <a:headEnd/>
            <a:tailEnd/>
          </a:ln>
          <a:effectLst/>
        </p:spPr>
        <p:txBody>
          <a:bodyPr>
            <a:spAutoFit/>
          </a:bodyPr>
          <a:lstStyle/>
          <a:p>
            <a:pPr>
              <a:spcBef>
                <a:spcPct val="50000"/>
              </a:spcBef>
            </a:pPr>
            <a:r>
              <a:rPr lang="en-US" altLang="zh-CN" sz="2000" b="1"/>
              <a:t>《</a:t>
            </a:r>
            <a:r>
              <a:rPr lang="zh-CN" altLang="en-US" sz="2000" b="1"/>
              <a:t>诗 经</a:t>
            </a:r>
            <a:r>
              <a:rPr lang="en-US" altLang="zh-CN" sz="2000" b="1"/>
              <a:t>》</a:t>
            </a:r>
          </a:p>
        </p:txBody>
      </p:sp>
      <p:sp>
        <p:nvSpPr>
          <p:cNvPr id="22537" name="Text Box 9"/>
          <p:cNvSpPr txBox="1">
            <a:spLocks noChangeArrowheads="1"/>
          </p:cNvSpPr>
          <p:nvPr/>
        </p:nvSpPr>
        <p:spPr bwMode="auto">
          <a:xfrm>
            <a:off x="4724400" y="1752600"/>
            <a:ext cx="56388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窈  窕</a:t>
            </a:r>
            <a:r>
              <a:rPr lang="zh-CN" altLang="en-US" sz="2400" b="1"/>
              <a:t>  </a:t>
            </a:r>
            <a:r>
              <a:rPr lang="zh-CN" altLang="en-US" sz="2400" b="1">
                <a:solidFill>
                  <a:srgbClr val="008000"/>
                </a:solidFill>
              </a:rPr>
              <a:t>淑  女</a:t>
            </a:r>
            <a:r>
              <a:rPr lang="zh-CN" altLang="en-US" sz="2400" b="1"/>
              <a:t> ，  君  子  好  </a:t>
            </a:r>
            <a:r>
              <a:rPr lang="zh-CN" altLang="en-US" sz="2400" b="1">
                <a:solidFill>
                  <a:schemeClr val="tx2"/>
                </a:solidFill>
              </a:rPr>
              <a:t>逑</a:t>
            </a:r>
            <a:r>
              <a:rPr lang="zh-CN" altLang="en-US" sz="2400" b="1"/>
              <a:t> 。</a:t>
            </a:r>
          </a:p>
        </p:txBody>
      </p:sp>
      <p:sp>
        <p:nvSpPr>
          <p:cNvPr id="22538" name="Text Box 10"/>
          <p:cNvSpPr txBox="1">
            <a:spLocks noChangeArrowheads="1"/>
          </p:cNvSpPr>
          <p:nvPr/>
        </p:nvSpPr>
        <p:spPr bwMode="auto">
          <a:xfrm>
            <a:off x="0" y="2667000"/>
            <a:ext cx="47244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参  差</a:t>
            </a:r>
            <a:r>
              <a:rPr lang="zh-CN" altLang="en-US" sz="2400" b="1"/>
              <a:t>  </a:t>
            </a:r>
            <a:r>
              <a:rPr lang="zh-CN" altLang="en-US" sz="2400" b="1">
                <a:solidFill>
                  <a:srgbClr val="008000"/>
                </a:solidFill>
              </a:rPr>
              <a:t>荇  菜</a:t>
            </a:r>
            <a:r>
              <a:rPr lang="zh-CN" altLang="en-US" sz="2400" b="1"/>
              <a:t> ，  左  右  </a:t>
            </a:r>
            <a:r>
              <a:rPr lang="zh-CN" altLang="en-US" sz="2400" b="1">
                <a:solidFill>
                  <a:schemeClr val="tx2"/>
                </a:solidFill>
              </a:rPr>
              <a:t>流</a:t>
            </a:r>
            <a:r>
              <a:rPr lang="zh-CN" altLang="en-US" sz="2400" b="1"/>
              <a:t>  </a:t>
            </a:r>
            <a:r>
              <a:rPr lang="zh-CN" altLang="en-US" sz="2400" b="1">
                <a:solidFill>
                  <a:srgbClr val="008000"/>
                </a:solidFill>
              </a:rPr>
              <a:t>之</a:t>
            </a:r>
            <a:r>
              <a:rPr lang="zh-CN" altLang="en-US" sz="2400" b="1"/>
              <a:t> 。</a:t>
            </a:r>
          </a:p>
        </p:txBody>
      </p:sp>
      <p:sp>
        <p:nvSpPr>
          <p:cNvPr id="22539" name="Text Box 11"/>
          <p:cNvSpPr txBox="1">
            <a:spLocks noChangeArrowheads="1"/>
          </p:cNvSpPr>
          <p:nvPr/>
        </p:nvSpPr>
        <p:spPr bwMode="auto">
          <a:xfrm>
            <a:off x="4724400" y="26670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窈  窕  淑  女 ，  </a:t>
            </a:r>
            <a:r>
              <a:rPr lang="zh-CN" altLang="en-US" sz="2400" b="1">
                <a:solidFill>
                  <a:schemeClr val="tx2"/>
                </a:solidFill>
              </a:rPr>
              <a:t>寤  寐</a:t>
            </a:r>
            <a:r>
              <a:rPr lang="zh-CN" altLang="en-US" sz="2400" b="1"/>
              <a:t>  求 </a:t>
            </a:r>
            <a:r>
              <a:rPr lang="zh-CN" altLang="en-US" sz="2400" b="1">
                <a:solidFill>
                  <a:schemeClr val="tx2"/>
                </a:solidFill>
              </a:rPr>
              <a:t> 之</a:t>
            </a:r>
            <a:r>
              <a:rPr lang="zh-CN" altLang="en-US" sz="2400" b="1"/>
              <a:t> 。</a:t>
            </a:r>
          </a:p>
        </p:txBody>
      </p:sp>
      <p:sp>
        <p:nvSpPr>
          <p:cNvPr id="22540" name="Text Box 12"/>
          <p:cNvSpPr txBox="1">
            <a:spLocks noChangeArrowheads="1"/>
          </p:cNvSpPr>
          <p:nvPr/>
        </p:nvSpPr>
        <p:spPr bwMode="auto">
          <a:xfrm>
            <a:off x="0" y="35814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求  之  不  得 ，  寤  寐  </a:t>
            </a:r>
            <a:r>
              <a:rPr lang="zh-CN" altLang="en-US" sz="2400" b="1">
                <a:solidFill>
                  <a:schemeClr val="tx2"/>
                </a:solidFill>
              </a:rPr>
              <a:t>思  服</a:t>
            </a:r>
            <a:r>
              <a:rPr lang="zh-CN" altLang="en-US" sz="2400" b="1"/>
              <a:t> 。</a:t>
            </a:r>
          </a:p>
        </p:txBody>
      </p:sp>
      <p:sp>
        <p:nvSpPr>
          <p:cNvPr id="22541" name="Text Box 13"/>
          <p:cNvSpPr txBox="1">
            <a:spLocks noChangeArrowheads="1"/>
          </p:cNvSpPr>
          <p:nvPr/>
        </p:nvSpPr>
        <p:spPr bwMode="auto">
          <a:xfrm>
            <a:off x="4724400" y="3581400"/>
            <a:ext cx="5029200" cy="457200"/>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tx2"/>
                </a:solidFill>
              </a:rPr>
              <a:t>悠</a:t>
            </a:r>
            <a:r>
              <a:rPr lang="zh-CN" altLang="en-US" sz="2400" b="1"/>
              <a:t>  哉  悠  </a:t>
            </a:r>
            <a:r>
              <a:rPr lang="zh-CN" altLang="en-US" sz="2400" b="1">
                <a:solidFill>
                  <a:schemeClr val="tx2"/>
                </a:solidFill>
              </a:rPr>
              <a:t>哉</a:t>
            </a:r>
            <a:r>
              <a:rPr lang="zh-CN" altLang="en-US" sz="2400" b="1"/>
              <a:t> ，  辗  转  反  侧 。</a:t>
            </a:r>
          </a:p>
        </p:txBody>
      </p:sp>
      <p:sp>
        <p:nvSpPr>
          <p:cNvPr id="22542" name="Text Box 14"/>
          <p:cNvSpPr txBox="1">
            <a:spLocks noChangeArrowheads="1"/>
          </p:cNvSpPr>
          <p:nvPr/>
        </p:nvSpPr>
        <p:spPr bwMode="auto">
          <a:xfrm>
            <a:off x="0" y="4572000"/>
            <a:ext cx="5029200" cy="457200"/>
          </a:xfrm>
          <a:prstGeom prst="rect">
            <a:avLst/>
          </a:prstGeom>
          <a:noFill/>
          <a:ln w="9525">
            <a:noFill/>
            <a:miter lim="800000"/>
            <a:headEnd/>
            <a:tailEnd/>
          </a:ln>
          <a:effectLst/>
        </p:spPr>
        <p:txBody>
          <a:bodyPr>
            <a:spAutoFit/>
          </a:bodyPr>
          <a:lstStyle/>
          <a:p>
            <a:pPr>
              <a:spcBef>
                <a:spcPct val="50000"/>
              </a:spcBef>
            </a:pPr>
            <a:r>
              <a:rPr lang="zh-CN" altLang="en-US" sz="2400" b="1"/>
              <a:t>参  差  荇  菜 ，  左  右  采  之 。</a:t>
            </a:r>
          </a:p>
        </p:txBody>
      </p:sp>
      <p:sp>
        <p:nvSpPr>
          <p:cNvPr id="22543" name="Text Box 15"/>
          <p:cNvSpPr txBox="1">
            <a:spLocks noChangeArrowheads="1"/>
          </p:cNvSpPr>
          <p:nvPr/>
        </p:nvSpPr>
        <p:spPr bwMode="auto">
          <a:xfrm>
            <a:off x="4724400" y="4572000"/>
            <a:ext cx="5791200" cy="457200"/>
          </a:xfrm>
          <a:prstGeom prst="rect">
            <a:avLst/>
          </a:prstGeom>
          <a:noFill/>
          <a:ln w="9525">
            <a:noFill/>
            <a:miter lim="800000"/>
            <a:headEnd/>
            <a:tailEnd/>
          </a:ln>
          <a:effectLst/>
        </p:spPr>
        <p:txBody>
          <a:bodyPr>
            <a:spAutoFit/>
          </a:bodyPr>
          <a:lstStyle/>
          <a:p>
            <a:pPr>
              <a:spcBef>
                <a:spcPct val="50000"/>
              </a:spcBef>
            </a:pPr>
            <a:r>
              <a:rPr lang="zh-CN" altLang="en-US" sz="2400" b="1"/>
              <a:t>窈  窕  淑  女 ，  琴  瑟 </a:t>
            </a:r>
            <a:r>
              <a:rPr lang="zh-CN" altLang="en-US" sz="2400" b="1">
                <a:solidFill>
                  <a:schemeClr val="tx2"/>
                </a:solidFill>
              </a:rPr>
              <a:t> 友</a:t>
            </a:r>
            <a:r>
              <a:rPr lang="zh-CN" altLang="en-US" sz="2400" b="1"/>
              <a:t>  之 。</a:t>
            </a:r>
          </a:p>
        </p:txBody>
      </p:sp>
      <p:sp>
        <p:nvSpPr>
          <p:cNvPr id="22544" name="Text Box 16"/>
          <p:cNvSpPr txBox="1">
            <a:spLocks noChangeArrowheads="1"/>
          </p:cNvSpPr>
          <p:nvPr/>
        </p:nvSpPr>
        <p:spPr bwMode="auto">
          <a:xfrm>
            <a:off x="0" y="5486400"/>
            <a:ext cx="4648200" cy="457200"/>
          </a:xfrm>
          <a:prstGeom prst="rect">
            <a:avLst/>
          </a:prstGeom>
          <a:noFill/>
          <a:ln w="9525">
            <a:noFill/>
            <a:miter lim="800000"/>
            <a:headEnd/>
            <a:tailEnd/>
          </a:ln>
          <a:effectLst/>
        </p:spPr>
        <p:txBody>
          <a:bodyPr>
            <a:spAutoFit/>
          </a:bodyPr>
          <a:lstStyle/>
          <a:p>
            <a:pPr>
              <a:spcBef>
                <a:spcPct val="50000"/>
              </a:spcBef>
            </a:pPr>
            <a:r>
              <a:rPr lang="zh-CN" altLang="en-US" sz="2400" b="1"/>
              <a:t>参  差  荇  菜 ，  左  右  </a:t>
            </a:r>
            <a:r>
              <a:rPr lang="zh-CN" altLang="en-US" sz="2400" b="1">
                <a:solidFill>
                  <a:schemeClr val="tx2"/>
                </a:solidFill>
              </a:rPr>
              <a:t>芼</a:t>
            </a:r>
            <a:r>
              <a:rPr lang="zh-CN" altLang="en-US"/>
              <a:t> </a:t>
            </a:r>
            <a:r>
              <a:rPr lang="zh-CN" altLang="en-US" sz="2400" b="1"/>
              <a:t> 之 。</a:t>
            </a:r>
          </a:p>
        </p:txBody>
      </p:sp>
      <p:sp>
        <p:nvSpPr>
          <p:cNvPr id="22545" name="Text Box 17"/>
          <p:cNvSpPr txBox="1">
            <a:spLocks noChangeArrowheads="1"/>
          </p:cNvSpPr>
          <p:nvPr/>
        </p:nvSpPr>
        <p:spPr bwMode="auto">
          <a:xfrm>
            <a:off x="4800600" y="5486400"/>
            <a:ext cx="5029200" cy="457200"/>
          </a:xfrm>
          <a:prstGeom prst="rect">
            <a:avLst/>
          </a:prstGeom>
          <a:noFill/>
          <a:ln w="9525">
            <a:noFill/>
            <a:miter lim="800000"/>
            <a:headEnd/>
            <a:tailEnd/>
          </a:ln>
          <a:effectLst/>
        </p:spPr>
        <p:txBody>
          <a:bodyPr>
            <a:spAutoFit/>
          </a:bodyPr>
          <a:lstStyle/>
          <a:p>
            <a:pPr>
              <a:spcBef>
                <a:spcPct val="50000"/>
              </a:spcBef>
            </a:pPr>
            <a:r>
              <a:rPr lang="zh-CN" altLang="en-US" sz="2400" b="1"/>
              <a:t>窈  窕  淑  女 ，  钟  鼓  </a:t>
            </a:r>
            <a:r>
              <a:rPr lang="zh-CN" altLang="en-US" sz="2400" b="1">
                <a:solidFill>
                  <a:schemeClr val="tx2"/>
                </a:solidFill>
              </a:rPr>
              <a:t>乐</a:t>
            </a:r>
            <a:r>
              <a:rPr lang="zh-CN" altLang="en-US" sz="2400" b="1"/>
              <a:t>  之 。</a:t>
            </a:r>
          </a:p>
        </p:txBody>
      </p:sp>
      <p:sp>
        <p:nvSpPr>
          <p:cNvPr id="22546" name="Text Box 18"/>
          <p:cNvSpPr txBox="1">
            <a:spLocks noChangeArrowheads="1"/>
          </p:cNvSpPr>
          <p:nvPr/>
        </p:nvSpPr>
        <p:spPr bwMode="auto">
          <a:xfrm>
            <a:off x="0" y="2209800"/>
            <a:ext cx="3352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拟声词，鸟鸣声。</a:t>
            </a:r>
          </a:p>
        </p:txBody>
      </p:sp>
      <p:sp>
        <p:nvSpPr>
          <p:cNvPr id="22547" name="Text Box 19"/>
          <p:cNvSpPr txBox="1">
            <a:spLocks noChangeArrowheads="1"/>
          </p:cNvSpPr>
          <p:nvPr/>
        </p:nvSpPr>
        <p:spPr bwMode="auto">
          <a:xfrm>
            <a:off x="3352800" y="2209800"/>
            <a:ext cx="1447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水中的陆地</a:t>
            </a:r>
          </a:p>
        </p:txBody>
      </p:sp>
      <p:sp>
        <p:nvSpPr>
          <p:cNvPr id="22548" name="Text Box 20"/>
          <p:cNvSpPr txBox="1">
            <a:spLocks noChangeArrowheads="1"/>
          </p:cNvSpPr>
          <p:nvPr/>
        </p:nvSpPr>
        <p:spPr bwMode="auto">
          <a:xfrm>
            <a:off x="4800600" y="2209800"/>
            <a:ext cx="1600200" cy="366713"/>
          </a:xfrm>
          <a:prstGeom prst="rect">
            <a:avLst/>
          </a:prstGeom>
          <a:noFill/>
          <a:ln w="9525">
            <a:noFill/>
            <a:miter lim="800000"/>
            <a:headEnd/>
            <a:tailEnd/>
          </a:ln>
          <a:effectLst/>
        </p:spPr>
        <p:txBody>
          <a:bodyPr>
            <a:spAutoFit/>
          </a:bodyPr>
          <a:lstStyle/>
          <a:p>
            <a:pPr>
              <a:spcBef>
                <a:spcPct val="50000"/>
              </a:spcBef>
            </a:pPr>
            <a:r>
              <a:rPr lang="zh-CN" altLang="en-US">
                <a:solidFill>
                  <a:srgbClr val="CC9900"/>
                </a:solidFill>
              </a:rPr>
              <a:t>美好的样子。</a:t>
            </a:r>
          </a:p>
        </p:txBody>
      </p:sp>
      <p:sp>
        <p:nvSpPr>
          <p:cNvPr id="22549" name="Text Box 21"/>
          <p:cNvSpPr txBox="1">
            <a:spLocks noChangeArrowheads="1"/>
          </p:cNvSpPr>
          <p:nvPr/>
        </p:nvSpPr>
        <p:spPr bwMode="auto">
          <a:xfrm rot="-919800">
            <a:off x="5599113" y="1255713"/>
            <a:ext cx="2127250" cy="3968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贤良美好的女子</a:t>
            </a:r>
          </a:p>
        </p:txBody>
      </p:sp>
      <p:sp>
        <p:nvSpPr>
          <p:cNvPr id="22550" name="Text Box 22"/>
          <p:cNvSpPr txBox="1">
            <a:spLocks noChangeArrowheads="1"/>
          </p:cNvSpPr>
          <p:nvPr/>
        </p:nvSpPr>
        <p:spPr bwMode="auto">
          <a:xfrm>
            <a:off x="8458200" y="2209800"/>
            <a:ext cx="685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008000"/>
                </a:solidFill>
              </a:rPr>
              <a:t>配偶</a:t>
            </a:r>
          </a:p>
        </p:txBody>
      </p:sp>
      <p:sp>
        <p:nvSpPr>
          <p:cNvPr id="22551" name="Text Box 23"/>
          <p:cNvSpPr txBox="1">
            <a:spLocks noChangeArrowheads="1"/>
          </p:cNvSpPr>
          <p:nvPr/>
        </p:nvSpPr>
        <p:spPr bwMode="auto">
          <a:xfrm>
            <a:off x="0" y="22098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关雎鸟喳喳地叫着，    在河中央的小洲上。      好姑娘美丽又善良，    我想和她配成双。</a:t>
            </a:r>
          </a:p>
        </p:txBody>
      </p:sp>
      <p:sp>
        <p:nvSpPr>
          <p:cNvPr id="22552" name="Text Box 24"/>
          <p:cNvSpPr txBox="1">
            <a:spLocks noChangeArrowheads="1"/>
          </p:cNvSpPr>
          <p:nvPr/>
        </p:nvSpPr>
        <p:spPr bwMode="auto">
          <a:xfrm>
            <a:off x="0" y="2209800"/>
            <a:ext cx="7772400" cy="396875"/>
          </a:xfrm>
          <a:prstGeom prst="rect">
            <a:avLst/>
          </a:prstGeom>
          <a:noFill/>
          <a:ln w="9525">
            <a:noFill/>
            <a:miter lim="800000"/>
            <a:headEnd/>
            <a:tailEnd/>
          </a:ln>
          <a:effectLst/>
        </p:spPr>
        <p:txBody>
          <a:bodyPr>
            <a:spAutoFit/>
          </a:bodyPr>
          <a:lstStyle/>
          <a:p>
            <a:pPr>
              <a:spcBef>
                <a:spcPct val="50000"/>
              </a:spcBef>
            </a:pPr>
            <a:r>
              <a:rPr lang="en-US" altLang="zh-CN" sz="2000" b="1">
                <a:solidFill>
                  <a:srgbClr val="660033"/>
                </a:solidFill>
              </a:rPr>
              <a:t>【</a:t>
            </a:r>
            <a:r>
              <a:rPr lang="zh-CN" altLang="en-US" sz="2000" b="1">
                <a:solidFill>
                  <a:srgbClr val="660033"/>
                </a:solidFill>
              </a:rPr>
              <a:t>评析</a:t>
            </a:r>
            <a:r>
              <a:rPr lang="en-US" altLang="zh-CN" sz="2000" b="1">
                <a:solidFill>
                  <a:srgbClr val="660033"/>
                </a:solidFill>
              </a:rPr>
              <a:t>】</a:t>
            </a:r>
            <a:r>
              <a:rPr lang="zh-CN" altLang="en-US" sz="2000" b="1">
                <a:solidFill>
                  <a:srgbClr val="660033"/>
                </a:solidFill>
              </a:rPr>
              <a:t>用叫声起兴，写一个男子对心目中美女的向往之情。</a:t>
            </a:r>
          </a:p>
        </p:txBody>
      </p:sp>
      <p:sp>
        <p:nvSpPr>
          <p:cNvPr id="22553" name="Text Box 25"/>
          <p:cNvSpPr txBox="1">
            <a:spLocks noChangeArrowheads="1"/>
          </p:cNvSpPr>
          <p:nvPr/>
        </p:nvSpPr>
        <p:spPr bwMode="auto">
          <a:xfrm>
            <a:off x="1981200" y="6019800"/>
            <a:ext cx="2819400"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22554" name="Text Box 26"/>
          <p:cNvSpPr txBox="1">
            <a:spLocks noChangeArrowheads="1"/>
          </p:cNvSpPr>
          <p:nvPr/>
        </p:nvSpPr>
        <p:spPr bwMode="auto">
          <a:xfrm>
            <a:off x="0" y="3048000"/>
            <a:ext cx="1295400" cy="701675"/>
          </a:xfrm>
          <a:prstGeom prst="rect">
            <a:avLst/>
          </a:prstGeom>
          <a:noFill/>
          <a:ln w="9525">
            <a:noFill/>
            <a:miter lim="800000"/>
            <a:headEnd/>
            <a:tailEnd/>
          </a:ln>
          <a:effectLst/>
        </p:spPr>
        <p:txBody>
          <a:bodyPr>
            <a:spAutoFit/>
          </a:bodyPr>
          <a:lstStyle/>
          <a:p>
            <a:pPr>
              <a:spcBef>
                <a:spcPct val="50000"/>
              </a:spcBef>
            </a:pPr>
            <a:r>
              <a:rPr lang="zh-CN" altLang="en-US" sz="2000" b="1">
                <a:solidFill>
                  <a:srgbClr val="3366FF"/>
                </a:solidFill>
              </a:rPr>
              <a:t>长短不齐的样子</a:t>
            </a:r>
          </a:p>
        </p:txBody>
      </p:sp>
      <p:sp>
        <p:nvSpPr>
          <p:cNvPr id="22555" name="Text Box 27"/>
          <p:cNvSpPr txBox="1">
            <a:spLocks noChangeArrowheads="1"/>
          </p:cNvSpPr>
          <p:nvPr/>
        </p:nvSpPr>
        <p:spPr bwMode="auto">
          <a:xfrm>
            <a:off x="1066800" y="3048000"/>
            <a:ext cx="14478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一种水草，嫩叶可以吃</a:t>
            </a:r>
          </a:p>
        </p:txBody>
      </p:sp>
      <p:sp>
        <p:nvSpPr>
          <p:cNvPr id="22556" name="Text Box 28"/>
          <p:cNvSpPr txBox="1">
            <a:spLocks noChangeArrowheads="1"/>
          </p:cNvSpPr>
          <p:nvPr/>
        </p:nvSpPr>
        <p:spPr bwMode="auto">
          <a:xfrm>
            <a:off x="2971800" y="3048000"/>
            <a:ext cx="9144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寻求，摘取。</a:t>
            </a:r>
          </a:p>
        </p:txBody>
      </p:sp>
      <p:sp>
        <p:nvSpPr>
          <p:cNvPr id="22557" name="Text Box 29"/>
          <p:cNvSpPr txBox="1">
            <a:spLocks noChangeArrowheads="1"/>
          </p:cNvSpPr>
          <p:nvPr/>
        </p:nvSpPr>
        <p:spPr bwMode="auto">
          <a:xfrm>
            <a:off x="3657600" y="3048000"/>
            <a:ext cx="9144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它，指荇菜。</a:t>
            </a:r>
          </a:p>
        </p:txBody>
      </p:sp>
      <p:sp>
        <p:nvSpPr>
          <p:cNvPr id="22558" name="Text Box 30"/>
          <p:cNvSpPr txBox="1">
            <a:spLocks noChangeArrowheads="1"/>
          </p:cNvSpPr>
          <p:nvPr/>
        </p:nvSpPr>
        <p:spPr bwMode="auto">
          <a:xfrm>
            <a:off x="6248400" y="3048000"/>
            <a:ext cx="2057400" cy="641350"/>
          </a:xfrm>
          <a:prstGeom prst="rect">
            <a:avLst/>
          </a:prstGeom>
          <a:noFill/>
          <a:ln w="9525">
            <a:noFill/>
            <a:miter lim="800000"/>
            <a:headEnd/>
            <a:tailEnd/>
          </a:ln>
          <a:effectLst/>
        </p:spPr>
        <p:txBody>
          <a:bodyPr>
            <a:spAutoFit/>
          </a:bodyPr>
          <a:lstStyle/>
          <a:p>
            <a:pPr>
              <a:spcBef>
                <a:spcPct val="50000"/>
              </a:spcBef>
            </a:pPr>
            <a:r>
              <a:rPr lang="zh-CN" altLang="en-US" b="1" i="1">
                <a:solidFill>
                  <a:srgbClr val="660033"/>
                </a:solidFill>
              </a:rPr>
              <a:t>指日夜。寤，睡醒。寐，睡着了。</a:t>
            </a:r>
          </a:p>
        </p:txBody>
      </p:sp>
      <p:sp>
        <p:nvSpPr>
          <p:cNvPr id="22559" name="Text Box 31"/>
          <p:cNvSpPr txBox="1">
            <a:spLocks noChangeArrowheads="1"/>
          </p:cNvSpPr>
          <p:nvPr/>
        </p:nvSpPr>
        <p:spPr bwMode="auto">
          <a:xfrm>
            <a:off x="8077200" y="3048000"/>
            <a:ext cx="1066800" cy="641350"/>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她，指淑女。</a:t>
            </a:r>
          </a:p>
        </p:txBody>
      </p:sp>
      <p:sp>
        <p:nvSpPr>
          <p:cNvPr id="22560" name="Text Box 32"/>
          <p:cNvSpPr txBox="1">
            <a:spLocks noChangeArrowheads="1"/>
          </p:cNvSpPr>
          <p:nvPr/>
        </p:nvSpPr>
        <p:spPr bwMode="auto">
          <a:xfrm>
            <a:off x="0" y="31242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水荇菜长短不齐，       采荇菜左右东西。     好姑娘美丽又善良，  我从早到晚追求着她。</a:t>
            </a:r>
          </a:p>
        </p:txBody>
      </p:sp>
      <p:sp>
        <p:nvSpPr>
          <p:cNvPr id="22561" name="Text Box 33"/>
          <p:cNvSpPr txBox="1">
            <a:spLocks noChangeArrowheads="1"/>
          </p:cNvSpPr>
          <p:nvPr/>
        </p:nvSpPr>
        <p:spPr bwMode="auto">
          <a:xfrm>
            <a:off x="2667000" y="3962400"/>
            <a:ext cx="2286000" cy="641350"/>
          </a:xfrm>
          <a:prstGeom prst="rect">
            <a:avLst/>
          </a:prstGeom>
          <a:noFill/>
          <a:ln w="9525">
            <a:noFill/>
            <a:miter lim="800000"/>
            <a:headEnd/>
            <a:tailEnd/>
          </a:ln>
          <a:effectLst/>
        </p:spPr>
        <p:txBody>
          <a:bodyPr>
            <a:spAutoFit/>
          </a:bodyPr>
          <a:lstStyle/>
          <a:p>
            <a:pPr>
              <a:spcBef>
                <a:spcPct val="50000"/>
              </a:spcBef>
            </a:pPr>
            <a:r>
              <a:rPr lang="zh-CN" altLang="en-US" b="1">
                <a:solidFill>
                  <a:schemeClr val="hlink"/>
                </a:solidFill>
              </a:rPr>
              <a:t>思念。思，语气助词。服，想，思念。</a:t>
            </a:r>
          </a:p>
        </p:txBody>
      </p:sp>
      <p:sp>
        <p:nvSpPr>
          <p:cNvPr id="22562" name="Text Box 34"/>
          <p:cNvSpPr txBox="1">
            <a:spLocks noChangeArrowheads="1"/>
          </p:cNvSpPr>
          <p:nvPr/>
        </p:nvSpPr>
        <p:spPr bwMode="auto">
          <a:xfrm>
            <a:off x="4724400" y="4038600"/>
            <a:ext cx="762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CC9900"/>
                </a:solidFill>
              </a:rPr>
              <a:t>思念</a:t>
            </a:r>
          </a:p>
        </p:txBody>
      </p:sp>
      <p:sp>
        <p:nvSpPr>
          <p:cNvPr id="22563" name="Text Box 35"/>
          <p:cNvSpPr txBox="1">
            <a:spLocks noChangeArrowheads="1"/>
          </p:cNvSpPr>
          <p:nvPr/>
        </p:nvSpPr>
        <p:spPr bwMode="auto">
          <a:xfrm>
            <a:off x="5562600" y="4038600"/>
            <a:ext cx="2057400" cy="641350"/>
          </a:xfrm>
          <a:prstGeom prst="rect">
            <a:avLst/>
          </a:prstGeom>
          <a:noFill/>
          <a:ln w="9525">
            <a:noFill/>
            <a:miter lim="800000"/>
            <a:headEnd/>
            <a:tailEnd/>
          </a:ln>
          <a:effectLst/>
        </p:spPr>
        <p:txBody>
          <a:bodyPr>
            <a:spAutoFit/>
          </a:bodyPr>
          <a:lstStyle/>
          <a:p>
            <a:pPr>
              <a:spcBef>
                <a:spcPct val="50000"/>
              </a:spcBef>
            </a:pPr>
            <a:r>
              <a:rPr lang="zh-CN" altLang="en-US" b="1" i="1">
                <a:solidFill>
                  <a:schemeClr val="hlink"/>
                </a:solidFill>
              </a:rPr>
              <a:t>语气词，表感叹。相当于“啊”。</a:t>
            </a:r>
          </a:p>
        </p:txBody>
      </p:sp>
      <p:sp>
        <p:nvSpPr>
          <p:cNvPr id="22564" name="Text Box 36"/>
          <p:cNvSpPr txBox="1">
            <a:spLocks noChangeArrowheads="1"/>
          </p:cNvSpPr>
          <p:nvPr/>
        </p:nvSpPr>
        <p:spPr bwMode="auto">
          <a:xfrm>
            <a:off x="0" y="59436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水荇菜有长有短，      左边挑来右边拣。    美丽善良的好姑娘，    我敲击钟鼓让她快乐。</a:t>
            </a:r>
          </a:p>
        </p:txBody>
      </p:sp>
      <p:sp>
        <p:nvSpPr>
          <p:cNvPr id="22565" name="Text Box 37"/>
          <p:cNvSpPr txBox="1">
            <a:spLocks noChangeArrowheads="1"/>
          </p:cNvSpPr>
          <p:nvPr/>
        </p:nvSpPr>
        <p:spPr bwMode="auto">
          <a:xfrm>
            <a:off x="0" y="4038600"/>
            <a:ext cx="91440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FF33CC"/>
                </a:solidFill>
              </a:rPr>
              <a:t>好姑娘追求不到，      从早到晚思念她。    （我的）思念绵绵不断，辗转翻身直到天亮。</a:t>
            </a:r>
          </a:p>
        </p:txBody>
      </p:sp>
      <p:sp>
        <p:nvSpPr>
          <p:cNvPr id="22566" name="Text Box 38"/>
          <p:cNvSpPr txBox="1">
            <a:spLocks noChangeArrowheads="1"/>
          </p:cNvSpPr>
          <p:nvPr/>
        </p:nvSpPr>
        <p:spPr bwMode="auto">
          <a:xfrm>
            <a:off x="0" y="3962400"/>
            <a:ext cx="9236075" cy="641350"/>
          </a:xfrm>
          <a:prstGeom prst="rect">
            <a:avLst/>
          </a:prstGeom>
          <a:noFill/>
          <a:ln w="9525">
            <a:noFill/>
            <a:miter lim="800000"/>
            <a:headEnd/>
            <a:tailEnd/>
          </a:ln>
          <a:effectLst/>
        </p:spPr>
        <p:txBody>
          <a:bodyPr>
            <a:spAutoFit/>
          </a:bodyPr>
          <a:lstStyle/>
          <a:p>
            <a:r>
              <a:rPr lang="en-US" altLang="zh-CN" b="1">
                <a:solidFill>
                  <a:srgbClr val="660033"/>
                </a:solidFill>
              </a:rPr>
              <a:t>【</a:t>
            </a:r>
            <a:r>
              <a:rPr lang="zh-CN" altLang="en-US" b="1">
                <a:solidFill>
                  <a:srgbClr val="660033"/>
                </a:solidFill>
              </a:rPr>
              <a:t>评析</a:t>
            </a:r>
            <a:r>
              <a:rPr lang="en-US" altLang="zh-CN" b="1">
                <a:solidFill>
                  <a:srgbClr val="660033"/>
                </a:solidFill>
              </a:rPr>
              <a:t>】</a:t>
            </a:r>
            <a:r>
              <a:rPr lang="zh-CN" altLang="en-US" b="1">
                <a:solidFill>
                  <a:srgbClr val="660033"/>
                </a:solidFill>
              </a:rPr>
              <a:t>二、三节写朝思暮想，辗转反侧。第二节用采摘荇菜起兴，写日夜追求。第三</a:t>
            </a:r>
          </a:p>
          <a:p>
            <a:r>
              <a:rPr lang="zh-CN" altLang="en-US" b="1">
                <a:solidFill>
                  <a:srgbClr val="660033"/>
                </a:solidFill>
              </a:rPr>
              <a:t>               节直接抒写男子对心中爱慕的姑娘追求不到的苦恼。</a:t>
            </a:r>
          </a:p>
        </p:txBody>
      </p:sp>
      <p:sp>
        <p:nvSpPr>
          <p:cNvPr id="22567" name="Text Box 39"/>
          <p:cNvSpPr txBox="1">
            <a:spLocks noChangeArrowheads="1"/>
          </p:cNvSpPr>
          <p:nvPr/>
        </p:nvSpPr>
        <p:spPr bwMode="auto">
          <a:xfrm>
            <a:off x="7086600" y="4953000"/>
            <a:ext cx="2057400" cy="517525"/>
          </a:xfrm>
          <a:prstGeom prst="rect">
            <a:avLst/>
          </a:prstGeom>
          <a:noFill/>
          <a:ln w="9525">
            <a:noFill/>
            <a:miter lim="800000"/>
            <a:headEnd/>
            <a:tailEnd/>
          </a:ln>
          <a:effectLst/>
        </p:spPr>
        <p:txBody>
          <a:bodyPr>
            <a:spAutoFit/>
          </a:bodyPr>
          <a:lstStyle/>
          <a:p>
            <a:pPr>
              <a:spcBef>
                <a:spcPct val="50000"/>
              </a:spcBef>
            </a:pPr>
            <a:r>
              <a:rPr lang="zh-CN" altLang="en-US" sz="1400" b="1">
                <a:solidFill>
                  <a:srgbClr val="FF33CC"/>
                </a:solidFill>
              </a:rPr>
              <a:t>在这里做动词用，亲爱，向</a:t>
            </a:r>
            <a:r>
              <a:rPr lang="en-US" altLang="zh-CN" sz="1400" b="1">
                <a:solidFill>
                  <a:srgbClr val="FF33CC"/>
                </a:solidFill>
              </a:rPr>
              <a:t>……</a:t>
            </a:r>
            <a:r>
              <a:rPr lang="zh-CN" altLang="en-US" sz="1400" b="1">
                <a:solidFill>
                  <a:srgbClr val="FF33CC"/>
                </a:solidFill>
              </a:rPr>
              <a:t>表示友爱。</a:t>
            </a:r>
          </a:p>
        </p:txBody>
      </p:sp>
      <p:sp>
        <p:nvSpPr>
          <p:cNvPr id="22568" name="Text Box 40"/>
          <p:cNvSpPr txBox="1">
            <a:spLocks noChangeArrowheads="1"/>
          </p:cNvSpPr>
          <p:nvPr/>
        </p:nvSpPr>
        <p:spPr bwMode="auto">
          <a:xfrm>
            <a:off x="152400" y="5029200"/>
            <a:ext cx="89916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长短不齐的水荇菜，  左边采来右边采。    好姑娘美丽又可爱，  我弹琴奏瑟和她亲近。</a:t>
            </a:r>
          </a:p>
        </p:txBody>
      </p:sp>
      <p:sp>
        <p:nvSpPr>
          <p:cNvPr id="22569" name="Text Box 41"/>
          <p:cNvSpPr txBox="1">
            <a:spLocks noChangeArrowheads="1"/>
          </p:cNvSpPr>
          <p:nvPr/>
        </p:nvSpPr>
        <p:spPr bwMode="auto">
          <a:xfrm>
            <a:off x="0" y="5943600"/>
            <a:ext cx="9144000" cy="701675"/>
          </a:xfrm>
          <a:prstGeom prst="rect">
            <a:avLst/>
          </a:prstGeom>
          <a:noFill/>
          <a:ln w="9525">
            <a:noFill/>
            <a:miter lim="800000"/>
            <a:headEnd/>
            <a:tailEnd/>
          </a:ln>
          <a:effectLst/>
        </p:spPr>
        <p:txBody>
          <a:bodyPr>
            <a:spAutoFit/>
          </a:bodyPr>
          <a:lstStyle/>
          <a:p>
            <a:pPr>
              <a:spcBef>
                <a:spcPct val="50000"/>
              </a:spcBef>
            </a:pPr>
            <a:r>
              <a:rPr lang="en-US" altLang="zh-CN" sz="2000" b="1">
                <a:solidFill>
                  <a:srgbClr val="660033"/>
                </a:solidFill>
              </a:rPr>
              <a:t>【</a:t>
            </a:r>
            <a:r>
              <a:rPr lang="zh-CN" altLang="en-US" sz="2000" b="1">
                <a:solidFill>
                  <a:srgbClr val="660033"/>
                </a:solidFill>
              </a:rPr>
              <a:t>评析</a:t>
            </a:r>
            <a:r>
              <a:rPr lang="en-US" altLang="zh-CN" sz="2000" b="1">
                <a:solidFill>
                  <a:srgbClr val="660033"/>
                </a:solidFill>
              </a:rPr>
              <a:t>】</a:t>
            </a:r>
            <a:r>
              <a:rPr lang="zh-CN" altLang="en-US" sz="2000" b="1">
                <a:solidFill>
                  <a:srgbClr val="660033"/>
                </a:solidFill>
              </a:rPr>
              <a:t>四五节还是用起兴的手法表达了男子要用钟鼓来亲近和取悦心爱的女        子，实际上是想象着把心中的姑娘娶回家的情景。</a:t>
            </a:r>
          </a:p>
        </p:txBody>
      </p:sp>
      <p:sp>
        <p:nvSpPr>
          <p:cNvPr id="22570" name="Text Box 42"/>
          <p:cNvSpPr txBox="1">
            <a:spLocks noChangeArrowheads="1"/>
          </p:cNvSpPr>
          <p:nvPr/>
        </p:nvSpPr>
        <p:spPr bwMode="auto">
          <a:xfrm>
            <a:off x="3048000" y="5867400"/>
            <a:ext cx="1524000" cy="457200"/>
          </a:xfrm>
          <a:prstGeom prst="rect">
            <a:avLst/>
          </a:prstGeom>
          <a:noFill/>
          <a:ln w="9525">
            <a:noFill/>
            <a:miter lim="800000"/>
            <a:headEnd/>
            <a:tailEnd/>
          </a:ln>
          <a:effectLst/>
        </p:spPr>
        <p:txBody>
          <a:bodyPr>
            <a:spAutoFit/>
          </a:bodyPr>
          <a:lstStyle/>
          <a:p>
            <a:pPr>
              <a:spcBef>
                <a:spcPct val="50000"/>
              </a:spcBef>
            </a:pPr>
            <a:r>
              <a:rPr lang="en-US" altLang="zh-CN" sz="2400" b="1">
                <a:solidFill>
                  <a:schemeClr val="hlink"/>
                </a:solidFill>
              </a:rPr>
              <a:t>m</a:t>
            </a:r>
            <a:r>
              <a:rPr lang="en-US" altLang="en-US" sz="2400" b="1">
                <a:solidFill>
                  <a:schemeClr val="hlink"/>
                </a:solidFill>
              </a:rPr>
              <a:t>à</a:t>
            </a:r>
            <a:r>
              <a:rPr lang="en-US" altLang="zh-CN" sz="2400" b="1">
                <a:solidFill>
                  <a:schemeClr val="hlink"/>
                </a:solidFill>
              </a:rPr>
              <a:t>o</a:t>
            </a:r>
            <a:r>
              <a:rPr lang="zh-CN" altLang="en-US" b="1">
                <a:solidFill>
                  <a:schemeClr val="hlink"/>
                </a:solidFill>
              </a:rPr>
              <a:t>，</a:t>
            </a:r>
            <a:r>
              <a:rPr lang="zh-CN" altLang="en-US" b="1">
                <a:solidFill>
                  <a:srgbClr val="3366FF"/>
                </a:solidFill>
              </a:rPr>
              <a:t>选择</a:t>
            </a:r>
          </a:p>
        </p:txBody>
      </p:sp>
      <p:sp>
        <p:nvSpPr>
          <p:cNvPr id="22571" name="Text Box 43"/>
          <p:cNvSpPr txBox="1">
            <a:spLocks noChangeArrowheads="1"/>
          </p:cNvSpPr>
          <p:nvPr/>
        </p:nvSpPr>
        <p:spPr bwMode="auto">
          <a:xfrm>
            <a:off x="7696200" y="5867400"/>
            <a:ext cx="1447800" cy="366713"/>
          </a:xfrm>
          <a:prstGeom prst="rect">
            <a:avLst/>
          </a:prstGeom>
          <a:noFill/>
          <a:ln w="9525">
            <a:noFill/>
            <a:miter lim="800000"/>
            <a:headEnd/>
            <a:tailEnd/>
          </a:ln>
          <a:effectLst/>
        </p:spPr>
        <p:txBody>
          <a:bodyPr>
            <a:spAutoFit/>
          </a:bodyPr>
          <a:lstStyle/>
          <a:p>
            <a:pPr>
              <a:spcBef>
                <a:spcPct val="50000"/>
              </a:spcBef>
            </a:pPr>
            <a:r>
              <a:rPr lang="zh-CN" altLang="en-US" b="1">
                <a:solidFill>
                  <a:srgbClr val="3366FF"/>
                </a:solidFill>
              </a:rPr>
              <a:t>使</a:t>
            </a:r>
            <a:r>
              <a:rPr lang="en-US" altLang="zh-CN" b="1">
                <a:solidFill>
                  <a:srgbClr val="3366FF"/>
                </a:solidFill>
              </a:rPr>
              <a:t>……</a:t>
            </a:r>
            <a:r>
              <a:rPr lang="zh-CN" altLang="en-US" b="1">
                <a:solidFill>
                  <a:srgbClr val="3366FF"/>
                </a:solidFill>
              </a:rPr>
              <a:t>快乐</a:t>
            </a:r>
          </a:p>
        </p:txBody>
      </p:sp>
      <p:sp>
        <p:nvSpPr>
          <p:cNvPr id="22572" name="Text Box 44"/>
          <p:cNvSpPr txBox="1">
            <a:spLocks noChangeArrowheads="1"/>
          </p:cNvSpPr>
          <p:nvPr/>
        </p:nvSpPr>
        <p:spPr bwMode="auto">
          <a:xfrm>
            <a:off x="6172200" y="228600"/>
            <a:ext cx="2620963" cy="6400800"/>
          </a:xfrm>
          <a:prstGeom prst="rect">
            <a:avLst/>
          </a:prstGeom>
          <a:noFill/>
          <a:ln w="9525">
            <a:noFill/>
            <a:miter lim="800000"/>
            <a:headEnd/>
            <a:tailEnd/>
          </a:ln>
          <a:effectLst/>
        </p:spPr>
        <p:txBody>
          <a:bodyPr vert="eaVert">
            <a:spAutoFit/>
          </a:bodyPr>
          <a:lstStyle/>
          <a:p>
            <a:pPr>
              <a:spcBef>
                <a:spcPct val="50000"/>
              </a:spcBef>
            </a:pPr>
            <a:r>
              <a:rPr lang="en-US" altLang="zh-CN" sz="3200" b="1">
                <a:solidFill>
                  <a:srgbClr val="660033"/>
                </a:solidFill>
              </a:rPr>
              <a:t>        </a:t>
            </a:r>
            <a:r>
              <a:rPr lang="zh-CN" altLang="en-US" sz="3200" b="1">
                <a:solidFill>
                  <a:srgbClr val="660033"/>
                </a:solidFill>
              </a:rPr>
              <a:t>总结：</a:t>
            </a:r>
            <a:r>
              <a:rPr lang="en-US" altLang="zh-CN" sz="3200" b="1">
                <a:solidFill>
                  <a:srgbClr val="660033"/>
                </a:solidFill>
              </a:rPr>
              <a:t>《</a:t>
            </a:r>
            <a:r>
              <a:rPr lang="zh-CN" altLang="en-US" sz="3200" b="1">
                <a:solidFill>
                  <a:srgbClr val="660033"/>
                </a:solidFill>
              </a:rPr>
              <a:t>关雎</a:t>
            </a:r>
            <a:r>
              <a:rPr lang="en-US" altLang="zh-CN" sz="3200" b="1">
                <a:solidFill>
                  <a:srgbClr val="660033"/>
                </a:solidFill>
              </a:rPr>
              <a:t>》</a:t>
            </a:r>
            <a:r>
              <a:rPr lang="zh-CN" altLang="en-US" sz="3200" b="1">
                <a:solidFill>
                  <a:srgbClr val="660033"/>
                </a:solidFill>
              </a:rPr>
              <a:t>是一首非常美好的爱情诗。诗中所表达的是一种诚挚、热烈、健康的美好情感。使用的语言简练而纯朴，唱来上口，便于流传，所以能传诵千古</a:t>
            </a:r>
            <a:r>
              <a:rPr lang="zh-CN" altLang="en-US"/>
              <a:t>。</a:t>
            </a:r>
          </a:p>
        </p:txBody>
      </p:sp>
      <p:sp>
        <p:nvSpPr>
          <p:cNvPr id="43" name="日期占位符 42"/>
          <p:cNvSpPr>
            <a:spLocks noGrp="1"/>
          </p:cNvSpPr>
          <p:nvPr>
            <p:ph type="dt" sz="half" idx="10"/>
          </p:nvPr>
        </p:nvSpPr>
        <p:spPr/>
        <p:txBody>
          <a:bodyPr/>
          <a:lstStyle/>
          <a:p>
            <a:fld id="{56C0C1D2-59C2-4C08-8303-300BA3FD0ECB}"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2532"/>
                                        </p:tgtEl>
                                        <p:attrNameLst>
                                          <p:attrName>style.visibility</p:attrName>
                                        </p:attrNameLst>
                                      </p:cBhvr>
                                      <p:to>
                                        <p:strVal val="visible"/>
                                      </p:to>
                                    </p:set>
                                    <p:anim calcmode="lin" valueType="num">
                                      <p:cBhvr>
                                        <p:cTn id="7" dur="1000" fill="hold"/>
                                        <p:tgtEl>
                                          <p:spTgt spid="22532"/>
                                        </p:tgtEl>
                                        <p:attrNameLst>
                                          <p:attrName>ppt_w</p:attrName>
                                        </p:attrNameLst>
                                      </p:cBhvr>
                                      <p:tavLst>
                                        <p:tav tm="0">
                                          <p:val>
                                            <p:fltVal val="0"/>
                                          </p:val>
                                        </p:tav>
                                        <p:tav tm="100000">
                                          <p:val>
                                            <p:strVal val="#ppt_w"/>
                                          </p:val>
                                        </p:tav>
                                      </p:tavLst>
                                    </p:anim>
                                    <p:anim calcmode="lin" valueType="num">
                                      <p:cBhvr>
                                        <p:cTn id="8" dur="1000" fill="hold"/>
                                        <p:tgtEl>
                                          <p:spTgt spid="22532"/>
                                        </p:tgtEl>
                                        <p:attrNameLst>
                                          <p:attrName>ppt_h</p:attrName>
                                        </p:attrNameLst>
                                      </p:cBhvr>
                                      <p:tavLst>
                                        <p:tav tm="0">
                                          <p:val>
                                            <p:fltVal val="0"/>
                                          </p:val>
                                        </p:tav>
                                        <p:tav tm="100000">
                                          <p:val>
                                            <p:strVal val="#ppt_h"/>
                                          </p:val>
                                        </p:tav>
                                      </p:tavLst>
                                    </p:anim>
                                    <p:anim calcmode="lin" valueType="num">
                                      <p:cBhvr>
                                        <p:cTn id="9" dur="1000" fill="hold"/>
                                        <p:tgtEl>
                                          <p:spTgt spid="22532"/>
                                        </p:tgtEl>
                                        <p:attrNameLst>
                                          <p:attrName>style.rotation</p:attrName>
                                        </p:attrNameLst>
                                      </p:cBhvr>
                                      <p:tavLst>
                                        <p:tav tm="0">
                                          <p:val>
                                            <p:fltVal val="90"/>
                                          </p:val>
                                        </p:tav>
                                        <p:tav tm="100000">
                                          <p:val>
                                            <p:fltVal val="0"/>
                                          </p:val>
                                        </p:tav>
                                      </p:tavLst>
                                    </p:anim>
                                    <p:animEffect transition="in" filter="fade">
                                      <p:cBhvr>
                                        <p:cTn id="10" dur="1000"/>
                                        <p:tgtEl>
                                          <p:spTgt spid="22532"/>
                                        </p:tgtEl>
                                      </p:cBhvr>
                                    </p:animEffect>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22533"/>
                                        </p:tgtEl>
                                        <p:attrNameLst>
                                          <p:attrName>style.visibility</p:attrName>
                                        </p:attrNameLst>
                                      </p:cBhvr>
                                      <p:to>
                                        <p:strVal val="visible"/>
                                      </p:to>
                                    </p:set>
                                    <p:anim from="(-#ppt_w/2)" to="(#ppt_x)" calcmode="lin" valueType="num">
                                      <p:cBhvr>
                                        <p:cTn id="15" dur="600" fill="hold">
                                          <p:stCondLst>
                                            <p:cond delay="0"/>
                                          </p:stCondLst>
                                        </p:cTn>
                                        <p:tgtEl>
                                          <p:spTgt spid="22533"/>
                                        </p:tgtEl>
                                        <p:attrNameLst>
                                          <p:attrName>ppt_x</p:attrName>
                                        </p:attrNameLst>
                                      </p:cBhvr>
                                    </p:anim>
                                    <p:anim from="0" to="-1.0" calcmode="lin" valueType="num">
                                      <p:cBhvr>
                                        <p:cTn id="16" dur="200" decel="50000" autoRev="1" fill="hold">
                                          <p:stCondLst>
                                            <p:cond delay="600"/>
                                          </p:stCondLst>
                                        </p:cTn>
                                        <p:tgtEl>
                                          <p:spTgt spid="22533"/>
                                        </p:tgtEl>
                                        <p:attrNameLst>
                                          <p:attrName>xshear</p:attrName>
                                        </p:attrNameLst>
                                      </p:cBhvr>
                                    </p:anim>
                                    <p:animScale>
                                      <p:cBhvr>
                                        <p:cTn id="17" dur="200" decel="100000" autoRev="1" fill="hold">
                                          <p:stCondLst>
                                            <p:cond delay="600"/>
                                          </p:stCondLst>
                                        </p:cTn>
                                        <p:tgtEl>
                                          <p:spTgt spid="22533"/>
                                        </p:tgtEl>
                                      </p:cBhvr>
                                      <p:from x="100000" y="100000"/>
                                      <p:to x="80000" y="100000"/>
                                    </p:animScale>
                                    <p:anim by="(#ppt_h/3+#ppt_w*0.1)" calcmode="lin" valueType="num">
                                      <p:cBhvr additive="sum">
                                        <p:cTn id="18" dur="200" decel="100000" autoRev="1" fill="hold">
                                          <p:stCondLst>
                                            <p:cond delay="600"/>
                                          </p:stCondLst>
                                        </p:cTn>
                                        <p:tgtEl>
                                          <p:spTgt spid="2253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grpId="0" nodeType="clickEffect">
                                  <p:stCondLst>
                                    <p:cond delay="0"/>
                                  </p:stCondLst>
                                  <p:childTnLst>
                                    <p:set>
                                      <p:cBhvr>
                                        <p:cTn id="22" dur="1" fill="hold">
                                          <p:stCondLst>
                                            <p:cond delay="0"/>
                                          </p:stCondLst>
                                        </p:cTn>
                                        <p:tgtEl>
                                          <p:spTgt spid="22536"/>
                                        </p:tgtEl>
                                        <p:attrNameLst>
                                          <p:attrName>style.visibility</p:attrName>
                                        </p:attrNameLst>
                                      </p:cBhvr>
                                      <p:to>
                                        <p:strVal val="visible"/>
                                      </p:to>
                                    </p:set>
                                    <p:anim calcmode="lin" valueType="num">
                                      <p:cBhvr>
                                        <p:cTn id="23" dur="500" fill="hold"/>
                                        <p:tgtEl>
                                          <p:spTgt spid="22536"/>
                                        </p:tgtEl>
                                        <p:attrNameLst>
                                          <p:attrName>ppt_w</p:attrName>
                                        </p:attrNameLst>
                                      </p:cBhvr>
                                      <p:tavLst>
                                        <p:tav tm="0">
                                          <p:val>
                                            <p:strVal val="#ppt_w*0.05"/>
                                          </p:val>
                                        </p:tav>
                                        <p:tav tm="100000">
                                          <p:val>
                                            <p:strVal val="#ppt_w"/>
                                          </p:val>
                                        </p:tav>
                                      </p:tavLst>
                                    </p:anim>
                                    <p:anim calcmode="lin" valueType="num">
                                      <p:cBhvr>
                                        <p:cTn id="24" dur="500" fill="hold"/>
                                        <p:tgtEl>
                                          <p:spTgt spid="22536"/>
                                        </p:tgtEl>
                                        <p:attrNameLst>
                                          <p:attrName>ppt_h</p:attrName>
                                        </p:attrNameLst>
                                      </p:cBhvr>
                                      <p:tavLst>
                                        <p:tav tm="0">
                                          <p:val>
                                            <p:strVal val="#ppt_h"/>
                                          </p:val>
                                        </p:tav>
                                        <p:tav tm="100000">
                                          <p:val>
                                            <p:strVal val="#ppt_h"/>
                                          </p:val>
                                        </p:tav>
                                      </p:tavLst>
                                    </p:anim>
                                    <p:anim calcmode="lin" valueType="num">
                                      <p:cBhvr>
                                        <p:cTn id="25" dur="500" fill="hold"/>
                                        <p:tgtEl>
                                          <p:spTgt spid="22536"/>
                                        </p:tgtEl>
                                        <p:attrNameLst>
                                          <p:attrName>ppt_x</p:attrName>
                                        </p:attrNameLst>
                                      </p:cBhvr>
                                      <p:tavLst>
                                        <p:tav tm="0">
                                          <p:val>
                                            <p:strVal val="#ppt_x-.2"/>
                                          </p:val>
                                        </p:tav>
                                        <p:tav tm="100000">
                                          <p:val>
                                            <p:strVal val="#ppt_x"/>
                                          </p:val>
                                        </p:tav>
                                      </p:tavLst>
                                    </p:anim>
                                    <p:anim calcmode="lin" valueType="num">
                                      <p:cBhvr>
                                        <p:cTn id="26" dur="500" fill="hold"/>
                                        <p:tgtEl>
                                          <p:spTgt spid="22536"/>
                                        </p:tgtEl>
                                        <p:attrNameLst>
                                          <p:attrName>ppt_y</p:attrName>
                                        </p:attrNameLst>
                                      </p:cBhvr>
                                      <p:tavLst>
                                        <p:tav tm="0">
                                          <p:val>
                                            <p:strVal val="#ppt_y"/>
                                          </p:val>
                                        </p:tav>
                                        <p:tav tm="100000">
                                          <p:val>
                                            <p:strVal val="#ppt_y"/>
                                          </p:val>
                                        </p:tav>
                                      </p:tavLst>
                                    </p:anim>
                                    <p:animEffect transition="in" filter="fade">
                                      <p:cBhvr>
                                        <p:cTn id="27" dur="500"/>
                                        <p:tgtEl>
                                          <p:spTgt spid="22536"/>
                                        </p:tgtEl>
                                      </p:cBhvr>
                                    </p:animEffect>
                                  </p:childTnLst>
                                </p:cTn>
                              </p:par>
                            </p:childTnLst>
                          </p:cTn>
                        </p:par>
                      </p:childTnLst>
                    </p:cTn>
                  </p:par>
                  <p:par>
                    <p:cTn id="28" fill="hold">
                      <p:stCondLst>
                        <p:cond delay="indefinite"/>
                      </p:stCondLst>
                      <p:childTnLst>
                        <p:par>
                          <p:cTn id="29" fill="hold">
                            <p:stCondLst>
                              <p:cond delay="0"/>
                            </p:stCondLst>
                            <p:childTnLst>
                              <p:par>
                                <p:cTn id="30" presetID="38" presetClass="entr" presetSubtype="0" accel="50000" fill="hold" grpId="0" nodeType="clickEffect">
                                  <p:stCondLst>
                                    <p:cond delay="0"/>
                                  </p:stCondLst>
                                  <p:iterate type="lt">
                                    <p:tmPct val="50000"/>
                                  </p:iterate>
                                  <p:childTnLst>
                                    <p:set>
                                      <p:cBhvr>
                                        <p:cTn id="31" dur="1" fill="hold">
                                          <p:stCondLst>
                                            <p:cond delay="0"/>
                                          </p:stCondLst>
                                        </p:cTn>
                                        <p:tgtEl>
                                          <p:spTgt spid="22535"/>
                                        </p:tgtEl>
                                        <p:attrNameLst>
                                          <p:attrName>style.visibility</p:attrName>
                                        </p:attrNameLst>
                                      </p:cBhvr>
                                      <p:to>
                                        <p:strVal val="visible"/>
                                      </p:to>
                                    </p:set>
                                    <p:set>
                                      <p:cBhvr>
                                        <p:cTn id="32" dur="455" fill="hold">
                                          <p:stCondLst>
                                            <p:cond delay="0"/>
                                          </p:stCondLst>
                                        </p:cTn>
                                        <p:tgtEl>
                                          <p:spTgt spid="22535"/>
                                        </p:tgtEl>
                                        <p:attrNameLst>
                                          <p:attrName>style.rotation</p:attrName>
                                        </p:attrNameLst>
                                      </p:cBhvr>
                                      <p:to>
                                        <p:strVal val="-45.0"/>
                                      </p:to>
                                    </p:set>
                                    <p:anim calcmode="lin" valueType="num">
                                      <p:cBhvr>
                                        <p:cTn id="33" dur="455" fill="hold">
                                          <p:stCondLst>
                                            <p:cond delay="455"/>
                                          </p:stCondLst>
                                        </p:cTn>
                                        <p:tgtEl>
                                          <p:spTgt spid="22535"/>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22535"/>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22535"/>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22535"/>
                                        </p:tgtEl>
                                        <p:attrNameLst>
                                          <p:attrName>ppt_y</p:attrName>
                                        </p:attrNameLst>
                                      </p:cBhvr>
                                      <p:tavLst>
                                        <p:tav tm="0">
                                          <p:val>
                                            <p:strVal val="#ppt_y-(0.354*#ppt_w-0.172*#ppt_h)"/>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4" presetClass="entr" presetSubtype="0" fill="hold" nodeType="clickEffect">
                                  <p:stCondLst>
                                    <p:cond delay="0"/>
                                  </p:stCondLst>
                                  <p:childTnLst>
                                    <p:set>
                                      <p:cBhvr>
                                        <p:cTn id="40" dur="1" fill="hold">
                                          <p:stCondLst>
                                            <p:cond delay="0"/>
                                          </p:stCondLst>
                                        </p:cTn>
                                        <p:tgtEl>
                                          <p:spTgt spid="22537">
                                            <p:txEl>
                                              <p:pRg st="0" end="0"/>
                                            </p:txEl>
                                          </p:spTgt>
                                        </p:tgtEl>
                                        <p:attrNameLst>
                                          <p:attrName>style.visibility</p:attrName>
                                        </p:attrNameLst>
                                      </p:cBhvr>
                                      <p:to>
                                        <p:strVal val="visible"/>
                                      </p:to>
                                    </p:set>
                                    <p:anim from="(-#ppt_w/2)" to="(#ppt_x)" calcmode="lin" valueType="num">
                                      <p:cBhvr>
                                        <p:cTn id="41" dur="600" fill="hold">
                                          <p:stCondLst>
                                            <p:cond delay="0"/>
                                          </p:stCondLst>
                                        </p:cTn>
                                        <p:tgtEl>
                                          <p:spTgt spid="22537">
                                            <p:txEl>
                                              <p:pRg st="0" end="0"/>
                                            </p:txEl>
                                          </p:spTgt>
                                        </p:tgtEl>
                                        <p:attrNameLst>
                                          <p:attrName>ppt_x</p:attrName>
                                        </p:attrNameLst>
                                      </p:cBhvr>
                                    </p:anim>
                                    <p:anim from="0" to="-1.0" calcmode="lin" valueType="num">
                                      <p:cBhvr>
                                        <p:cTn id="42" dur="200" decel="50000" autoRev="1" fill="hold">
                                          <p:stCondLst>
                                            <p:cond delay="600"/>
                                          </p:stCondLst>
                                        </p:cTn>
                                        <p:tgtEl>
                                          <p:spTgt spid="22537">
                                            <p:txEl>
                                              <p:pRg st="0" end="0"/>
                                            </p:txEl>
                                          </p:spTgt>
                                        </p:tgtEl>
                                        <p:attrNameLst>
                                          <p:attrName>xshear</p:attrName>
                                        </p:attrNameLst>
                                      </p:cBhvr>
                                    </p:anim>
                                    <p:animScale>
                                      <p:cBhvr>
                                        <p:cTn id="43" dur="200" decel="100000" autoRev="1" fill="hold">
                                          <p:stCondLst>
                                            <p:cond delay="600"/>
                                          </p:stCondLst>
                                        </p:cTn>
                                        <p:tgtEl>
                                          <p:spTgt spid="22537">
                                            <p:txEl>
                                              <p:pRg st="0" end="0"/>
                                            </p:txEl>
                                          </p:spTgt>
                                        </p:tgtEl>
                                      </p:cBhvr>
                                      <p:from x="100000" y="100000"/>
                                      <p:to x="80000" y="100000"/>
                                    </p:animScale>
                                    <p:anim by="(#ppt_h/3+#ppt_w*0.1)" calcmode="lin" valueType="num">
                                      <p:cBhvr additive="sum">
                                        <p:cTn id="44" dur="200" decel="100000" autoRev="1" fill="hold">
                                          <p:stCondLst>
                                            <p:cond delay="600"/>
                                          </p:stCondLst>
                                        </p:cTn>
                                        <p:tgtEl>
                                          <p:spTgt spid="22537">
                                            <p:txEl>
                                              <p:pRg st="0" end="0"/>
                                            </p:txEl>
                                          </p:spTgt>
                                        </p:tgtEl>
                                        <p:attrNameLst>
                                          <p:attrName>ppt_x</p:attrName>
                                        </p:attrNameLst>
                                      </p:cBhvr>
                                    </p:anim>
                                  </p:childTnLst>
                                </p:cTn>
                              </p:par>
                            </p:childTnLst>
                          </p:cTn>
                        </p:par>
                      </p:childTnLst>
                    </p:cTn>
                  </p:par>
                  <p:par>
                    <p:cTn id="45" fill="hold">
                      <p:stCondLst>
                        <p:cond delay="indefinite"/>
                      </p:stCondLst>
                      <p:childTnLst>
                        <p:par>
                          <p:cTn id="46" fill="hold">
                            <p:stCondLst>
                              <p:cond delay="0"/>
                            </p:stCondLst>
                            <p:childTnLst>
                              <p:par>
                                <p:cTn id="47" presetID="56" presetClass="entr" presetSubtype="0" fill="hold" grpId="0" nodeType="clickEffect">
                                  <p:stCondLst>
                                    <p:cond delay="0"/>
                                  </p:stCondLst>
                                  <p:iterate type="lt">
                                    <p:tmPct val="10000"/>
                                  </p:iterate>
                                  <p:childTnLst>
                                    <p:set>
                                      <p:cBhvr>
                                        <p:cTn id="48" dur="1" fill="hold">
                                          <p:stCondLst>
                                            <p:cond delay="0"/>
                                          </p:stCondLst>
                                        </p:cTn>
                                        <p:tgtEl>
                                          <p:spTgt spid="22538"/>
                                        </p:tgtEl>
                                        <p:attrNameLst>
                                          <p:attrName>style.visibility</p:attrName>
                                        </p:attrNameLst>
                                      </p:cBhvr>
                                      <p:to>
                                        <p:strVal val="visible"/>
                                      </p:to>
                                    </p:set>
                                    <p:anim by="(-#ppt_w*2)" calcmode="lin" valueType="num">
                                      <p:cBhvr rctx="PPT">
                                        <p:cTn id="49" dur="500" autoRev="1" fill="hold">
                                          <p:stCondLst>
                                            <p:cond delay="0"/>
                                          </p:stCondLst>
                                        </p:cTn>
                                        <p:tgtEl>
                                          <p:spTgt spid="22538"/>
                                        </p:tgtEl>
                                        <p:attrNameLst>
                                          <p:attrName>ppt_w</p:attrName>
                                        </p:attrNameLst>
                                      </p:cBhvr>
                                    </p:anim>
                                    <p:anim by="(#ppt_w*0.50)" calcmode="lin" valueType="num">
                                      <p:cBhvr>
                                        <p:cTn id="50" dur="500" decel="50000" autoRev="1" fill="hold">
                                          <p:stCondLst>
                                            <p:cond delay="0"/>
                                          </p:stCondLst>
                                        </p:cTn>
                                        <p:tgtEl>
                                          <p:spTgt spid="22538"/>
                                        </p:tgtEl>
                                        <p:attrNameLst>
                                          <p:attrName>ppt_x</p:attrName>
                                        </p:attrNameLst>
                                      </p:cBhvr>
                                    </p:anim>
                                    <p:anim from="(-#ppt_h/2)" to="(#ppt_y)" calcmode="lin" valueType="num">
                                      <p:cBhvr>
                                        <p:cTn id="51" dur="1000" fill="hold">
                                          <p:stCondLst>
                                            <p:cond delay="0"/>
                                          </p:stCondLst>
                                        </p:cTn>
                                        <p:tgtEl>
                                          <p:spTgt spid="22538"/>
                                        </p:tgtEl>
                                        <p:attrNameLst>
                                          <p:attrName>ppt_y</p:attrName>
                                        </p:attrNameLst>
                                      </p:cBhvr>
                                    </p:anim>
                                    <p:animRot by="21600000">
                                      <p:cBhvr>
                                        <p:cTn id="52" dur="1000" fill="hold">
                                          <p:stCondLst>
                                            <p:cond delay="0"/>
                                          </p:stCondLst>
                                        </p:cTn>
                                        <p:tgtEl>
                                          <p:spTgt spid="22538"/>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21" presetClass="entr" presetSubtype="4" fill="hold" grpId="0" nodeType="clickEffect">
                                  <p:stCondLst>
                                    <p:cond delay="0"/>
                                  </p:stCondLst>
                                  <p:childTnLst>
                                    <p:set>
                                      <p:cBhvr>
                                        <p:cTn id="56" dur="1" fill="hold">
                                          <p:stCondLst>
                                            <p:cond delay="0"/>
                                          </p:stCondLst>
                                        </p:cTn>
                                        <p:tgtEl>
                                          <p:spTgt spid="22539"/>
                                        </p:tgtEl>
                                        <p:attrNameLst>
                                          <p:attrName>style.visibility</p:attrName>
                                        </p:attrNameLst>
                                      </p:cBhvr>
                                      <p:to>
                                        <p:strVal val="visible"/>
                                      </p:to>
                                    </p:set>
                                    <p:animEffect transition="in" filter="wheel(4)">
                                      <p:cBhvr>
                                        <p:cTn id="57" dur="2000"/>
                                        <p:tgtEl>
                                          <p:spTgt spid="22539"/>
                                        </p:tgtEl>
                                      </p:cBhvr>
                                    </p:animEffect>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childTnLst>
                                    <p:set>
                                      <p:cBhvr>
                                        <p:cTn id="61" dur="1" fill="hold">
                                          <p:stCondLst>
                                            <p:cond delay="0"/>
                                          </p:stCondLst>
                                        </p:cTn>
                                        <p:tgtEl>
                                          <p:spTgt spid="22540"/>
                                        </p:tgtEl>
                                        <p:attrNameLst>
                                          <p:attrName>style.visibility</p:attrName>
                                        </p:attrNameLst>
                                      </p:cBhvr>
                                      <p:to>
                                        <p:strVal val="visible"/>
                                      </p:to>
                                    </p:set>
                                    <p:anim calcmode="lin" valueType="num">
                                      <p:cBhvr>
                                        <p:cTn id="62" dur="1000" fill="hold"/>
                                        <p:tgtEl>
                                          <p:spTgt spid="22540"/>
                                        </p:tgtEl>
                                        <p:attrNameLst>
                                          <p:attrName>ppt_w</p:attrName>
                                        </p:attrNameLst>
                                      </p:cBhvr>
                                      <p:tavLst>
                                        <p:tav tm="0">
                                          <p:val>
                                            <p:fltVal val="0"/>
                                          </p:val>
                                        </p:tav>
                                        <p:tav tm="100000">
                                          <p:val>
                                            <p:strVal val="#ppt_w"/>
                                          </p:val>
                                        </p:tav>
                                      </p:tavLst>
                                    </p:anim>
                                    <p:anim calcmode="lin" valueType="num">
                                      <p:cBhvr>
                                        <p:cTn id="63" dur="1000" fill="hold"/>
                                        <p:tgtEl>
                                          <p:spTgt spid="22540"/>
                                        </p:tgtEl>
                                        <p:attrNameLst>
                                          <p:attrName>ppt_h</p:attrName>
                                        </p:attrNameLst>
                                      </p:cBhvr>
                                      <p:tavLst>
                                        <p:tav tm="0">
                                          <p:val>
                                            <p:fltVal val="0"/>
                                          </p:val>
                                        </p:tav>
                                        <p:tav tm="100000">
                                          <p:val>
                                            <p:strVal val="#ppt_h"/>
                                          </p:val>
                                        </p:tav>
                                      </p:tavLst>
                                    </p:anim>
                                    <p:anim calcmode="lin" valueType="num">
                                      <p:cBhvr>
                                        <p:cTn id="64" dur="1000" fill="hold"/>
                                        <p:tgtEl>
                                          <p:spTgt spid="22540"/>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2254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p:stCondLst>
                        <p:cond delay="indefinite"/>
                      </p:stCondLst>
                      <p:childTnLst>
                        <p:par>
                          <p:cTn id="67" fill="hold">
                            <p:stCondLst>
                              <p:cond delay="0"/>
                            </p:stCondLst>
                            <p:childTnLst>
                              <p:par>
                                <p:cTn id="68" presetID="48" presetClass="entr" presetSubtype="0" accel="50000" fill="hold" grpId="0" nodeType="clickEffect">
                                  <p:stCondLst>
                                    <p:cond delay="0"/>
                                  </p:stCondLst>
                                  <p:childTnLst>
                                    <p:set>
                                      <p:cBhvr>
                                        <p:cTn id="69" dur="1" fill="hold">
                                          <p:stCondLst>
                                            <p:cond delay="0"/>
                                          </p:stCondLst>
                                        </p:cTn>
                                        <p:tgtEl>
                                          <p:spTgt spid="22541"/>
                                        </p:tgtEl>
                                        <p:attrNameLst>
                                          <p:attrName>style.visibility</p:attrName>
                                        </p:attrNameLst>
                                      </p:cBhvr>
                                      <p:to>
                                        <p:strVal val="visible"/>
                                      </p:to>
                                    </p:set>
                                    <p:anim calcmode="lin" valueType="num">
                                      <p:cBhvr>
                                        <p:cTn id="70" dur="1000" fill="hold"/>
                                        <p:tgtEl>
                                          <p:spTgt spid="2254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71" dur="1000" fill="hold"/>
                                        <p:tgtEl>
                                          <p:spTgt spid="22541"/>
                                        </p:tgtEl>
                                        <p:attrNameLst>
                                          <p:attrName>ppt_x</p:attrName>
                                        </p:attrNameLst>
                                      </p:cBhvr>
                                      <p:tavLst>
                                        <p:tav tm="0">
                                          <p:val>
                                            <p:fltVal val="-1"/>
                                          </p:val>
                                        </p:tav>
                                        <p:tav tm="50000">
                                          <p:val>
                                            <p:fltVal val="0.95"/>
                                          </p:val>
                                        </p:tav>
                                        <p:tav tm="100000">
                                          <p:val>
                                            <p:strVal val="#ppt_x"/>
                                          </p:val>
                                        </p:tav>
                                      </p:tavLst>
                                    </p:anim>
                                    <p:anim calcmode="lin" valueType="num">
                                      <p:cBhvr>
                                        <p:cTn id="72" dur="1000" fill="hold"/>
                                        <p:tgtEl>
                                          <p:spTgt spid="22541"/>
                                        </p:tgtEl>
                                        <p:attrNameLst>
                                          <p:attrName>ppt_y</p:attrName>
                                        </p:attrNameLst>
                                      </p:cBhvr>
                                      <p:tavLst>
                                        <p:tav tm="0">
                                          <p:val>
                                            <p:strVal val="#ppt_y"/>
                                          </p:val>
                                        </p:tav>
                                        <p:tav tm="100000">
                                          <p:val>
                                            <p:strVal val="#ppt_y"/>
                                          </p:val>
                                        </p:tav>
                                      </p:tavLst>
                                    </p:anim>
                                    <p:animEffect transition="in" filter="fade">
                                      <p:cBhvr>
                                        <p:cTn id="73" dur="1000"/>
                                        <p:tgtEl>
                                          <p:spTgt spid="22541"/>
                                        </p:tgtEl>
                                      </p:cBhvr>
                                    </p:animEffect>
                                  </p:childTnLst>
                                </p:cTn>
                              </p:par>
                            </p:childTnLst>
                          </p:cTn>
                        </p:par>
                      </p:childTnLst>
                    </p:cTn>
                  </p:par>
                  <p:par>
                    <p:cTn id="74" fill="hold">
                      <p:stCondLst>
                        <p:cond delay="indefinite"/>
                      </p:stCondLst>
                      <p:childTnLst>
                        <p:par>
                          <p:cTn id="75" fill="hold">
                            <p:stCondLst>
                              <p:cond delay="0"/>
                            </p:stCondLst>
                            <p:childTnLst>
                              <p:par>
                                <p:cTn id="76" presetID="39" presetClass="entr" presetSubtype="0" accel="100000" fill="hold" grpId="0" nodeType="clickEffect">
                                  <p:stCondLst>
                                    <p:cond delay="0"/>
                                  </p:stCondLst>
                                  <p:childTnLst>
                                    <p:set>
                                      <p:cBhvr>
                                        <p:cTn id="77" dur="1" fill="hold">
                                          <p:stCondLst>
                                            <p:cond delay="0"/>
                                          </p:stCondLst>
                                        </p:cTn>
                                        <p:tgtEl>
                                          <p:spTgt spid="22542"/>
                                        </p:tgtEl>
                                        <p:attrNameLst>
                                          <p:attrName>style.visibility</p:attrName>
                                        </p:attrNameLst>
                                      </p:cBhvr>
                                      <p:to>
                                        <p:strVal val="visible"/>
                                      </p:to>
                                    </p:set>
                                    <p:anim calcmode="lin" valueType="num">
                                      <p:cBhvr>
                                        <p:cTn id="78" dur="500" fill="hold"/>
                                        <p:tgtEl>
                                          <p:spTgt spid="22542"/>
                                        </p:tgtEl>
                                        <p:attrNameLst>
                                          <p:attrName>ppt_h</p:attrName>
                                        </p:attrNameLst>
                                      </p:cBhvr>
                                      <p:tavLst>
                                        <p:tav tm="0">
                                          <p:val>
                                            <p:strVal val="#ppt_h/20"/>
                                          </p:val>
                                        </p:tav>
                                        <p:tav tm="50000">
                                          <p:val>
                                            <p:strVal val="#ppt_h/20"/>
                                          </p:val>
                                        </p:tav>
                                        <p:tav tm="100000">
                                          <p:val>
                                            <p:strVal val="#ppt_h"/>
                                          </p:val>
                                        </p:tav>
                                      </p:tavLst>
                                    </p:anim>
                                    <p:anim calcmode="lin" valueType="num">
                                      <p:cBhvr>
                                        <p:cTn id="79" dur="500" fill="hold"/>
                                        <p:tgtEl>
                                          <p:spTgt spid="22542"/>
                                        </p:tgtEl>
                                        <p:attrNameLst>
                                          <p:attrName>ppt_w</p:attrName>
                                        </p:attrNameLst>
                                      </p:cBhvr>
                                      <p:tavLst>
                                        <p:tav tm="0">
                                          <p:val>
                                            <p:strVal val="#ppt_w+.3"/>
                                          </p:val>
                                        </p:tav>
                                        <p:tav tm="50000">
                                          <p:val>
                                            <p:strVal val="#ppt_w+.3"/>
                                          </p:val>
                                        </p:tav>
                                        <p:tav tm="100000">
                                          <p:val>
                                            <p:strVal val="#ppt_w"/>
                                          </p:val>
                                        </p:tav>
                                      </p:tavLst>
                                    </p:anim>
                                    <p:anim calcmode="lin" valueType="num">
                                      <p:cBhvr>
                                        <p:cTn id="80" dur="500" fill="hold"/>
                                        <p:tgtEl>
                                          <p:spTgt spid="22542"/>
                                        </p:tgtEl>
                                        <p:attrNameLst>
                                          <p:attrName>ppt_x</p:attrName>
                                        </p:attrNameLst>
                                      </p:cBhvr>
                                      <p:tavLst>
                                        <p:tav tm="0">
                                          <p:val>
                                            <p:strVal val="#ppt_x-.3"/>
                                          </p:val>
                                        </p:tav>
                                        <p:tav tm="50000">
                                          <p:val>
                                            <p:strVal val="#ppt_x"/>
                                          </p:val>
                                        </p:tav>
                                        <p:tav tm="100000">
                                          <p:val>
                                            <p:strVal val="#ppt_x"/>
                                          </p:val>
                                        </p:tav>
                                      </p:tavLst>
                                    </p:anim>
                                    <p:anim calcmode="lin" valueType="num">
                                      <p:cBhvr>
                                        <p:cTn id="81" dur="500" fill="hold"/>
                                        <p:tgtEl>
                                          <p:spTgt spid="22542"/>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58" presetClass="entr" presetSubtype="0" accel="100000" fill="hold" grpId="0" nodeType="clickEffect">
                                  <p:stCondLst>
                                    <p:cond delay="0"/>
                                  </p:stCondLst>
                                  <p:childTnLst>
                                    <p:set>
                                      <p:cBhvr>
                                        <p:cTn id="85" dur="1" fill="hold">
                                          <p:stCondLst>
                                            <p:cond delay="0"/>
                                          </p:stCondLst>
                                        </p:cTn>
                                        <p:tgtEl>
                                          <p:spTgt spid="22543"/>
                                        </p:tgtEl>
                                        <p:attrNameLst>
                                          <p:attrName>style.visibility</p:attrName>
                                        </p:attrNameLst>
                                      </p:cBhvr>
                                      <p:to>
                                        <p:strVal val="visible"/>
                                      </p:to>
                                    </p:set>
                                    <p:anim calcmode="lin" valueType="num">
                                      <p:cBhvr>
                                        <p:cTn id="86" dur="500" fill="hold"/>
                                        <p:tgtEl>
                                          <p:spTgt spid="22543"/>
                                        </p:tgtEl>
                                        <p:attrNameLst>
                                          <p:attrName>ppt_w</p:attrName>
                                        </p:attrNameLst>
                                      </p:cBhvr>
                                      <p:tavLst>
                                        <p:tav tm="0">
                                          <p:val>
                                            <p:strVal val="#ppt_w*2.5"/>
                                          </p:val>
                                        </p:tav>
                                        <p:tav tm="100000">
                                          <p:val>
                                            <p:strVal val="#ppt_w"/>
                                          </p:val>
                                        </p:tav>
                                      </p:tavLst>
                                    </p:anim>
                                    <p:anim calcmode="lin" valueType="num">
                                      <p:cBhvr>
                                        <p:cTn id="87" dur="500" fill="hold"/>
                                        <p:tgtEl>
                                          <p:spTgt spid="22543"/>
                                        </p:tgtEl>
                                        <p:attrNameLst>
                                          <p:attrName>ppt_h</p:attrName>
                                        </p:attrNameLst>
                                      </p:cBhvr>
                                      <p:tavLst>
                                        <p:tav tm="0">
                                          <p:val>
                                            <p:strVal val="#ppt_h*0.01"/>
                                          </p:val>
                                        </p:tav>
                                        <p:tav tm="100000">
                                          <p:val>
                                            <p:strVal val="#ppt_h"/>
                                          </p:val>
                                        </p:tav>
                                      </p:tavLst>
                                    </p:anim>
                                    <p:anim calcmode="lin" valueType="num">
                                      <p:cBhvr>
                                        <p:cTn id="88" dur="500" fill="hold"/>
                                        <p:tgtEl>
                                          <p:spTgt spid="22543"/>
                                        </p:tgtEl>
                                        <p:attrNameLst>
                                          <p:attrName>ppt_x</p:attrName>
                                        </p:attrNameLst>
                                      </p:cBhvr>
                                      <p:tavLst>
                                        <p:tav tm="0">
                                          <p:val>
                                            <p:strVal val="#ppt_x"/>
                                          </p:val>
                                        </p:tav>
                                        <p:tav tm="100000">
                                          <p:val>
                                            <p:strVal val="#ppt_x"/>
                                          </p:val>
                                        </p:tav>
                                      </p:tavLst>
                                    </p:anim>
                                    <p:anim calcmode="lin" valueType="num">
                                      <p:cBhvr>
                                        <p:cTn id="89" dur="500" fill="hold"/>
                                        <p:tgtEl>
                                          <p:spTgt spid="22543"/>
                                        </p:tgtEl>
                                        <p:attrNameLst>
                                          <p:attrName>ppt_y</p:attrName>
                                        </p:attrNameLst>
                                      </p:cBhvr>
                                      <p:tavLst>
                                        <p:tav tm="0">
                                          <p:val>
                                            <p:strVal val="#ppt_h+1"/>
                                          </p:val>
                                        </p:tav>
                                        <p:tav tm="100000">
                                          <p:val>
                                            <p:strVal val="#ppt_y"/>
                                          </p:val>
                                        </p:tav>
                                      </p:tavLst>
                                    </p:anim>
                                    <p:animEffect transition="in" filter="fade">
                                      <p:cBhvr>
                                        <p:cTn id="90" dur="500"/>
                                        <p:tgtEl>
                                          <p:spTgt spid="22543"/>
                                        </p:tgtEl>
                                      </p:cBhvr>
                                    </p:animEffect>
                                  </p:childTnLst>
                                </p:cTn>
                              </p:par>
                            </p:childTnLst>
                          </p:cTn>
                        </p:par>
                      </p:childTnLst>
                    </p:cTn>
                  </p:par>
                  <p:par>
                    <p:cTn id="91" fill="hold">
                      <p:stCondLst>
                        <p:cond delay="indefinite"/>
                      </p:stCondLst>
                      <p:childTnLst>
                        <p:par>
                          <p:cTn id="92" fill="hold">
                            <p:stCondLst>
                              <p:cond delay="0"/>
                            </p:stCondLst>
                            <p:childTnLst>
                              <p:par>
                                <p:cTn id="93" presetID="56" presetClass="entr" presetSubtype="0" fill="hold" grpId="0" nodeType="clickEffect">
                                  <p:stCondLst>
                                    <p:cond delay="0"/>
                                  </p:stCondLst>
                                  <p:iterate type="lt">
                                    <p:tmPct val="10000"/>
                                  </p:iterate>
                                  <p:childTnLst>
                                    <p:set>
                                      <p:cBhvr>
                                        <p:cTn id="94" dur="1" fill="hold">
                                          <p:stCondLst>
                                            <p:cond delay="0"/>
                                          </p:stCondLst>
                                        </p:cTn>
                                        <p:tgtEl>
                                          <p:spTgt spid="22544"/>
                                        </p:tgtEl>
                                        <p:attrNameLst>
                                          <p:attrName>style.visibility</p:attrName>
                                        </p:attrNameLst>
                                      </p:cBhvr>
                                      <p:to>
                                        <p:strVal val="visible"/>
                                      </p:to>
                                    </p:set>
                                    <p:anim by="(-#ppt_w*2)" calcmode="lin" valueType="num">
                                      <p:cBhvr rctx="PPT">
                                        <p:cTn id="95" dur="500" autoRev="1" fill="hold">
                                          <p:stCondLst>
                                            <p:cond delay="0"/>
                                          </p:stCondLst>
                                        </p:cTn>
                                        <p:tgtEl>
                                          <p:spTgt spid="22544"/>
                                        </p:tgtEl>
                                        <p:attrNameLst>
                                          <p:attrName>ppt_w</p:attrName>
                                        </p:attrNameLst>
                                      </p:cBhvr>
                                    </p:anim>
                                    <p:anim by="(#ppt_w*0.50)" calcmode="lin" valueType="num">
                                      <p:cBhvr>
                                        <p:cTn id="96" dur="500" decel="50000" autoRev="1" fill="hold">
                                          <p:stCondLst>
                                            <p:cond delay="0"/>
                                          </p:stCondLst>
                                        </p:cTn>
                                        <p:tgtEl>
                                          <p:spTgt spid="22544"/>
                                        </p:tgtEl>
                                        <p:attrNameLst>
                                          <p:attrName>ppt_x</p:attrName>
                                        </p:attrNameLst>
                                      </p:cBhvr>
                                    </p:anim>
                                    <p:anim from="(-#ppt_h/2)" to="(#ppt_y)" calcmode="lin" valueType="num">
                                      <p:cBhvr>
                                        <p:cTn id="97" dur="1000" fill="hold">
                                          <p:stCondLst>
                                            <p:cond delay="0"/>
                                          </p:stCondLst>
                                        </p:cTn>
                                        <p:tgtEl>
                                          <p:spTgt spid="22544"/>
                                        </p:tgtEl>
                                        <p:attrNameLst>
                                          <p:attrName>ppt_y</p:attrName>
                                        </p:attrNameLst>
                                      </p:cBhvr>
                                    </p:anim>
                                    <p:animRot by="21600000">
                                      <p:cBhvr>
                                        <p:cTn id="98" dur="1000" fill="hold">
                                          <p:stCondLst>
                                            <p:cond delay="0"/>
                                          </p:stCondLst>
                                        </p:cTn>
                                        <p:tgtEl>
                                          <p:spTgt spid="22544"/>
                                        </p:tgtEl>
                                        <p:attrNameLst>
                                          <p:attrName>r</p:attrName>
                                        </p:attrNameLst>
                                      </p:cBhvr>
                                    </p:animRot>
                                  </p:childTnLst>
                                </p:cTn>
                              </p:par>
                            </p:childTnLst>
                          </p:cTn>
                        </p:par>
                      </p:childTnLst>
                    </p:cTn>
                  </p:par>
                  <p:par>
                    <p:cTn id="99" fill="hold">
                      <p:stCondLst>
                        <p:cond delay="indefinite"/>
                      </p:stCondLst>
                      <p:childTnLst>
                        <p:par>
                          <p:cTn id="100" fill="hold">
                            <p:stCondLst>
                              <p:cond delay="0"/>
                            </p:stCondLst>
                            <p:childTnLst>
                              <p:par>
                                <p:cTn id="101" presetID="54" presetClass="entr" presetSubtype="0" accel="100000" fill="hold" grpId="0" nodeType="clickEffect">
                                  <p:stCondLst>
                                    <p:cond delay="0"/>
                                  </p:stCondLst>
                                  <p:childTnLst>
                                    <p:set>
                                      <p:cBhvr>
                                        <p:cTn id="102" dur="1" fill="hold">
                                          <p:stCondLst>
                                            <p:cond delay="0"/>
                                          </p:stCondLst>
                                        </p:cTn>
                                        <p:tgtEl>
                                          <p:spTgt spid="22545"/>
                                        </p:tgtEl>
                                        <p:attrNameLst>
                                          <p:attrName>style.visibility</p:attrName>
                                        </p:attrNameLst>
                                      </p:cBhvr>
                                      <p:to>
                                        <p:strVal val="visible"/>
                                      </p:to>
                                    </p:set>
                                    <p:anim calcmode="lin" valueType="num">
                                      <p:cBhvr>
                                        <p:cTn id="103" dur="500" fill="hold"/>
                                        <p:tgtEl>
                                          <p:spTgt spid="22545"/>
                                        </p:tgtEl>
                                        <p:attrNameLst>
                                          <p:attrName>ppt_w</p:attrName>
                                        </p:attrNameLst>
                                      </p:cBhvr>
                                      <p:tavLst>
                                        <p:tav tm="0">
                                          <p:val>
                                            <p:strVal val="#ppt_w*0.05"/>
                                          </p:val>
                                        </p:tav>
                                        <p:tav tm="100000">
                                          <p:val>
                                            <p:strVal val="#ppt_w"/>
                                          </p:val>
                                        </p:tav>
                                      </p:tavLst>
                                    </p:anim>
                                    <p:anim calcmode="lin" valueType="num">
                                      <p:cBhvr>
                                        <p:cTn id="104" dur="500" fill="hold"/>
                                        <p:tgtEl>
                                          <p:spTgt spid="22545"/>
                                        </p:tgtEl>
                                        <p:attrNameLst>
                                          <p:attrName>ppt_h</p:attrName>
                                        </p:attrNameLst>
                                      </p:cBhvr>
                                      <p:tavLst>
                                        <p:tav tm="0">
                                          <p:val>
                                            <p:strVal val="#ppt_h"/>
                                          </p:val>
                                        </p:tav>
                                        <p:tav tm="100000">
                                          <p:val>
                                            <p:strVal val="#ppt_h"/>
                                          </p:val>
                                        </p:tav>
                                      </p:tavLst>
                                    </p:anim>
                                    <p:anim calcmode="lin" valueType="num">
                                      <p:cBhvr>
                                        <p:cTn id="105" dur="500" fill="hold"/>
                                        <p:tgtEl>
                                          <p:spTgt spid="22545"/>
                                        </p:tgtEl>
                                        <p:attrNameLst>
                                          <p:attrName>ppt_x</p:attrName>
                                        </p:attrNameLst>
                                      </p:cBhvr>
                                      <p:tavLst>
                                        <p:tav tm="0">
                                          <p:val>
                                            <p:strVal val="#ppt_x-.2"/>
                                          </p:val>
                                        </p:tav>
                                        <p:tav tm="100000">
                                          <p:val>
                                            <p:strVal val="#ppt_x"/>
                                          </p:val>
                                        </p:tav>
                                      </p:tavLst>
                                    </p:anim>
                                    <p:anim calcmode="lin" valueType="num">
                                      <p:cBhvr>
                                        <p:cTn id="106" dur="500" fill="hold"/>
                                        <p:tgtEl>
                                          <p:spTgt spid="22545"/>
                                        </p:tgtEl>
                                        <p:attrNameLst>
                                          <p:attrName>ppt_y</p:attrName>
                                        </p:attrNameLst>
                                      </p:cBhvr>
                                      <p:tavLst>
                                        <p:tav tm="0">
                                          <p:val>
                                            <p:strVal val="#ppt_y"/>
                                          </p:val>
                                        </p:tav>
                                        <p:tav tm="100000">
                                          <p:val>
                                            <p:strVal val="#ppt_y"/>
                                          </p:val>
                                        </p:tav>
                                      </p:tavLst>
                                    </p:anim>
                                    <p:animEffect transition="in" filter="fade">
                                      <p:cBhvr>
                                        <p:cTn id="107" dur="500"/>
                                        <p:tgtEl>
                                          <p:spTgt spid="22545"/>
                                        </p:tgtEl>
                                      </p:cBhvr>
                                    </p:animEffect>
                                  </p:childTnLst>
                                </p:cTn>
                              </p:par>
                            </p:childTnLst>
                          </p:cTn>
                        </p:par>
                      </p:childTnLst>
                    </p:cTn>
                  </p:par>
                  <p:par>
                    <p:cTn id="108" fill="hold">
                      <p:stCondLst>
                        <p:cond delay="indefinite"/>
                      </p:stCondLst>
                      <p:childTnLst>
                        <p:par>
                          <p:cTn id="109" fill="hold">
                            <p:stCondLst>
                              <p:cond delay="0"/>
                            </p:stCondLst>
                            <p:childTnLst>
                              <p:par>
                                <p:cTn id="110" presetID="34" presetClass="entr" presetSubtype="0" fill="hold" grpId="0" nodeType="clickEffect">
                                  <p:stCondLst>
                                    <p:cond delay="0"/>
                                  </p:stCondLst>
                                  <p:childTnLst>
                                    <p:set>
                                      <p:cBhvr>
                                        <p:cTn id="111" dur="1" fill="hold">
                                          <p:stCondLst>
                                            <p:cond delay="0"/>
                                          </p:stCondLst>
                                        </p:cTn>
                                        <p:tgtEl>
                                          <p:spTgt spid="22546"/>
                                        </p:tgtEl>
                                        <p:attrNameLst>
                                          <p:attrName>style.visibility</p:attrName>
                                        </p:attrNameLst>
                                      </p:cBhvr>
                                      <p:to>
                                        <p:strVal val="visible"/>
                                      </p:to>
                                    </p:set>
                                    <p:anim from="(-#ppt_w/2)" to="(#ppt_x)" calcmode="lin" valueType="num">
                                      <p:cBhvr>
                                        <p:cTn id="112" dur="600" fill="hold">
                                          <p:stCondLst>
                                            <p:cond delay="0"/>
                                          </p:stCondLst>
                                        </p:cTn>
                                        <p:tgtEl>
                                          <p:spTgt spid="22546"/>
                                        </p:tgtEl>
                                        <p:attrNameLst>
                                          <p:attrName>ppt_x</p:attrName>
                                        </p:attrNameLst>
                                      </p:cBhvr>
                                    </p:anim>
                                    <p:anim from="0" to="-1.0" calcmode="lin" valueType="num">
                                      <p:cBhvr>
                                        <p:cTn id="113" dur="200" decel="50000" autoRev="1" fill="hold">
                                          <p:stCondLst>
                                            <p:cond delay="600"/>
                                          </p:stCondLst>
                                        </p:cTn>
                                        <p:tgtEl>
                                          <p:spTgt spid="22546"/>
                                        </p:tgtEl>
                                        <p:attrNameLst>
                                          <p:attrName>xshear</p:attrName>
                                        </p:attrNameLst>
                                      </p:cBhvr>
                                    </p:anim>
                                    <p:animScale>
                                      <p:cBhvr>
                                        <p:cTn id="114" dur="200" decel="100000" autoRev="1" fill="hold">
                                          <p:stCondLst>
                                            <p:cond delay="600"/>
                                          </p:stCondLst>
                                        </p:cTn>
                                        <p:tgtEl>
                                          <p:spTgt spid="22546"/>
                                        </p:tgtEl>
                                      </p:cBhvr>
                                      <p:from x="100000" y="100000"/>
                                      <p:to x="80000" y="100000"/>
                                    </p:animScale>
                                    <p:anim by="(#ppt_h/3+#ppt_w*0.1)" calcmode="lin" valueType="num">
                                      <p:cBhvr additive="sum">
                                        <p:cTn id="115" dur="200" decel="100000" autoRev="1" fill="hold">
                                          <p:stCondLst>
                                            <p:cond delay="600"/>
                                          </p:stCondLst>
                                        </p:cTn>
                                        <p:tgtEl>
                                          <p:spTgt spid="22546"/>
                                        </p:tgtEl>
                                        <p:attrNameLst>
                                          <p:attrName>ppt_x</p:attrName>
                                        </p:attrNameLst>
                                      </p:cBhvr>
                                    </p:anim>
                                  </p:childTnLst>
                                </p:cTn>
                              </p:par>
                            </p:childTnLst>
                          </p:cTn>
                        </p:par>
                      </p:childTnLst>
                    </p:cTn>
                  </p:par>
                  <p:par>
                    <p:cTn id="116" fill="hold">
                      <p:stCondLst>
                        <p:cond delay="indefinite"/>
                      </p:stCondLst>
                      <p:childTnLst>
                        <p:par>
                          <p:cTn id="117" fill="hold">
                            <p:stCondLst>
                              <p:cond delay="0"/>
                            </p:stCondLst>
                            <p:childTnLst>
                              <p:par>
                                <p:cTn id="118" presetID="34" presetClass="entr" presetSubtype="0" fill="hold" grpId="0" nodeType="clickEffect">
                                  <p:stCondLst>
                                    <p:cond delay="0"/>
                                  </p:stCondLst>
                                  <p:childTnLst>
                                    <p:set>
                                      <p:cBhvr>
                                        <p:cTn id="119" dur="1" fill="hold">
                                          <p:stCondLst>
                                            <p:cond delay="0"/>
                                          </p:stCondLst>
                                        </p:cTn>
                                        <p:tgtEl>
                                          <p:spTgt spid="22547"/>
                                        </p:tgtEl>
                                        <p:attrNameLst>
                                          <p:attrName>style.visibility</p:attrName>
                                        </p:attrNameLst>
                                      </p:cBhvr>
                                      <p:to>
                                        <p:strVal val="visible"/>
                                      </p:to>
                                    </p:set>
                                    <p:anim from="(-#ppt_w/2)" to="(#ppt_x)" calcmode="lin" valueType="num">
                                      <p:cBhvr>
                                        <p:cTn id="120" dur="600" fill="hold">
                                          <p:stCondLst>
                                            <p:cond delay="0"/>
                                          </p:stCondLst>
                                        </p:cTn>
                                        <p:tgtEl>
                                          <p:spTgt spid="22547"/>
                                        </p:tgtEl>
                                        <p:attrNameLst>
                                          <p:attrName>ppt_x</p:attrName>
                                        </p:attrNameLst>
                                      </p:cBhvr>
                                    </p:anim>
                                    <p:anim from="0" to="-1.0" calcmode="lin" valueType="num">
                                      <p:cBhvr>
                                        <p:cTn id="121" dur="200" decel="50000" autoRev="1" fill="hold">
                                          <p:stCondLst>
                                            <p:cond delay="600"/>
                                          </p:stCondLst>
                                        </p:cTn>
                                        <p:tgtEl>
                                          <p:spTgt spid="22547"/>
                                        </p:tgtEl>
                                        <p:attrNameLst>
                                          <p:attrName>xshear</p:attrName>
                                        </p:attrNameLst>
                                      </p:cBhvr>
                                    </p:anim>
                                    <p:animScale>
                                      <p:cBhvr>
                                        <p:cTn id="122" dur="200" decel="100000" autoRev="1" fill="hold">
                                          <p:stCondLst>
                                            <p:cond delay="600"/>
                                          </p:stCondLst>
                                        </p:cTn>
                                        <p:tgtEl>
                                          <p:spTgt spid="22547"/>
                                        </p:tgtEl>
                                      </p:cBhvr>
                                      <p:from x="100000" y="100000"/>
                                      <p:to x="80000" y="100000"/>
                                    </p:animScale>
                                    <p:anim by="(#ppt_h/3+#ppt_w*0.1)" calcmode="lin" valueType="num">
                                      <p:cBhvr additive="sum">
                                        <p:cTn id="123" dur="200" decel="100000" autoRev="1" fill="hold">
                                          <p:stCondLst>
                                            <p:cond delay="600"/>
                                          </p:stCondLst>
                                        </p:cTn>
                                        <p:tgtEl>
                                          <p:spTgt spid="22547"/>
                                        </p:tgtEl>
                                        <p:attrNameLst>
                                          <p:attrName>ppt_x</p:attrName>
                                        </p:attrNameLst>
                                      </p:cBhvr>
                                    </p:anim>
                                  </p:childTnLst>
                                </p:cTn>
                              </p:par>
                            </p:childTnLst>
                          </p:cTn>
                        </p:par>
                      </p:childTnLst>
                    </p:cTn>
                  </p:par>
                  <p:par>
                    <p:cTn id="124" fill="hold">
                      <p:stCondLst>
                        <p:cond delay="indefinite"/>
                      </p:stCondLst>
                      <p:childTnLst>
                        <p:par>
                          <p:cTn id="125" fill="hold">
                            <p:stCondLst>
                              <p:cond delay="0"/>
                            </p:stCondLst>
                            <p:childTnLst>
                              <p:par>
                                <p:cTn id="126" presetID="34" presetClass="entr" presetSubtype="0" fill="hold" grpId="0" nodeType="clickEffect">
                                  <p:stCondLst>
                                    <p:cond delay="0"/>
                                  </p:stCondLst>
                                  <p:childTnLst>
                                    <p:set>
                                      <p:cBhvr>
                                        <p:cTn id="127" dur="1" fill="hold">
                                          <p:stCondLst>
                                            <p:cond delay="0"/>
                                          </p:stCondLst>
                                        </p:cTn>
                                        <p:tgtEl>
                                          <p:spTgt spid="22548"/>
                                        </p:tgtEl>
                                        <p:attrNameLst>
                                          <p:attrName>style.visibility</p:attrName>
                                        </p:attrNameLst>
                                      </p:cBhvr>
                                      <p:to>
                                        <p:strVal val="visible"/>
                                      </p:to>
                                    </p:set>
                                    <p:anim from="(-#ppt_w/2)" to="(#ppt_x)" calcmode="lin" valueType="num">
                                      <p:cBhvr>
                                        <p:cTn id="128" dur="600" fill="hold">
                                          <p:stCondLst>
                                            <p:cond delay="0"/>
                                          </p:stCondLst>
                                        </p:cTn>
                                        <p:tgtEl>
                                          <p:spTgt spid="22548"/>
                                        </p:tgtEl>
                                        <p:attrNameLst>
                                          <p:attrName>ppt_x</p:attrName>
                                        </p:attrNameLst>
                                      </p:cBhvr>
                                    </p:anim>
                                    <p:anim from="0" to="-1.0" calcmode="lin" valueType="num">
                                      <p:cBhvr>
                                        <p:cTn id="129" dur="200" decel="50000" autoRev="1" fill="hold">
                                          <p:stCondLst>
                                            <p:cond delay="600"/>
                                          </p:stCondLst>
                                        </p:cTn>
                                        <p:tgtEl>
                                          <p:spTgt spid="22548"/>
                                        </p:tgtEl>
                                        <p:attrNameLst>
                                          <p:attrName>xshear</p:attrName>
                                        </p:attrNameLst>
                                      </p:cBhvr>
                                    </p:anim>
                                    <p:animScale>
                                      <p:cBhvr>
                                        <p:cTn id="130" dur="200" decel="100000" autoRev="1" fill="hold">
                                          <p:stCondLst>
                                            <p:cond delay="600"/>
                                          </p:stCondLst>
                                        </p:cTn>
                                        <p:tgtEl>
                                          <p:spTgt spid="22548"/>
                                        </p:tgtEl>
                                      </p:cBhvr>
                                      <p:from x="100000" y="100000"/>
                                      <p:to x="80000" y="100000"/>
                                    </p:animScale>
                                    <p:anim by="(#ppt_h/3+#ppt_w*0.1)" calcmode="lin" valueType="num">
                                      <p:cBhvr additive="sum">
                                        <p:cTn id="131" dur="200" decel="100000" autoRev="1" fill="hold">
                                          <p:stCondLst>
                                            <p:cond delay="600"/>
                                          </p:stCondLst>
                                        </p:cTn>
                                        <p:tgtEl>
                                          <p:spTgt spid="22548"/>
                                        </p:tgtEl>
                                        <p:attrNameLst>
                                          <p:attrName>ppt_x</p:attrName>
                                        </p:attrNameLst>
                                      </p:cBhvr>
                                    </p:anim>
                                  </p:childTnLst>
                                </p:cTn>
                              </p:par>
                            </p:childTnLst>
                          </p:cTn>
                        </p:par>
                      </p:childTnLst>
                    </p:cTn>
                  </p:par>
                  <p:par>
                    <p:cTn id="132" fill="hold">
                      <p:stCondLst>
                        <p:cond delay="indefinite"/>
                      </p:stCondLst>
                      <p:childTnLst>
                        <p:par>
                          <p:cTn id="133" fill="hold">
                            <p:stCondLst>
                              <p:cond delay="0"/>
                            </p:stCondLst>
                            <p:childTnLst>
                              <p:par>
                                <p:cTn id="134" presetID="38" presetClass="entr" presetSubtype="0" accel="50000" fill="hold" nodeType="clickEffect">
                                  <p:stCondLst>
                                    <p:cond delay="0"/>
                                  </p:stCondLst>
                                  <p:iterate type="lt">
                                    <p:tmPct val="50000"/>
                                  </p:iterate>
                                  <p:childTnLst>
                                    <p:set>
                                      <p:cBhvr>
                                        <p:cTn id="135" dur="1" fill="hold">
                                          <p:stCondLst>
                                            <p:cond delay="0"/>
                                          </p:stCondLst>
                                        </p:cTn>
                                        <p:tgtEl>
                                          <p:spTgt spid="22549">
                                            <p:txEl>
                                              <p:pRg st="0" end="0"/>
                                            </p:txEl>
                                          </p:spTgt>
                                        </p:tgtEl>
                                        <p:attrNameLst>
                                          <p:attrName>style.visibility</p:attrName>
                                        </p:attrNameLst>
                                      </p:cBhvr>
                                      <p:to>
                                        <p:strVal val="visible"/>
                                      </p:to>
                                    </p:set>
                                    <p:set>
                                      <p:cBhvr>
                                        <p:cTn id="136" dur="455" fill="hold">
                                          <p:stCondLst>
                                            <p:cond delay="0"/>
                                          </p:stCondLst>
                                        </p:cTn>
                                        <p:tgtEl>
                                          <p:spTgt spid="22549">
                                            <p:txEl>
                                              <p:pRg st="0" end="0"/>
                                            </p:txEl>
                                          </p:spTgt>
                                        </p:tgtEl>
                                        <p:attrNameLst>
                                          <p:attrName>style.rotation</p:attrName>
                                        </p:attrNameLst>
                                      </p:cBhvr>
                                      <p:to>
                                        <p:strVal val="-45.0"/>
                                      </p:to>
                                    </p:set>
                                    <p:anim calcmode="lin" valueType="num">
                                      <p:cBhvr>
                                        <p:cTn id="137" dur="455" fill="hold">
                                          <p:stCondLst>
                                            <p:cond delay="455"/>
                                          </p:stCondLst>
                                        </p:cTn>
                                        <p:tgtEl>
                                          <p:spTgt spid="2254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38" dur="455" fill="hold">
                                          <p:stCondLst>
                                            <p:cond delay="0"/>
                                          </p:stCondLst>
                                        </p:cTn>
                                        <p:tgtEl>
                                          <p:spTgt spid="22549">
                                            <p:txEl>
                                              <p:pRg st="0" end="0"/>
                                            </p:txEl>
                                          </p:spTgt>
                                        </p:tgtEl>
                                        <p:attrNameLst>
                                          <p:attrName>ppt_y</p:attrName>
                                        </p:attrNameLst>
                                      </p:cBhvr>
                                      <p:tavLst>
                                        <p:tav tm="0">
                                          <p:val>
                                            <p:strVal val="#ppt_y-1"/>
                                          </p:val>
                                        </p:tav>
                                        <p:tav tm="100000">
                                          <p:val>
                                            <p:strVal val="#ppt_y-(0.354*#ppt_w-0.172*#ppt_h)"/>
                                          </p:val>
                                        </p:tav>
                                      </p:tavLst>
                                    </p:anim>
                                    <p:anim calcmode="lin" valueType="num">
                                      <p:cBhvr>
                                        <p:cTn id="139" dur="156" decel="50000" autoRev="1" fill="hold">
                                          <p:stCondLst>
                                            <p:cond delay="455"/>
                                          </p:stCondLst>
                                        </p:cTn>
                                        <p:tgtEl>
                                          <p:spTgt spid="2254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40" dur="136" fill="hold">
                                          <p:stCondLst>
                                            <p:cond delay="864"/>
                                          </p:stCondLst>
                                        </p:cTn>
                                        <p:tgtEl>
                                          <p:spTgt spid="22549">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34" presetClass="entr" presetSubtype="0" fill="hold" grpId="0" nodeType="clickEffect">
                                  <p:stCondLst>
                                    <p:cond delay="0"/>
                                  </p:stCondLst>
                                  <p:childTnLst>
                                    <p:set>
                                      <p:cBhvr>
                                        <p:cTn id="144" dur="1" fill="hold">
                                          <p:stCondLst>
                                            <p:cond delay="0"/>
                                          </p:stCondLst>
                                        </p:cTn>
                                        <p:tgtEl>
                                          <p:spTgt spid="22550"/>
                                        </p:tgtEl>
                                        <p:attrNameLst>
                                          <p:attrName>style.visibility</p:attrName>
                                        </p:attrNameLst>
                                      </p:cBhvr>
                                      <p:to>
                                        <p:strVal val="visible"/>
                                      </p:to>
                                    </p:set>
                                    <p:anim from="(-#ppt_w/2)" to="(#ppt_x)" calcmode="lin" valueType="num">
                                      <p:cBhvr>
                                        <p:cTn id="145" dur="600" fill="hold">
                                          <p:stCondLst>
                                            <p:cond delay="0"/>
                                          </p:stCondLst>
                                        </p:cTn>
                                        <p:tgtEl>
                                          <p:spTgt spid="22550"/>
                                        </p:tgtEl>
                                        <p:attrNameLst>
                                          <p:attrName>ppt_x</p:attrName>
                                        </p:attrNameLst>
                                      </p:cBhvr>
                                    </p:anim>
                                    <p:anim from="0" to="-1.0" calcmode="lin" valueType="num">
                                      <p:cBhvr>
                                        <p:cTn id="146" dur="200" decel="50000" autoRev="1" fill="hold">
                                          <p:stCondLst>
                                            <p:cond delay="600"/>
                                          </p:stCondLst>
                                        </p:cTn>
                                        <p:tgtEl>
                                          <p:spTgt spid="22550"/>
                                        </p:tgtEl>
                                        <p:attrNameLst>
                                          <p:attrName>xshear</p:attrName>
                                        </p:attrNameLst>
                                      </p:cBhvr>
                                    </p:anim>
                                    <p:animScale>
                                      <p:cBhvr>
                                        <p:cTn id="147" dur="200" decel="100000" autoRev="1" fill="hold">
                                          <p:stCondLst>
                                            <p:cond delay="600"/>
                                          </p:stCondLst>
                                        </p:cTn>
                                        <p:tgtEl>
                                          <p:spTgt spid="22550"/>
                                        </p:tgtEl>
                                      </p:cBhvr>
                                      <p:from x="100000" y="100000"/>
                                      <p:to x="80000" y="100000"/>
                                    </p:animScale>
                                    <p:anim by="(#ppt_h/3+#ppt_w*0.1)" calcmode="lin" valueType="num">
                                      <p:cBhvr additive="sum">
                                        <p:cTn id="148" dur="200" decel="100000" autoRev="1" fill="hold">
                                          <p:stCondLst>
                                            <p:cond delay="600"/>
                                          </p:stCondLst>
                                        </p:cTn>
                                        <p:tgtEl>
                                          <p:spTgt spid="22550"/>
                                        </p:tgtEl>
                                        <p:attrNameLst>
                                          <p:attrName>ppt_x</p:attrName>
                                        </p:attrNameLst>
                                      </p:cBhvr>
                                    </p:anim>
                                  </p:childTnLst>
                                </p:cTn>
                              </p:par>
                            </p:childTnLst>
                          </p:cTn>
                        </p:par>
                      </p:childTnLst>
                    </p:cTn>
                  </p:par>
                  <p:par>
                    <p:cTn id="149" fill="hold">
                      <p:stCondLst>
                        <p:cond delay="indefinite"/>
                      </p:stCondLst>
                      <p:childTnLst>
                        <p:par>
                          <p:cTn id="150" fill="hold">
                            <p:stCondLst>
                              <p:cond delay="0"/>
                            </p:stCondLst>
                            <p:childTnLst>
                              <p:par>
                                <p:cTn id="151" presetID="56" presetClass="entr" presetSubtype="0" fill="hold" grpId="0" nodeType="clickEffect">
                                  <p:stCondLst>
                                    <p:cond delay="0"/>
                                  </p:stCondLst>
                                  <p:iterate type="lt">
                                    <p:tmPct val="10000"/>
                                  </p:iterate>
                                  <p:childTnLst>
                                    <p:set>
                                      <p:cBhvr>
                                        <p:cTn id="152" dur="1" fill="hold">
                                          <p:stCondLst>
                                            <p:cond delay="0"/>
                                          </p:stCondLst>
                                        </p:cTn>
                                        <p:tgtEl>
                                          <p:spTgt spid="22554"/>
                                        </p:tgtEl>
                                        <p:attrNameLst>
                                          <p:attrName>style.visibility</p:attrName>
                                        </p:attrNameLst>
                                      </p:cBhvr>
                                      <p:to>
                                        <p:strVal val="visible"/>
                                      </p:to>
                                    </p:set>
                                    <p:anim by="(-#ppt_w*2)" calcmode="lin" valueType="num">
                                      <p:cBhvr rctx="PPT">
                                        <p:cTn id="153" dur="500" autoRev="1" fill="hold">
                                          <p:stCondLst>
                                            <p:cond delay="0"/>
                                          </p:stCondLst>
                                        </p:cTn>
                                        <p:tgtEl>
                                          <p:spTgt spid="22554"/>
                                        </p:tgtEl>
                                        <p:attrNameLst>
                                          <p:attrName>ppt_w</p:attrName>
                                        </p:attrNameLst>
                                      </p:cBhvr>
                                    </p:anim>
                                    <p:anim by="(#ppt_w*0.50)" calcmode="lin" valueType="num">
                                      <p:cBhvr>
                                        <p:cTn id="154" dur="500" decel="50000" autoRev="1" fill="hold">
                                          <p:stCondLst>
                                            <p:cond delay="0"/>
                                          </p:stCondLst>
                                        </p:cTn>
                                        <p:tgtEl>
                                          <p:spTgt spid="22554"/>
                                        </p:tgtEl>
                                        <p:attrNameLst>
                                          <p:attrName>ppt_x</p:attrName>
                                        </p:attrNameLst>
                                      </p:cBhvr>
                                    </p:anim>
                                    <p:anim from="(-#ppt_h/2)" to="(#ppt_y)" calcmode="lin" valueType="num">
                                      <p:cBhvr>
                                        <p:cTn id="155" dur="1000" fill="hold">
                                          <p:stCondLst>
                                            <p:cond delay="0"/>
                                          </p:stCondLst>
                                        </p:cTn>
                                        <p:tgtEl>
                                          <p:spTgt spid="22554"/>
                                        </p:tgtEl>
                                        <p:attrNameLst>
                                          <p:attrName>ppt_y</p:attrName>
                                        </p:attrNameLst>
                                      </p:cBhvr>
                                    </p:anim>
                                    <p:animRot by="21600000">
                                      <p:cBhvr>
                                        <p:cTn id="156" dur="1000" fill="hold">
                                          <p:stCondLst>
                                            <p:cond delay="0"/>
                                          </p:stCondLst>
                                        </p:cTn>
                                        <p:tgtEl>
                                          <p:spTgt spid="22554"/>
                                        </p:tgtEl>
                                        <p:attrNameLst>
                                          <p:attrName>r</p:attrName>
                                        </p:attrNameLst>
                                      </p:cBhvr>
                                    </p:animRot>
                                  </p:childTnLst>
                                </p:cTn>
                              </p:par>
                            </p:childTnLst>
                          </p:cTn>
                        </p:par>
                      </p:childTnLst>
                    </p:cTn>
                  </p:par>
                  <p:par>
                    <p:cTn id="157" fill="hold">
                      <p:stCondLst>
                        <p:cond delay="indefinite"/>
                      </p:stCondLst>
                      <p:childTnLst>
                        <p:par>
                          <p:cTn id="158" fill="hold">
                            <p:stCondLst>
                              <p:cond delay="0"/>
                            </p:stCondLst>
                            <p:childTnLst>
                              <p:par>
                                <p:cTn id="159" presetID="21" presetClass="entr" presetSubtype="4" fill="hold" grpId="0" nodeType="clickEffect">
                                  <p:stCondLst>
                                    <p:cond delay="0"/>
                                  </p:stCondLst>
                                  <p:childTnLst>
                                    <p:set>
                                      <p:cBhvr>
                                        <p:cTn id="160" dur="1" fill="hold">
                                          <p:stCondLst>
                                            <p:cond delay="0"/>
                                          </p:stCondLst>
                                        </p:cTn>
                                        <p:tgtEl>
                                          <p:spTgt spid="22555"/>
                                        </p:tgtEl>
                                        <p:attrNameLst>
                                          <p:attrName>style.visibility</p:attrName>
                                        </p:attrNameLst>
                                      </p:cBhvr>
                                      <p:to>
                                        <p:strVal val="visible"/>
                                      </p:to>
                                    </p:set>
                                    <p:animEffect transition="in" filter="wheel(4)">
                                      <p:cBhvr>
                                        <p:cTn id="161" dur="2000"/>
                                        <p:tgtEl>
                                          <p:spTgt spid="22555"/>
                                        </p:tgtEl>
                                      </p:cBhvr>
                                    </p:animEffect>
                                  </p:childTnLst>
                                </p:cTn>
                              </p:par>
                            </p:childTnLst>
                          </p:cTn>
                        </p:par>
                      </p:childTnLst>
                    </p:cTn>
                  </p:par>
                  <p:par>
                    <p:cTn id="162" fill="hold">
                      <p:stCondLst>
                        <p:cond delay="indefinite"/>
                      </p:stCondLst>
                      <p:childTnLst>
                        <p:par>
                          <p:cTn id="163" fill="hold">
                            <p:stCondLst>
                              <p:cond delay="0"/>
                            </p:stCondLst>
                            <p:childTnLst>
                              <p:par>
                                <p:cTn id="164" presetID="15" presetClass="entr" presetSubtype="0" fill="hold" grpId="0" nodeType="clickEffect">
                                  <p:stCondLst>
                                    <p:cond delay="0"/>
                                  </p:stCondLst>
                                  <p:childTnLst>
                                    <p:set>
                                      <p:cBhvr>
                                        <p:cTn id="165" dur="1" fill="hold">
                                          <p:stCondLst>
                                            <p:cond delay="0"/>
                                          </p:stCondLst>
                                        </p:cTn>
                                        <p:tgtEl>
                                          <p:spTgt spid="22556"/>
                                        </p:tgtEl>
                                        <p:attrNameLst>
                                          <p:attrName>style.visibility</p:attrName>
                                        </p:attrNameLst>
                                      </p:cBhvr>
                                      <p:to>
                                        <p:strVal val="visible"/>
                                      </p:to>
                                    </p:set>
                                    <p:anim calcmode="lin" valueType="num">
                                      <p:cBhvr>
                                        <p:cTn id="166" dur="1000" fill="hold"/>
                                        <p:tgtEl>
                                          <p:spTgt spid="22556"/>
                                        </p:tgtEl>
                                        <p:attrNameLst>
                                          <p:attrName>ppt_w</p:attrName>
                                        </p:attrNameLst>
                                      </p:cBhvr>
                                      <p:tavLst>
                                        <p:tav tm="0">
                                          <p:val>
                                            <p:fltVal val="0"/>
                                          </p:val>
                                        </p:tav>
                                        <p:tav tm="100000">
                                          <p:val>
                                            <p:strVal val="#ppt_w"/>
                                          </p:val>
                                        </p:tav>
                                      </p:tavLst>
                                    </p:anim>
                                    <p:anim calcmode="lin" valueType="num">
                                      <p:cBhvr>
                                        <p:cTn id="167" dur="1000" fill="hold"/>
                                        <p:tgtEl>
                                          <p:spTgt spid="22556"/>
                                        </p:tgtEl>
                                        <p:attrNameLst>
                                          <p:attrName>ppt_h</p:attrName>
                                        </p:attrNameLst>
                                      </p:cBhvr>
                                      <p:tavLst>
                                        <p:tav tm="0">
                                          <p:val>
                                            <p:fltVal val="0"/>
                                          </p:val>
                                        </p:tav>
                                        <p:tav tm="100000">
                                          <p:val>
                                            <p:strVal val="#ppt_h"/>
                                          </p:val>
                                        </p:tav>
                                      </p:tavLst>
                                    </p:anim>
                                    <p:anim calcmode="lin" valueType="num">
                                      <p:cBhvr>
                                        <p:cTn id="168" dur="1000" fill="hold"/>
                                        <p:tgtEl>
                                          <p:spTgt spid="22556"/>
                                        </p:tgtEl>
                                        <p:attrNameLst>
                                          <p:attrName>ppt_x</p:attrName>
                                        </p:attrNameLst>
                                      </p:cBhvr>
                                      <p:tavLst>
                                        <p:tav tm="0" fmla="#ppt_x+(cos(-2*pi*(1-$))*-#ppt_x-sin(-2*pi*(1-$))*(1-#ppt_y))*(1-$)">
                                          <p:val>
                                            <p:fltVal val="0"/>
                                          </p:val>
                                        </p:tav>
                                        <p:tav tm="100000">
                                          <p:val>
                                            <p:fltVal val="1"/>
                                          </p:val>
                                        </p:tav>
                                      </p:tavLst>
                                    </p:anim>
                                    <p:anim calcmode="lin" valueType="num">
                                      <p:cBhvr>
                                        <p:cTn id="169" dur="1000" fill="hold"/>
                                        <p:tgtEl>
                                          <p:spTgt spid="2255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0" fill="hold">
                      <p:stCondLst>
                        <p:cond delay="indefinite"/>
                      </p:stCondLst>
                      <p:childTnLst>
                        <p:par>
                          <p:cTn id="171" fill="hold">
                            <p:stCondLst>
                              <p:cond delay="0"/>
                            </p:stCondLst>
                            <p:childTnLst>
                              <p:par>
                                <p:cTn id="172" presetID="15" presetClass="entr" presetSubtype="0" fill="hold" grpId="0" nodeType="clickEffect">
                                  <p:stCondLst>
                                    <p:cond delay="0"/>
                                  </p:stCondLst>
                                  <p:childTnLst>
                                    <p:set>
                                      <p:cBhvr>
                                        <p:cTn id="173" dur="1" fill="hold">
                                          <p:stCondLst>
                                            <p:cond delay="0"/>
                                          </p:stCondLst>
                                        </p:cTn>
                                        <p:tgtEl>
                                          <p:spTgt spid="22557"/>
                                        </p:tgtEl>
                                        <p:attrNameLst>
                                          <p:attrName>style.visibility</p:attrName>
                                        </p:attrNameLst>
                                      </p:cBhvr>
                                      <p:to>
                                        <p:strVal val="visible"/>
                                      </p:to>
                                    </p:set>
                                    <p:anim calcmode="lin" valueType="num">
                                      <p:cBhvr>
                                        <p:cTn id="174" dur="1000" fill="hold"/>
                                        <p:tgtEl>
                                          <p:spTgt spid="22557"/>
                                        </p:tgtEl>
                                        <p:attrNameLst>
                                          <p:attrName>ppt_w</p:attrName>
                                        </p:attrNameLst>
                                      </p:cBhvr>
                                      <p:tavLst>
                                        <p:tav tm="0">
                                          <p:val>
                                            <p:fltVal val="0"/>
                                          </p:val>
                                        </p:tav>
                                        <p:tav tm="100000">
                                          <p:val>
                                            <p:strVal val="#ppt_w"/>
                                          </p:val>
                                        </p:tav>
                                      </p:tavLst>
                                    </p:anim>
                                    <p:anim calcmode="lin" valueType="num">
                                      <p:cBhvr>
                                        <p:cTn id="175" dur="1000" fill="hold"/>
                                        <p:tgtEl>
                                          <p:spTgt spid="22557"/>
                                        </p:tgtEl>
                                        <p:attrNameLst>
                                          <p:attrName>ppt_h</p:attrName>
                                        </p:attrNameLst>
                                      </p:cBhvr>
                                      <p:tavLst>
                                        <p:tav tm="0">
                                          <p:val>
                                            <p:fltVal val="0"/>
                                          </p:val>
                                        </p:tav>
                                        <p:tav tm="100000">
                                          <p:val>
                                            <p:strVal val="#ppt_h"/>
                                          </p:val>
                                        </p:tav>
                                      </p:tavLst>
                                    </p:anim>
                                    <p:anim calcmode="lin" valueType="num">
                                      <p:cBhvr>
                                        <p:cTn id="176" dur="1000" fill="hold"/>
                                        <p:tgtEl>
                                          <p:spTgt spid="22557"/>
                                        </p:tgtEl>
                                        <p:attrNameLst>
                                          <p:attrName>ppt_x</p:attrName>
                                        </p:attrNameLst>
                                      </p:cBhvr>
                                      <p:tavLst>
                                        <p:tav tm="0" fmla="#ppt_x+(cos(-2*pi*(1-$))*-#ppt_x-sin(-2*pi*(1-$))*(1-#ppt_y))*(1-$)">
                                          <p:val>
                                            <p:fltVal val="0"/>
                                          </p:val>
                                        </p:tav>
                                        <p:tav tm="100000">
                                          <p:val>
                                            <p:fltVal val="1"/>
                                          </p:val>
                                        </p:tav>
                                      </p:tavLst>
                                    </p:anim>
                                    <p:anim calcmode="lin" valueType="num">
                                      <p:cBhvr>
                                        <p:cTn id="177" dur="1000" fill="hold"/>
                                        <p:tgtEl>
                                          <p:spTgt spid="2255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8" fill="hold">
                      <p:stCondLst>
                        <p:cond delay="indefinite"/>
                      </p:stCondLst>
                      <p:childTnLst>
                        <p:par>
                          <p:cTn id="179" fill="hold">
                            <p:stCondLst>
                              <p:cond delay="0"/>
                            </p:stCondLst>
                            <p:childTnLst>
                              <p:par>
                                <p:cTn id="180" presetID="39" presetClass="entr" presetSubtype="0" accel="100000" fill="hold" grpId="0" nodeType="clickEffect">
                                  <p:stCondLst>
                                    <p:cond delay="0"/>
                                  </p:stCondLst>
                                  <p:childTnLst>
                                    <p:set>
                                      <p:cBhvr>
                                        <p:cTn id="181" dur="1" fill="hold">
                                          <p:stCondLst>
                                            <p:cond delay="0"/>
                                          </p:stCondLst>
                                        </p:cTn>
                                        <p:tgtEl>
                                          <p:spTgt spid="22558"/>
                                        </p:tgtEl>
                                        <p:attrNameLst>
                                          <p:attrName>style.visibility</p:attrName>
                                        </p:attrNameLst>
                                      </p:cBhvr>
                                      <p:to>
                                        <p:strVal val="visible"/>
                                      </p:to>
                                    </p:set>
                                    <p:anim calcmode="lin" valueType="num">
                                      <p:cBhvr>
                                        <p:cTn id="182" dur="500" fill="hold"/>
                                        <p:tgtEl>
                                          <p:spTgt spid="22558"/>
                                        </p:tgtEl>
                                        <p:attrNameLst>
                                          <p:attrName>ppt_h</p:attrName>
                                        </p:attrNameLst>
                                      </p:cBhvr>
                                      <p:tavLst>
                                        <p:tav tm="0">
                                          <p:val>
                                            <p:strVal val="#ppt_h/20"/>
                                          </p:val>
                                        </p:tav>
                                        <p:tav tm="50000">
                                          <p:val>
                                            <p:strVal val="#ppt_h/20"/>
                                          </p:val>
                                        </p:tav>
                                        <p:tav tm="100000">
                                          <p:val>
                                            <p:strVal val="#ppt_h"/>
                                          </p:val>
                                        </p:tav>
                                      </p:tavLst>
                                    </p:anim>
                                    <p:anim calcmode="lin" valueType="num">
                                      <p:cBhvr>
                                        <p:cTn id="183" dur="500" fill="hold"/>
                                        <p:tgtEl>
                                          <p:spTgt spid="22558"/>
                                        </p:tgtEl>
                                        <p:attrNameLst>
                                          <p:attrName>ppt_w</p:attrName>
                                        </p:attrNameLst>
                                      </p:cBhvr>
                                      <p:tavLst>
                                        <p:tav tm="0">
                                          <p:val>
                                            <p:strVal val="#ppt_w+.3"/>
                                          </p:val>
                                        </p:tav>
                                        <p:tav tm="50000">
                                          <p:val>
                                            <p:strVal val="#ppt_w+.3"/>
                                          </p:val>
                                        </p:tav>
                                        <p:tav tm="100000">
                                          <p:val>
                                            <p:strVal val="#ppt_w"/>
                                          </p:val>
                                        </p:tav>
                                      </p:tavLst>
                                    </p:anim>
                                    <p:anim calcmode="lin" valueType="num">
                                      <p:cBhvr>
                                        <p:cTn id="184" dur="500" fill="hold"/>
                                        <p:tgtEl>
                                          <p:spTgt spid="22558"/>
                                        </p:tgtEl>
                                        <p:attrNameLst>
                                          <p:attrName>ppt_x</p:attrName>
                                        </p:attrNameLst>
                                      </p:cBhvr>
                                      <p:tavLst>
                                        <p:tav tm="0">
                                          <p:val>
                                            <p:strVal val="#ppt_x-.3"/>
                                          </p:val>
                                        </p:tav>
                                        <p:tav tm="50000">
                                          <p:val>
                                            <p:strVal val="#ppt_x"/>
                                          </p:val>
                                        </p:tav>
                                        <p:tav tm="100000">
                                          <p:val>
                                            <p:strVal val="#ppt_x"/>
                                          </p:val>
                                        </p:tav>
                                      </p:tavLst>
                                    </p:anim>
                                    <p:anim calcmode="lin" valueType="num">
                                      <p:cBhvr>
                                        <p:cTn id="185" dur="500" fill="hold"/>
                                        <p:tgtEl>
                                          <p:spTgt spid="22558"/>
                                        </p:tgtEl>
                                        <p:attrNameLst>
                                          <p:attrName>ppt_y</p:attrName>
                                        </p:attrNameLst>
                                      </p:cBhvr>
                                      <p:tavLst>
                                        <p:tav tm="0">
                                          <p:val>
                                            <p:strVal val="#ppt_y"/>
                                          </p:val>
                                        </p:tav>
                                        <p:tav tm="100000">
                                          <p:val>
                                            <p:strVal val="#ppt_y"/>
                                          </p:val>
                                        </p:tav>
                                      </p:tavLst>
                                    </p:anim>
                                  </p:childTnLst>
                                </p:cTn>
                              </p:par>
                            </p:childTnLst>
                          </p:cTn>
                        </p:par>
                      </p:childTnLst>
                    </p:cTn>
                  </p:par>
                  <p:par>
                    <p:cTn id="186" fill="hold">
                      <p:stCondLst>
                        <p:cond delay="indefinite"/>
                      </p:stCondLst>
                      <p:childTnLst>
                        <p:par>
                          <p:cTn id="187" fill="hold">
                            <p:stCondLst>
                              <p:cond delay="0"/>
                            </p:stCondLst>
                            <p:childTnLst>
                              <p:par>
                                <p:cTn id="188" presetID="58" presetClass="entr" presetSubtype="0" accel="100000" fill="hold" grpId="0" nodeType="clickEffect">
                                  <p:stCondLst>
                                    <p:cond delay="0"/>
                                  </p:stCondLst>
                                  <p:childTnLst>
                                    <p:set>
                                      <p:cBhvr>
                                        <p:cTn id="189" dur="1" fill="hold">
                                          <p:stCondLst>
                                            <p:cond delay="0"/>
                                          </p:stCondLst>
                                        </p:cTn>
                                        <p:tgtEl>
                                          <p:spTgt spid="22559"/>
                                        </p:tgtEl>
                                        <p:attrNameLst>
                                          <p:attrName>style.visibility</p:attrName>
                                        </p:attrNameLst>
                                      </p:cBhvr>
                                      <p:to>
                                        <p:strVal val="visible"/>
                                      </p:to>
                                    </p:set>
                                    <p:anim calcmode="lin" valueType="num">
                                      <p:cBhvr>
                                        <p:cTn id="190" dur="500" fill="hold"/>
                                        <p:tgtEl>
                                          <p:spTgt spid="22559"/>
                                        </p:tgtEl>
                                        <p:attrNameLst>
                                          <p:attrName>ppt_w</p:attrName>
                                        </p:attrNameLst>
                                      </p:cBhvr>
                                      <p:tavLst>
                                        <p:tav tm="0">
                                          <p:val>
                                            <p:strVal val="#ppt_w*2.5"/>
                                          </p:val>
                                        </p:tav>
                                        <p:tav tm="100000">
                                          <p:val>
                                            <p:strVal val="#ppt_w"/>
                                          </p:val>
                                        </p:tav>
                                      </p:tavLst>
                                    </p:anim>
                                    <p:anim calcmode="lin" valueType="num">
                                      <p:cBhvr>
                                        <p:cTn id="191" dur="500" fill="hold"/>
                                        <p:tgtEl>
                                          <p:spTgt spid="22559"/>
                                        </p:tgtEl>
                                        <p:attrNameLst>
                                          <p:attrName>ppt_h</p:attrName>
                                        </p:attrNameLst>
                                      </p:cBhvr>
                                      <p:tavLst>
                                        <p:tav tm="0">
                                          <p:val>
                                            <p:strVal val="#ppt_h*0.01"/>
                                          </p:val>
                                        </p:tav>
                                        <p:tav tm="100000">
                                          <p:val>
                                            <p:strVal val="#ppt_h"/>
                                          </p:val>
                                        </p:tav>
                                      </p:tavLst>
                                    </p:anim>
                                    <p:anim calcmode="lin" valueType="num">
                                      <p:cBhvr>
                                        <p:cTn id="192" dur="500" fill="hold"/>
                                        <p:tgtEl>
                                          <p:spTgt spid="22559"/>
                                        </p:tgtEl>
                                        <p:attrNameLst>
                                          <p:attrName>ppt_x</p:attrName>
                                        </p:attrNameLst>
                                      </p:cBhvr>
                                      <p:tavLst>
                                        <p:tav tm="0">
                                          <p:val>
                                            <p:strVal val="#ppt_x"/>
                                          </p:val>
                                        </p:tav>
                                        <p:tav tm="100000">
                                          <p:val>
                                            <p:strVal val="#ppt_x"/>
                                          </p:val>
                                        </p:tav>
                                      </p:tavLst>
                                    </p:anim>
                                    <p:anim calcmode="lin" valueType="num">
                                      <p:cBhvr>
                                        <p:cTn id="193" dur="500" fill="hold"/>
                                        <p:tgtEl>
                                          <p:spTgt spid="22559"/>
                                        </p:tgtEl>
                                        <p:attrNameLst>
                                          <p:attrName>ppt_y</p:attrName>
                                        </p:attrNameLst>
                                      </p:cBhvr>
                                      <p:tavLst>
                                        <p:tav tm="0">
                                          <p:val>
                                            <p:strVal val="#ppt_h+1"/>
                                          </p:val>
                                        </p:tav>
                                        <p:tav tm="100000">
                                          <p:val>
                                            <p:strVal val="#ppt_y"/>
                                          </p:val>
                                        </p:tav>
                                      </p:tavLst>
                                    </p:anim>
                                    <p:animEffect transition="in" filter="fade">
                                      <p:cBhvr>
                                        <p:cTn id="194" dur="500"/>
                                        <p:tgtEl>
                                          <p:spTgt spid="22559"/>
                                        </p:tgtEl>
                                      </p:cBhvr>
                                    </p:animEffect>
                                  </p:childTnLst>
                                </p:cTn>
                              </p:par>
                            </p:childTnLst>
                          </p:cTn>
                        </p:par>
                      </p:childTnLst>
                    </p:cTn>
                  </p:par>
                  <p:par>
                    <p:cTn id="195" fill="hold">
                      <p:stCondLst>
                        <p:cond delay="indefinite"/>
                      </p:stCondLst>
                      <p:childTnLst>
                        <p:par>
                          <p:cTn id="196" fill="hold">
                            <p:stCondLst>
                              <p:cond delay="0"/>
                            </p:stCondLst>
                            <p:childTnLst>
                              <p:par>
                                <p:cTn id="197" presetID="2" presetClass="exit" presetSubtype="4" fill="hold" grpId="1" nodeType="clickEffect">
                                  <p:stCondLst>
                                    <p:cond delay="0"/>
                                  </p:stCondLst>
                                  <p:childTnLst>
                                    <p:anim calcmode="lin" valueType="num">
                                      <p:cBhvr additive="base">
                                        <p:cTn id="198" dur="500"/>
                                        <p:tgtEl>
                                          <p:spTgt spid="22546"/>
                                        </p:tgtEl>
                                        <p:attrNameLst>
                                          <p:attrName>ppt_x</p:attrName>
                                        </p:attrNameLst>
                                      </p:cBhvr>
                                      <p:tavLst>
                                        <p:tav tm="0">
                                          <p:val>
                                            <p:strVal val="ppt_x"/>
                                          </p:val>
                                        </p:tav>
                                        <p:tav tm="100000">
                                          <p:val>
                                            <p:strVal val="ppt_x"/>
                                          </p:val>
                                        </p:tav>
                                      </p:tavLst>
                                    </p:anim>
                                    <p:anim calcmode="lin" valueType="num">
                                      <p:cBhvr additive="base">
                                        <p:cTn id="199" dur="500"/>
                                        <p:tgtEl>
                                          <p:spTgt spid="22546"/>
                                        </p:tgtEl>
                                        <p:attrNameLst>
                                          <p:attrName>ppt_y</p:attrName>
                                        </p:attrNameLst>
                                      </p:cBhvr>
                                      <p:tavLst>
                                        <p:tav tm="0">
                                          <p:val>
                                            <p:strVal val="ppt_y"/>
                                          </p:val>
                                        </p:tav>
                                        <p:tav tm="100000">
                                          <p:val>
                                            <p:strVal val="1+ppt_h/2"/>
                                          </p:val>
                                        </p:tav>
                                      </p:tavLst>
                                    </p:anim>
                                    <p:set>
                                      <p:cBhvr>
                                        <p:cTn id="200" dur="1" fill="hold">
                                          <p:stCondLst>
                                            <p:cond delay="499"/>
                                          </p:stCondLst>
                                        </p:cTn>
                                        <p:tgtEl>
                                          <p:spTgt spid="22546"/>
                                        </p:tgtEl>
                                        <p:attrNameLst>
                                          <p:attrName>style.visibility</p:attrName>
                                        </p:attrNameLst>
                                      </p:cBhvr>
                                      <p:to>
                                        <p:strVal val="hidden"/>
                                      </p:to>
                                    </p:set>
                                  </p:childTnLst>
                                </p:cTn>
                              </p:par>
                            </p:childTnLst>
                          </p:cTn>
                        </p:par>
                      </p:childTnLst>
                    </p:cTn>
                  </p:par>
                  <p:par>
                    <p:cTn id="201" fill="hold">
                      <p:stCondLst>
                        <p:cond delay="indefinite"/>
                      </p:stCondLst>
                      <p:childTnLst>
                        <p:par>
                          <p:cTn id="202" fill="hold">
                            <p:stCondLst>
                              <p:cond delay="0"/>
                            </p:stCondLst>
                            <p:childTnLst>
                              <p:par>
                                <p:cTn id="203" presetID="2" presetClass="exit" presetSubtype="4" fill="hold" grpId="1" nodeType="clickEffect">
                                  <p:stCondLst>
                                    <p:cond delay="0"/>
                                  </p:stCondLst>
                                  <p:childTnLst>
                                    <p:anim calcmode="lin" valueType="num">
                                      <p:cBhvr additive="base">
                                        <p:cTn id="204" dur="500"/>
                                        <p:tgtEl>
                                          <p:spTgt spid="22547"/>
                                        </p:tgtEl>
                                        <p:attrNameLst>
                                          <p:attrName>ppt_x</p:attrName>
                                        </p:attrNameLst>
                                      </p:cBhvr>
                                      <p:tavLst>
                                        <p:tav tm="0">
                                          <p:val>
                                            <p:strVal val="ppt_x"/>
                                          </p:val>
                                        </p:tav>
                                        <p:tav tm="100000">
                                          <p:val>
                                            <p:strVal val="ppt_x"/>
                                          </p:val>
                                        </p:tav>
                                      </p:tavLst>
                                    </p:anim>
                                    <p:anim calcmode="lin" valueType="num">
                                      <p:cBhvr additive="base">
                                        <p:cTn id="205" dur="500"/>
                                        <p:tgtEl>
                                          <p:spTgt spid="22547"/>
                                        </p:tgtEl>
                                        <p:attrNameLst>
                                          <p:attrName>ppt_y</p:attrName>
                                        </p:attrNameLst>
                                      </p:cBhvr>
                                      <p:tavLst>
                                        <p:tav tm="0">
                                          <p:val>
                                            <p:strVal val="ppt_y"/>
                                          </p:val>
                                        </p:tav>
                                        <p:tav tm="100000">
                                          <p:val>
                                            <p:strVal val="1+ppt_h/2"/>
                                          </p:val>
                                        </p:tav>
                                      </p:tavLst>
                                    </p:anim>
                                    <p:set>
                                      <p:cBhvr>
                                        <p:cTn id="206" dur="1" fill="hold">
                                          <p:stCondLst>
                                            <p:cond delay="499"/>
                                          </p:stCondLst>
                                        </p:cTn>
                                        <p:tgtEl>
                                          <p:spTgt spid="22547"/>
                                        </p:tgtEl>
                                        <p:attrNameLst>
                                          <p:attrName>style.visibility</p:attrName>
                                        </p:attrNameLst>
                                      </p:cBhvr>
                                      <p:to>
                                        <p:strVal val="hidden"/>
                                      </p:to>
                                    </p:set>
                                  </p:childTnLst>
                                </p:cTn>
                              </p:par>
                            </p:childTnLst>
                          </p:cTn>
                        </p:par>
                      </p:childTnLst>
                    </p:cTn>
                  </p:par>
                  <p:par>
                    <p:cTn id="207" fill="hold">
                      <p:stCondLst>
                        <p:cond delay="indefinite"/>
                      </p:stCondLst>
                      <p:childTnLst>
                        <p:par>
                          <p:cTn id="208" fill="hold">
                            <p:stCondLst>
                              <p:cond delay="0"/>
                            </p:stCondLst>
                            <p:childTnLst>
                              <p:par>
                                <p:cTn id="209" presetID="2" presetClass="exit" presetSubtype="4" fill="hold" grpId="1" nodeType="clickEffect">
                                  <p:stCondLst>
                                    <p:cond delay="0"/>
                                  </p:stCondLst>
                                  <p:childTnLst>
                                    <p:anim calcmode="lin" valueType="num">
                                      <p:cBhvr additive="base">
                                        <p:cTn id="210" dur="500"/>
                                        <p:tgtEl>
                                          <p:spTgt spid="22548"/>
                                        </p:tgtEl>
                                        <p:attrNameLst>
                                          <p:attrName>ppt_x</p:attrName>
                                        </p:attrNameLst>
                                      </p:cBhvr>
                                      <p:tavLst>
                                        <p:tav tm="0">
                                          <p:val>
                                            <p:strVal val="ppt_x"/>
                                          </p:val>
                                        </p:tav>
                                        <p:tav tm="100000">
                                          <p:val>
                                            <p:strVal val="ppt_x"/>
                                          </p:val>
                                        </p:tav>
                                      </p:tavLst>
                                    </p:anim>
                                    <p:anim calcmode="lin" valueType="num">
                                      <p:cBhvr additive="base">
                                        <p:cTn id="211" dur="500"/>
                                        <p:tgtEl>
                                          <p:spTgt spid="22548"/>
                                        </p:tgtEl>
                                        <p:attrNameLst>
                                          <p:attrName>ppt_y</p:attrName>
                                        </p:attrNameLst>
                                      </p:cBhvr>
                                      <p:tavLst>
                                        <p:tav tm="0">
                                          <p:val>
                                            <p:strVal val="ppt_y"/>
                                          </p:val>
                                        </p:tav>
                                        <p:tav tm="100000">
                                          <p:val>
                                            <p:strVal val="1+ppt_h/2"/>
                                          </p:val>
                                        </p:tav>
                                      </p:tavLst>
                                    </p:anim>
                                    <p:set>
                                      <p:cBhvr>
                                        <p:cTn id="212" dur="1" fill="hold">
                                          <p:stCondLst>
                                            <p:cond delay="499"/>
                                          </p:stCondLst>
                                        </p:cTn>
                                        <p:tgtEl>
                                          <p:spTgt spid="22548"/>
                                        </p:tgtEl>
                                        <p:attrNameLst>
                                          <p:attrName>style.visibility</p:attrName>
                                        </p:attrNameLst>
                                      </p:cBhvr>
                                      <p:to>
                                        <p:strVal val="hidden"/>
                                      </p:to>
                                    </p:set>
                                  </p:childTnLst>
                                </p:cTn>
                              </p:par>
                            </p:childTnLst>
                          </p:cTn>
                        </p:par>
                      </p:childTnLst>
                    </p:cTn>
                  </p:par>
                  <p:par>
                    <p:cTn id="213" fill="hold">
                      <p:stCondLst>
                        <p:cond delay="indefinite"/>
                      </p:stCondLst>
                      <p:childTnLst>
                        <p:par>
                          <p:cTn id="214" fill="hold">
                            <p:stCondLst>
                              <p:cond delay="0"/>
                            </p:stCondLst>
                            <p:childTnLst>
                              <p:par>
                                <p:cTn id="215" presetID="2" presetClass="exit" presetSubtype="4" fill="hold" grpId="0" nodeType="clickEffect">
                                  <p:stCondLst>
                                    <p:cond delay="0"/>
                                  </p:stCondLst>
                                  <p:iterate type="lt">
                                    <p:tmPct val="0"/>
                                  </p:iterate>
                                  <p:childTnLst>
                                    <p:anim calcmode="lin" valueType="num">
                                      <p:cBhvr additive="base">
                                        <p:cTn id="216" dur="500"/>
                                        <p:tgtEl>
                                          <p:spTgt spid="22549">
                                            <p:txEl>
                                              <p:pRg st="0" end="0"/>
                                            </p:txEl>
                                          </p:spTgt>
                                        </p:tgtEl>
                                        <p:attrNameLst>
                                          <p:attrName>ppt_x</p:attrName>
                                        </p:attrNameLst>
                                      </p:cBhvr>
                                      <p:tavLst>
                                        <p:tav tm="0">
                                          <p:val>
                                            <p:strVal val="ppt_x"/>
                                          </p:val>
                                        </p:tav>
                                        <p:tav tm="100000">
                                          <p:val>
                                            <p:strVal val="ppt_x"/>
                                          </p:val>
                                        </p:tav>
                                      </p:tavLst>
                                    </p:anim>
                                    <p:anim calcmode="lin" valueType="num">
                                      <p:cBhvr additive="base">
                                        <p:cTn id="217" dur="500"/>
                                        <p:tgtEl>
                                          <p:spTgt spid="22549">
                                            <p:txEl>
                                              <p:pRg st="0" end="0"/>
                                            </p:txEl>
                                          </p:spTgt>
                                        </p:tgtEl>
                                        <p:attrNameLst>
                                          <p:attrName>ppt_y</p:attrName>
                                        </p:attrNameLst>
                                      </p:cBhvr>
                                      <p:tavLst>
                                        <p:tav tm="0">
                                          <p:val>
                                            <p:strVal val="ppt_y"/>
                                          </p:val>
                                        </p:tav>
                                        <p:tav tm="100000">
                                          <p:val>
                                            <p:strVal val="1+ppt_h/2"/>
                                          </p:val>
                                        </p:tav>
                                      </p:tavLst>
                                    </p:anim>
                                    <p:set>
                                      <p:cBhvr>
                                        <p:cTn id="218" dur="1" fill="hold">
                                          <p:stCondLst>
                                            <p:cond delay="499"/>
                                          </p:stCondLst>
                                        </p:cTn>
                                        <p:tgtEl>
                                          <p:spTgt spid="22549">
                                            <p:txEl>
                                              <p:pRg st="0" end="0"/>
                                            </p:txEl>
                                          </p:spTgt>
                                        </p:tgtEl>
                                        <p:attrNameLst>
                                          <p:attrName>style.visibility</p:attrName>
                                        </p:attrNameLst>
                                      </p:cBhvr>
                                      <p:to>
                                        <p:strVal val="hidden"/>
                                      </p:to>
                                    </p:set>
                                  </p:childTnLst>
                                </p:cTn>
                              </p:par>
                            </p:childTnLst>
                          </p:cTn>
                        </p:par>
                      </p:childTnLst>
                    </p:cTn>
                  </p:par>
                  <p:par>
                    <p:cTn id="219" fill="hold">
                      <p:stCondLst>
                        <p:cond delay="indefinite"/>
                      </p:stCondLst>
                      <p:childTnLst>
                        <p:par>
                          <p:cTn id="220" fill="hold">
                            <p:stCondLst>
                              <p:cond delay="0"/>
                            </p:stCondLst>
                            <p:childTnLst>
                              <p:par>
                                <p:cTn id="221" presetID="2" presetClass="exit" presetSubtype="4" fill="hold" grpId="1" nodeType="clickEffect">
                                  <p:stCondLst>
                                    <p:cond delay="0"/>
                                  </p:stCondLst>
                                  <p:childTnLst>
                                    <p:anim calcmode="lin" valueType="num">
                                      <p:cBhvr additive="base">
                                        <p:cTn id="222" dur="500"/>
                                        <p:tgtEl>
                                          <p:spTgt spid="22550"/>
                                        </p:tgtEl>
                                        <p:attrNameLst>
                                          <p:attrName>ppt_x</p:attrName>
                                        </p:attrNameLst>
                                      </p:cBhvr>
                                      <p:tavLst>
                                        <p:tav tm="0">
                                          <p:val>
                                            <p:strVal val="ppt_x"/>
                                          </p:val>
                                        </p:tav>
                                        <p:tav tm="100000">
                                          <p:val>
                                            <p:strVal val="ppt_x"/>
                                          </p:val>
                                        </p:tav>
                                      </p:tavLst>
                                    </p:anim>
                                    <p:anim calcmode="lin" valueType="num">
                                      <p:cBhvr additive="base">
                                        <p:cTn id="223" dur="500"/>
                                        <p:tgtEl>
                                          <p:spTgt spid="22550"/>
                                        </p:tgtEl>
                                        <p:attrNameLst>
                                          <p:attrName>ppt_y</p:attrName>
                                        </p:attrNameLst>
                                      </p:cBhvr>
                                      <p:tavLst>
                                        <p:tav tm="0">
                                          <p:val>
                                            <p:strVal val="ppt_y"/>
                                          </p:val>
                                        </p:tav>
                                        <p:tav tm="100000">
                                          <p:val>
                                            <p:strVal val="1+ppt_h/2"/>
                                          </p:val>
                                        </p:tav>
                                      </p:tavLst>
                                    </p:anim>
                                    <p:set>
                                      <p:cBhvr>
                                        <p:cTn id="224" dur="1" fill="hold">
                                          <p:stCondLst>
                                            <p:cond delay="499"/>
                                          </p:stCondLst>
                                        </p:cTn>
                                        <p:tgtEl>
                                          <p:spTgt spid="22550"/>
                                        </p:tgtEl>
                                        <p:attrNameLst>
                                          <p:attrName>style.visibility</p:attrName>
                                        </p:attrNameLst>
                                      </p:cBhvr>
                                      <p:to>
                                        <p:strVal val="hidden"/>
                                      </p:to>
                                    </p:set>
                                  </p:childTnLst>
                                </p:cTn>
                              </p:par>
                            </p:childTnLst>
                          </p:cTn>
                        </p:par>
                      </p:childTnLst>
                    </p:cTn>
                  </p:par>
                  <p:par>
                    <p:cTn id="225" fill="hold">
                      <p:stCondLst>
                        <p:cond delay="indefinite"/>
                      </p:stCondLst>
                      <p:childTnLst>
                        <p:par>
                          <p:cTn id="226" fill="hold">
                            <p:stCondLst>
                              <p:cond delay="0"/>
                            </p:stCondLst>
                            <p:childTnLst>
                              <p:par>
                                <p:cTn id="227" presetID="54" presetClass="entr" presetSubtype="0" accel="100000" fill="hold" grpId="0" nodeType="clickEffect">
                                  <p:stCondLst>
                                    <p:cond delay="0"/>
                                  </p:stCondLst>
                                  <p:childTnLst>
                                    <p:set>
                                      <p:cBhvr>
                                        <p:cTn id="228" dur="1" fill="hold">
                                          <p:stCondLst>
                                            <p:cond delay="0"/>
                                          </p:stCondLst>
                                        </p:cTn>
                                        <p:tgtEl>
                                          <p:spTgt spid="22551"/>
                                        </p:tgtEl>
                                        <p:attrNameLst>
                                          <p:attrName>style.visibility</p:attrName>
                                        </p:attrNameLst>
                                      </p:cBhvr>
                                      <p:to>
                                        <p:strVal val="visible"/>
                                      </p:to>
                                    </p:set>
                                    <p:anim calcmode="lin" valueType="num">
                                      <p:cBhvr>
                                        <p:cTn id="229" dur="500" fill="hold"/>
                                        <p:tgtEl>
                                          <p:spTgt spid="22551"/>
                                        </p:tgtEl>
                                        <p:attrNameLst>
                                          <p:attrName>ppt_w</p:attrName>
                                        </p:attrNameLst>
                                      </p:cBhvr>
                                      <p:tavLst>
                                        <p:tav tm="0">
                                          <p:val>
                                            <p:strVal val="#ppt_w*0.05"/>
                                          </p:val>
                                        </p:tav>
                                        <p:tav tm="100000">
                                          <p:val>
                                            <p:strVal val="#ppt_w"/>
                                          </p:val>
                                        </p:tav>
                                      </p:tavLst>
                                    </p:anim>
                                    <p:anim calcmode="lin" valueType="num">
                                      <p:cBhvr>
                                        <p:cTn id="230" dur="500" fill="hold"/>
                                        <p:tgtEl>
                                          <p:spTgt spid="22551"/>
                                        </p:tgtEl>
                                        <p:attrNameLst>
                                          <p:attrName>ppt_h</p:attrName>
                                        </p:attrNameLst>
                                      </p:cBhvr>
                                      <p:tavLst>
                                        <p:tav tm="0">
                                          <p:val>
                                            <p:strVal val="#ppt_h"/>
                                          </p:val>
                                        </p:tav>
                                        <p:tav tm="100000">
                                          <p:val>
                                            <p:strVal val="#ppt_h"/>
                                          </p:val>
                                        </p:tav>
                                      </p:tavLst>
                                    </p:anim>
                                    <p:anim calcmode="lin" valueType="num">
                                      <p:cBhvr>
                                        <p:cTn id="231" dur="500" fill="hold"/>
                                        <p:tgtEl>
                                          <p:spTgt spid="22551"/>
                                        </p:tgtEl>
                                        <p:attrNameLst>
                                          <p:attrName>ppt_x</p:attrName>
                                        </p:attrNameLst>
                                      </p:cBhvr>
                                      <p:tavLst>
                                        <p:tav tm="0">
                                          <p:val>
                                            <p:strVal val="#ppt_x-.2"/>
                                          </p:val>
                                        </p:tav>
                                        <p:tav tm="100000">
                                          <p:val>
                                            <p:strVal val="#ppt_x"/>
                                          </p:val>
                                        </p:tav>
                                      </p:tavLst>
                                    </p:anim>
                                    <p:anim calcmode="lin" valueType="num">
                                      <p:cBhvr>
                                        <p:cTn id="232" dur="500" fill="hold"/>
                                        <p:tgtEl>
                                          <p:spTgt spid="22551"/>
                                        </p:tgtEl>
                                        <p:attrNameLst>
                                          <p:attrName>ppt_y</p:attrName>
                                        </p:attrNameLst>
                                      </p:cBhvr>
                                      <p:tavLst>
                                        <p:tav tm="0">
                                          <p:val>
                                            <p:strVal val="#ppt_y"/>
                                          </p:val>
                                        </p:tav>
                                        <p:tav tm="100000">
                                          <p:val>
                                            <p:strVal val="#ppt_y"/>
                                          </p:val>
                                        </p:tav>
                                      </p:tavLst>
                                    </p:anim>
                                    <p:animEffect transition="in" filter="fade">
                                      <p:cBhvr>
                                        <p:cTn id="233" dur="500"/>
                                        <p:tgtEl>
                                          <p:spTgt spid="22551"/>
                                        </p:tgtEl>
                                      </p:cBhvr>
                                    </p:animEffect>
                                  </p:childTnLst>
                                </p:cTn>
                              </p:par>
                            </p:childTnLst>
                          </p:cTn>
                        </p:par>
                      </p:childTnLst>
                    </p:cTn>
                  </p:par>
                  <p:par>
                    <p:cTn id="234" fill="hold">
                      <p:stCondLst>
                        <p:cond delay="indefinite"/>
                      </p:stCondLst>
                      <p:childTnLst>
                        <p:par>
                          <p:cTn id="235" fill="hold">
                            <p:stCondLst>
                              <p:cond delay="0"/>
                            </p:stCondLst>
                            <p:childTnLst>
                              <p:par>
                                <p:cTn id="236" presetID="8" presetClass="exit" presetSubtype="16" fill="hold" grpId="1" nodeType="clickEffect">
                                  <p:stCondLst>
                                    <p:cond delay="0"/>
                                  </p:stCondLst>
                                  <p:iterate type="lt">
                                    <p:tmPct val="0"/>
                                  </p:iterate>
                                  <p:childTnLst>
                                    <p:animEffect transition="out" filter="diamond(in)">
                                      <p:cBhvr>
                                        <p:cTn id="237" dur="2000"/>
                                        <p:tgtEl>
                                          <p:spTgt spid="22554"/>
                                        </p:tgtEl>
                                      </p:cBhvr>
                                    </p:animEffect>
                                    <p:set>
                                      <p:cBhvr>
                                        <p:cTn id="238" dur="1" fill="hold">
                                          <p:stCondLst>
                                            <p:cond delay="1999"/>
                                          </p:stCondLst>
                                        </p:cTn>
                                        <p:tgtEl>
                                          <p:spTgt spid="22554"/>
                                        </p:tgtEl>
                                        <p:attrNameLst>
                                          <p:attrName>style.visibility</p:attrName>
                                        </p:attrNameLst>
                                      </p:cBhvr>
                                      <p:to>
                                        <p:strVal val="hidden"/>
                                      </p:to>
                                    </p:set>
                                  </p:childTnLst>
                                </p:cTn>
                              </p:par>
                            </p:childTnLst>
                          </p:cTn>
                        </p:par>
                      </p:childTnLst>
                    </p:cTn>
                  </p:par>
                  <p:par>
                    <p:cTn id="239" fill="hold">
                      <p:stCondLst>
                        <p:cond delay="indefinite"/>
                      </p:stCondLst>
                      <p:childTnLst>
                        <p:par>
                          <p:cTn id="240" fill="hold">
                            <p:stCondLst>
                              <p:cond delay="0"/>
                            </p:stCondLst>
                            <p:childTnLst>
                              <p:par>
                                <p:cTn id="241" presetID="8" presetClass="exit" presetSubtype="16" fill="hold" grpId="1" nodeType="clickEffect">
                                  <p:stCondLst>
                                    <p:cond delay="0"/>
                                  </p:stCondLst>
                                  <p:childTnLst>
                                    <p:animEffect transition="out" filter="diamond(in)">
                                      <p:cBhvr>
                                        <p:cTn id="242" dur="2000"/>
                                        <p:tgtEl>
                                          <p:spTgt spid="22555"/>
                                        </p:tgtEl>
                                      </p:cBhvr>
                                    </p:animEffect>
                                    <p:set>
                                      <p:cBhvr>
                                        <p:cTn id="243" dur="1" fill="hold">
                                          <p:stCondLst>
                                            <p:cond delay="1999"/>
                                          </p:stCondLst>
                                        </p:cTn>
                                        <p:tgtEl>
                                          <p:spTgt spid="22555"/>
                                        </p:tgtEl>
                                        <p:attrNameLst>
                                          <p:attrName>style.visibility</p:attrName>
                                        </p:attrNameLst>
                                      </p:cBhvr>
                                      <p:to>
                                        <p:strVal val="hidden"/>
                                      </p:to>
                                    </p:set>
                                  </p:childTnLst>
                                </p:cTn>
                              </p:par>
                            </p:childTnLst>
                          </p:cTn>
                        </p:par>
                      </p:childTnLst>
                    </p:cTn>
                  </p:par>
                  <p:par>
                    <p:cTn id="244" fill="hold">
                      <p:stCondLst>
                        <p:cond delay="indefinite"/>
                      </p:stCondLst>
                      <p:childTnLst>
                        <p:par>
                          <p:cTn id="245" fill="hold">
                            <p:stCondLst>
                              <p:cond delay="0"/>
                            </p:stCondLst>
                            <p:childTnLst>
                              <p:par>
                                <p:cTn id="246" presetID="4" presetClass="exit" presetSubtype="16" fill="hold" grpId="1" nodeType="clickEffect">
                                  <p:stCondLst>
                                    <p:cond delay="0"/>
                                  </p:stCondLst>
                                  <p:childTnLst>
                                    <p:animEffect transition="out" filter="box(in)">
                                      <p:cBhvr>
                                        <p:cTn id="247" dur="500"/>
                                        <p:tgtEl>
                                          <p:spTgt spid="22556"/>
                                        </p:tgtEl>
                                      </p:cBhvr>
                                    </p:animEffect>
                                    <p:set>
                                      <p:cBhvr>
                                        <p:cTn id="248" dur="1" fill="hold">
                                          <p:stCondLst>
                                            <p:cond delay="499"/>
                                          </p:stCondLst>
                                        </p:cTn>
                                        <p:tgtEl>
                                          <p:spTgt spid="22556"/>
                                        </p:tgtEl>
                                        <p:attrNameLst>
                                          <p:attrName>style.visibility</p:attrName>
                                        </p:attrNameLst>
                                      </p:cBhvr>
                                      <p:to>
                                        <p:strVal val="hidden"/>
                                      </p:to>
                                    </p:set>
                                  </p:childTnLst>
                                </p:cTn>
                              </p:par>
                            </p:childTnLst>
                          </p:cTn>
                        </p:par>
                      </p:childTnLst>
                    </p:cTn>
                  </p:par>
                  <p:par>
                    <p:cTn id="249" fill="hold">
                      <p:stCondLst>
                        <p:cond delay="indefinite"/>
                      </p:stCondLst>
                      <p:childTnLst>
                        <p:par>
                          <p:cTn id="250" fill="hold">
                            <p:stCondLst>
                              <p:cond delay="0"/>
                            </p:stCondLst>
                            <p:childTnLst>
                              <p:par>
                                <p:cTn id="251" presetID="4" presetClass="exit" presetSubtype="16" fill="hold" grpId="1" nodeType="clickEffect">
                                  <p:stCondLst>
                                    <p:cond delay="0"/>
                                  </p:stCondLst>
                                  <p:childTnLst>
                                    <p:animEffect transition="out" filter="box(in)">
                                      <p:cBhvr>
                                        <p:cTn id="252" dur="500"/>
                                        <p:tgtEl>
                                          <p:spTgt spid="22557"/>
                                        </p:tgtEl>
                                      </p:cBhvr>
                                    </p:animEffect>
                                    <p:set>
                                      <p:cBhvr>
                                        <p:cTn id="253" dur="1" fill="hold">
                                          <p:stCondLst>
                                            <p:cond delay="499"/>
                                          </p:stCondLst>
                                        </p:cTn>
                                        <p:tgtEl>
                                          <p:spTgt spid="22557"/>
                                        </p:tgtEl>
                                        <p:attrNameLst>
                                          <p:attrName>style.visibility</p:attrName>
                                        </p:attrNameLst>
                                      </p:cBhvr>
                                      <p:to>
                                        <p:strVal val="hidden"/>
                                      </p:to>
                                    </p:set>
                                  </p:childTnLst>
                                </p:cTn>
                              </p:par>
                            </p:childTnLst>
                          </p:cTn>
                        </p:par>
                      </p:childTnLst>
                    </p:cTn>
                  </p:par>
                  <p:par>
                    <p:cTn id="254" fill="hold">
                      <p:stCondLst>
                        <p:cond delay="indefinite"/>
                      </p:stCondLst>
                      <p:childTnLst>
                        <p:par>
                          <p:cTn id="255" fill="hold">
                            <p:stCondLst>
                              <p:cond delay="0"/>
                            </p:stCondLst>
                            <p:childTnLst>
                              <p:par>
                                <p:cTn id="256" presetID="5" presetClass="exit" presetSubtype="10" fill="hold" grpId="1" nodeType="clickEffect">
                                  <p:stCondLst>
                                    <p:cond delay="0"/>
                                  </p:stCondLst>
                                  <p:childTnLst>
                                    <p:animEffect transition="out" filter="checkerboard(across)">
                                      <p:cBhvr>
                                        <p:cTn id="257" dur="500"/>
                                        <p:tgtEl>
                                          <p:spTgt spid="22558"/>
                                        </p:tgtEl>
                                      </p:cBhvr>
                                    </p:animEffect>
                                    <p:set>
                                      <p:cBhvr>
                                        <p:cTn id="258" dur="1" fill="hold">
                                          <p:stCondLst>
                                            <p:cond delay="499"/>
                                          </p:stCondLst>
                                        </p:cTn>
                                        <p:tgtEl>
                                          <p:spTgt spid="22558"/>
                                        </p:tgtEl>
                                        <p:attrNameLst>
                                          <p:attrName>style.visibility</p:attrName>
                                        </p:attrNameLst>
                                      </p:cBhvr>
                                      <p:to>
                                        <p:strVal val="hidden"/>
                                      </p:to>
                                    </p:set>
                                  </p:childTnLst>
                                </p:cTn>
                              </p:par>
                            </p:childTnLst>
                          </p:cTn>
                        </p:par>
                      </p:childTnLst>
                    </p:cTn>
                  </p:par>
                  <p:par>
                    <p:cTn id="259" fill="hold">
                      <p:stCondLst>
                        <p:cond delay="indefinite"/>
                      </p:stCondLst>
                      <p:childTnLst>
                        <p:par>
                          <p:cTn id="260" fill="hold">
                            <p:stCondLst>
                              <p:cond delay="0"/>
                            </p:stCondLst>
                            <p:childTnLst>
                              <p:par>
                                <p:cTn id="261" presetID="8" presetClass="exit" presetSubtype="16" fill="hold" grpId="1" nodeType="clickEffect">
                                  <p:stCondLst>
                                    <p:cond delay="0"/>
                                  </p:stCondLst>
                                  <p:childTnLst>
                                    <p:animEffect transition="out" filter="diamond(in)">
                                      <p:cBhvr>
                                        <p:cTn id="262" dur="2000"/>
                                        <p:tgtEl>
                                          <p:spTgt spid="22559"/>
                                        </p:tgtEl>
                                      </p:cBhvr>
                                    </p:animEffect>
                                    <p:set>
                                      <p:cBhvr>
                                        <p:cTn id="263" dur="1" fill="hold">
                                          <p:stCondLst>
                                            <p:cond delay="1999"/>
                                          </p:stCondLst>
                                        </p:cTn>
                                        <p:tgtEl>
                                          <p:spTgt spid="22559"/>
                                        </p:tgtEl>
                                        <p:attrNameLst>
                                          <p:attrName>style.visibility</p:attrName>
                                        </p:attrNameLst>
                                      </p:cBhvr>
                                      <p:to>
                                        <p:strVal val="hidden"/>
                                      </p:to>
                                    </p:set>
                                  </p:childTnLst>
                                </p:cTn>
                              </p:par>
                            </p:childTnLst>
                          </p:cTn>
                        </p:par>
                      </p:childTnLst>
                    </p:cTn>
                  </p:par>
                  <p:par>
                    <p:cTn id="264" fill="hold">
                      <p:stCondLst>
                        <p:cond delay="indefinite"/>
                      </p:stCondLst>
                      <p:childTnLst>
                        <p:par>
                          <p:cTn id="265" fill="hold">
                            <p:stCondLst>
                              <p:cond delay="0"/>
                            </p:stCondLst>
                            <p:childTnLst>
                              <p:par>
                                <p:cTn id="266" presetID="15" presetClass="entr" presetSubtype="0" fill="hold" grpId="0" nodeType="clickEffect">
                                  <p:stCondLst>
                                    <p:cond delay="0"/>
                                  </p:stCondLst>
                                  <p:childTnLst>
                                    <p:set>
                                      <p:cBhvr>
                                        <p:cTn id="267" dur="1" fill="hold">
                                          <p:stCondLst>
                                            <p:cond delay="0"/>
                                          </p:stCondLst>
                                        </p:cTn>
                                        <p:tgtEl>
                                          <p:spTgt spid="22560"/>
                                        </p:tgtEl>
                                        <p:attrNameLst>
                                          <p:attrName>style.visibility</p:attrName>
                                        </p:attrNameLst>
                                      </p:cBhvr>
                                      <p:to>
                                        <p:strVal val="visible"/>
                                      </p:to>
                                    </p:set>
                                    <p:anim calcmode="lin" valueType="num">
                                      <p:cBhvr>
                                        <p:cTn id="268" dur="1000" fill="hold"/>
                                        <p:tgtEl>
                                          <p:spTgt spid="22560"/>
                                        </p:tgtEl>
                                        <p:attrNameLst>
                                          <p:attrName>ppt_w</p:attrName>
                                        </p:attrNameLst>
                                      </p:cBhvr>
                                      <p:tavLst>
                                        <p:tav tm="0">
                                          <p:val>
                                            <p:fltVal val="0"/>
                                          </p:val>
                                        </p:tav>
                                        <p:tav tm="100000">
                                          <p:val>
                                            <p:strVal val="#ppt_w"/>
                                          </p:val>
                                        </p:tav>
                                      </p:tavLst>
                                    </p:anim>
                                    <p:anim calcmode="lin" valueType="num">
                                      <p:cBhvr>
                                        <p:cTn id="269" dur="1000" fill="hold"/>
                                        <p:tgtEl>
                                          <p:spTgt spid="22560"/>
                                        </p:tgtEl>
                                        <p:attrNameLst>
                                          <p:attrName>ppt_h</p:attrName>
                                        </p:attrNameLst>
                                      </p:cBhvr>
                                      <p:tavLst>
                                        <p:tav tm="0">
                                          <p:val>
                                            <p:fltVal val="0"/>
                                          </p:val>
                                        </p:tav>
                                        <p:tav tm="100000">
                                          <p:val>
                                            <p:strVal val="#ppt_h"/>
                                          </p:val>
                                        </p:tav>
                                      </p:tavLst>
                                    </p:anim>
                                    <p:anim calcmode="lin" valueType="num">
                                      <p:cBhvr>
                                        <p:cTn id="270" dur="1000" fill="hold"/>
                                        <p:tgtEl>
                                          <p:spTgt spid="22560"/>
                                        </p:tgtEl>
                                        <p:attrNameLst>
                                          <p:attrName>ppt_x</p:attrName>
                                        </p:attrNameLst>
                                      </p:cBhvr>
                                      <p:tavLst>
                                        <p:tav tm="0" fmla="#ppt_x+(cos(-2*pi*(1-$))*-#ppt_x-sin(-2*pi*(1-$))*(1-#ppt_y))*(1-$)">
                                          <p:val>
                                            <p:fltVal val="0"/>
                                          </p:val>
                                        </p:tav>
                                        <p:tav tm="100000">
                                          <p:val>
                                            <p:fltVal val="1"/>
                                          </p:val>
                                        </p:tav>
                                      </p:tavLst>
                                    </p:anim>
                                    <p:anim calcmode="lin" valueType="num">
                                      <p:cBhvr>
                                        <p:cTn id="271" dur="1000" fill="hold"/>
                                        <p:tgtEl>
                                          <p:spTgt spid="2256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2" fill="hold">
                      <p:stCondLst>
                        <p:cond delay="indefinite"/>
                      </p:stCondLst>
                      <p:childTnLst>
                        <p:par>
                          <p:cTn id="273" fill="hold">
                            <p:stCondLst>
                              <p:cond delay="0"/>
                            </p:stCondLst>
                            <p:childTnLst>
                              <p:par>
                                <p:cTn id="274" presetID="34" presetClass="entr" presetSubtype="0" fill="hold" grpId="0" nodeType="clickEffect">
                                  <p:stCondLst>
                                    <p:cond delay="0"/>
                                  </p:stCondLst>
                                  <p:childTnLst>
                                    <p:set>
                                      <p:cBhvr>
                                        <p:cTn id="275" dur="1" fill="hold">
                                          <p:stCondLst>
                                            <p:cond delay="0"/>
                                          </p:stCondLst>
                                        </p:cTn>
                                        <p:tgtEl>
                                          <p:spTgt spid="22561"/>
                                        </p:tgtEl>
                                        <p:attrNameLst>
                                          <p:attrName>style.visibility</p:attrName>
                                        </p:attrNameLst>
                                      </p:cBhvr>
                                      <p:to>
                                        <p:strVal val="visible"/>
                                      </p:to>
                                    </p:set>
                                    <p:anim from="(-#ppt_w/2)" to="(#ppt_x)" calcmode="lin" valueType="num">
                                      <p:cBhvr>
                                        <p:cTn id="276" dur="600" fill="hold">
                                          <p:stCondLst>
                                            <p:cond delay="0"/>
                                          </p:stCondLst>
                                        </p:cTn>
                                        <p:tgtEl>
                                          <p:spTgt spid="22561"/>
                                        </p:tgtEl>
                                        <p:attrNameLst>
                                          <p:attrName>ppt_x</p:attrName>
                                        </p:attrNameLst>
                                      </p:cBhvr>
                                    </p:anim>
                                    <p:anim from="0" to="-1.0" calcmode="lin" valueType="num">
                                      <p:cBhvr>
                                        <p:cTn id="277" dur="200" decel="50000" autoRev="1" fill="hold">
                                          <p:stCondLst>
                                            <p:cond delay="600"/>
                                          </p:stCondLst>
                                        </p:cTn>
                                        <p:tgtEl>
                                          <p:spTgt spid="22561"/>
                                        </p:tgtEl>
                                        <p:attrNameLst>
                                          <p:attrName>xshear</p:attrName>
                                        </p:attrNameLst>
                                      </p:cBhvr>
                                    </p:anim>
                                    <p:animScale>
                                      <p:cBhvr>
                                        <p:cTn id="278" dur="200" decel="100000" autoRev="1" fill="hold">
                                          <p:stCondLst>
                                            <p:cond delay="600"/>
                                          </p:stCondLst>
                                        </p:cTn>
                                        <p:tgtEl>
                                          <p:spTgt spid="22561"/>
                                        </p:tgtEl>
                                      </p:cBhvr>
                                      <p:from x="100000" y="100000"/>
                                      <p:to x="80000" y="100000"/>
                                    </p:animScale>
                                    <p:anim by="(#ppt_h/3+#ppt_w*0.1)" calcmode="lin" valueType="num">
                                      <p:cBhvr additive="sum">
                                        <p:cTn id="279" dur="200" decel="100000" autoRev="1" fill="hold">
                                          <p:stCondLst>
                                            <p:cond delay="600"/>
                                          </p:stCondLst>
                                        </p:cTn>
                                        <p:tgtEl>
                                          <p:spTgt spid="22561"/>
                                        </p:tgtEl>
                                        <p:attrNameLst>
                                          <p:attrName>ppt_x</p:attrName>
                                        </p:attrNameLst>
                                      </p:cBhvr>
                                    </p:anim>
                                  </p:childTnLst>
                                </p:cTn>
                              </p:par>
                            </p:childTnLst>
                          </p:cTn>
                        </p:par>
                      </p:childTnLst>
                    </p:cTn>
                  </p:par>
                  <p:par>
                    <p:cTn id="280" fill="hold">
                      <p:stCondLst>
                        <p:cond delay="indefinite"/>
                      </p:stCondLst>
                      <p:childTnLst>
                        <p:par>
                          <p:cTn id="281" fill="hold">
                            <p:stCondLst>
                              <p:cond delay="0"/>
                            </p:stCondLst>
                            <p:childTnLst>
                              <p:par>
                                <p:cTn id="282" presetID="34" presetClass="entr" presetSubtype="0" fill="hold" grpId="0" nodeType="clickEffect">
                                  <p:stCondLst>
                                    <p:cond delay="0"/>
                                  </p:stCondLst>
                                  <p:childTnLst>
                                    <p:set>
                                      <p:cBhvr>
                                        <p:cTn id="283" dur="1" fill="hold">
                                          <p:stCondLst>
                                            <p:cond delay="0"/>
                                          </p:stCondLst>
                                        </p:cTn>
                                        <p:tgtEl>
                                          <p:spTgt spid="22562"/>
                                        </p:tgtEl>
                                        <p:attrNameLst>
                                          <p:attrName>style.visibility</p:attrName>
                                        </p:attrNameLst>
                                      </p:cBhvr>
                                      <p:to>
                                        <p:strVal val="visible"/>
                                      </p:to>
                                    </p:set>
                                    <p:anim from="(-#ppt_w/2)" to="(#ppt_x)" calcmode="lin" valueType="num">
                                      <p:cBhvr>
                                        <p:cTn id="284" dur="600" fill="hold">
                                          <p:stCondLst>
                                            <p:cond delay="0"/>
                                          </p:stCondLst>
                                        </p:cTn>
                                        <p:tgtEl>
                                          <p:spTgt spid="22562"/>
                                        </p:tgtEl>
                                        <p:attrNameLst>
                                          <p:attrName>ppt_x</p:attrName>
                                        </p:attrNameLst>
                                      </p:cBhvr>
                                    </p:anim>
                                    <p:anim from="0" to="-1.0" calcmode="lin" valueType="num">
                                      <p:cBhvr>
                                        <p:cTn id="285" dur="200" decel="50000" autoRev="1" fill="hold">
                                          <p:stCondLst>
                                            <p:cond delay="600"/>
                                          </p:stCondLst>
                                        </p:cTn>
                                        <p:tgtEl>
                                          <p:spTgt spid="22562"/>
                                        </p:tgtEl>
                                        <p:attrNameLst>
                                          <p:attrName>xshear</p:attrName>
                                        </p:attrNameLst>
                                      </p:cBhvr>
                                    </p:anim>
                                    <p:animScale>
                                      <p:cBhvr>
                                        <p:cTn id="286" dur="200" decel="100000" autoRev="1" fill="hold">
                                          <p:stCondLst>
                                            <p:cond delay="600"/>
                                          </p:stCondLst>
                                        </p:cTn>
                                        <p:tgtEl>
                                          <p:spTgt spid="22562"/>
                                        </p:tgtEl>
                                      </p:cBhvr>
                                      <p:from x="100000" y="100000"/>
                                      <p:to x="80000" y="100000"/>
                                    </p:animScale>
                                    <p:anim by="(#ppt_h/3+#ppt_w*0.1)" calcmode="lin" valueType="num">
                                      <p:cBhvr additive="sum">
                                        <p:cTn id="287" dur="200" decel="100000" autoRev="1" fill="hold">
                                          <p:stCondLst>
                                            <p:cond delay="600"/>
                                          </p:stCondLst>
                                        </p:cTn>
                                        <p:tgtEl>
                                          <p:spTgt spid="22562"/>
                                        </p:tgtEl>
                                        <p:attrNameLst>
                                          <p:attrName>ppt_x</p:attrName>
                                        </p:attrNameLst>
                                      </p:cBhvr>
                                    </p:anim>
                                  </p:childTnLst>
                                </p:cTn>
                              </p:par>
                            </p:childTnLst>
                          </p:cTn>
                        </p:par>
                      </p:childTnLst>
                    </p:cTn>
                  </p:par>
                  <p:par>
                    <p:cTn id="288" fill="hold">
                      <p:stCondLst>
                        <p:cond delay="indefinite"/>
                      </p:stCondLst>
                      <p:childTnLst>
                        <p:par>
                          <p:cTn id="289" fill="hold">
                            <p:stCondLst>
                              <p:cond delay="0"/>
                            </p:stCondLst>
                            <p:childTnLst>
                              <p:par>
                                <p:cTn id="290" presetID="38" presetClass="entr" presetSubtype="0" accel="50000" fill="hold" grpId="0" nodeType="clickEffect">
                                  <p:stCondLst>
                                    <p:cond delay="0"/>
                                  </p:stCondLst>
                                  <p:iterate type="lt">
                                    <p:tmPct val="50000"/>
                                  </p:iterate>
                                  <p:childTnLst>
                                    <p:set>
                                      <p:cBhvr>
                                        <p:cTn id="291" dur="1" fill="hold">
                                          <p:stCondLst>
                                            <p:cond delay="0"/>
                                          </p:stCondLst>
                                        </p:cTn>
                                        <p:tgtEl>
                                          <p:spTgt spid="22563"/>
                                        </p:tgtEl>
                                        <p:attrNameLst>
                                          <p:attrName>style.visibility</p:attrName>
                                        </p:attrNameLst>
                                      </p:cBhvr>
                                      <p:to>
                                        <p:strVal val="visible"/>
                                      </p:to>
                                    </p:set>
                                    <p:set>
                                      <p:cBhvr>
                                        <p:cTn id="292" dur="455" fill="hold">
                                          <p:stCondLst>
                                            <p:cond delay="0"/>
                                          </p:stCondLst>
                                        </p:cTn>
                                        <p:tgtEl>
                                          <p:spTgt spid="22563"/>
                                        </p:tgtEl>
                                        <p:attrNameLst>
                                          <p:attrName>style.rotation</p:attrName>
                                        </p:attrNameLst>
                                      </p:cBhvr>
                                      <p:to>
                                        <p:strVal val="-45.0"/>
                                      </p:to>
                                    </p:set>
                                    <p:anim calcmode="lin" valueType="num">
                                      <p:cBhvr>
                                        <p:cTn id="293" dur="455" fill="hold">
                                          <p:stCondLst>
                                            <p:cond delay="455"/>
                                          </p:stCondLst>
                                        </p:cTn>
                                        <p:tgtEl>
                                          <p:spTgt spid="22563"/>
                                        </p:tgtEl>
                                        <p:attrNameLst>
                                          <p:attrName>style.rotation</p:attrName>
                                        </p:attrNameLst>
                                      </p:cBhvr>
                                      <p:tavLst>
                                        <p:tav tm="0">
                                          <p:val>
                                            <p:fltVal val="-45"/>
                                          </p:val>
                                        </p:tav>
                                        <p:tav tm="69900">
                                          <p:val>
                                            <p:fltVal val="45"/>
                                          </p:val>
                                        </p:tav>
                                        <p:tav tm="100000">
                                          <p:val>
                                            <p:fltVal val="0"/>
                                          </p:val>
                                        </p:tav>
                                      </p:tavLst>
                                    </p:anim>
                                    <p:anim calcmode="lin" valueType="num">
                                      <p:cBhvr>
                                        <p:cTn id="294" dur="455" fill="hold">
                                          <p:stCondLst>
                                            <p:cond delay="0"/>
                                          </p:stCondLst>
                                        </p:cTn>
                                        <p:tgtEl>
                                          <p:spTgt spid="22563"/>
                                        </p:tgtEl>
                                        <p:attrNameLst>
                                          <p:attrName>ppt_y</p:attrName>
                                        </p:attrNameLst>
                                      </p:cBhvr>
                                      <p:tavLst>
                                        <p:tav tm="0">
                                          <p:val>
                                            <p:strVal val="#ppt_y-1"/>
                                          </p:val>
                                        </p:tav>
                                        <p:tav tm="100000">
                                          <p:val>
                                            <p:strVal val="#ppt_y-(0.354*#ppt_w-0.172*#ppt_h)"/>
                                          </p:val>
                                        </p:tav>
                                      </p:tavLst>
                                    </p:anim>
                                    <p:anim calcmode="lin" valueType="num">
                                      <p:cBhvr>
                                        <p:cTn id="295" dur="156" decel="50000" autoRev="1" fill="hold">
                                          <p:stCondLst>
                                            <p:cond delay="455"/>
                                          </p:stCondLst>
                                        </p:cTn>
                                        <p:tgtEl>
                                          <p:spTgt spid="22563"/>
                                        </p:tgtEl>
                                        <p:attrNameLst>
                                          <p:attrName>ppt_y</p:attrName>
                                        </p:attrNameLst>
                                      </p:cBhvr>
                                      <p:tavLst>
                                        <p:tav tm="0">
                                          <p:val>
                                            <p:strVal val="#ppt_y-(0.354*#ppt_w-0.172*#ppt_h)"/>
                                          </p:val>
                                        </p:tav>
                                        <p:tav tm="100000">
                                          <p:val>
                                            <p:strVal val="#ppt_y-(0.354*#ppt_w-0.172*#ppt_h)-#ppt_h/2"/>
                                          </p:val>
                                        </p:tav>
                                      </p:tavLst>
                                    </p:anim>
                                    <p:anim calcmode="lin" valueType="num">
                                      <p:cBhvr>
                                        <p:cTn id="296" dur="136" fill="hold">
                                          <p:stCondLst>
                                            <p:cond delay="864"/>
                                          </p:stCondLst>
                                        </p:cTn>
                                        <p:tgtEl>
                                          <p:spTgt spid="22563"/>
                                        </p:tgtEl>
                                        <p:attrNameLst>
                                          <p:attrName>ppt_y</p:attrName>
                                        </p:attrNameLst>
                                      </p:cBhvr>
                                      <p:tavLst>
                                        <p:tav tm="0">
                                          <p:val>
                                            <p:strVal val="#ppt_y-(0.354*#ppt_w-0.172*#ppt_h)"/>
                                          </p:val>
                                        </p:tav>
                                        <p:tav tm="100000">
                                          <p:val>
                                            <p:strVal val="#ppt_y"/>
                                          </p:val>
                                        </p:tav>
                                      </p:tavLst>
                                    </p:anim>
                                  </p:childTnLst>
                                </p:cTn>
                              </p:par>
                            </p:childTnLst>
                          </p:cTn>
                        </p:par>
                      </p:childTnLst>
                    </p:cTn>
                  </p:par>
                  <p:par>
                    <p:cTn id="297" fill="hold">
                      <p:stCondLst>
                        <p:cond delay="indefinite"/>
                      </p:stCondLst>
                      <p:childTnLst>
                        <p:par>
                          <p:cTn id="298" fill="hold">
                            <p:stCondLst>
                              <p:cond delay="0"/>
                            </p:stCondLst>
                            <p:childTnLst>
                              <p:par>
                                <p:cTn id="299" presetID="22" presetClass="exit" presetSubtype="4" fill="hold" grpId="1" nodeType="clickEffect">
                                  <p:stCondLst>
                                    <p:cond delay="0"/>
                                  </p:stCondLst>
                                  <p:childTnLst>
                                    <p:animEffect transition="out" filter="wipe(down)">
                                      <p:cBhvr>
                                        <p:cTn id="300" dur="500"/>
                                        <p:tgtEl>
                                          <p:spTgt spid="22561"/>
                                        </p:tgtEl>
                                      </p:cBhvr>
                                    </p:animEffect>
                                    <p:set>
                                      <p:cBhvr>
                                        <p:cTn id="301" dur="1" fill="hold">
                                          <p:stCondLst>
                                            <p:cond delay="499"/>
                                          </p:stCondLst>
                                        </p:cTn>
                                        <p:tgtEl>
                                          <p:spTgt spid="22561"/>
                                        </p:tgtEl>
                                        <p:attrNameLst>
                                          <p:attrName>style.visibility</p:attrName>
                                        </p:attrNameLst>
                                      </p:cBhvr>
                                      <p:to>
                                        <p:strVal val="hidden"/>
                                      </p:to>
                                    </p:set>
                                  </p:childTnLst>
                                </p:cTn>
                              </p:par>
                            </p:childTnLst>
                          </p:cTn>
                        </p:par>
                      </p:childTnLst>
                    </p:cTn>
                  </p:par>
                  <p:par>
                    <p:cTn id="302" fill="hold">
                      <p:stCondLst>
                        <p:cond delay="indefinite"/>
                      </p:stCondLst>
                      <p:childTnLst>
                        <p:par>
                          <p:cTn id="303" fill="hold">
                            <p:stCondLst>
                              <p:cond delay="0"/>
                            </p:stCondLst>
                            <p:childTnLst>
                              <p:par>
                                <p:cTn id="304" presetID="22" presetClass="exit" presetSubtype="4" fill="hold" grpId="1" nodeType="clickEffect">
                                  <p:stCondLst>
                                    <p:cond delay="0"/>
                                  </p:stCondLst>
                                  <p:childTnLst>
                                    <p:animEffect transition="out" filter="wipe(down)">
                                      <p:cBhvr>
                                        <p:cTn id="305" dur="500"/>
                                        <p:tgtEl>
                                          <p:spTgt spid="22562"/>
                                        </p:tgtEl>
                                      </p:cBhvr>
                                    </p:animEffect>
                                    <p:set>
                                      <p:cBhvr>
                                        <p:cTn id="306" dur="1" fill="hold">
                                          <p:stCondLst>
                                            <p:cond delay="499"/>
                                          </p:stCondLst>
                                        </p:cTn>
                                        <p:tgtEl>
                                          <p:spTgt spid="22562"/>
                                        </p:tgtEl>
                                        <p:attrNameLst>
                                          <p:attrName>style.visibility</p:attrName>
                                        </p:attrNameLst>
                                      </p:cBhvr>
                                      <p:to>
                                        <p:strVal val="hidden"/>
                                      </p:to>
                                    </p:set>
                                  </p:childTnLst>
                                </p:cTn>
                              </p:par>
                            </p:childTnLst>
                          </p:cTn>
                        </p:par>
                      </p:childTnLst>
                    </p:cTn>
                  </p:par>
                  <p:par>
                    <p:cTn id="307" fill="hold">
                      <p:stCondLst>
                        <p:cond delay="indefinite"/>
                      </p:stCondLst>
                      <p:childTnLst>
                        <p:par>
                          <p:cTn id="308" fill="hold">
                            <p:stCondLst>
                              <p:cond delay="0"/>
                            </p:stCondLst>
                            <p:childTnLst>
                              <p:par>
                                <p:cTn id="309" presetID="49" presetClass="exit" presetSubtype="0" accel="100000" fill="hold" grpId="1" nodeType="clickEffect">
                                  <p:stCondLst>
                                    <p:cond delay="0"/>
                                  </p:stCondLst>
                                  <p:iterate type="lt">
                                    <p:tmPct val="0"/>
                                  </p:iterate>
                                  <p:childTnLst>
                                    <p:anim calcmode="lin" valueType="num">
                                      <p:cBhvr>
                                        <p:cTn id="310" dur="500"/>
                                        <p:tgtEl>
                                          <p:spTgt spid="22563"/>
                                        </p:tgtEl>
                                        <p:attrNameLst>
                                          <p:attrName>ppt_w</p:attrName>
                                        </p:attrNameLst>
                                      </p:cBhvr>
                                      <p:tavLst>
                                        <p:tav tm="0">
                                          <p:val>
                                            <p:strVal val="ppt_w"/>
                                          </p:val>
                                        </p:tav>
                                        <p:tav tm="100000">
                                          <p:val>
                                            <p:fltVal val="0"/>
                                          </p:val>
                                        </p:tav>
                                      </p:tavLst>
                                    </p:anim>
                                    <p:anim calcmode="lin" valueType="num">
                                      <p:cBhvr>
                                        <p:cTn id="311" dur="500"/>
                                        <p:tgtEl>
                                          <p:spTgt spid="22563"/>
                                        </p:tgtEl>
                                        <p:attrNameLst>
                                          <p:attrName>ppt_h</p:attrName>
                                        </p:attrNameLst>
                                      </p:cBhvr>
                                      <p:tavLst>
                                        <p:tav tm="0">
                                          <p:val>
                                            <p:strVal val="ppt_h"/>
                                          </p:val>
                                        </p:tav>
                                        <p:tav tm="100000">
                                          <p:val>
                                            <p:fltVal val="0"/>
                                          </p:val>
                                        </p:tav>
                                      </p:tavLst>
                                    </p:anim>
                                    <p:anim calcmode="lin" valueType="num">
                                      <p:cBhvr>
                                        <p:cTn id="312" dur="500"/>
                                        <p:tgtEl>
                                          <p:spTgt spid="22563"/>
                                        </p:tgtEl>
                                        <p:attrNameLst>
                                          <p:attrName>style.rotation</p:attrName>
                                        </p:attrNameLst>
                                      </p:cBhvr>
                                      <p:tavLst>
                                        <p:tav tm="0">
                                          <p:val>
                                            <p:fltVal val="0"/>
                                          </p:val>
                                        </p:tav>
                                        <p:tav tm="100000">
                                          <p:val>
                                            <p:fltVal val="360"/>
                                          </p:val>
                                        </p:tav>
                                      </p:tavLst>
                                    </p:anim>
                                    <p:animEffect transition="out" filter="fade">
                                      <p:cBhvr>
                                        <p:cTn id="313" dur="500"/>
                                        <p:tgtEl>
                                          <p:spTgt spid="22563"/>
                                        </p:tgtEl>
                                      </p:cBhvr>
                                    </p:animEffect>
                                    <p:set>
                                      <p:cBhvr>
                                        <p:cTn id="314" dur="1" fill="hold">
                                          <p:stCondLst>
                                            <p:cond delay="499"/>
                                          </p:stCondLst>
                                        </p:cTn>
                                        <p:tgtEl>
                                          <p:spTgt spid="22563"/>
                                        </p:tgtEl>
                                        <p:attrNameLst>
                                          <p:attrName>style.visibility</p:attrName>
                                        </p:attrNameLst>
                                      </p:cBhvr>
                                      <p:to>
                                        <p:strVal val="hidden"/>
                                      </p:to>
                                    </p:set>
                                  </p:childTnLst>
                                </p:cTn>
                              </p:par>
                            </p:childTnLst>
                          </p:cTn>
                        </p:par>
                      </p:childTnLst>
                    </p:cTn>
                  </p:par>
                  <p:par>
                    <p:cTn id="315" fill="hold">
                      <p:stCondLst>
                        <p:cond delay="indefinite"/>
                      </p:stCondLst>
                      <p:childTnLst>
                        <p:par>
                          <p:cTn id="316" fill="hold">
                            <p:stCondLst>
                              <p:cond delay="0"/>
                            </p:stCondLst>
                            <p:childTnLst>
                              <p:par>
                                <p:cTn id="317" presetID="54" presetClass="entr" presetSubtype="0" accel="100000" fill="hold" grpId="0" nodeType="clickEffect">
                                  <p:stCondLst>
                                    <p:cond delay="0"/>
                                  </p:stCondLst>
                                  <p:childTnLst>
                                    <p:set>
                                      <p:cBhvr>
                                        <p:cTn id="318" dur="1" fill="hold">
                                          <p:stCondLst>
                                            <p:cond delay="0"/>
                                          </p:stCondLst>
                                        </p:cTn>
                                        <p:tgtEl>
                                          <p:spTgt spid="22565"/>
                                        </p:tgtEl>
                                        <p:attrNameLst>
                                          <p:attrName>style.visibility</p:attrName>
                                        </p:attrNameLst>
                                      </p:cBhvr>
                                      <p:to>
                                        <p:strVal val="visible"/>
                                      </p:to>
                                    </p:set>
                                    <p:anim calcmode="lin" valueType="num">
                                      <p:cBhvr>
                                        <p:cTn id="319" dur="500" fill="hold"/>
                                        <p:tgtEl>
                                          <p:spTgt spid="22565"/>
                                        </p:tgtEl>
                                        <p:attrNameLst>
                                          <p:attrName>ppt_w</p:attrName>
                                        </p:attrNameLst>
                                      </p:cBhvr>
                                      <p:tavLst>
                                        <p:tav tm="0">
                                          <p:val>
                                            <p:strVal val="#ppt_w*0.05"/>
                                          </p:val>
                                        </p:tav>
                                        <p:tav tm="100000">
                                          <p:val>
                                            <p:strVal val="#ppt_w"/>
                                          </p:val>
                                        </p:tav>
                                      </p:tavLst>
                                    </p:anim>
                                    <p:anim calcmode="lin" valueType="num">
                                      <p:cBhvr>
                                        <p:cTn id="320" dur="500" fill="hold"/>
                                        <p:tgtEl>
                                          <p:spTgt spid="22565"/>
                                        </p:tgtEl>
                                        <p:attrNameLst>
                                          <p:attrName>ppt_h</p:attrName>
                                        </p:attrNameLst>
                                      </p:cBhvr>
                                      <p:tavLst>
                                        <p:tav tm="0">
                                          <p:val>
                                            <p:strVal val="#ppt_h"/>
                                          </p:val>
                                        </p:tav>
                                        <p:tav tm="100000">
                                          <p:val>
                                            <p:strVal val="#ppt_h"/>
                                          </p:val>
                                        </p:tav>
                                      </p:tavLst>
                                    </p:anim>
                                    <p:anim calcmode="lin" valueType="num">
                                      <p:cBhvr>
                                        <p:cTn id="321" dur="500" fill="hold"/>
                                        <p:tgtEl>
                                          <p:spTgt spid="22565"/>
                                        </p:tgtEl>
                                        <p:attrNameLst>
                                          <p:attrName>ppt_x</p:attrName>
                                        </p:attrNameLst>
                                      </p:cBhvr>
                                      <p:tavLst>
                                        <p:tav tm="0">
                                          <p:val>
                                            <p:strVal val="#ppt_x-.2"/>
                                          </p:val>
                                        </p:tav>
                                        <p:tav tm="100000">
                                          <p:val>
                                            <p:strVal val="#ppt_x"/>
                                          </p:val>
                                        </p:tav>
                                      </p:tavLst>
                                    </p:anim>
                                    <p:anim calcmode="lin" valueType="num">
                                      <p:cBhvr>
                                        <p:cTn id="322" dur="500" fill="hold"/>
                                        <p:tgtEl>
                                          <p:spTgt spid="22565"/>
                                        </p:tgtEl>
                                        <p:attrNameLst>
                                          <p:attrName>ppt_y</p:attrName>
                                        </p:attrNameLst>
                                      </p:cBhvr>
                                      <p:tavLst>
                                        <p:tav tm="0">
                                          <p:val>
                                            <p:strVal val="#ppt_y"/>
                                          </p:val>
                                        </p:tav>
                                        <p:tav tm="100000">
                                          <p:val>
                                            <p:strVal val="#ppt_y"/>
                                          </p:val>
                                        </p:tav>
                                      </p:tavLst>
                                    </p:anim>
                                    <p:animEffect transition="in" filter="fade">
                                      <p:cBhvr>
                                        <p:cTn id="323" dur="500"/>
                                        <p:tgtEl>
                                          <p:spTgt spid="22565"/>
                                        </p:tgtEl>
                                      </p:cBhvr>
                                    </p:animEffect>
                                  </p:childTnLst>
                                </p:cTn>
                              </p:par>
                            </p:childTnLst>
                          </p:cTn>
                        </p:par>
                      </p:childTnLst>
                    </p:cTn>
                  </p:par>
                  <p:par>
                    <p:cTn id="324" fill="hold">
                      <p:stCondLst>
                        <p:cond delay="indefinite"/>
                      </p:stCondLst>
                      <p:childTnLst>
                        <p:par>
                          <p:cTn id="325" fill="hold">
                            <p:stCondLst>
                              <p:cond delay="0"/>
                            </p:stCondLst>
                            <p:childTnLst>
                              <p:par>
                                <p:cTn id="326" presetID="56" presetClass="entr" presetSubtype="0" fill="hold" grpId="0" nodeType="clickEffect">
                                  <p:stCondLst>
                                    <p:cond delay="0"/>
                                  </p:stCondLst>
                                  <p:iterate type="lt">
                                    <p:tmPct val="10000"/>
                                  </p:iterate>
                                  <p:childTnLst>
                                    <p:set>
                                      <p:cBhvr>
                                        <p:cTn id="327" dur="1" fill="hold">
                                          <p:stCondLst>
                                            <p:cond delay="0"/>
                                          </p:stCondLst>
                                        </p:cTn>
                                        <p:tgtEl>
                                          <p:spTgt spid="22567"/>
                                        </p:tgtEl>
                                        <p:attrNameLst>
                                          <p:attrName>style.visibility</p:attrName>
                                        </p:attrNameLst>
                                      </p:cBhvr>
                                      <p:to>
                                        <p:strVal val="visible"/>
                                      </p:to>
                                    </p:set>
                                    <p:anim by="(-#ppt_w*2)" calcmode="lin" valueType="num">
                                      <p:cBhvr rctx="PPT">
                                        <p:cTn id="328" dur="500" autoRev="1" fill="hold">
                                          <p:stCondLst>
                                            <p:cond delay="0"/>
                                          </p:stCondLst>
                                        </p:cTn>
                                        <p:tgtEl>
                                          <p:spTgt spid="22567"/>
                                        </p:tgtEl>
                                        <p:attrNameLst>
                                          <p:attrName>ppt_w</p:attrName>
                                        </p:attrNameLst>
                                      </p:cBhvr>
                                    </p:anim>
                                    <p:anim by="(#ppt_w*0.50)" calcmode="lin" valueType="num">
                                      <p:cBhvr>
                                        <p:cTn id="329" dur="500" decel="50000" autoRev="1" fill="hold">
                                          <p:stCondLst>
                                            <p:cond delay="0"/>
                                          </p:stCondLst>
                                        </p:cTn>
                                        <p:tgtEl>
                                          <p:spTgt spid="22567"/>
                                        </p:tgtEl>
                                        <p:attrNameLst>
                                          <p:attrName>ppt_x</p:attrName>
                                        </p:attrNameLst>
                                      </p:cBhvr>
                                    </p:anim>
                                    <p:anim from="(-#ppt_h/2)" to="(#ppt_y)" calcmode="lin" valueType="num">
                                      <p:cBhvr>
                                        <p:cTn id="330" dur="1000" fill="hold">
                                          <p:stCondLst>
                                            <p:cond delay="0"/>
                                          </p:stCondLst>
                                        </p:cTn>
                                        <p:tgtEl>
                                          <p:spTgt spid="22567"/>
                                        </p:tgtEl>
                                        <p:attrNameLst>
                                          <p:attrName>ppt_y</p:attrName>
                                        </p:attrNameLst>
                                      </p:cBhvr>
                                    </p:anim>
                                    <p:animRot by="21600000">
                                      <p:cBhvr>
                                        <p:cTn id="331" dur="1000" fill="hold">
                                          <p:stCondLst>
                                            <p:cond delay="0"/>
                                          </p:stCondLst>
                                        </p:cTn>
                                        <p:tgtEl>
                                          <p:spTgt spid="22567"/>
                                        </p:tgtEl>
                                        <p:attrNameLst>
                                          <p:attrName>r</p:attrName>
                                        </p:attrNameLst>
                                      </p:cBhvr>
                                    </p:animRot>
                                  </p:childTnLst>
                                </p:cTn>
                              </p:par>
                            </p:childTnLst>
                          </p:cTn>
                        </p:par>
                      </p:childTnLst>
                    </p:cTn>
                  </p:par>
                  <p:par>
                    <p:cTn id="332" fill="hold">
                      <p:stCondLst>
                        <p:cond delay="indefinite"/>
                      </p:stCondLst>
                      <p:childTnLst>
                        <p:par>
                          <p:cTn id="333" fill="hold">
                            <p:stCondLst>
                              <p:cond delay="0"/>
                            </p:stCondLst>
                            <p:childTnLst>
                              <p:par>
                                <p:cTn id="334" presetID="3" presetClass="exit" presetSubtype="10" fill="hold" grpId="1" nodeType="clickEffect">
                                  <p:stCondLst>
                                    <p:cond delay="0"/>
                                  </p:stCondLst>
                                  <p:iterate type="lt">
                                    <p:tmPct val="0"/>
                                  </p:iterate>
                                  <p:childTnLst>
                                    <p:animEffect transition="out" filter="blinds(horizontal)">
                                      <p:cBhvr>
                                        <p:cTn id="335" dur="500"/>
                                        <p:tgtEl>
                                          <p:spTgt spid="22567"/>
                                        </p:tgtEl>
                                      </p:cBhvr>
                                    </p:animEffect>
                                    <p:set>
                                      <p:cBhvr>
                                        <p:cTn id="336" dur="1" fill="hold">
                                          <p:stCondLst>
                                            <p:cond delay="499"/>
                                          </p:stCondLst>
                                        </p:cTn>
                                        <p:tgtEl>
                                          <p:spTgt spid="22567"/>
                                        </p:tgtEl>
                                        <p:attrNameLst>
                                          <p:attrName>style.visibility</p:attrName>
                                        </p:attrNameLst>
                                      </p:cBhvr>
                                      <p:to>
                                        <p:strVal val="hidden"/>
                                      </p:to>
                                    </p:set>
                                  </p:childTnLst>
                                </p:cTn>
                              </p:par>
                            </p:childTnLst>
                          </p:cTn>
                        </p:par>
                      </p:childTnLst>
                    </p:cTn>
                  </p:par>
                  <p:par>
                    <p:cTn id="337" fill="hold">
                      <p:stCondLst>
                        <p:cond delay="indefinite"/>
                      </p:stCondLst>
                      <p:childTnLst>
                        <p:par>
                          <p:cTn id="338" fill="hold">
                            <p:stCondLst>
                              <p:cond delay="0"/>
                            </p:stCondLst>
                            <p:childTnLst>
                              <p:par>
                                <p:cTn id="339" presetID="38" presetClass="entr" presetSubtype="0" accel="50000" fill="hold" grpId="0" nodeType="clickEffect">
                                  <p:stCondLst>
                                    <p:cond delay="0"/>
                                  </p:stCondLst>
                                  <p:iterate type="lt">
                                    <p:tmPct val="50000"/>
                                  </p:iterate>
                                  <p:childTnLst>
                                    <p:set>
                                      <p:cBhvr>
                                        <p:cTn id="340" dur="1" fill="hold">
                                          <p:stCondLst>
                                            <p:cond delay="0"/>
                                          </p:stCondLst>
                                        </p:cTn>
                                        <p:tgtEl>
                                          <p:spTgt spid="22568"/>
                                        </p:tgtEl>
                                        <p:attrNameLst>
                                          <p:attrName>style.visibility</p:attrName>
                                        </p:attrNameLst>
                                      </p:cBhvr>
                                      <p:to>
                                        <p:strVal val="visible"/>
                                      </p:to>
                                    </p:set>
                                    <p:set>
                                      <p:cBhvr>
                                        <p:cTn id="341" dur="455" fill="hold">
                                          <p:stCondLst>
                                            <p:cond delay="0"/>
                                          </p:stCondLst>
                                        </p:cTn>
                                        <p:tgtEl>
                                          <p:spTgt spid="22568"/>
                                        </p:tgtEl>
                                        <p:attrNameLst>
                                          <p:attrName>style.rotation</p:attrName>
                                        </p:attrNameLst>
                                      </p:cBhvr>
                                      <p:to>
                                        <p:strVal val="-45.0"/>
                                      </p:to>
                                    </p:set>
                                    <p:anim calcmode="lin" valueType="num">
                                      <p:cBhvr>
                                        <p:cTn id="342" dur="455" fill="hold">
                                          <p:stCondLst>
                                            <p:cond delay="455"/>
                                          </p:stCondLst>
                                        </p:cTn>
                                        <p:tgtEl>
                                          <p:spTgt spid="22568"/>
                                        </p:tgtEl>
                                        <p:attrNameLst>
                                          <p:attrName>style.rotation</p:attrName>
                                        </p:attrNameLst>
                                      </p:cBhvr>
                                      <p:tavLst>
                                        <p:tav tm="0">
                                          <p:val>
                                            <p:fltVal val="-45"/>
                                          </p:val>
                                        </p:tav>
                                        <p:tav tm="69900">
                                          <p:val>
                                            <p:fltVal val="45"/>
                                          </p:val>
                                        </p:tav>
                                        <p:tav tm="100000">
                                          <p:val>
                                            <p:fltVal val="0"/>
                                          </p:val>
                                        </p:tav>
                                      </p:tavLst>
                                    </p:anim>
                                    <p:anim calcmode="lin" valueType="num">
                                      <p:cBhvr>
                                        <p:cTn id="343" dur="455" fill="hold">
                                          <p:stCondLst>
                                            <p:cond delay="0"/>
                                          </p:stCondLst>
                                        </p:cTn>
                                        <p:tgtEl>
                                          <p:spTgt spid="22568"/>
                                        </p:tgtEl>
                                        <p:attrNameLst>
                                          <p:attrName>ppt_y</p:attrName>
                                        </p:attrNameLst>
                                      </p:cBhvr>
                                      <p:tavLst>
                                        <p:tav tm="0">
                                          <p:val>
                                            <p:strVal val="#ppt_y-1"/>
                                          </p:val>
                                        </p:tav>
                                        <p:tav tm="100000">
                                          <p:val>
                                            <p:strVal val="#ppt_y-(0.354*#ppt_w-0.172*#ppt_h)"/>
                                          </p:val>
                                        </p:tav>
                                      </p:tavLst>
                                    </p:anim>
                                    <p:anim calcmode="lin" valueType="num">
                                      <p:cBhvr>
                                        <p:cTn id="344" dur="156" decel="50000" autoRev="1" fill="hold">
                                          <p:stCondLst>
                                            <p:cond delay="455"/>
                                          </p:stCondLst>
                                        </p:cTn>
                                        <p:tgtEl>
                                          <p:spTgt spid="22568"/>
                                        </p:tgtEl>
                                        <p:attrNameLst>
                                          <p:attrName>ppt_y</p:attrName>
                                        </p:attrNameLst>
                                      </p:cBhvr>
                                      <p:tavLst>
                                        <p:tav tm="0">
                                          <p:val>
                                            <p:strVal val="#ppt_y-(0.354*#ppt_w-0.172*#ppt_h)"/>
                                          </p:val>
                                        </p:tav>
                                        <p:tav tm="100000">
                                          <p:val>
                                            <p:strVal val="#ppt_y-(0.354*#ppt_w-0.172*#ppt_h)-#ppt_h/2"/>
                                          </p:val>
                                        </p:tav>
                                      </p:tavLst>
                                    </p:anim>
                                    <p:anim calcmode="lin" valueType="num">
                                      <p:cBhvr>
                                        <p:cTn id="345" dur="136" fill="hold">
                                          <p:stCondLst>
                                            <p:cond delay="864"/>
                                          </p:stCondLst>
                                        </p:cTn>
                                        <p:tgtEl>
                                          <p:spTgt spid="22568"/>
                                        </p:tgtEl>
                                        <p:attrNameLst>
                                          <p:attrName>ppt_y</p:attrName>
                                        </p:attrNameLst>
                                      </p:cBhvr>
                                      <p:tavLst>
                                        <p:tav tm="0">
                                          <p:val>
                                            <p:strVal val="#ppt_y-(0.354*#ppt_w-0.172*#ppt_h)"/>
                                          </p:val>
                                        </p:tav>
                                        <p:tav tm="100000">
                                          <p:val>
                                            <p:strVal val="#ppt_y"/>
                                          </p:val>
                                        </p:tav>
                                      </p:tavLst>
                                    </p:anim>
                                  </p:childTnLst>
                                </p:cTn>
                              </p:par>
                            </p:childTnLst>
                          </p:cTn>
                        </p:par>
                      </p:childTnLst>
                    </p:cTn>
                  </p:par>
                  <p:par>
                    <p:cTn id="346" fill="hold">
                      <p:stCondLst>
                        <p:cond delay="indefinite"/>
                      </p:stCondLst>
                      <p:childTnLst>
                        <p:par>
                          <p:cTn id="347" fill="hold">
                            <p:stCondLst>
                              <p:cond delay="0"/>
                            </p:stCondLst>
                            <p:childTnLst>
                              <p:par>
                                <p:cTn id="348" presetID="39" presetClass="entr" presetSubtype="0" accel="100000" fill="hold" grpId="0" nodeType="clickEffect">
                                  <p:stCondLst>
                                    <p:cond delay="0"/>
                                  </p:stCondLst>
                                  <p:childTnLst>
                                    <p:set>
                                      <p:cBhvr>
                                        <p:cTn id="349" dur="1" fill="hold">
                                          <p:stCondLst>
                                            <p:cond delay="0"/>
                                          </p:stCondLst>
                                        </p:cTn>
                                        <p:tgtEl>
                                          <p:spTgt spid="22570"/>
                                        </p:tgtEl>
                                        <p:attrNameLst>
                                          <p:attrName>style.visibility</p:attrName>
                                        </p:attrNameLst>
                                      </p:cBhvr>
                                      <p:to>
                                        <p:strVal val="visible"/>
                                      </p:to>
                                    </p:set>
                                    <p:anim calcmode="lin" valueType="num">
                                      <p:cBhvr>
                                        <p:cTn id="350" dur="500" fill="hold"/>
                                        <p:tgtEl>
                                          <p:spTgt spid="22570"/>
                                        </p:tgtEl>
                                        <p:attrNameLst>
                                          <p:attrName>ppt_h</p:attrName>
                                        </p:attrNameLst>
                                      </p:cBhvr>
                                      <p:tavLst>
                                        <p:tav tm="0">
                                          <p:val>
                                            <p:strVal val="#ppt_h/20"/>
                                          </p:val>
                                        </p:tav>
                                        <p:tav tm="50000">
                                          <p:val>
                                            <p:strVal val="#ppt_h/20"/>
                                          </p:val>
                                        </p:tav>
                                        <p:tav tm="100000">
                                          <p:val>
                                            <p:strVal val="#ppt_h"/>
                                          </p:val>
                                        </p:tav>
                                      </p:tavLst>
                                    </p:anim>
                                    <p:anim calcmode="lin" valueType="num">
                                      <p:cBhvr>
                                        <p:cTn id="351" dur="500" fill="hold"/>
                                        <p:tgtEl>
                                          <p:spTgt spid="22570"/>
                                        </p:tgtEl>
                                        <p:attrNameLst>
                                          <p:attrName>ppt_w</p:attrName>
                                        </p:attrNameLst>
                                      </p:cBhvr>
                                      <p:tavLst>
                                        <p:tav tm="0">
                                          <p:val>
                                            <p:strVal val="#ppt_w+.3"/>
                                          </p:val>
                                        </p:tav>
                                        <p:tav tm="50000">
                                          <p:val>
                                            <p:strVal val="#ppt_w+.3"/>
                                          </p:val>
                                        </p:tav>
                                        <p:tav tm="100000">
                                          <p:val>
                                            <p:strVal val="#ppt_w"/>
                                          </p:val>
                                        </p:tav>
                                      </p:tavLst>
                                    </p:anim>
                                    <p:anim calcmode="lin" valueType="num">
                                      <p:cBhvr>
                                        <p:cTn id="352" dur="500" fill="hold"/>
                                        <p:tgtEl>
                                          <p:spTgt spid="22570"/>
                                        </p:tgtEl>
                                        <p:attrNameLst>
                                          <p:attrName>ppt_x</p:attrName>
                                        </p:attrNameLst>
                                      </p:cBhvr>
                                      <p:tavLst>
                                        <p:tav tm="0">
                                          <p:val>
                                            <p:strVal val="#ppt_x-.3"/>
                                          </p:val>
                                        </p:tav>
                                        <p:tav tm="50000">
                                          <p:val>
                                            <p:strVal val="#ppt_x"/>
                                          </p:val>
                                        </p:tav>
                                        <p:tav tm="100000">
                                          <p:val>
                                            <p:strVal val="#ppt_x"/>
                                          </p:val>
                                        </p:tav>
                                      </p:tavLst>
                                    </p:anim>
                                    <p:anim calcmode="lin" valueType="num">
                                      <p:cBhvr>
                                        <p:cTn id="353" dur="500" fill="hold"/>
                                        <p:tgtEl>
                                          <p:spTgt spid="22570"/>
                                        </p:tgtEl>
                                        <p:attrNameLst>
                                          <p:attrName>ppt_y</p:attrName>
                                        </p:attrNameLst>
                                      </p:cBhvr>
                                      <p:tavLst>
                                        <p:tav tm="0">
                                          <p:val>
                                            <p:strVal val="#ppt_y"/>
                                          </p:val>
                                        </p:tav>
                                        <p:tav tm="100000">
                                          <p:val>
                                            <p:strVal val="#ppt_y"/>
                                          </p:val>
                                        </p:tav>
                                      </p:tavLst>
                                    </p:anim>
                                  </p:childTnLst>
                                </p:cTn>
                              </p:par>
                            </p:childTnLst>
                          </p:cTn>
                        </p:par>
                      </p:childTnLst>
                    </p:cTn>
                  </p:par>
                  <p:par>
                    <p:cTn id="354" fill="hold">
                      <p:stCondLst>
                        <p:cond delay="indefinite"/>
                      </p:stCondLst>
                      <p:childTnLst>
                        <p:par>
                          <p:cTn id="355" fill="hold">
                            <p:stCondLst>
                              <p:cond delay="0"/>
                            </p:stCondLst>
                            <p:childTnLst>
                              <p:par>
                                <p:cTn id="356" presetID="48" presetClass="entr" presetSubtype="0" accel="50000" fill="hold" grpId="0" nodeType="clickEffect">
                                  <p:stCondLst>
                                    <p:cond delay="0"/>
                                  </p:stCondLst>
                                  <p:childTnLst>
                                    <p:set>
                                      <p:cBhvr>
                                        <p:cTn id="357" dur="1" fill="hold">
                                          <p:stCondLst>
                                            <p:cond delay="0"/>
                                          </p:stCondLst>
                                        </p:cTn>
                                        <p:tgtEl>
                                          <p:spTgt spid="22571"/>
                                        </p:tgtEl>
                                        <p:attrNameLst>
                                          <p:attrName>style.visibility</p:attrName>
                                        </p:attrNameLst>
                                      </p:cBhvr>
                                      <p:to>
                                        <p:strVal val="visible"/>
                                      </p:to>
                                    </p:set>
                                    <p:anim calcmode="lin" valueType="num">
                                      <p:cBhvr>
                                        <p:cTn id="358" dur="1000" fill="hold"/>
                                        <p:tgtEl>
                                          <p:spTgt spid="2257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59" dur="1000" fill="hold"/>
                                        <p:tgtEl>
                                          <p:spTgt spid="22571"/>
                                        </p:tgtEl>
                                        <p:attrNameLst>
                                          <p:attrName>ppt_x</p:attrName>
                                        </p:attrNameLst>
                                      </p:cBhvr>
                                      <p:tavLst>
                                        <p:tav tm="0">
                                          <p:val>
                                            <p:fltVal val="-1"/>
                                          </p:val>
                                        </p:tav>
                                        <p:tav tm="50000">
                                          <p:val>
                                            <p:fltVal val="0.95"/>
                                          </p:val>
                                        </p:tav>
                                        <p:tav tm="100000">
                                          <p:val>
                                            <p:strVal val="#ppt_x"/>
                                          </p:val>
                                        </p:tav>
                                      </p:tavLst>
                                    </p:anim>
                                    <p:anim calcmode="lin" valueType="num">
                                      <p:cBhvr>
                                        <p:cTn id="360" dur="1000" fill="hold"/>
                                        <p:tgtEl>
                                          <p:spTgt spid="22571"/>
                                        </p:tgtEl>
                                        <p:attrNameLst>
                                          <p:attrName>ppt_y</p:attrName>
                                        </p:attrNameLst>
                                      </p:cBhvr>
                                      <p:tavLst>
                                        <p:tav tm="0">
                                          <p:val>
                                            <p:strVal val="#ppt_y"/>
                                          </p:val>
                                        </p:tav>
                                        <p:tav tm="100000">
                                          <p:val>
                                            <p:strVal val="#ppt_y"/>
                                          </p:val>
                                        </p:tav>
                                      </p:tavLst>
                                    </p:anim>
                                    <p:animEffect transition="in" filter="fade">
                                      <p:cBhvr>
                                        <p:cTn id="361" dur="1000"/>
                                        <p:tgtEl>
                                          <p:spTgt spid="22571"/>
                                        </p:tgtEl>
                                      </p:cBhvr>
                                    </p:animEffect>
                                  </p:childTnLst>
                                </p:cTn>
                              </p:par>
                            </p:childTnLst>
                          </p:cTn>
                        </p:par>
                      </p:childTnLst>
                    </p:cTn>
                  </p:par>
                  <p:par>
                    <p:cTn id="362" fill="hold">
                      <p:stCondLst>
                        <p:cond delay="indefinite"/>
                      </p:stCondLst>
                      <p:childTnLst>
                        <p:par>
                          <p:cTn id="363" fill="hold">
                            <p:stCondLst>
                              <p:cond delay="0"/>
                            </p:stCondLst>
                            <p:childTnLst>
                              <p:par>
                                <p:cTn id="364" presetID="2" presetClass="exit" presetSubtype="4" fill="hold" grpId="1" nodeType="clickEffect">
                                  <p:stCondLst>
                                    <p:cond delay="0"/>
                                  </p:stCondLst>
                                  <p:childTnLst>
                                    <p:anim calcmode="lin" valueType="num">
                                      <p:cBhvr additive="base">
                                        <p:cTn id="365" dur="500"/>
                                        <p:tgtEl>
                                          <p:spTgt spid="22570"/>
                                        </p:tgtEl>
                                        <p:attrNameLst>
                                          <p:attrName>ppt_x</p:attrName>
                                        </p:attrNameLst>
                                      </p:cBhvr>
                                      <p:tavLst>
                                        <p:tav tm="0">
                                          <p:val>
                                            <p:strVal val="ppt_x"/>
                                          </p:val>
                                        </p:tav>
                                        <p:tav tm="100000">
                                          <p:val>
                                            <p:strVal val="ppt_x"/>
                                          </p:val>
                                        </p:tav>
                                      </p:tavLst>
                                    </p:anim>
                                    <p:anim calcmode="lin" valueType="num">
                                      <p:cBhvr additive="base">
                                        <p:cTn id="366" dur="500"/>
                                        <p:tgtEl>
                                          <p:spTgt spid="22570"/>
                                        </p:tgtEl>
                                        <p:attrNameLst>
                                          <p:attrName>ppt_y</p:attrName>
                                        </p:attrNameLst>
                                      </p:cBhvr>
                                      <p:tavLst>
                                        <p:tav tm="0">
                                          <p:val>
                                            <p:strVal val="ppt_y"/>
                                          </p:val>
                                        </p:tav>
                                        <p:tav tm="100000">
                                          <p:val>
                                            <p:strVal val="1+ppt_h/2"/>
                                          </p:val>
                                        </p:tav>
                                      </p:tavLst>
                                    </p:anim>
                                    <p:set>
                                      <p:cBhvr>
                                        <p:cTn id="367" dur="1" fill="hold">
                                          <p:stCondLst>
                                            <p:cond delay="499"/>
                                          </p:stCondLst>
                                        </p:cTn>
                                        <p:tgtEl>
                                          <p:spTgt spid="22570"/>
                                        </p:tgtEl>
                                        <p:attrNameLst>
                                          <p:attrName>style.visibility</p:attrName>
                                        </p:attrNameLst>
                                      </p:cBhvr>
                                      <p:to>
                                        <p:strVal val="hidden"/>
                                      </p:to>
                                    </p:set>
                                  </p:childTnLst>
                                </p:cTn>
                              </p:par>
                            </p:childTnLst>
                          </p:cTn>
                        </p:par>
                      </p:childTnLst>
                    </p:cTn>
                  </p:par>
                  <p:par>
                    <p:cTn id="368" fill="hold">
                      <p:stCondLst>
                        <p:cond delay="indefinite"/>
                      </p:stCondLst>
                      <p:childTnLst>
                        <p:par>
                          <p:cTn id="369" fill="hold">
                            <p:stCondLst>
                              <p:cond delay="0"/>
                            </p:stCondLst>
                            <p:childTnLst>
                              <p:par>
                                <p:cTn id="370" presetID="49" presetClass="exit" presetSubtype="0" accel="100000" fill="hold" grpId="1" nodeType="clickEffect">
                                  <p:stCondLst>
                                    <p:cond delay="0"/>
                                  </p:stCondLst>
                                  <p:childTnLst>
                                    <p:anim calcmode="lin" valueType="num">
                                      <p:cBhvr>
                                        <p:cTn id="371" dur="500"/>
                                        <p:tgtEl>
                                          <p:spTgt spid="22571"/>
                                        </p:tgtEl>
                                        <p:attrNameLst>
                                          <p:attrName>ppt_w</p:attrName>
                                        </p:attrNameLst>
                                      </p:cBhvr>
                                      <p:tavLst>
                                        <p:tav tm="0">
                                          <p:val>
                                            <p:strVal val="ppt_w"/>
                                          </p:val>
                                        </p:tav>
                                        <p:tav tm="100000">
                                          <p:val>
                                            <p:fltVal val="0"/>
                                          </p:val>
                                        </p:tav>
                                      </p:tavLst>
                                    </p:anim>
                                    <p:anim calcmode="lin" valueType="num">
                                      <p:cBhvr>
                                        <p:cTn id="372" dur="500"/>
                                        <p:tgtEl>
                                          <p:spTgt spid="22571"/>
                                        </p:tgtEl>
                                        <p:attrNameLst>
                                          <p:attrName>ppt_h</p:attrName>
                                        </p:attrNameLst>
                                      </p:cBhvr>
                                      <p:tavLst>
                                        <p:tav tm="0">
                                          <p:val>
                                            <p:strVal val="ppt_h"/>
                                          </p:val>
                                        </p:tav>
                                        <p:tav tm="100000">
                                          <p:val>
                                            <p:fltVal val="0"/>
                                          </p:val>
                                        </p:tav>
                                      </p:tavLst>
                                    </p:anim>
                                    <p:anim calcmode="lin" valueType="num">
                                      <p:cBhvr>
                                        <p:cTn id="373" dur="500"/>
                                        <p:tgtEl>
                                          <p:spTgt spid="22571"/>
                                        </p:tgtEl>
                                        <p:attrNameLst>
                                          <p:attrName>style.rotation</p:attrName>
                                        </p:attrNameLst>
                                      </p:cBhvr>
                                      <p:tavLst>
                                        <p:tav tm="0">
                                          <p:val>
                                            <p:fltVal val="0"/>
                                          </p:val>
                                        </p:tav>
                                        <p:tav tm="100000">
                                          <p:val>
                                            <p:fltVal val="360"/>
                                          </p:val>
                                        </p:tav>
                                      </p:tavLst>
                                    </p:anim>
                                    <p:animEffect transition="out" filter="fade">
                                      <p:cBhvr>
                                        <p:cTn id="374" dur="500"/>
                                        <p:tgtEl>
                                          <p:spTgt spid="22571"/>
                                        </p:tgtEl>
                                      </p:cBhvr>
                                    </p:animEffect>
                                    <p:set>
                                      <p:cBhvr>
                                        <p:cTn id="375" dur="1" fill="hold">
                                          <p:stCondLst>
                                            <p:cond delay="499"/>
                                          </p:stCondLst>
                                        </p:cTn>
                                        <p:tgtEl>
                                          <p:spTgt spid="22571"/>
                                        </p:tgtEl>
                                        <p:attrNameLst>
                                          <p:attrName>style.visibility</p:attrName>
                                        </p:attrNameLst>
                                      </p:cBhvr>
                                      <p:to>
                                        <p:strVal val="hidden"/>
                                      </p:to>
                                    </p:set>
                                  </p:childTnLst>
                                </p:cTn>
                              </p:par>
                            </p:childTnLst>
                          </p:cTn>
                        </p:par>
                      </p:childTnLst>
                    </p:cTn>
                  </p:par>
                  <p:par>
                    <p:cTn id="376" fill="hold">
                      <p:stCondLst>
                        <p:cond delay="indefinite"/>
                      </p:stCondLst>
                      <p:childTnLst>
                        <p:par>
                          <p:cTn id="377" fill="hold">
                            <p:stCondLst>
                              <p:cond delay="0"/>
                            </p:stCondLst>
                            <p:childTnLst>
                              <p:par>
                                <p:cTn id="378" presetID="54" presetClass="entr" presetSubtype="0" accel="100000" fill="hold" grpId="0" nodeType="clickEffect">
                                  <p:stCondLst>
                                    <p:cond delay="0"/>
                                  </p:stCondLst>
                                  <p:childTnLst>
                                    <p:set>
                                      <p:cBhvr>
                                        <p:cTn id="379" dur="1" fill="hold">
                                          <p:stCondLst>
                                            <p:cond delay="0"/>
                                          </p:stCondLst>
                                        </p:cTn>
                                        <p:tgtEl>
                                          <p:spTgt spid="22564"/>
                                        </p:tgtEl>
                                        <p:attrNameLst>
                                          <p:attrName>style.visibility</p:attrName>
                                        </p:attrNameLst>
                                      </p:cBhvr>
                                      <p:to>
                                        <p:strVal val="visible"/>
                                      </p:to>
                                    </p:set>
                                    <p:anim calcmode="lin" valueType="num">
                                      <p:cBhvr>
                                        <p:cTn id="380" dur="500" fill="hold"/>
                                        <p:tgtEl>
                                          <p:spTgt spid="22564"/>
                                        </p:tgtEl>
                                        <p:attrNameLst>
                                          <p:attrName>ppt_w</p:attrName>
                                        </p:attrNameLst>
                                      </p:cBhvr>
                                      <p:tavLst>
                                        <p:tav tm="0">
                                          <p:val>
                                            <p:strVal val="#ppt_w*0.05"/>
                                          </p:val>
                                        </p:tav>
                                        <p:tav tm="100000">
                                          <p:val>
                                            <p:strVal val="#ppt_w"/>
                                          </p:val>
                                        </p:tav>
                                      </p:tavLst>
                                    </p:anim>
                                    <p:anim calcmode="lin" valueType="num">
                                      <p:cBhvr>
                                        <p:cTn id="381" dur="500" fill="hold"/>
                                        <p:tgtEl>
                                          <p:spTgt spid="22564"/>
                                        </p:tgtEl>
                                        <p:attrNameLst>
                                          <p:attrName>ppt_h</p:attrName>
                                        </p:attrNameLst>
                                      </p:cBhvr>
                                      <p:tavLst>
                                        <p:tav tm="0">
                                          <p:val>
                                            <p:strVal val="#ppt_h"/>
                                          </p:val>
                                        </p:tav>
                                        <p:tav tm="100000">
                                          <p:val>
                                            <p:strVal val="#ppt_h"/>
                                          </p:val>
                                        </p:tav>
                                      </p:tavLst>
                                    </p:anim>
                                    <p:anim calcmode="lin" valueType="num">
                                      <p:cBhvr>
                                        <p:cTn id="382" dur="500" fill="hold"/>
                                        <p:tgtEl>
                                          <p:spTgt spid="22564"/>
                                        </p:tgtEl>
                                        <p:attrNameLst>
                                          <p:attrName>ppt_x</p:attrName>
                                        </p:attrNameLst>
                                      </p:cBhvr>
                                      <p:tavLst>
                                        <p:tav tm="0">
                                          <p:val>
                                            <p:strVal val="#ppt_x-.2"/>
                                          </p:val>
                                        </p:tav>
                                        <p:tav tm="100000">
                                          <p:val>
                                            <p:strVal val="#ppt_x"/>
                                          </p:val>
                                        </p:tav>
                                      </p:tavLst>
                                    </p:anim>
                                    <p:anim calcmode="lin" valueType="num">
                                      <p:cBhvr>
                                        <p:cTn id="383" dur="500" fill="hold"/>
                                        <p:tgtEl>
                                          <p:spTgt spid="22564"/>
                                        </p:tgtEl>
                                        <p:attrNameLst>
                                          <p:attrName>ppt_y</p:attrName>
                                        </p:attrNameLst>
                                      </p:cBhvr>
                                      <p:tavLst>
                                        <p:tav tm="0">
                                          <p:val>
                                            <p:strVal val="#ppt_y"/>
                                          </p:val>
                                        </p:tav>
                                        <p:tav tm="100000">
                                          <p:val>
                                            <p:strVal val="#ppt_y"/>
                                          </p:val>
                                        </p:tav>
                                      </p:tavLst>
                                    </p:anim>
                                    <p:animEffect transition="in" filter="fade">
                                      <p:cBhvr>
                                        <p:cTn id="384" dur="500"/>
                                        <p:tgtEl>
                                          <p:spTgt spid="22564"/>
                                        </p:tgtEl>
                                      </p:cBhvr>
                                    </p:animEffect>
                                  </p:childTnLst>
                                </p:cTn>
                              </p:par>
                            </p:childTnLst>
                          </p:cTn>
                        </p:par>
                      </p:childTnLst>
                    </p:cTn>
                  </p:par>
                  <p:par>
                    <p:cTn id="385" fill="hold">
                      <p:stCondLst>
                        <p:cond delay="indefinite"/>
                      </p:stCondLst>
                      <p:childTnLst>
                        <p:par>
                          <p:cTn id="386" fill="hold">
                            <p:stCondLst>
                              <p:cond delay="0"/>
                            </p:stCondLst>
                            <p:childTnLst>
                              <p:par>
                                <p:cTn id="387" presetID="3" presetClass="exit" presetSubtype="10" fill="hold" grpId="1" nodeType="clickEffect">
                                  <p:stCondLst>
                                    <p:cond delay="0"/>
                                  </p:stCondLst>
                                  <p:childTnLst>
                                    <p:animEffect transition="out" filter="blinds(horizontal)">
                                      <p:cBhvr>
                                        <p:cTn id="388" dur="500"/>
                                        <p:tgtEl>
                                          <p:spTgt spid="22551"/>
                                        </p:tgtEl>
                                      </p:cBhvr>
                                    </p:animEffect>
                                    <p:set>
                                      <p:cBhvr>
                                        <p:cTn id="389" dur="1" fill="hold">
                                          <p:stCondLst>
                                            <p:cond delay="499"/>
                                          </p:stCondLst>
                                        </p:cTn>
                                        <p:tgtEl>
                                          <p:spTgt spid="22551"/>
                                        </p:tgtEl>
                                        <p:attrNameLst>
                                          <p:attrName>style.visibility</p:attrName>
                                        </p:attrNameLst>
                                      </p:cBhvr>
                                      <p:to>
                                        <p:strVal val="hidden"/>
                                      </p:to>
                                    </p:set>
                                  </p:childTnLst>
                                </p:cTn>
                              </p:par>
                            </p:childTnLst>
                          </p:cTn>
                        </p:par>
                      </p:childTnLst>
                    </p:cTn>
                  </p:par>
                  <p:par>
                    <p:cTn id="390" fill="hold">
                      <p:stCondLst>
                        <p:cond delay="indefinite"/>
                      </p:stCondLst>
                      <p:childTnLst>
                        <p:par>
                          <p:cTn id="391" fill="hold">
                            <p:stCondLst>
                              <p:cond delay="0"/>
                            </p:stCondLst>
                            <p:childTnLst>
                              <p:par>
                                <p:cTn id="392" presetID="34" presetClass="entr" presetSubtype="0" fill="hold" grpId="0" nodeType="clickEffect">
                                  <p:stCondLst>
                                    <p:cond delay="0"/>
                                  </p:stCondLst>
                                  <p:childTnLst>
                                    <p:set>
                                      <p:cBhvr>
                                        <p:cTn id="393" dur="1" fill="hold">
                                          <p:stCondLst>
                                            <p:cond delay="0"/>
                                          </p:stCondLst>
                                        </p:cTn>
                                        <p:tgtEl>
                                          <p:spTgt spid="22552"/>
                                        </p:tgtEl>
                                        <p:attrNameLst>
                                          <p:attrName>style.visibility</p:attrName>
                                        </p:attrNameLst>
                                      </p:cBhvr>
                                      <p:to>
                                        <p:strVal val="visible"/>
                                      </p:to>
                                    </p:set>
                                    <p:anim from="(-#ppt_w/2)" to="(#ppt_x)" calcmode="lin" valueType="num">
                                      <p:cBhvr>
                                        <p:cTn id="394" dur="600" fill="hold">
                                          <p:stCondLst>
                                            <p:cond delay="0"/>
                                          </p:stCondLst>
                                        </p:cTn>
                                        <p:tgtEl>
                                          <p:spTgt spid="22552"/>
                                        </p:tgtEl>
                                        <p:attrNameLst>
                                          <p:attrName>ppt_x</p:attrName>
                                        </p:attrNameLst>
                                      </p:cBhvr>
                                    </p:anim>
                                    <p:anim from="0" to="-1.0" calcmode="lin" valueType="num">
                                      <p:cBhvr>
                                        <p:cTn id="395" dur="200" decel="50000" autoRev="1" fill="hold">
                                          <p:stCondLst>
                                            <p:cond delay="600"/>
                                          </p:stCondLst>
                                        </p:cTn>
                                        <p:tgtEl>
                                          <p:spTgt spid="22552"/>
                                        </p:tgtEl>
                                        <p:attrNameLst>
                                          <p:attrName>xshear</p:attrName>
                                        </p:attrNameLst>
                                      </p:cBhvr>
                                    </p:anim>
                                    <p:animScale>
                                      <p:cBhvr>
                                        <p:cTn id="396" dur="200" decel="100000" autoRev="1" fill="hold">
                                          <p:stCondLst>
                                            <p:cond delay="600"/>
                                          </p:stCondLst>
                                        </p:cTn>
                                        <p:tgtEl>
                                          <p:spTgt spid="22552"/>
                                        </p:tgtEl>
                                      </p:cBhvr>
                                      <p:from x="100000" y="100000"/>
                                      <p:to x="80000" y="100000"/>
                                    </p:animScale>
                                    <p:anim by="(#ppt_h/3+#ppt_w*0.1)" calcmode="lin" valueType="num">
                                      <p:cBhvr additive="sum">
                                        <p:cTn id="397" dur="200" decel="100000" autoRev="1" fill="hold">
                                          <p:stCondLst>
                                            <p:cond delay="600"/>
                                          </p:stCondLst>
                                        </p:cTn>
                                        <p:tgtEl>
                                          <p:spTgt spid="22552"/>
                                        </p:tgtEl>
                                        <p:attrNameLst>
                                          <p:attrName>ppt_x</p:attrName>
                                        </p:attrNameLst>
                                      </p:cBhvr>
                                    </p:anim>
                                  </p:childTnLst>
                                </p:cTn>
                              </p:par>
                            </p:childTnLst>
                          </p:cTn>
                        </p:par>
                      </p:childTnLst>
                    </p:cTn>
                  </p:par>
                  <p:par>
                    <p:cTn id="398" fill="hold">
                      <p:stCondLst>
                        <p:cond delay="indefinite"/>
                      </p:stCondLst>
                      <p:childTnLst>
                        <p:par>
                          <p:cTn id="399" fill="hold">
                            <p:stCondLst>
                              <p:cond delay="0"/>
                            </p:stCondLst>
                            <p:childTnLst>
                              <p:par>
                                <p:cTn id="400" presetID="4" presetClass="exit" presetSubtype="16" fill="hold" grpId="1" nodeType="clickEffect">
                                  <p:stCondLst>
                                    <p:cond delay="0"/>
                                  </p:stCondLst>
                                  <p:childTnLst>
                                    <p:animEffect transition="out" filter="box(in)">
                                      <p:cBhvr>
                                        <p:cTn id="401" dur="500"/>
                                        <p:tgtEl>
                                          <p:spTgt spid="22560"/>
                                        </p:tgtEl>
                                      </p:cBhvr>
                                    </p:animEffect>
                                    <p:set>
                                      <p:cBhvr>
                                        <p:cTn id="402" dur="1" fill="hold">
                                          <p:stCondLst>
                                            <p:cond delay="499"/>
                                          </p:stCondLst>
                                        </p:cTn>
                                        <p:tgtEl>
                                          <p:spTgt spid="22560"/>
                                        </p:tgtEl>
                                        <p:attrNameLst>
                                          <p:attrName>style.visibility</p:attrName>
                                        </p:attrNameLst>
                                      </p:cBhvr>
                                      <p:to>
                                        <p:strVal val="hidden"/>
                                      </p:to>
                                    </p:set>
                                  </p:childTnLst>
                                </p:cTn>
                              </p:par>
                            </p:childTnLst>
                          </p:cTn>
                        </p:par>
                      </p:childTnLst>
                    </p:cTn>
                  </p:par>
                  <p:par>
                    <p:cTn id="403" fill="hold">
                      <p:stCondLst>
                        <p:cond delay="indefinite"/>
                      </p:stCondLst>
                      <p:childTnLst>
                        <p:par>
                          <p:cTn id="404" fill="hold">
                            <p:stCondLst>
                              <p:cond delay="0"/>
                            </p:stCondLst>
                            <p:childTnLst>
                              <p:par>
                                <p:cTn id="405" presetID="2" presetClass="exit" presetSubtype="4" fill="hold" grpId="1" nodeType="clickEffect">
                                  <p:stCondLst>
                                    <p:cond delay="0"/>
                                  </p:stCondLst>
                                  <p:childTnLst>
                                    <p:anim calcmode="lin" valueType="num">
                                      <p:cBhvr additive="base">
                                        <p:cTn id="406" dur="500"/>
                                        <p:tgtEl>
                                          <p:spTgt spid="22565"/>
                                        </p:tgtEl>
                                        <p:attrNameLst>
                                          <p:attrName>ppt_x</p:attrName>
                                        </p:attrNameLst>
                                      </p:cBhvr>
                                      <p:tavLst>
                                        <p:tav tm="0">
                                          <p:val>
                                            <p:strVal val="ppt_x"/>
                                          </p:val>
                                        </p:tav>
                                        <p:tav tm="100000">
                                          <p:val>
                                            <p:strVal val="ppt_x"/>
                                          </p:val>
                                        </p:tav>
                                      </p:tavLst>
                                    </p:anim>
                                    <p:anim calcmode="lin" valueType="num">
                                      <p:cBhvr additive="base">
                                        <p:cTn id="407" dur="500"/>
                                        <p:tgtEl>
                                          <p:spTgt spid="22565"/>
                                        </p:tgtEl>
                                        <p:attrNameLst>
                                          <p:attrName>ppt_y</p:attrName>
                                        </p:attrNameLst>
                                      </p:cBhvr>
                                      <p:tavLst>
                                        <p:tav tm="0">
                                          <p:val>
                                            <p:strVal val="ppt_y"/>
                                          </p:val>
                                        </p:tav>
                                        <p:tav tm="100000">
                                          <p:val>
                                            <p:strVal val="1+ppt_h/2"/>
                                          </p:val>
                                        </p:tav>
                                      </p:tavLst>
                                    </p:anim>
                                    <p:set>
                                      <p:cBhvr>
                                        <p:cTn id="408" dur="1" fill="hold">
                                          <p:stCondLst>
                                            <p:cond delay="499"/>
                                          </p:stCondLst>
                                        </p:cTn>
                                        <p:tgtEl>
                                          <p:spTgt spid="22565"/>
                                        </p:tgtEl>
                                        <p:attrNameLst>
                                          <p:attrName>style.visibility</p:attrName>
                                        </p:attrNameLst>
                                      </p:cBhvr>
                                      <p:to>
                                        <p:strVal val="hidden"/>
                                      </p:to>
                                    </p:set>
                                  </p:childTnLst>
                                </p:cTn>
                              </p:par>
                            </p:childTnLst>
                          </p:cTn>
                        </p:par>
                      </p:childTnLst>
                    </p:cTn>
                  </p:par>
                  <p:par>
                    <p:cTn id="409" fill="hold">
                      <p:stCondLst>
                        <p:cond delay="indefinite"/>
                      </p:stCondLst>
                      <p:childTnLst>
                        <p:par>
                          <p:cTn id="410" fill="hold">
                            <p:stCondLst>
                              <p:cond delay="0"/>
                            </p:stCondLst>
                            <p:childTnLst>
                              <p:par>
                                <p:cTn id="411" presetID="56" presetClass="entr" presetSubtype="0" fill="hold" grpId="0" nodeType="clickEffect">
                                  <p:stCondLst>
                                    <p:cond delay="0"/>
                                  </p:stCondLst>
                                  <p:iterate type="lt">
                                    <p:tmPct val="10000"/>
                                  </p:iterate>
                                  <p:childTnLst>
                                    <p:set>
                                      <p:cBhvr>
                                        <p:cTn id="412" dur="1" fill="hold">
                                          <p:stCondLst>
                                            <p:cond delay="0"/>
                                          </p:stCondLst>
                                        </p:cTn>
                                        <p:tgtEl>
                                          <p:spTgt spid="22566"/>
                                        </p:tgtEl>
                                        <p:attrNameLst>
                                          <p:attrName>style.visibility</p:attrName>
                                        </p:attrNameLst>
                                      </p:cBhvr>
                                      <p:to>
                                        <p:strVal val="visible"/>
                                      </p:to>
                                    </p:set>
                                    <p:anim by="(-#ppt_w*2)" calcmode="lin" valueType="num">
                                      <p:cBhvr rctx="PPT">
                                        <p:cTn id="413" dur="500" autoRev="1" fill="hold">
                                          <p:stCondLst>
                                            <p:cond delay="0"/>
                                          </p:stCondLst>
                                        </p:cTn>
                                        <p:tgtEl>
                                          <p:spTgt spid="22566"/>
                                        </p:tgtEl>
                                        <p:attrNameLst>
                                          <p:attrName>ppt_w</p:attrName>
                                        </p:attrNameLst>
                                      </p:cBhvr>
                                    </p:anim>
                                    <p:anim by="(#ppt_w*0.50)" calcmode="lin" valueType="num">
                                      <p:cBhvr>
                                        <p:cTn id="414" dur="500" decel="50000" autoRev="1" fill="hold">
                                          <p:stCondLst>
                                            <p:cond delay="0"/>
                                          </p:stCondLst>
                                        </p:cTn>
                                        <p:tgtEl>
                                          <p:spTgt spid="22566"/>
                                        </p:tgtEl>
                                        <p:attrNameLst>
                                          <p:attrName>ppt_x</p:attrName>
                                        </p:attrNameLst>
                                      </p:cBhvr>
                                    </p:anim>
                                    <p:anim from="(-#ppt_h/2)" to="(#ppt_y)" calcmode="lin" valueType="num">
                                      <p:cBhvr>
                                        <p:cTn id="415" dur="1000" fill="hold">
                                          <p:stCondLst>
                                            <p:cond delay="0"/>
                                          </p:stCondLst>
                                        </p:cTn>
                                        <p:tgtEl>
                                          <p:spTgt spid="22566"/>
                                        </p:tgtEl>
                                        <p:attrNameLst>
                                          <p:attrName>ppt_y</p:attrName>
                                        </p:attrNameLst>
                                      </p:cBhvr>
                                    </p:anim>
                                    <p:animRot by="21600000">
                                      <p:cBhvr>
                                        <p:cTn id="416" dur="1000" fill="hold">
                                          <p:stCondLst>
                                            <p:cond delay="0"/>
                                          </p:stCondLst>
                                        </p:cTn>
                                        <p:tgtEl>
                                          <p:spTgt spid="22566"/>
                                        </p:tgtEl>
                                        <p:attrNameLst>
                                          <p:attrName>r</p:attrName>
                                        </p:attrNameLst>
                                      </p:cBhvr>
                                    </p:animRot>
                                  </p:childTnLst>
                                </p:cTn>
                              </p:par>
                            </p:childTnLst>
                          </p:cTn>
                        </p:par>
                      </p:childTnLst>
                    </p:cTn>
                  </p:par>
                  <p:par>
                    <p:cTn id="417" fill="hold">
                      <p:stCondLst>
                        <p:cond delay="indefinite"/>
                      </p:stCondLst>
                      <p:childTnLst>
                        <p:par>
                          <p:cTn id="418" fill="hold">
                            <p:stCondLst>
                              <p:cond delay="0"/>
                            </p:stCondLst>
                            <p:childTnLst>
                              <p:par>
                                <p:cTn id="419" presetID="2" presetClass="exit" presetSubtype="4" fill="hold" grpId="1" nodeType="clickEffect">
                                  <p:stCondLst>
                                    <p:cond delay="0"/>
                                  </p:stCondLst>
                                  <p:iterate type="lt">
                                    <p:tmPct val="0"/>
                                  </p:iterate>
                                  <p:childTnLst>
                                    <p:anim calcmode="lin" valueType="num">
                                      <p:cBhvr additive="base">
                                        <p:cTn id="420" dur="500"/>
                                        <p:tgtEl>
                                          <p:spTgt spid="22568"/>
                                        </p:tgtEl>
                                        <p:attrNameLst>
                                          <p:attrName>ppt_x</p:attrName>
                                        </p:attrNameLst>
                                      </p:cBhvr>
                                      <p:tavLst>
                                        <p:tav tm="0">
                                          <p:val>
                                            <p:strVal val="ppt_x"/>
                                          </p:val>
                                        </p:tav>
                                        <p:tav tm="100000">
                                          <p:val>
                                            <p:strVal val="ppt_x"/>
                                          </p:val>
                                        </p:tav>
                                      </p:tavLst>
                                    </p:anim>
                                    <p:anim calcmode="lin" valueType="num">
                                      <p:cBhvr additive="base">
                                        <p:cTn id="421" dur="500"/>
                                        <p:tgtEl>
                                          <p:spTgt spid="22568"/>
                                        </p:tgtEl>
                                        <p:attrNameLst>
                                          <p:attrName>ppt_y</p:attrName>
                                        </p:attrNameLst>
                                      </p:cBhvr>
                                      <p:tavLst>
                                        <p:tav tm="0">
                                          <p:val>
                                            <p:strVal val="ppt_y"/>
                                          </p:val>
                                        </p:tav>
                                        <p:tav tm="100000">
                                          <p:val>
                                            <p:strVal val="1+ppt_h/2"/>
                                          </p:val>
                                        </p:tav>
                                      </p:tavLst>
                                    </p:anim>
                                    <p:set>
                                      <p:cBhvr>
                                        <p:cTn id="422" dur="1" fill="hold">
                                          <p:stCondLst>
                                            <p:cond delay="499"/>
                                          </p:stCondLst>
                                        </p:cTn>
                                        <p:tgtEl>
                                          <p:spTgt spid="22568"/>
                                        </p:tgtEl>
                                        <p:attrNameLst>
                                          <p:attrName>style.visibility</p:attrName>
                                        </p:attrNameLst>
                                      </p:cBhvr>
                                      <p:to>
                                        <p:strVal val="hidden"/>
                                      </p:to>
                                    </p:set>
                                  </p:childTnLst>
                                </p:cTn>
                              </p:par>
                            </p:childTnLst>
                          </p:cTn>
                        </p:par>
                      </p:childTnLst>
                    </p:cTn>
                  </p:par>
                  <p:par>
                    <p:cTn id="423" fill="hold">
                      <p:stCondLst>
                        <p:cond delay="indefinite"/>
                      </p:stCondLst>
                      <p:childTnLst>
                        <p:par>
                          <p:cTn id="424" fill="hold">
                            <p:stCondLst>
                              <p:cond delay="0"/>
                            </p:stCondLst>
                            <p:childTnLst>
                              <p:par>
                                <p:cTn id="425" presetID="49" presetClass="exit" presetSubtype="0" accel="100000" fill="hold" grpId="1" nodeType="clickEffect">
                                  <p:stCondLst>
                                    <p:cond delay="0"/>
                                  </p:stCondLst>
                                  <p:childTnLst>
                                    <p:anim calcmode="lin" valueType="num">
                                      <p:cBhvr>
                                        <p:cTn id="426" dur="500"/>
                                        <p:tgtEl>
                                          <p:spTgt spid="22564"/>
                                        </p:tgtEl>
                                        <p:attrNameLst>
                                          <p:attrName>ppt_w</p:attrName>
                                        </p:attrNameLst>
                                      </p:cBhvr>
                                      <p:tavLst>
                                        <p:tav tm="0">
                                          <p:val>
                                            <p:strVal val="ppt_w"/>
                                          </p:val>
                                        </p:tav>
                                        <p:tav tm="100000">
                                          <p:val>
                                            <p:fltVal val="0"/>
                                          </p:val>
                                        </p:tav>
                                      </p:tavLst>
                                    </p:anim>
                                    <p:anim calcmode="lin" valueType="num">
                                      <p:cBhvr>
                                        <p:cTn id="427" dur="500"/>
                                        <p:tgtEl>
                                          <p:spTgt spid="22564"/>
                                        </p:tgtEl>
                                        <p:attrNameLst>
                                          <p:attrName>ppt_h</p:attrName>
                                        </p:attrNameLst>
                                      </p:cBhvr>
                                      <p:tavLst>
                                        <p:tav tm="0">
                                          <p:val>
                                            <p:strVal val="ppt_h"/>
                                          </p:val>
                                        </p:tav>
                                        <p:tav tm="100000">
                                          <p:val>
                                            <p:fltVal val="0"/>
                                          </p:val>
                                        </p:tav>
                                      </p:tavLst>
                                    </p:anim>
                                    <p:anim calcmode="lin" valueType="num">
                                      <p:cBhvr>
                                        <p:cTn id="428" dur="500"/>
                                        <p:tgtEl>
                                          <p:spTgt spid="22564"/>
                                        </p:tgtEl>
                                        <p:attrNameLst>
                                          <p:attrName>style.rotation</p:attrName>
                                        </p:attrNameLst>
                                      </p:cBhvr>
                                      <p:tavLst>
                                        <p:tav tm="0">
                                          <p:val>
                                            <p:fltVal val="0"/>
                                          </p:val>
                                        </p:tav>
                                        <p:tav tm="100000">
                                          <p:val>
                                            <p:fltVal val="360"/>
                                          </p:val>
                                        </p:tav>
                                      </p:tavLst>
                                    </p:anim>
                                    <p:animEffect transition="out" filter="fade">
                                      <p:cBhvr>
                                        <p:cTn id="429" dur="500"/>
                                        <p:tgtEl>
                                          <p:spTgt spid="22564"/>
                                        </p:tgtEl>
                                      </p:cBhvr>
                                    </p:animEffect>
                                    <p:set>
                                      <p:cBhvr>
                                        <p:cTn id="430" dur="1" fill="hold">
                                          <p:stCondLst>
                                            <p:cond delay="499"/>
                                          </p:stCondLst>
                                        </p:cTn>
                                        <p:tgtEl>
                                          <p:spTgt spid="22564"/>
                                        </p:tgtEl>
                                        <p:attrNameLst>
                                          <p:attrName>style.visibility</p:attrName>
                                        </p:attrNameLst>
                                      </p:cBhvr>
                                      <p:to>
                                        <p:strVal val="hidden"/>
                                      </p:to>
                                    </p:set>
                                  </p:childTnLst>
                                </p:cTn>
                              </p:par>
                            </p:childTnLst>
                          </p:cTn>
                        </p:par>
                      </p:childTnLst>
                    </p:cTn>
                  </p:par>
                  <p:par>
                    <p:cTn id="431" fill="hold">
                      <p:stCondLst>
                        <p:cond delay="indefinite"/>
                      </p:stCondLst>
                      <p:childTnLst>
                        <p:par>
                          <p:cTn id="432" fill="hold">
                            <p:stCondLst>
                              <p:cond delay="0"/>
                            </p:stCondLst>
                            <p:childTnLst>
                              <p:par>
                                <p:cTn id="433" presetID="48" presetClass="entr" presetSubtype="0" accel="50000" fill="hold" grpId="0" nodeType="clickEffect">
                                  <p:stCondLst>
                                    <p:cond delay="0"/>
                                  </p:stCondLst>
                                  <p:childTnLst>
                                    <p:set>
                                      <p:cBhvr>
                                        <p:cTn id="434" dur="1" fill="hold">
                                          <p:stCondLst>
                                            <p:cond delay="0"/>
                                          </p:stCondLst>
                                        </p:cTn>
                                        <p:tgtEl>
                                          <p:spTgt spid="22569"/>
                                        </p:tgtEl>
                                        <p:attrNameLst>
                                          <p:attrName>style.visibility</p:attrName>
                                        </p:attrNameLst>
                                      </p:cBhvr>
                                      <p:to>
                                        <p:strVal val="visible"/>
                                      </p:to>
                                    </p:set>
                                    <p:anim calcmode="lin" valueType="num">
                                      <p:cBhvr>
                                        <p:cTn id="435" dur="1000" fill="hold"/>
                                        <p:tgtEl>
                                          <p:spTgt spid="2256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36" dur="1000" fill="hold"/>
                                        <p:tgtEl>
                                          <p:spTgt spid="22569"/>
                                        </p:tgtEl>
                                        <p:attrNameLst>
                                          <p:attrName>ppt_x</p:attrName>
                                        </p:attrNameLst>
                                      </p:cBhvr>
                                      <p:tavLst>
                                        <p:tav tm="0">
                                          <p:val>
                                            <p:fltVal val="-1"/>
                                          </p:val>
                                        </p:tav>
                                        <p:tav tm="50000">
                                          <p:val>
                                            <p:fltVal val="0.95"/>
                                          </p:val>
                                        </p:tav>
                                        <p:tav tm="100000">
                                          <p:val>
                                            <p:strVal val="#ppt_x"/>
                                          </p:val>
                                        </p:tav>
                                      </p:tavLst>
                                    </p:anim>
                                    <p:anim calcmode="lin" valueType="num">
                                      <p:cBhvr>
                                        <p:cTn id="437" dur="1000" fill="hold"/>
                                        <p:tgtEl>
                                          <p:spTgt spid="22569"/>
                                        </p:tgtEl>
                                        <p:attrNameLst>
                                          <p:attrName>ppt_y</p:attrName>
                                        </p:attrNameLst>
                                      </p:cBhvr>
                                      <p:tavLst>
                                        <p:tav tm="0">
                                          <p:val>
                                            <p:strVal val="#ppt_y"/>
                                          </p:val>
                                        </p:tav>
                                        <p:tav tm="100000">
                                          <p:val>
                                            <p:strVal val="#ppt_y"/>
                                          </p:val>
                                        </p:tav>
                                      </p:tavLst>
                                    </p:anim>
                                    <p:animEffect transition="in" filter="fade">
                                      <p:cBhvr>
                                        <p:cTn id="438" dur="1000"/>
                                        <p:tgtEl>
                                          <p:spTgt spid="22569"/>
                                        </p:tgtEl>
                                      </p:cBhvr>
                                    </p:animEffect>
                                  </p:childTnLst>
                                </p:cTn>
                              </p:par>
                            </p:childTnLst>
                          </p:cTn>
                        </p:par>
                      </p:childTnLst>
                    </p:cTn>
                  </p:par>
                  <p:par>
                    <p:cTn id="439" fill="hold">
                      <p:stCondLst>
                        <p:cond delay="indefinite"/>
                      </p:stCondLst>
                      <p:childTnLst>
                        <p:par>
                          <p:cTn id="440" fill="hold">
                            <p:stCondLst>
                              <p:cond delay="0"/>
                            </p:stCondLst>
                            <p:childTnLst>
                              <p:par>
                                <p:cTn id="441" presetID="22" presetClass="exit" presetSubtype="4" fill="hold" grpId="1" nodeType="clickEffect">
                                  <p:stCondLst>
                                    <p:cond delay="0"/>
                                  </p:stCondLst>
                                  <p:childTnLst>
                                    <p:animEffect transition="out" filter="wipe(down)">
                                      <p:cBhvr>
                                        <p:cTn id="442" dur="500"/>
                                        <p:tgtEl>
                                          <p:spTgt spid="22552"/>
                                        </p:tgtEl>
                                      </p:cBhvr>
                                    </p:animEffect>
                                    <p:set>
                                      <p:cBhvr>
                                        <p:cTn id="443" dur="1" fill="hold">
                                          <p:stCondLst>
                                            <p:cond delay="499"/>
                                          </p:stCondLst>
                                        </p:cTn>
                                        <p:tgtEl>
                                          <p:spTgt spid="22552"/>
                                        </p:tgtEl>
                                        <p:attrNameLst>
                                          <p:attrName>style.visibility</p:attrName>
                                        </p:attrNameLst>
                                      </p:cBhvr>
                                      <p:to>
                                        <p:strVal val="hidden"/>
                                      </p:to>
                                    </p:set>
                                  </p:childTnLst>
                                </p:cTn>
                              </p:par>
                            </p:childTnLst>
                          </p:cTn>
                        </p:par>
                      </p:childTnLst>
                    </p:cTn>
                  </p:par>
                  <p:par>
                    <p:cTn id="444" fill="hold">
                      <p:stCondLst>
                        <p:cond delay="indefinite"/>
                      </p:stCondLst>
                      <p:childTnLst>
                        <p:par>
                          <p:cTn id="445" fill="hold">
                            <p:stCondLst>
                              <p:cond delay="0"/>
                            </p:stCondLst>
                            <p:childTnLst>
                              <p:par>
                                <p:cTn id="446" presetID="49" presetClass="exit" presetSubtype="0" accel="100000" fill="hold" grpId="1" nodeType="clickEffect">
                                  <p:stCondLst>
                                    <p:cond delay="0"/>
                                  </p:stCondLst>
                                  <p:iterate type="lt">
                                    <p:tmPct val="0"/>
                                  </p:iterate>
                                  <p:childTnLst>
                                    <p:anim calcmode="lin" valueType="num">
                                      <p:cBhvr>
                                        <p:cTn id="447" dur="500"/>
                                        <p:tgtEl>
                                          <p:spTgt spid="22566"/>
                                        </p:tgtEl>
                                        <p:attrNameLst>
                                          <p:attrName>ppt_w</p:attrName>
                                        </p:attrNameLst>
                                      </p:cBhvr>
                                      <p:tavLst>
                                        <p:tav tm="0">
                                          <p:val>
                                            <p:strVal val="ppt_w"/>
                                          </p:val>
                                        </p:tav>
                                        <p:tav tm="100000">
                                          <p:val>
                                            <p:fltVal val="0"/>
                                          </p:val>
                                        </p:tav>
                                      </p:tavLst>
                                    </p:anim>
                                    <p:anim calcmode="lin" valueType="num">
                                      <p:cBhvr>
                                        <p:cTn id="448" dur="500"/>
                                        <p:tgtEl>
                                          <p:spTgt spid="22566"/>
                                        </p:tgtEl>
                                        <p:attrNameLst>
                                          <p:attrName>ppt_h</p:attrName>
                                        </p:attrNameLst>
                                      </p:cBhvr>
                                      <p:tavLst>
                                        <p:tav tm="0">
                                          <p:val>
                                            <p:strVal val="ppt_h"/>
                                          </p:val>
                                        </p:tav>
                                        <p:tav tm="100000">
                                          <p:val>
                                            <p:fltVal val="0"/>
                                          </p:val>
                                        </p:tav>
                                      </p:tavLst>
                                    </p:anim>
                                    <p:anim calcmode="lin" valueType="num">
                                      <p:cBhvr>
                                        <p:cTn id="449" dur="500"/>
                                        <p:tgtEl>
                                          <p:spTgt spid="22566"/>
                                        </p:tgtEl>
                                        <p:attrNameLst>
                                          <p:attrName>style.rotation</p:attrName>
                                        </p:attrNameLst>
                                      </p:cBhvr>
                                      <p:tavLst>
                                        <p:tav tm="0">
                                          <p:val>
                                            <p:fltVal val="0"/>
                                          </p:val>
                                        </p:tav>
                                        <p:tav tm="100000">
                                          <p:val>
                                            <p:fltVal val="360"/>
                                          </p:val>
                                        </p:tav>
                                      </p:tavLst>
                                    </p:anim>
                                    <p:animEffect transition="out" filter="fade">
                                      <p:cBhvr>
                                        <p:cTn id="450" dur="500"/>
                                        <p:tgtEl>
                                          <p:spTgt spid="22566"/>
                                        </p:tgtEl>
                                      </p:cBhvr>
                                    </p:animEffect>
                                    <p:set>
                                      <p:cBhvr>
                                        <p:cTn id="451" dur="1" fill="hold">
                                          <p:stCondLst>
                                            <p:cond delay="499"/>
                                          </p:stCondLst>
                                        </p:cTn>
                                        <p:tgtEl>
                                          <p:spTgt spid="22566"/>
                                        </p:tgtEl>
                                        <p:attrNameLst>
                                          <p:attrName>style.visibility</p:attrName>
                                        </p:attrNameLst>
                                      </p:cBhvr>
                                      <p:to>
                                        <p:strVal val="hidden"/>
                                      </p:to>
                                    </p:set>
                                  </p:childTnLst>
                                </p:cTn>
                              </p:par>
                            </p:childTnLst>
                          </p:cTn>
                        </p:par>
                      </p:childTnLst>
                    </p:cTn>
                  </p:par>
                  <p:par>
                    <p:cTn id="452" fill="hold">
                      <p:stCondLst>
                        <p:cond delay="indefinite"/>
                      </p:stCondLst>
                      <p:childTnLst>
                        <p:par>
                          <p:cTn id="453" fill="hold">
                            <p:stCondLst>
                              <p:cond delay="0"/>
                            </p:stCondLst>
                            <p:childTnLst>
                              <p:par>
                                <p:cTn id="454" presetID="43" presetClass="exit" presetSubtype="0" fill="hold" grpId="1" nodeType="clickEffect">
                                  <p:stCondLst>
                                    <p:cond delay="0"/>
                                  </p:stCondLst>
                                  <p:childTnLst>
                                    <p:anim calcmode="lin" valueType="num">
                                      <p:cBhvr>
                                        <p:cTn id="455" dur="600" decel="50000">
                                          <p:stCondLst>
                                            <p:cond delay="0"/>
                                          </p:stCondLst>
                                        </p:cTn>
                                        <p:tgtEl>
                                          <p:spTgt spid="2256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56" dur="400">
                                          <p:stCondLst>
                                            <p:cond delay="600"/>
                                          </p:stCondLst>
                                        </p:cTn>
                                        <p:tgtEl>
                                          <p:spTgt spid="22569"/>
                                        </p:tgtEl>
                                        <p:attrNameLst>
                                          <p:attrName>ppt_x</p:attrName>
                                        </p:attrNameLst>
                                      </p:cBhvr>
                                      <p:tavLst>
                                        <p:tav tm="0">
                                          <p:val>
                                            <p:strVal val="ppt_x"/>
                                          </p:val>
                                        </p:tav>
                                        <p:tav tm="100000">
                                          <p:val>
                                            <p:strVal val="ppt_x"/>
                                          </p:val>
                                        </p:tav>
                                      </p:tavLst>
                                    </p:anim>
                                    <p:anim calcmode="lin" valueType="num">
                                      <p:cBhvr>
                                        <p:cTn id="457" dur="600" decel="50000">
                                          <p:stCondLst>
                                            <p:cond delay="0"/>
                                          </p:stCondLst>
                                        </p:cTn>
                                        <p:tgtEl>
                                          <p:spTgt spid="22569"/>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458" dur="400">
                                          <p:stCondLst>
                                            <p:cond delay="600"/>
                                          </p:stCondLst>
                                        </p:cTn>
                                        <p:tgtEl>
                                          <p:spTgt spid="22569"/>
                                        </p:tgtEl>
                                        <p:attrNameLst>
                                          <p:attrName>ppt_y</p:attrName>
                                        </p:attrNameLst>
                                      </p:cBhvr>
                                      <p:tavLst>
                                        <p:tav tm="0">
                                          <p:val>
                                            <p:strVal val="ppt_y"/>
                                          </p:val>
                                        </p:tav>
                                        <p:tav tm="100000">
                                          <p:val>
                                            <p:strVal val="ppt_y"/>
                                          </p:val>
                                        </p:tav>
                                      </p:tavLst>
                                    </p:anim>
                                    <p:animEffect transition="out" filter="fade">
                                      <p:cBhvr>
                                        <p:cTn id="459" dur="100">
                                          <p:stCondLst>
                                            <p:cond delay="900"/>
                                          </p:stCondLst>
                                        </p:cTn>
                                        <p:tgtEl>
                                          <p:spTgt spid="22569"/>
                                        </p:tgtEl>
                                      </p:cBhvr>
                                    </p:animEffect>
                                    <p:set>
                                      <p:cBhvr>
                                        <p:cTn id="460" dur="1" fill="hold">
                                          <p:stCondLst>
                                            <p:cond delay="999"/>
                                          </p:stCondLst>
                                        </p:cTn>
                                        <p:tgtEl>
                                          <p:spTgt spid="22569"/>
                                        </p:tgtEl>
                                        <p:attrNameLst>
                                          <p:attrName>style.visibility</p:attrName>
                                        </p:attrNameLst>
                                      </p:cBhvr>
                                      <p:to>
                                        <p:strVal val="hidden"/>
                                      </p:to>
                                    </p:set>
                                  </p:childTnLst>
                                </p:cTn>
                              </p:par>
                            </p:childTnLst>
                          </p:cTn>
                        </p:par>
                      </p:childTnLst>
                    </p:cTn>
                  </p:par>
                  <p:par>
                    <p:cTn id="461" fill="hold">
                      <p:stCondLst>
                        <p:cond delay="indefinite"/>
                      </p:stCondLst>
                      <p:childTnLst>
                        <p:par>
                          <p:cTn id="462" fill="hold">
                            <p:stCondLst>
                              <p:cond delay="0"/>
                            </p:stCondLst>
                            <p:childTnLst>
                              <p:par>
                                <p:cTn id="463" presetID="22" presetClass="exit" presetSubtype="4" fill="hold" grpId="0" nodeType="clickEffect">
                                  <p:stCondLst>
                                    <p:cond delay="0"/>
                                  </p:stCondLst>
                                  <p:childTnLst>
                                    <p:animEffect transition="out" filter="wipe(down)">
                                      <p:cBhvr>
                                        <p:cTn id="464" dur="500"/>
                                        <p:tgtEl>
                                          <p:spTgt spid="22537">
                                            <p:txEl>
                                              <p:pRg st="0" end="0"/>
                                            </p:txEl>
                                          </p:spTgt>
                                        </p:tgtEl>
                                      </p:cBhvr>
                                    </p:animEffect>
                                    <p:set>
                                      <p:cBhvr>
                                        <p:cTn id="465" dur="1" fill="hold">
                                          <p:stCondLst>
                                            <p:cond delay="499"/>
                                          </p:stCondLst>
                                        </p:cTn>
                                        <p:tgtEl>
                                          <p:spTgt spid="22537">
                                            <p:txEl>
                                              <p:pRg st="0" end="0"/>
                                            </p:txEl>
                                          </p:spTgt>
                                        </p:tgtEl>
                                        <p:attrNameLst>
                                          <p:attrName>style.visibility</p:attrName>
                                        </p:attrNameLst>
                                      </p:cBhvr>
                                      <p:to>
                                        <p:strVal val="hidden"/>
                                      </p:to>
                                    </p:set>
                                  </p:childTnLst>
                                </p:cTn>
                              </p:par>
                            </p:childTnLst>
                          </p:cTn>
                        </p:par>
                      </p:childTnLst>
                    </p:cTn>
                  </p:par>
                  <p:par>
                    <p:cTn id="466" fill="hold">
                      <p:stCondLst>
                        <p:cond delay="indefinite"/>
                      </p:stCondLst>
                      <p:childTnLst>
                        <p:par>
                          <p:cTn id="467" fill="hold">
                            <p:stCondLst>
                              <p:cond delay="0"/>
                            </p:stCondLst>
                            <p:childTnLst>
                              <p:par>
                                <p:cTn id="468" presetID="2" presetClass="exit" presetSubtype="4" fill="hold" grpId="1" nodeType="clickEffect">
                                  <p:stCondLst>
                                    <p:cond delay="0"/>
                                  </p:stCondLst>
                                  <p:childTnLst>
                                    <p:anim calcmode="lin" valueType="num">
                                      <p:cBhvr additive="base">
                                        <p:cTn id="469" dur="500"/>
                                        <p:tgtEl>
                                          <p:spTgt spid="22539"/>
                                        </p:tgtEl>
                                        <p:attrNameLst>
                                          <p:attrName>ppt_x</p:attrName>
                                        </p:attrNameLst>
                                      </p:cBhvr>
                                      <p:tavLst>
                                        <p:tav tm="0">
                                          <p:val>
                                            <p:strVal val="ppt_x"/>
                                          </p:val>
                                        </p:tav>
                                        <p:tav tm="100000">
                                          <p:val>
                                            <p:strVal val="ppt_x"/>
                                          </p:val>
                                        </p:tav>
                                      </p:tavLst>
                                    </p:anim>
                                    <p:anim calcmode="lin" valueType="num">
                                      <p:cBhvr additive="base">
                                        <p:cTn id="470" dur="500"/>
                                        <p:tgtEl>
                                          <p:spTgt spid="22539"/>
                                        </p:tgtEl>
                                        <p:attrNameLst>
                                          <p:attrName>ppt_y</p:attrName>
                                        </p:attrNameLst>
                                      </p:cBhvr>
                                      <p:tavLst>
                                        <p:tav tm="0">
                                          <p:val>
                                            <p:strVal val="ppt_y"/>
                                          </p:val>
                                        </p:tav>
                                        <p:tav tm="100000">
                                          <p:val>
                                            <p:strVal val="1+ppt_h/2"/>
                                          </p:val>
                                        </p:tav>
                                      </p:tavLst>
                                    </p:anim>
                                    <p:set>
                                      <p:cBhvr>
                                        <p:cTn id="471" dur="1" fill="hold">
                                          <p:stCondLst>
                                            <p:cond delay="499"/>
                                          </p:stCondLst>
                                        </p:cTn>
                                        <p:tgtEl>
                                          <p:spTgt spid="22539"/>
                                        </p:tgtEl>
                                        <p:attrNameLst>
                                          <p:attrName>style.visibility</p:attrName>
                                        </p:attrNameLst>
                                      </p:cBhvr>
                                      <p:to>
                                        <p:strVal val="hidden"/>
                                      </p:to>
                                    </p:set>
                                  </p:childTnLst>
                                </p:cTn>
                              </p:par>
                            </p:childTnLst>
                          </p:cTn>
                        </p:par>
                      </p:childTnLst>
                    </p:cTn>
                  </p:par>
                  <p:par>
                    <p:cTn id="472" fill="hold">
                      <p:stCondLst>
                        <p:cond delay="indefinite"/>
                      </p:stCondLst>
                      <p:childTnLst>
                        <p:par>
                          <p:cTn id="473" fill="hold">
                            <p:stCondLst>
                              <p:cond delay="0"/>
                            </p:stCondLst>
                            <p:childTnLst>
                              <p:par>
                                <p:cTn id="474" presetID="49" presetClass="exit" presetSubtype="0" accel="100000" fill="hold" grpId="1" nodeType="clickEffect">
                                  <p:stCondLst>
                                    <p:cond delay="0"/>
                                  </p:stCondLst>
                                  <p:childTnLst>
                                    <p:anim calcmode="lin" valueType="num">
                                      <p:cBhvr>
                                        <p:cTn id="475" dur="500"/>
                                        <p:tgtEl>
                                          <p:spTgt spid="22541"/>
                                        </p:tgtEl>
                                        <p:attrNameLst>
                                          <p:attrName>ppt_w</p:attrName>
                                        </p:attrNameLst>
                                      </p:cBhvr>
                                      <p:tavLst>
                                        <p:tav tm="0">
                                          <p:val>
                                            <p:strVal val="ppt_w"/>
                                          </p:val>
                                        </p:tav>
                                        <p:tav tm="100000">
                                          <p:val>
                                            <p:fltVal val="0"/>
                                          </p:val>
                                        </p:tav>
                                      </p:tavLst>
                                    </p:anim>
                                    <p:anim calcmode="lin" valueType="num">
                                      <p:cBhvr>
                                        <p:cTn id="476" dur="500"/>
                                        <p:tgtEl>
                                          <p:spTgt spid="22541"/>
                                        </p:tgtEl>
                                        <p:attrNameLst>
                                          <p:attrName>ppt_h</p:attrName>
                                        </p:attrNameLst>
                                      </p:cBhvr>
                                      <p:tavLst>
                                        <p:tav tm="0">
                                          <p:val>
                                            <p:strVal val="ppt_h"/>
                                          </p:val>
                                        </p:tav>
                                        <p:tav tm="100000">
                                          <p:val>
                                            <p:fltVal val="0"/>
                                          </p:val>
                                        </p:tav>
                                      </p:tavLst>
                                    </p:anim>
                                    <p:anim calcmode="lin" valueType="num">
                                      <p:cBhvr>
                                        <p:cTn id="477" dur="500"/>
                                        <p:tgtEl>
                                          <p:spTgt spid="22541"/>
                                        </p:tgtEl>
                                        <p:attrNameLst>
                                          <p:attrName>style.rotation</p:attrName>
                                        </p:attrNameLst>
                                      </p:cBhvr>
                                      <p:tavLst>
                                        <p:tav tm="0">
                                          <p:val>
                                            <p:fltVal val="0"/>
                                          </p:val>
                                        </p:tav>
                                        <p:tav tm="100000">
                                          <p:val>
                                            <p:fltVal val="360"/>
                                          </p:val>
                                        </p:tav>
                                      </p:tavLst>
                                    </p:anim>
                                    <p:animEffect transition="out" filter="fade">
                                      <p:cBhvr>
                                        <p:cTn id="478" dur="500"/>
                                        <p:tgtEl>
                                          <p:spTgt spid="22541"/>
                                        </p:tgtEl>
                                      </p:cBhvr>
                                    </p:animEffect>
                                    <p:set>
                                      <p:cBhvr>
                                        <p:cTn id="479" dur="1" fill="hold">
                                          <p:stCondLst>
                                            <p:cond delay="499"/>
                                          </p:stCondLst>
                                        </p:cTn>
                                        <p:tgtEl>
                                          <p:spTgt spid="22541"/>
                                        </p:tgtEl>
                                        <p:attrNameLst>
                                          <p:attrName>style.visibility</p:attrName>
                                        </p:attrNameLst>
                                      </p:cBhvr>
                                      <p:to>
                                        <p:strVal val="hidden"/>
                                      </p:to>
                                    </p:set>
                                  </p:childTnLst>
                                </p:cTn>
                              </p:par>
                            </p:childTnLst>
                          </p:cTn>
                        </p:par>
                      </p:childTnLst>
                    </p:cTn>
                  </p:par>
                  <p:par>
                    <p:cTn id="480" fill="hold">
                      <p:stCondLst>
                        <p:cond delay="indefinite"/>
                      </p:stCondLst>
                      <p:childTnLst>
                        <p:par>
                          <p:cTn id="481" fill="hold">
                            <p:stCondLst>
                              <p:cond delay="0"/>
                            </p:stCondLst>
                            <p:childTnLst>
                              <p:par>
                                <p:cTn id="482" presetID="3" presetClass="exit" presetSubtype="10" fill="hold" grpId="1" nodeType="clickEffect">
                                  <p:stCondLst>
                                    <p:cond delay="0"/>
                                  </p:stCondLst>
                                  <p:childTnLst>
                                    <p:animEffect transition="out" filter="blinds(horizontal)">
                                      <p:cBhvr>
                                        <p:cTn id="483" dur="500"/>
                                        <p:tgtEl>
                                          <p:spTgt spid="22543"/>
                                        </p:tgtEl>
                                      </p:cBhvr>
                                    </p:animEffect>
                                    <p:set>
                                      <p:cBhvr>
                                        <p:cTn id="484" dur="1" fill="hold">
                                          <p:stCondLst>
                                            <p:cond delay="499"/>
                                          </p:stCondLst>
                                        </p:cTn>
                                        <p:tgtEl>
                                          <p:spTgt spid="22543"/>
                                        </p:tgtEl>
                                        <p:attrNameLst>
                                          <p:attrName>style.visibility</p:attrName>
                                        </p:attrNameLst>
                                      </p:cBhvr>
                                      <p:to>
                                        <p:strVal val="hidden"/>
                                      </p:to>
                                    </p:set>
                                  </p:childTnLst>
                                </p:cTn>
                              </p:par>
                            </p:childTnLst>
                          </p:cTn>
                        </p:par>
                      </p:childTnLst>
                    </p:cTn>
                  </p:par>
                  <p:par>
                    <p:cTn id="485" fill="hold">
                      <p:stCondLst>
                        <p:cond delay="indefinite"/>
                      </p:stCondLst>
                      <p:childTnLst>
                        <p:par>
                          <p:cTn id="486" fill="hold">
                            <p:stCondLst>
                              <p:cond delay="0"/>
                            </p:stCondLst>
                            <p:childTnLst>
                              <p:par>
                                <p:cTn id="487" presetID="2" presetClass="exit" presetSubtype="4" fill="hold" grpId="1" nodeType="clickEffect">
                                  <p:stCondLst>
                                    <p:cond delay="0"/>
                                  </p:stCondLst>
                                  <p:childTnLst>
                                    <p:anim calcmode="lin" valueType="num">
                                      <p:cBhvr additive="base">
                                        <p:cTn id="488" dur="500"/>
                                        <p:tgtEl>
                                          <p:spTgt spid="22545"/>
                                        </p:tgtEl>
                                        <p:attrNameLst>
                                          <p:attrName>ppt_x</p:attrName>
                                        </p:attrNameLst>
                                      </p:cBhvr>
                                      <p:tavLst>
                                        <p:tav tm="0">
                                          <p:val>
                                            <p:strVal val="ppt_x"/>
                                          </p:val>
                                        </p:tav>
                                        <p:tav tm="100000">
                                          <p:val>
                                            <p:strVal val="ppt_x"/>
                                          </p:val>
                                        </p:tav>
                                      </p:tavLst>
                                    </p:anim>
                                    <p:anim calcmode="lin" valueType="num">
                                      <p:cBhvr additive="base">
                                        <p:cTn id="489" dur="500"/>
                                        <p:tgtEl>
                                          <p:spTgt spid="22545"/>
                                        </p:tgtEl>
                                        <p:attrNameLst>
                                          <p:attrName>ppt_y</p:attrName>
                                        </p:attrNameLst>
                                      </p:cBhvr>
                                      <p:tavLst>
                                        <p:tav tm="0">
                                          <p:val>
                                            <p:strVal val="ppt_y"/>
                                          </p:val>
                                        </p:tav>
                                        <p:tav tm="100000">
                                          <p:val>
                                            <p:strVal val="1+ppt_h/2"/>
                                          </p:val>
                                        </p:tav>
                                      </p:tavLst>
                                    </p:anim>
                                    <p:set>
                                      <p:cBhvr>
                                        <p:cTn id="490" dur="1" fill="hold">
                                          <p:stCondLst>
                                            <p:cond delay="499"/>
                                          </p:stCondLst>
                                        </p:cTn>
                                        <p:tgtEl>
                                          <p:spTgt spid="22545"/>
                                        </p:tgtEl>
                                        <p:attrNameLst>
                                          <p:attrName>style.visibility</p:attrName>
                                        </p:attrNameLst>
                                      </p:cBhvr>
                                      <p:to>
                                        <p:strVal val="hidden"/>
                                      </p:to>
                                    </p:set>
                                  </p:childTnLst>
                                </p:cTn>
                              </p:par>
                            </p:childTnLst>
                          </p:cTn>
                        </p:par>
                      </p:childTnLst>
                    </p:cTn>
                  </p:par>
                  <p:par>
                    <p:cTn id="491" fill="hold">
                      <p:stCondLst>
                        <p:cond delay="indefinite"/>
                      </p:stCondLst>
                      <p:childTnLst>
                        <p:par>
                          <p:cTn id="492" fill="hold">
                            <p:stCondLst>
                              <p:cond delay="0"/>
                            </p:stCondLst>
                            <p:childTnLst>
                              <p:par>
                                <p:cTn id="493" presetID="38" presetClass="entr" presetSubtype="0" accel="50000" fill="hold" grpId="0" nodeType="clickEffect">
                                  <p:stCondLst>
                                    <p:cond delay="0"/>
                                  </p:stCondLst>
                                  <p:iterate type="lt">
                                    <p:tmPct val="50000"/>
                                  </p:iterate>
                                  <p:childTnLst>
                                    <p:set>
                                      <p:cBhvr>
                                        <p:cTn id="494" dur="1" fill="hold">
                                          <p:stCondLst>
                                            <p:cond delay="0"/>
                                          </p:stCondLst>
                                        </p:cTn>
                                        <p:tgtEl>
                                          <p:spTgt spid="22572"/>
                                        </p:tgtEl>
                                        <p:attrNameLst>
                                          <p:attrName>style.visibility</p:attrName>
                                        </p:attrNameLst>
                                      </p:cBhvr>
                                      <p:to>
                                        <p:strVal val="visible"/>
                                      </p:to>
                                    </p:set>
                                    <p:set>
                                      <p:cBhvr>
                                        <p:cTn id="495" dur="455" fill="hold">
                                          <p:stCondLst>
                                            <p:cond delay="0"/>
                                          </p:stCondLst>
                                        </p:cTn>
                                        <p:tgtEl>
                                          <p:spTgt spid="22572"/>
                                        </p:tgtEl>
                                        <p:attrNameLst>
                                          <p:attrName>style.rotation</p:attrName>
                                        </p:attrNameLst>
                                      </p:cBhvr>
                                      <p:to>
                                        <p:strVal val="-45.0"/>
                                      </p:to>
                                    </p:set>
                                    <p:anim calcmode="lin" valueType="num">
                                      <p:cBhvr>
                                        <p:cTn id="496" dur="455" fill="hold">
                                          <p:stCondLst>
                                            <p:cond delay="455"/>
                                          </p:stCondLst>
                                        </p:cTn>
                                        <p:tgtEl>
                                          <p:spTgt spid="22572"/>
                                        </p:tgtEl>
                                        <p:attrNameLst>
                                          <p:attrName>style.rotation</p:attrName>
                                        </p:attrNameLst>
                                      </p:cBhvr>
                                      <p:tavLst>
                                        <p:tav tm="0">
                                          <p:val>
                                            <p:fltVal val="-45"/>
                                          </p:val>
                                        </p:tav>
                                        <p:tav tm="69900">
                                          <p:val>
                                            <p:fltVal val="45"/>
                                          </p:val>
                                        </p:tav>
                                        <p:tav tm="100000">
                                          <p:val>
                                            <p:fltVal val="0"/>
                                          </p:val>
                                        </p:tav>
                                      </p:tavLst>
                                    </p:anim>
                                    <p:anim calcmode="lin" valueType="num">
                                      <p:cBhvr>
                                        <p:cTn id="497" dur="455" fill="hold">
                                          <p:stCondLst>
                                            <p:cond delay="0"/>
                                          </p:stCondLst>
                                        </p:cTn>
                                        <p:tgtEl>
                                          <p:spTgt spid="22572"/>
                                        </p:tgtEl>
                                        <p:attrNameLst>
                                          <p:attrName>ppt_y</p:attrName>
                                        </p:attrNameLst>
                                      </p:cBhvr>
                                      <p:tavLst>
                                        <p:tav tm="0">
                                          <p:val>
                                            <p:strVal val="#ppt_y-1"/>
                                          </p:val>
                                        </p:tav>
                                        <p:tav tm="100000">
                                          <p:val>
                                            <p:strVal val="#ppt_y-(0.354*#ppt_w-0.172*#ppt_h)"/>
                                          </p:val>
                                        </p:tav>
                                      </p:tavLst>
                                    </p:anim>
                                    <p:anim calcmode="lin" valueType="num">
                                      <p:cBhvr>
                                        <p:cTn id="498" dur="156" decel="50000" autoRev="1" fill="hold">
                                          <p:stCondLst>
                                            <p:cond delay="455"/>
                                          </p:stCondLst>
                                        </p:cTn>
                                        <p:tgtEl>
                                          <p:spTgt spid="22572"/>
                                        </p:tgtEl>
                                        <p:attrNameLst>
                                          <p:attrName>ppt_y</p:attrName>
                                        </p:attrNameLst>
                                      </p:cBhvr>
                                      <p:tavLst>
                                        <p:tav tm="0">
                                          <p:val>
                                            <p:strVal val="#ppt_y-(0.354*#ppt_w-0.172*#ppt_h)"/>
                                          </p:val>
                                        </p:tav>
                                        <p:tav tm="100000">
                                          <p:val>
                                            <p:strVal val="#ppt_y-(0.354*#ppt_w-0.172*#ppt_h)-#ppt_h/2"/>
                                          </p:val>
                                        </p:tav>
                                      </p:tavLst>
                                    </p:anim>
                                    <p:anim calcmode="lin" valueType="num">
                                      <p:cBhvr>
                                        <p:cTn id="499" dur="136" fill="hold">
                                          <p:stCondLst>
                                            <p:cond delay="864"/>
                                          </p:stCondLst>
                                        </p:cTn>
                                        <p:tgtEl>
                                          <p:spTgt spid="2257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3" grpId="0"/>
      <p:bldP spid="22535" grpId="0"/>
      <p:bldP spid="22536" grpId="0"/>
      <p:bldP spid="22537" grpId="0" build="allAtOnce"/>
      <p:bldP spid="22538" grpId="0"/>
      <p:bldP spid="22539" grpId="0"/>
      <p:bldP spid="22539" grpId="1"/>
      <p:bldP spid="22540" grpId="0"/>
      <p:bldP spid="22541" grpId="0"/>
      <p:bldP spid="22541" grpId="1"/>
      <p:bldP spid="22542" grpId="0"/>
      <p:bldP spid="22543" grpId="0"/>
      <p:bldP spid="22543" grpId="1"/>
      <p:bldP spid="22544" grpId="0"/>
      <p:bldP spid="22545" grpId="0"/>
      <p:bldP spid="22545" grpId="1"/>
      <p:bldP spid="22546" grpId="0"/>
      <p:bldP spid="22546" grpId="1"/>
      <p:bldP spid="22547" grpId="0"/>
      <p:bldP spid="22547" grpId="1"/>
      <p:bldP spid="22548" grpId="0"/>
      <p:bldP spid="22548" grpId="1"/>
      <p:bldP spid="22549" grpId="0" build="allAtOnce"/>
      <p:bldP spid="22550" grpId="0"/>
      <p:bldP spid="22550" grpId="1"/>
      <p:bldP spid="22551" grpId="0"/>
      <p:bldP spid="22551" grpId="1"/>
      <p:bldP spid="22552" grpId="0"/>
      <p:bldP spid="22552" grpId="1"/>
      <p:bldP spid="22554" grpId="0"/>
      <p:bldP spid="22554" grpId="1"/>
      <p:bldP spid="22555" grpId="0"/>
      <p:bldP spid="22555" grpId="1"/>
      <p:bldP spid="22556" grpId="0"/>
      <p:bldP spid="22556" grpId="1"/>
      <p:bldP spid="22557" grpId="0"/>
      <p:bldP spid="22557" grpId="1"/>
      <p:bldP spid="22558" grpId="0"/>
      <p:bldP spid="22558" grpId="1"/>
      <p:bldP spid="22559" grpId="0"/>
      <p:bldP spid="22559" grpId="1"/>
      <p:bldP spid="22560" grpId="0"/>
      <p:bldP spid="22560" grpId="1"/>
      <p:bldP spid="22561" grpId="0"/>
      <p:bldP spid="22561" grpId="1"/>
      <p:bldP spid="22562" grpId="0"/>
      <p:bldP spid="22562" grpId="1"/>
      <p:bldP spid="22563" grpId="0"/>
      <p:bldP spid="22563" grpId="1"/>
      <p:bldP spid="22564" grpId="0"/>
      <p:bldP spid="22564" grpId="1"/>
      <p:bldP spid="22565" grpId="0"/>
      <p:bldP spid="22565" grpId="1"/>
      <p:bldP spid="22566" grpId="0"/>
      <p:bldP spid="22566" grpId="1"/>
      <p:bldP spid="22567" grpId="0"/>
      <p:bldP spid="22567" grpId="1"/>
      <p:bldP spid="22568" grpId="0"/>
      <p:bldP spid="22568" grpId="1"/>
      <p:bldP spid="22569" grpId="0"/>
      <p:bldP spid="22569" grpId="1"/>
      <p:bldP spid="22570" grpId="0"/>
      <p:bldP spid="22570" grpId="1"/>
      <p:bldP spid="22571" grpId="0"/>
      <p:bldP spid="22571" grpId="1"/>
      <p:bldP spid="225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Text Box 5"/>
          <p:cNvSpPr txBox="1">
            <a:spLocks noChangeArrowheads="1"/>
          </p:cNvSpPr>
          <p:nvPr/>
        </p:nvSpPr>
        <p:spPr bwMode="auto">
          <a:xfrm>
            <a:off x="3347865" y="1268760"/>
            <a:ext cx="1918526" cy="615810"/>
          </a:xfrm>
          <a:prstGeom prst="rect">
            <a:avLst/>
          </a:prstGeom>
          <a:noFill/>
          <a:ln w="9525">
            <a:noFill/>
            <a:miter lim="800000"/>
            <a:headEnd/>
            <a:tailEnd/>
          </a:ln>
          <a:effectLst/>
        </p:spPr>
        <p:txBody>
          <a:bodyPr wrap="square" lIns="0" tIns="0" rIns="0" bIns="0">
            <a:spAutoFit/>
          </a:bodyPr>
          <a:lstStyle/>
          <a:p>
            <a:pPr>
              <a:lnSpc>
                <a:spcPts val="2223"/>
              </a:lnSpc>
            </a:pPr>
            <a:endParaRPr lang="en-US" altLang="zh-CN" sz="4000" b="1" dirty="0" smtClean="0">
              <a:solidFill>
                <a:srgbClr val="FF0000"/>
              </a:solidFill>
              <a:latin typeface="微软雅黑" pitchFamily="34" charset="-122"/>
              <a:ea typeface="微软雅黑" pitchFamily="34" charset="-122"/>
            </a:endParaRPr>
          </a:p>
          <a:p>
            <a:pPr>
              <a:lnSpc>
                <a:spcPts val="2223"/>
              </a:lnSpc>
            </a:pPr>
            <a:r>
              <a:rPr lang="en-US" altLang="zh-CN" sz="4000" b="1" dirty="0" smtClean="0">
                <a:solidFill>
                  <a:srgbClr val="FF0000"/>
                </a:solidFill>
                <a:latin typeface="微软雅黑" pitchFamily="34" charset="-122"/>
                <a:ea typeface="微软雅黑" pitchFamily="34" charset="-122"/>
              </a:rPr>
              <a:t>《</a:t>
            </a:r>
            <a:r>
              <a:rPr lang="zh-CN" altLang="en-US" sz="4000" b="1" dirty="0">
                <a:solidFill>
                  <a:srgbClr val="FF0000"/>
                </a:solidFill>
                <a:latin typeface="微软雅黑" pitchFamily="34" charset="-122"/>
                <a:ea typeface="微软雅黑" pitchFamily="34" charset="-122"/>
              </a:rPr>
              <a:t>关雎</a:t>
            </a:r>
            <a:r>
              <a:rPr lang="en-US" altLang="zh-CN" sz="4000" b="1" dirty="0">
                <a:solidFill>
                  <a:srgbClr val="FF0000"/>
                </a:solidFill>
                <a:latin typeface="微软雅黑" pitchFamily="34" charset="-122"/>
                <a:ea typeface="微软雅黑" pitchFamily="34" charset="-122"/>
              </a:rPr>
              <a:t>》</a:t>
            </a:r>
          </a:p>
        </p:txBody>
      </p:sp>
      <p:pic>
        <p:nvPicPr>
          <p:cNvPr id="33801" name="Picture 9"/>
          <p:cNvPicPr>
            <a:picLocks noChangeAspect="1" noChangeArrowheads="1"/>
          </p:cNvPicPr>
          <p:nvPr/>
        </p:nvPicPr>
        <p:blipFill>
          <a:blip r:embed="rId3" cstate="print"/>
          <a:srcRect/>
          <a:stretch>
            <a:fillRect/>
          </a:stretch>
        </p:blipFill>
        <p:spPr bwMode="auto">
          <a:xfrm>
            <a:off x="827584" y="1988840"/>
            <a:ext cx="6912768" cy="3993337"/>
          </a:xfrm>
          <a:prstGeom prst="rect">
            <a:avLst/>
          </a:prstGeom>
          <a:noFill/>
          <a:ln w="9525">
            <a:noFill/>
            <a:miter lim="800000"/>
            <a:headEnd/>
            <a:tailEnd/>
          </a:ln>
          <a:effectLst/>
        </p:spPr>
      </p:pic>
      <p:sp>
        <p:nvSpPr>
          <p:cNvPr id="10" name="矩形 9"/>
          <p:cNvSpPr/>
          <p:nvPr/>
        </p:nvSpPr>
        <p:spPr>
          <a:xfrm>
            <a:off x="2267744" y="188640"/>
            <a:ext cx="3744416" cy="707886"/>
          </a:xfrm>
          <a:prstGeom prst="rect">
            <a:avLst/>
          </a:prstGeom>
        </p:spPr>
        <p:txBody>
          <a:bodyPr wrap="square">
            <a:spAutoFit/>
          </a:bodyPr>
          <a:lstStyle/>
          <a:p>
            <a:r>
              <a:rPr lang="zh-CN" altLang="en-US" sz="4000" b="1" dirty="0" smtClean="0">
                <a:solidFill>
                  <a:srgbClr val="190DB3"/>
                </a:solidFill>
                <a:latin typeface="微软雅黑" pitchFamily="34" charset="-122"/>
                <a:ea typeface="微软雅黑" pitchFamily="34" charset="-122"/>
              </a:rPr>
              <a:t>文脉结构</a:t>
            </a:r>
            <a:endParaRPr lang="zh-CN" altLang="en-US" sz="4000" dirty="0">
              <a:latin typeface="微软雅黑" pitchFamily="34" charset="-122"/>
              <a:ea typeface="微软雅黑" pitchFamily="34" charset="-122"/>
            </a:endParaRPr>
          </a:p>
        </p:txBody>
      </p:sp>
      <p:sp>
        <p:nvSpPr>
          <p:cNvPr id="11" name="日期占位符 10"/>
          <p:cNvSpPr>
            <a:spLocks noGrp="1"/>
          </p:cNvSpPr>
          <p:nvPr>
            <p:ph type="dt" sz="half" idx="10"/>
          </p:nvPr>
        </p:nvSpPr>
        <p:spPr/>
        <p:txBody>
          <a:bodyPr/>
          <a:lstStyle/>
          <a:p>
            <a:fld id="{ACB03F36-A6E2-44B2-9238-3F233014C549}"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772817"/>
            <a:ext cx="6984776" cy="3170099"/>
          </a:xfrm>
          <a:prstGeom prst="rect">
            <a:avLst/>
          </a:prstGeom>
        </p:spPr>
        <p:txBody>
          <a:bodyPr wrap="square">
            <a:spAutoFit/>
          </a:bodyPr>
          <a:lstStyle/>
          <a:p>
            <a:r>
              <a:rPr lang="zh-CN" altLang="zh-CN" sz="4000" b="1" dirty="0" smtClean="0">
                <a:latin typeface="微软雅黑" pitchFamily="34" charset="-122"/>
                <a:ea typeface="微软雅黑" pitchFamily="34" charset="-122"/>
              </a:rPr>
              <a:t>《关雎》是《诗经》的第一篇，描写了一个男子对一个女子的思念、追求过程，表达了他求之不得的痛苦和求而得之的喜悦之情。 </a:t>
            </a:r>
          </a:p>
        </p:txBody>
      </p:sp>
      <p:sp>
        <p:nvSpPr>
          <p:cNvPr id="3" name="TextBox 2"/>
          <p:cNvSpPr txBox="1"/>
          <p:nvPr/>
        </p:nvSpPr>
        <p:spPr>
          <a:xfrm>
            <a:off x="2339752" y="260648"/>
            <a:ext cx="4032448" cy="707886"/>
          </a:xfrm>
          <a:prstGeom prst="rect">
            <a:avLst/>
          </a:prstGeom>
          <a:noFill/>
        </p:spPr>
        <p:txBody>
          <a:bodyPr wrap="square" rtlCol="0">
            <a:spAutoFit/>
          </a:bodyPr>
          <a:lstStyle/>
          <a:p>
            <a:r>
              <a:rPr lang="zh-CN" altLang="en-US" sz="4000" b="1" dirty="0" smtClean="0">
                <a:solidFill>
                  <a:srgbClr val="190DB3"/>
                </a:solidFill>
                <a:latin typeface="微软雅黑" pitchFamily="34" charset="-122"/>
                <a:ea typeface="微软雅黑" pitchFamily="34" charset="-122"/>
              </a:rPr>
              <a:t>诗歌主题思想</a:t>
            </a:r>
            <a:endParaRPr lang="zh-CN" altLang="en-US" sz="4000" b="1" dirty="0">
              <a:solidFill>
                <a:srgbClr val="190DB3"/>
              </a:solidFill>
              <a:latin typeface="微软雅黑" pitchFamily="34" charset="-122"/>
              <a:ea typeface="微软雅黑" pitchFamily="34" charset="-122"/>
            </a:endParaRPr>
          </a:p>
        </p:txBody>
      </p:sp>
      <p:sp>
        <p:nvSpPr>
          <p:cNvPr id="4" name="日期占位符 3"/>
          <p:cNvSpPr>
            <a:spLocks noGrp="1"/>
          </p:cNvSpPr>
          <p:nvPr>
            <p:ph type="dt" sz="half" idx="10"/>
          </p:nvPr>
        </p:nvSpPr>
        <p:spPr/>
        <p:txBody>
          <a:bodyPr/>
          <a:lstStyle/>
          <a:p>
            <a:fld id="{DF3BEF8E-69AB-4E32-87FD-BC5BE2F72B94}" type="datetime3">
              <a:rPr lang="zh-CN" altLang="en-US" smtClean="0"/>
              <a:t>2016年12月30日星期五</a:t>
            </a:fld>
            <a:endParaRPr lang="en-US" altLang="zh-CN"/>
          </a:p>
        </p:txBody>
      </p:sp>
    </p:spTree>
  </p:cSld>
  <p:clrMapOvr>
    <a:masterClrMapping/>
  </p:clrMapOvr>
  <p:transition spd="med">
    <p:wheel spokes="8"/>
    <p:sndAc>
      <p:stSnd>
        <p:snd r:embed="rId2" name="chimes.wav"/>
      </p:stSnd>
    </p:sndAc>
  </p:transition>
  <p:timing>
    <p:tnLst>
      <p:par>
        <p:cTn id="1" dur="indefinite" restart="never" nodeType="tmRoot"/>
      </p:par>
    </p:tnLst>
  </p:timing>
</p:sld>
</file>

<file path=ppt/theme/theme1.xml><?xml version="1.0" encoding="utf-8"?>
<a:theme xmlns:a="http://schemas.openxmlformats.org/drawingml/2006/main" name="民族中学PPT模板20160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演示文稿1 [兼容模式]" id="{5768632A-1178-4769-B578-FAEA42284259}" vid="{218F301C-695D-4FA5-98F9-1410BC986BA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500</TotalTime>
  <Words>4710</Words>
  <Application>Microsoft Office PowerPoint</Application>
  <PresentationFormat>全屏显示(4:3)</PresentationFormat>
  <Paragraphs>347</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民族中学PPT模板201604</vt:lpstr>
      <vt:lpstr>WPS文字 文档</vt:lpstr>
      <vt:lpstr> 语文出版社九年级下册第25课 </vt:lpstr>
      <vt:lpstr> 教学目的 </vt:lpstr>
      <vt:lpstr> 创设情境 </vt:lpstr>
      <vt:lpstr> 文学常识 </vt:lpstr>
      <vt:lpstr>文学常识</vt:lpstr>
      <vt:lpstr>PowerPoint 演示文稿</vt:lpstr>
      <vt:lpstr>PowerPoint 演示文稿</vt:lpstr>
      <vt:lpstr>PowerPoint 演示文稿</vt:lpstr>
      <vt:lpstr>PowerPoint 演示文稿</vt:lpstr>
      <vt:lpstr>PowerPoint 演示文稿</vt:lpstr>
      <vt:lpstr>诗歌内容</vt:lpstr>
      <vt:lpstr>诗歌内容</vt:lpstr>
      <vt:lpstr>PowerPoint 演示文稿</vt:lpstr>
      <vt:lpstr>诗歌主题思想</vt:lpstr>
      <vt:lpstr>作者简介</vt:lpstr>
      <vt:lpstr>PowerPoint 演示文稿</vt:lpstr>
      <vt:lpstr>诗歌内容</vt:lpstr>
      <vt:lpstr>诗歌主题思想</vt:lpstr>
      <vt:lpstr>PowerPoint 演示文稿</vt:lpstr>
      <vt:lpstr>作者简介</vt:lpstr>
      <vt:lpstr>写作背景</vt:lpstr>
      <vt:lpstr>PowerPoint 演示文稿</vt:lpstr>
      <vt:lpstr>PowerPoint 演示文稿</vt:lpstr>
      <vt:lpstr>              这首诗生动地描绘了诗人早春漫步西湖所见的明媚风光，抒发了诗人对西湖的赞美和热爱之情。全诗语言平易浅近，清新自然，用白描手法将精心选择的镜头写入诗中，如同展开了一幅精美的画卷，把杭州西湖的春天抒写得淋漓尽致，令人神往，体现出诗人游湖时的喜悦心情。   </vt:lpstr>
      <vt:lpstr>作者简介</vt:lpstr>
      <vt:lpstr>作品简介</vt:lpstr>
      <vt:lpstr>PowerPoint 演示文稿</vt:lpstr>
      <vt:lpstr>PowerPoint 演示文稿</vt:lpstr>
      <vt:lpstr>PowerPoint 演示文稿</vt:lpstr>
      <vt:lpstr>文学常识</vt:lpstr>
      <vt:lpstr>作者简介</vt:lpstr>
      <vt:lpstr>PowerPoint 演示文稿</vt:lpstr>
      <vt:lpstr>PowerPoint 演示文稿</vt:lpstr>
      <vt:lpstr>PowerPoint 演示文稿</vt:lpstr>
      <vt:lpstr>诗歌主题思想</vt:lpstr>
    </vt:vector>
  </TitlesOfParts>
  <Company>qgmzzx@163.com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50</cp:revision>
  <dcterms:created xsi:type="dcterms:W3CDTF">2016-10-31T13:19:51Z</dcterms:created>
  <dcterms:modified xsi:type="dcterms:W3CDTF">2016-12-30T03:52:24Z</dcterms:modified>
</cp:coreProperties>
</file>