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NET 20.5-->
<p:presentation xmlns:r="http://schemas.openxmlformats.org/officeDocument/2006/relationships" xmlns:a="http://schemas.openxmlformats.org/drawingml/2006/main" xmlns:p="http://schemas.openxmlformats.org/presentationml/2006/main">
  <p:sldMasterIdLst>
    <p:sldMasterId id="2147483648" r:id="rId1"/>
  </p:sldMasterIdLst>
  <p:notesMasterIdLst>
    <p:notesMasterId r:id="rId2"/>
  </p:notesMasterIdLst>
  <p:sldIdLst>
    <p:sldId id="256" r:id="rId3"/>
    <p:sldId id="280" r:id="rId4"/>
    <p:sldId id="281" r:id="rId5"/>
    <p:sldId id="283" r:id="rId6"/>
    <p:sldId id="274" r:id="rId7"/>
    <p:sldId id="286" r:id="rId8"/>
    <p:sldId id="287" r:id="rId9"/>
    <p:sldId id="288" r:id="rId10"/>
    <p:sldId id="289" r:id="rId11"/>
    <p:sldId id="277" r:id="rId12"/>
    <p:sldId id="292" r:id="rId13"/>
    <p:sldId id="293" r:id="rId14"/>
    <p:sldId id="294" r:id="rId15"/>
    <p:sldId id="295" r:id="rId16"/>
  </p:sldIdLst>
  <p:sldSz cx="12192000" cy="6858000"/>
  <p:notesSz cx="6858000" cy="9144000"/>
  <p:custDataLst>
    <p:tags r:id="rId17"/>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987" autoAdjust="0"/>
    <p:restoredTop sz="94660"/>
  </p:normalViewPr>
  <p:slideViewPr>
    <p:cSldViewPr snapToGrid="0">
      <p:cViewPr varScale="1">
        <p:scale>
          <a:sx n="116" d="100"/>
          <a:sy n="116" d="100"/>
        </p:scale>
        <p:origin x="336" y="108"/>
      </p:cViewPr>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slideMaster" Target="slideMasters/slideMaster1.xml" /><Relationship Id="rId10" Type="http://schemas.openxmlformats.org/officeDocument/2006/relationships/slide" Target="slides/slide8.xml" /><Relationship Id="rId11" Type="http://schemas.openxmlformats.org/officeDocument/2006/relationships/slide" Target="slides/slide9.xml" /><Relationship Id="rId12" Type="http://schemas.openxmlformats.org/officeDocument/2006/relationships/slide" Target="slides/slide10.xml" /><Relationship Id="rId13" Type="http://schemas.openxmlformats.org/officeDocument/2006/relationships/slide" Target="slides/slide11.xml" /><Relationship Id="rId14" Type="http://schemas.openxmlformats.org/officeDocument/2006/relationships/slide" Target="slides/slide12.xml" /><Relationship Id="rId15" Type="http://schemas.openxmlformats.org/officeDocument/2006/relationships/slide" Target="slides/slide13.xml" /><Relationship Id="rId16" Type="http://schemas.openxmlformats.org/officeDocument/2006/relationships/slide" Target="slides/slide14.xml" /><Relationship Id="rId17" Type="http://schemas.openxmlformats.org/officeDocument/2006/relationships/tags" Target="tags/tag142.xml" /><Relationship Id="rId18" Type="http://schemas.openxmlformats.org/officeDocument/2006/relationships/presProps" Target="presProps.xml" /><Relationship Id="rId19" Type="http://schemas.openxmlformats.org/officeDocument/2006/relationships/viewProps" Target="viewProps.xml" /><Relationship Id="rId2" Type="http://schemas.openxmlformats.org/officeDocument/2006/relationships/notesMaster" Target="notesMasters/notesMaster1.xml" /><Relationship Id="rId20" Type="http://schemas.openxmlformats.org/officeDocument/2006/relationships/theme" Target="theme/theme1.xml" /><Relationship Id="rId21" Type="http://schemas.openxmlformats.org/officeDocument/2006/relationships/tableStyles" Target="tableStyles.xml" /><Relationship Id="rId3" Type="http://schemas.openxmlformats.org/officeDocument/2006/relationships/slide" Target="slides/slide1.xml" /><Relationship Id="rId4" Type="http://schemas.openxmlformats.org/officeDocument/2006/relationships/slide" Target="slides/slide2.xml" /><Relationship Id="rId5" Type="http://schemas.openxmlformats.org/officeDocument/2006/relationships/slide" Target="slides/slide3.xml" /><Relationship Id="rId6" Type="http://schemas.openxmlformats.org/officeDocument/2006/relationships/slide" Target="slides/slide4.xml" /><Relationship Id="rId7" Type="http://schemas.openxmlformats.org/officeDocument/2006/relationships/slide" Target="slides/slide5.xml" /><Relationship Id="rId8" Type="http://schemas.openxmlformats.org/officeDocument/2006/relationships/slide" Target="slides/slide6.xml" /><Relationship Id="rId9" Type="http://schemas.openxmlformats.org/officeDocument/2006/relationships/slide" Target="slides/slide7.xml"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2A48B96-639E-45A3-A0BA-2464DFDB1FAA}" type="datetimeFigureOut">
              <a:rPr lang="zh-CN" altLang="en-US" smtClean="0"/>
              <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A6837353-30EB-4A48-80EB-173D804AEFBD}" type="slidenum">
              <a:rPr lang="zh-CN" altLang="en-US" smtClean="0"/>
              <a:t/>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7.xml" /><Relationship Id="rId11" Type="http://schemas.openxmlformats.org/officeDocument/2006/relationships/tags" Target="../tags/tag8.xml" /><Relationship Id="rId12" Type="http://schemas.openxmlformats.org/officeDocument/2006/relationships/tags" Target="../tags/tag9.xml" /><Relationship Id="rId13" Type="http://schemas.openxmlformats.org/officeDocument/2006/relationships/slideMaster" Target="../slideMasters/slideMaster1.xml" /><Relationship Id="rId2" Type="http://schemas.openxmlformats.org/officeDocument/2006/relationships/tags" Target="../tags/tag1.xml" /><Relationship Id="rId3" Type="http://schemas.openxmlformats.org/officeDocument/2006/relationships/image" Target="../media/image2.png" /><Relationship Id="rId4" Type="http://schemas.openxmlformats.org/officeDocument/2006/relationships/tags" Target="../tags/tag2.xml" /><Relationship Id="rId5" Type="http://schemas.openxmlformats.org/officeDocument/2006/relationships/tags" Target="../tags/tag3.xml" /><Relationship Id="rId6" Type="http://schemas.openxmlformats.org/officeDocument/2006/relationships/image" Target="../media/image3.png" /><Relationship Id="rId7" Type="http://schemas.openxmlformats.org/officeDocument/2006/relationships/tags" Target="../tags/tag4.xml" /><Relationship Id="rId8" Type="http://schemas.openxmlformats.org/officeDocument/2006/relationships/tags" Target="../tags/tag5.xml" /><Relationship Id="rId9" Type="http://schemas.openxmlformats.org/officeDocument/2006/relationships/tags" Target="../tags/tag6.xml" /></Relationships>
</file>

<file path=ppt/slideLayouts/_rels/slideLayout10.xml.rels>&#65279;<?xml version="1.0" encoding="utf-8" standalone="yes"?><Relationships xmlns="http://schemas.openxmlformats.org/package/2006/relationships"><Relationship Id="rId1" Type="http://schemas.openxmlformats.org/officeDocument/2006/relationships/tags" Target="../tags/tag62.xml" /><Relationship Id="rId2" Type="http://schemas.openxmlformats.org/officeDocument/2006/relationships/tags" Target="../tags/tag63.xml" /><Relationship Id="rId3" Type="http://schemas.openxmlformats.org/officeDocument/2006/relationships/tags" Target="../tags/tag64.xml" /><Relationship Id="rId4" Type="http://schemas.openxmlformats.org/officeDocument/2006/relationships/tags" Target="../tags/tag65.xml" /><Relationship Id="rId5"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image" Target="../media/image1.jpeg" /><Relationship Id="rId10" Type="http://schemas.openxmlformats.org/officeDocument/2006/relationships/tags" Target="../tags/tag72.xml" /><Relationship Id="rId11" Type="http://schemas.openxmlformats.org/officeDocument/2006/relationships/tags" Target="../tags/tag73.xml" /><Relationship Id="rId12" Type="http://schemas.openxmlformats.org/officeDocument/2006/relationships/tags" Target="../tags/tag74.xml" /><Relationship Id="rId13" Type="http://schemas.openxmlformats.org/officeDocument/2006/relationships/slideMaster" Target="../slideMasters/slideMaster1.xml" /><Relationship Id="rId2" Type="http://schemas.openxmlformats.org/officeDocument/2006/relationships/tags" Target="../tags/tag66.xml" /><Relationship Id="rId3" Type="http://schemas.openxmlformats.org/officeDocument/2006/relationships/image" Target="../media/image2.png" /><Relationship Id="rId4" Type="http://schemas.openxmlformats.org/officeDocument/2006/relationships/tags" Target="../tags/tag67.xml" /><Relationship Id="rId5" Type="http://schemas.openxmlformats.org/officeDocument/2006/relationships/tags" Target="../tags/tag68.xml" /><Relationship Id="rId6" Type="http://schemas.openxmlformats.org/officeDocument/2006/relationships/image" Target="../media/image3.png" /><Relationship Id="rId7" Type="http://schemas.openxmlformats.org/officeDocument/2006/relationships/tags" Target="../tags/tag69.xml" /><Relationship Id="rId8" Type="http://schemas.openxmlformats.org/officeDocument/2006/relationships/tags" Target="../tags/tag70.xml" /><Relationship Id="rId9" Type="http://schemas.openxmlformats.org/officeDocument/2006/relationships/tags" Target="../tags/tag71.xml" /></Relationships>
</file>

<file path=ppt/slideLayouts/_rels/slideLayout2.xml.rels>&#65279;<?xml version="1.0" encoding="utf-8" standalone="yes"?><Relationships xmlns="http://schemas.openxmlformats.org/package/2006/relationships"><Relationship Id="rId1" Type="http://schemas.openxmlformats.org/officeDocument/2006/relationships/tags" Target="../tags/tag10.xml" /><Relationship Id="rId2" Type="http://schemas.openxmlformats.org/officeDocument/2006/relationships/tags" Target="../tags/tag11.xml" /><Relationship Id="rId3" Type="http://schemas.openxmlformats.org/officeDocument/2006/relationships/tags" Target="../tags/tag12.xml" /><Relationship Id="rId4" Type="http://schemas.openxmlformats.org/officeDocument/2006/relationships/tags" Target="../tags/tag13.xml" /><Relationship Id="rId5" Type="http://schemas.openxmlformats.org/officeDocument/2006/relationships/tags" Target="../tags/tag14.xml" /><Relationship Id="rId6"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tags" Target="../tags/tag15.xml" /><Relationship Id="rId10" Type="http://schemas.openxmlformats.org/officeDocument/2006/relationships/tags" Target="../tags/tag21.xml" /><Relationship Id="rId11" Type="http://schemas.openxmlformats.org/officeDocument/2006/relationships/tags" Target="../tags/tag22.xml" /><Relationship Id="rId12" Type="http://schemas.openxmlformats.org/officeDocument/2006/relationships/tags" Target="../tags/tag23.xml" /><Relationship Id="rId13" Type="http://schemas.openxmlformats.org/officeDocument/2006/relationships/tags" Target="../tags/tag24.xml" /><Relationship Id="rId14" Type="http://schemas.openxmlformats.org/officeDocument/2006/relationships/tags" Target="../tags/tag25.xml" /><Relationship Id="rId15" Type="http://schemas.openxmlformats.org/officeDocument/2006/relationships/slideMaster" Target="../slideMasters/slideMaster1.xml" /><Relationship Id="rId2" Type="http://schemas.openxmlformats.org/officeDocument/2006/relationships/tags" Target="../tags/tag16.xml" /><Relationship Id="rId3" Type="http://schemas.openxmlformats.org/officeDocument/2006/relationships/image" Target="../media/image4.jpeg" /><Relationship Id="rId4" Type="http://schemas.openxmlformats.org/officeDocument/2006/relationships/tags" Target="../tags/tag17.xml" /><Relationship Id="rId5" Type="http://schemas.openxmlformats.org/officeDocument/2006/relationships/image" Target="../media/image5.jpeg" /><Relationship Id="rId6" Type="http://schemas.openxmlformats.org/officeDocument/2006/relationships/tags" Target="../tags/tag18.xml" /><Relationship Id="rId7" Type="http://schemas.openxmlformats.org/officeDocument/2006/relationships/image" Target="../media/image6.png" /><Relationship Id="rId8" Type="http://schemas.openxmlformats.org/officeDocument/2006/relationships/tags" Target="../tags/tag19.xml" /><Relationship Id="rId9" Type="http://schemas.openxmlformats.org/officeDocument/2006/relationships/tags" Target="../tags/tag20.xml" /></Relationships>
</file>

<file path=ppt/slideLayouts/_rels/slideLayout4.xml.rels>&#65279;<?xml version="1.0" encoding="utf-8" standalone="yes"?><Relationships xmlns="http://schemas.openxmlformats.org/package/2006/relationships"><Relationship Id="rId1" Type="http://schemas.openxmlformats.org/officeDocument/2006/relationships/tags" Target="../tags/tag26.xml" /><Relationship Id="rId2" Type="http://schemas.openxmlformats.org/officeDocument/2006/relationships/tags" Target="../tags/tag27.xml" /><Relationship Id="rId3" Type="http://schemas.openxmlformats.org/officeDocument/2006/relationships/tags" Target="../tags/tag28.xml" /><Relationship Id="rId4" Type="http://schemas.openxmlformats.org/officeDocument/2006/relationships/tags" Target="../tags/tag29.xml" /><Relationship Id="rId5" Type="http://schemas.openxmlformats.org/officeDocument/2006/relationships/tags" Target="../tags/tag30.xml" /><Relationship Id="rId6" Type="http://schemas.openxmlformats.org/officeDocument/2006/relationships/tags" Target="../tags/tag31.xml" /><Relationship Id="rId7"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tags" Target="../tags/tag32.xml" /><Relationship Id="rId2" Type="http://schemas.openxmlformats.org/officeDocument/2006/relationships/tags" Target="../tags/tag33.xml" /><Relationship Id="rId3" Type="http://schemas.openxmlformats.org/officeDocument/2006/relationships/tags" Target="../tags/tag34.xml" /><Relationship Id="rId4" Type="http://schemas.openxmlformats.org/officeDocument/2006/relationships/tags" Target="../tags/tag35.xml" /><Relationship Id="rId5" Type="http://schemas.openxmlformats.org/officeDocument/2006/relationships/tags" Target="../tags/tag36.xml" /><Relationship Id="rId6" Type="http://schemas.openxmlformats.org/officeDocument/2006/relationships/tags" Target="../tags/tag37.xml" /><Relationship Id="rId7" Type="http://schemas.openxmlformats.org/officeDocument/2006/relationships/tags" Target="../tags/tag38.xml" /><Relationship Id="rId8" Type="http://schemas.openxmlformats.org/officeDocument/2006/relationships/tags" Target="../tags/tag39.xml" /><Relationship Id="rId9"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tags" Target="../tags/tag40.xml" /><Relationship Id="rId10" Type="http://schemas.openxmlformats.org/officeDocument/2006/relationships/tags" Target="../tags/tag47.xml" /><Relationship Id="rId11" Type="http://schemas.openxmlformats.org/officeDocument/2006/relationships/slideMaster" Target="../slideMasters/slideMaster1.xml" /><Relationship Id="rId2" Type="http://schemas.openxmlformats.org/officeDocument/2006/relationships/tags" Target="../tags/tag41.xml" /><Relationship Id="rId3" Type="http://schemas.openxmlformats.org/officeDocument/2006/relationships/image" Target="../media/image4.jpeg" /><Relationship Id="rId4" Type="http://schemas.openxmlformats.org/officeDocument/2006/relationships/tags" Target="../tags/tag42.xml" /><Relationship Id="rId5" Type="http://schemas.openxmlformats.org/officeDocument/2006/relationships/image" Target="../media/image2.png" /><Relationship Id="rId6" Type="http://schemas.openxmlformats.org/officeDocument/2006/relationships/tags" Target="../tags/tag43.xml" /><Relationship Id="rId7" Type="http://schemas.openxmlformats.org/officeDocument/2006/relationships/tags" Target="../tags/tag44.xml" /><Relationship Id="rId8" Type="http://schemas.openxmlformats.org/officeDocument/2006/relationships/tags" Target="../tags/tag45.xml" /><Relationship Id="rId9" Type="http://schemas.openxmlformats.org/officeDocument/2006/relationships/tags" Target="../tags/tag46.xml" /></Relationships>
</file>

<file path=ppt/slideLayouts/_rels/slideLayout7.xml.rels>&#65279;<?xml version="1.0" encoding="utf-8" standalone="yes"?><Relationships xmlns="http://schemas.openxmlformats.org/package/2006/relationships"><Relationship Id="rId1" Type="http://schemas.openxmlformats.org/officeDocument/2006/relationships/tags" Target="../tags/tag48.xml" /><Relationship Id="rId2" Type="http://schemas.openxmlformats.org/officeDocument/2006/relationships/tags" Target="../tags/tag49.xml" /><Relationship Id="rId3" Type="http://schemas.openxmlformats.org/officeDocument/2006/relationships/tags" Target="../tags/tag50.xml" /><Relationship Id="rId4"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tags" Target="../tags/tag51.xml" /><Relationship Id="rId2" Type="http://schemas.openxmlformats.org/officeDocument/2006/relationships/tags" Target="../tags/tag52.xml" /><Relationship Id="rId3" Type="http://schemas.openxmlformats.org/officeDocument/2006/relationships/tags" Target="../tags/tag53.xml" /><Relationship Id="rId4" Type="http://schemas.openxmlformats.org/officeDocument/2006/relationships/tags" Target="../tags/tag54.xml" /><Relationship Id="rId5" Type="http://schemas.openxmlformats.org/officeDocument/2006/relationships/tags" Target="../tags/tag55.xml" /><Relationship Id="rId6" Type="http://schemas.openxmlformats.org/officeDocument/2006/relationships/tags" Target="../tags/tag56.xml" /><Relationship Id="rId7"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tags" Target="../tags/tag57.xml" /><Relationship Id="rId2" Type="http://schemas.openxmlformats.org/officeDocument/2006/relationships/tags" Target="../tags/tag58.xml" /><Relationship Id="rId3" Type="http://schemas.openxmlformats.org/officeDocument/2006/relationships/tags" Target="../tags/tag59.xml" /><Relationship Id="rId4" Type="http://schemas.openxmlformats.org/officeDocument/2006/relationships/tags" Target="../tags/tag60.xml" /><Relationship Id="rId5" Type="http://schemas.openxmlformats.org/officeDocument/2006/relationships/tags" Target="../tags/tag61.xml" /><Relationship Id="rId6"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 preserve="1">
  <p:cSld name="标题幻灯片">
    <p:bg>
      <p:bgPr>
        <a:solidFill>
          <a:schemeClr val="bg2"/>
        </a:solidFill>
        <a:effectLst/>
      </p:bgPr>
    </p:bg>
    <p:spTree>
      <p:nvGrpSpPr>
        <p:cNvPr id="1" name=""/>
        <p:cNvGrpSpPr/>
        <p:nvPr/>
      </p:nvGrpSpPr>
      <p:grpSpPr>
        <a:xfrm>
          <a:off x="0" y="0"/>
          <a:ext cx="0" cy="0"/>
        </a:xfrm>
      </p:grpSpPr>
      <p:pic>
        <p:nvPicPr>
          <p:cNvPr id="7" name="图片 6"/>
          <p:cNvPicPr>
            <a:picLocks noChangeAspect="1"/>
          </p:cNvPicPr>
          <p:nvPr userDrawn="1">
            <p:custDataLst>
              <p:tags r:id="rId2"/>
            </p:custDataLst>
          </p:nvPr>
        </p:nvPicPr>
        <p:blipFill>
          <a:blip r:embed="rId1"/>
          <a:stretch>
            <a:fillRect/>
          </a:stretch>
        </p:blipFill>
        <p:spPr>
          <a:xfrm>
            <a:off x="1" y="457201"/>
            <a:ext cx="12192000" cy="6400799"/>
          </a:xfrm>
          <a:prstGeom prst="rect">
            <a:avLst/>
          </a:prstGeom>
        </p:spPr>
      </p:pic>
      <p:pic>
        <p:nvPicPr>
          <p:cNvPr id="8" name="图片 7"/>
          <p:cNvPicPr>
            <a:picLocks noChangeAspect="1"/>
          </p:cNvPicPr>
          <p:nvPr userDrawn="1">
            <p:custDataLst>
              <p:tags r:id="rId4"/>
            </p:custDataLst>
          </p:nvPr>
        </p:nvPicPr>
        <p:blipFill>
          <a:blip r:embed="rId3"/>
          <a:stretch>
            <a:fillRect/>
          </a:stretch>
        </p:blipFill>
        <p:spPr>
          <a:xfrm>
            <a:off x="0" y="0"/>
            <a:ext cx="12192000" cy="4700564"/>
          </a:xfrm>
          <a:prstGeom prst="rect">
            <a:avLst/>
          </a:prstGeom>
        </p:spPr>
      </p:pic>
      <p:cxnSp>
        <p:nvCxnSpPr>
          <p:cNvPr id="12" name="直接连接符 11"/>
          <p:cNvCxnSpPr/>
          <p:nvPr userDrawn="1">
            <p:custDataLst>
              <p:tags r:id="rId5"/>
            </p:custDataLst>
          </p:nvPr>
        </p:nvCxnSpPr>
        <p:spPr>
          <a:xfrm>
            <a:off x="7505700" y="4041042"/>
            <a:ext cx="2609850" cy="0"/>
          </a:xfrm>
          <a:prstGeom prst="line">
            <a:avLst/>
          </a:prstGeom>
          <a:ln w="19050">
            <a:solidFill>
              <a:schemeClr val="tx2"/>
            </a:solidFill>
            <a:prstDash val="sysDash"/>
          </a:ln>
        </p:spPr>
        <p:style>
          <a:lnRef idx="1">
            <a:schemeClr val="accent1"/>
          </a:lnRef>
          <a:fillRef idx="0">
            <a:schemeClr val="accent1"/>
          </a:fillRef>
          <a:effectRef idx="0">
            <a:schemeClr val="accent1"/>
          </a:effectRef>
          <a:fontRef idx="minor">
            <a:schemeClr val="tx1"/>
          </a:fontRef>
        </p:style>
      </p:cxnSp>
      <p:pic>
        <p:nvPicPr>
          <p:cNvPr id="15" name="图片 14"/>
          <p:cNvPicPr>
            <a:picLocks noChangeAspect="1"/>
          </p:cNvPicPr>
          <p:nvPr userDrawn="1">
            <p:custDataLst>
              <p:tags r:id="rId7"/>
            </p:custDataLst>
          </p:nvPr>
        </p:nvPicPr>
        <p:blipFill>
          <a:blip r:embed="rId6"/>
          <a:stretch>
            <a:fillRect/>
          </a:stretch>
        </p:blipFill>
        <p:spPr>
          <a:xfrm rot="20751632" flipH="1">
            <a:off x="2700246" y="3128901"/>
            <a:ext cx="1454495" cy="762022"/>
          </a:xfrm>
          <a:prstGeom prst="rect">
            <a:avLst/>
          </a:prstGeom>
        </p:spPr>
      </p:pic>
      <p:sp>
        <p:nvSpPr>
          <p:cNvPr id="2" name="标题 1"/>
          <p:cNvSpPr>
            <a:spLocks noGrp="1"/>
          </p:cNvSpPr>
          <p:nvPr>
            <p:ph type="ctrTitle" hasCustomPrompt="1"/>
            <p:custDataLst>
              <p:tags r:id="rId8"/>
            </p:custDataLst>
          </p:nvPr>
        </p:nvSpPr>
        <p:spPr>
          <a:xfrm>
            <a:off x="1396748" y="1710094"/>
            <a:ext cx="8827529" cy="1712077"/>
          </a:xfrm>
        </p:spPr>
        <p:txBody>
          <a:bodyPr lIns="91440" tIns="45720" rIns="91440" bIns="45720" anchor="b" anchorCtr="0">
            <a:normAutofit/>
          </a:bodyPr>
          <a:lstStyle>
            <a:lvl1pPr marL="0" marR="0" indent="0" algn="ctr" defTabSz="914400" rtl="0" eaLnBrk="1" fontAlgn="auto" latinLnBrk="0" hangingPunct="1">
              <a:lnSpc>
                <a:spcPct val="100000"/>
              </a:lnSpc>
              <a:spcBef>
                <a:spcPct val="0"/>
              </a:spcBef>
              <a:spcAft>
                <a:spcPct val="0"/>
              </a:spcAft>
              <a:buClrTx/>
              <a:buSzTx/>
              <a:buFontTx/>
              <a:buNone/>
              <a:defRPr sz="9600" spc="600" baseline="0">
                <a:solidFill>
                  <a:schemeClr val="tx2"/>
                </a:solidFill>
                <a:ea typeface="汉仪尚巍手书W" panose="00020600040101010101" pitchFamily="18" charset="-122"/>
              </a:defRPr>
            </a:lvl1pPr>
          </a:lstStyle>
          <a:p>
            <a:pPr marL="0" marR="0" lvl="0" indent="0" algn="ctr" defTabSz="914400" rtl="0" eaLnBrk="1" fontAlgn="auto" latinLnBrk="0" hangingPunct="1">
              <a:lnSpc>
                <a:spcPct val="100000"/>
              </a:lnSpc>
              <a:spcBef>
                <a:spcPct val="0"/>
              </a:spcBef>
              <a:spcAft>
                <a:spcPct val="0"/>
              </a:spcAft>
              <a:buClrTx/>
              <a:buSzTx/>
              <a:buFontTx/>
              <a:buNone/>
            </a:pPr>
            <a:r>
              <a:rPr lang="zh-CN" altLang="en-US"/>
              <a:t>编辑标题</a:t>
            </a:r>
            <a:endParaRPr lang="zh-CN" altLang="en-US"/>
          </a:p>
        </p:txBody>
      </p:sp>
      <p:sp>
        <p:nvSpPr>
          <p:cNvPr id="3" name="副标题 2"/>
          <p:cNvSpPr>
            <a:spLocks noGrp="1"/>
          </p:cNvSpPr>
          <p:nvPr>
            <p:ph type="subTitle" idx="1" hasCustomPrompt="1"/>
            <p:custDataLst>
              <p:tags r:id="rId9"/>
            </p:custDataLst>
          </p:nvPr>
        </p:nvSpPr>
        <p:spPr>
          <a:xfrm>
            <a:off x="6751319" y="3485711"/>
            <a:ext cx="3472957" cy="516717"/>
          </a:xfrm>
        </p:spPr>
        <p:txBody>
          <a:bodyPr lIns="91440" tIns="45720" rIns="91440" bIns="45720">
            <a:normAutofit/>
          </a:bodyPr>
          <a:lstStyle>
            <a:lvl1pPr marL="0" indent="0" algn="r" eaLnBrk="1" fontAlgn="auto" latinLnBrk="0" hangingPunct="1">
              <a:lnSpc>
                <a:spcPct val="100000"/>
              </a:lnSpc>
              <a:buNone/>
              <a:defRPr sz="2400" u="none" strike="noStrike" kern="1200" cap="none" spc="200" normalizeH="0" baseline="0">
                <a:solidFill>
                  <a:schemeClr val="tx2"/>
                </a:solidFill>
                <a:uFillTx/>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单击此处编辑副标题</a:t>
            </a:r>
            <a:endParaRPr lang="zh-CN" altLang="en-US"/>
          </a:p>
        </p:txBody>
      </p:sp>
      <p:sp>
        <p:nvSpPr>
          <p:cNvPr id="16" name="日期占位符 15"/>
          <p:cNvSpPr>
            <a:spLocks noGrp="1"/>
          </p:cNvSpPr>
          <p:nvPr>
            <p:ph type="dt" sz="half" idx="10"/>
            <p:custDataLst>
              <p:tags r:id="rId10"/>
            </p:custDataLst>
          </p:nvPr>
        </p:nvSpPr>
        <p:spPr/>
        <p:txBody>
          <a:bodyPr>
            <a:normAutofit/>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17" name="页脚占位符 16"/>
          <p:cNvSpPr>
            <a:spLocks noGrp="1"/>
          </p:cNvSpPr>
          <p:nvPr>
            <p:ph type="ftr" sz="quarter" idx="11"/>
            <p:custDataLst>
              <p:tags r:id="rId11"/>
            </p:custDataLst>
          </p:nvPr>
        </p:nvSpPr>
        <p:spPr/>
        <p:txBody>
          <a:bodyPr>
            <a:normAutofit/>
          </a:bodyPr>
          <a:lstStyle>
            <a:lvl1pPr>
              <a:defRPr>
                <a:solidFill>
                  <a:schemeClr val="tx1">
                    <a:lumMod val="85000"/>
                    <a:lumOff val="15000"/>
                  </a:schemeClr>
                </a:solidFill>
              </a:defRPr>
            </a:lvl1pPr>
          </a:lstStyle>
          <a:p>
            <a:endParaRPr lang="zh-CN" altLang="en-US"/>
          </a:p>
        </p:txBody>
      </p:sp>
      <p:sp>
        <p:nvSpPr>
          <p:cNvPr id="18" name="灯片编号占位符 17"/>
          <p:cNvSpPr>
            <a:spLocks noGrp="1"/>
          </p:cNvSpPr>
          <p:nvPr>
            <p:ph type="sldNum" sz="quarter" idx="12"/>
            <p:custDataLst>
              <p:tags r:id="rId12"/>
            </p:custDataLst>
          </p:nvPr>
        </p:nvSpPr>
        <p:spPr/>
        <p:txBody>
          <a:bodyPr>
            <a:normAutofit/>
          </a:bodyPr>
          <a:lstStyle>
            <a:lvl1pPr>
              <a:defRPr>
                <a:solidFill>
                  <a:schemeClr val="tx1">
                    <a:lumMod val="85000"/>
                    <a:lumOff val="15000"/>
                  </a:schemeClr>
                </a:solidFill>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内容">
    <p:bg>
      <p:bgPr>
        <a:solidFill>
          <a:schemeClr val="bg2"/>
        </a:solidFill>
        <a:effectLst/>
      </p:bgPr>
    </p:bg>
    <p:spTree>
      <p:nvGrpSpPr>
        <p:cNvPr id="1" name=""/>
        <p:cNvGrpSpPr/>
        <p:nvPr/>
      </p:nvGrpSpPr>
      <p:grpSpPr>
        <a:xfrm>
          <a:off x="0" y="0"/>
          <a:ext cx="0" cy="0"/>
        </a:xfrm>
      </p:grpSpPr>
      <p:sp>
        <p:nvSpPr>
          <p:cNvPr id="3" name="日期占位符 2"/>
          <p:cNvSpPr>
            <a:spLocks noGrp="1"/>
          </p:cNvSpPr>
          <p:nvPr>
            <p:ph type="dt" sz="half" idx="10"/>
            <p:custDataLst>
              <p:tags r:id="rId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2"/>
            </p:custDataLst>
          </p:nvPr>
        </p:nvSpPr>
        <p:spPr/>
        <p:txBody>
          <a:bodyPr/>
          <a:lstStyle>
            <a:lvl1pPr>
              <a:defRPr>
                <a:solidFill>
                  <a:schemeClr val="tx1">
                    <a:lumMod val="85000"/>
                    <a:lumOff val="15000"/>
                  </a:schemeClr>
                </a:solidFill>
              </a:defRPr>
            </a:lvl1pPr>
          </a:lstStyle>
          <a:p>
            <a:endParaRPr lang="zh-CN" altLang="en-US"/>
          </a:p>
        </p:txBody>
      </p:sp>
      <p:sp>
        <p:nvSpPr>
          <p:cNvPr id="5" name="灯片编号占位符 4"/>
          <p:cNvSpPr>
            <a:spLocks noGrp="1"/>
          </p:cNvSpPr>
          <p:nvPr>
            <p:ph type="sldNum" sz="quarter" idx="12"/>
            <p:custDataLst>
              <p:tags r:id="rId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
        <p:nvSpPr>
          <p:cNvPr id="7" name="内容占位符 6"/>
          <p:cNvSpPr>
            <a:spLocks noGrp="1"/>
          </p:cNvSpPr>
          <p:nvPr>
            <p:ph sz="quarter" idx="13"/>
            <p:custDataLst>
              <p:tags r:id="rId4"/>
            </p:custDataLst>
          </p:nvPr>
        </p:nvSpPr>
        <p:spPr>
          <a:xfrm>
            <a:off x="669930" y="952508"/>
            <a:ext cx="10852237" cy="5388907"/>
          </a:xfrm>
        </p:spPr>
        <p:txBody>
          <a:bodyPr/>
          <a:lstStyle>
            <a:lvl1pPr>
              <a:defRPr baseline="0">
                <a:solidFill>
                  <a:schemeClr val="tx1">
                    <a:lumMod val="85000"/>
                    <a:lumOff val="15000"/>
                  </a:schemeClr>
                </a:solidFill>
              </a:defRPr>
            </a:lvl1pPr>
            <a:lvl2pPr>
              <a:defRPr baseline="0">
                <a:solidFill>
                  <a:schemeClr val="tx1">
                    <a:lumMod val="85000"/>
                    <a:lumOff val="15000"/>
                  </a:schemeClr>
                </a:solidFill>
              </a:defRPr>
            </a:lvl2pPr>
            <a:lvl3pPr>
              <a:defRPr baseline="0">
                <a:solidFill>
                  <a:schemeClr val="tx1">
                    <a:lumMod val="85000"/>
                    <a:lumOff val="15000"/>
                  </a:schemeClr>
                </a:solidFill>
              </a:defRPr>
            </a:lvl3pPr>
            <a:lvl4pPr>
              <a:defRPr baseline="0">
                <a:solidFill>
                  <a:schemeClr val="tx1">
                    <a:lumMod val="85000"/>
                    <a:lumOff val="15000"/>
                  </a:schemeClr>
                </a:solidFill>
              </a:defRPr>
            </a:lvl4pPr>
            <a:lvl5pPr>
              <a:defRPr baseline="0">
                <a:solidFill>
                  <a:schemeClr val="tx1">
                    <a:lumMod val="85000"/>
                    <a:lumOff val="15000"/>
                  </a:schemeClr>
                </a:solidFill>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Tree>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末尾幻灯片">
    <p:bg>
      <p:bgPr>
        <a:solidFill>
          <a:schemeClr val="bg2"/>
        </a:solidFill>
        <a:effectLst/>
      </p:bgPr>
    </p:bg>
    <p:spTree>
      <p:nvGrpSpPr>
        <p:cNvPr id="1" name=""/>
        <p:cNvGrpSpPr/>
        <p:nvPr/>
      </p:nvGrpSpPr>
      <p:grpSpPr>
        <a:xfrm>
          <a:off x="0" y="0"/>
          <a:ext cx="0" cy="0"/>
        </a:xfrm>
      </p:grpSpPr>
      <p:pic>
        <p:nvPicPr>
          <p:cNvPr id="6" name="图片 5"/>
          <p:cNvPicPr>
            <a:picLocks noChangeAspect="1"/>
          </p:cNvPicPr>
          <p:nvPr userDrawn="1">
            <p:custDataLst>
              <p:tags r:id="rId2"/>
            </p:custDataLst>
          </p:nvPr>
        </p:nvPicPr>
        <p:blipFill>
          <a:blip r:embed="rId1"/>
          <a:stretch>
            <a:fillRect/>
          </a:stretch>
        </p:blipFill>
        <p:spPr>
          <a:xfrm>
            <a:off x="1" y="457201"/>
            <a:ext cx="12192000" cy="6400799"/>
          </a:xfrm>
          <a:prstGeom prst="rect">
            <a:avLst/>
          </a:prstGeom>
        </p:spPr>
      </p:pic>
      <p:pic>
        <p:nvPicPr>
          <p:cNvPr id="7" name="图片 6"/>
          <p:cNvPicPr>
            <a:picLocks noChangeAspect="1"/>
          </p:cNvPicPr>
          <p:nvPr userDrawn="1">
            <p:custDataLst>
              <p:tags r:id="rId4"/>
            </p:custDataLst>
          </p:nvPr>
        </p:nvPicPr>
        <p:blipFill>
          <a:blip r:embed="rId3"/>
          <a:stretch>
            <a:fillRect/>
          </a:stretch>
        </p:blipFill>
        <p:spPr>
          <a:xfrm>
            <a:off x="0" y="0"/>
            <a:ext cx="12192000" cy="4700564"/>
          </a:xfrm>
          <a:prstGeom prst="rect">
            <a:avLst/>
          </a:prstGeom>
        </p:spPr>
      </p:pic>
      <p:cxnSp>
        <p:nvCxnSpPr>
          <p:cNvPr id="12" name="直接连接符 11"/>
          <p:cNvCxnSpPr/>
          <p:nvPr userDrawn="1">
            <p:custDataLst>
              <p:tags r:id="rId5"/>
            </p:custDataLst>
          </p:nvPr>
        </p:nvCxnSpPr>
        <p:spPr>
          <a:xfrm>
            <a:off x="7658100" y="4220095"/>
            <a:ext cx="2495550" cy="0"/>
          </a:xfrm>
          <a:prstGeom prst="line">
            <a:avLst/>
          </a:prstGeom>
          <a:ln w="19050">
            <a:solidFill>
              <a:schemeClr val="tx2"/>
            </a:solidFill>
            <a:prstDash val="sysDash"/>
          </a:ln>
        </p:spPr>
        <p:style>
          <a:lnRef idx="1">
            <a:schemeClr val="accent1"/>
          </a:lnRef>
          <a:fillRef idx="0">
            <a:schemeClr val="accent1"/>
          </a:fillRef>
          <a:effectRef idx="0">
            <a:schemeClr val="accent1"/>
          </a:effectRef>
          <a:fontRef idx="minor">
            <a:schemeClr val="tx1"/>
          </a:fontRef>
        </p:style>
      </p:cxnSp>
      <p:pic>
        <p:nvPicPr>
          <p:cNvPr id="14" name="图片 13"/>
          <p:cNvPicPr>
            <a:picLocks noChangeAspect="1"/>
          </p:cNvPicPr>
          <p:nvPr userDrawn="1">
            <p:custDataLst>
              <p:tags r:id="rId7"/>
            </p:custDataLst>
          </p:nvPr>
        </p:nvPicPr>
        <p:blipFill>
          <a:blip r:embed="rId6"/>
          <a:stretch>
            <a:fillRect/>
          </a:stretch>
        </p:blipFill>
        <p:spPr>
          <a:xfrm rot="20751632" flipH="1">
            <a:off x="2300784" y="3213153"/>
            <a:ext cx="1454495" cy="762022"/>
          </a:xfrm>
          <a:prstGeom prst="rect">
            <a:avLst/>
          </a:prstGeom>
        </p:spPr>
      </p:pic>
      <p:sp>
        <p:nvSpPr>
          <p:cNvPr id="2" name="标题 1"/>
          <p:cNvSpPr>
            <a:spLocks noGrp="1"/>
          </p:cNvSpPr>
          <p:nvPr>
            <p:ph type="title" hasCustomPrompt="1"/>
            <p:custDataLst>
              <p:tags r:id="rId8"/>
            </p:custDataLst>
          </p:nvPr>
        </p:nvSpPr>
        <p:spPr>
          <a:xfrm>
            <a:off x="2229741" y="2286008"/>
            <a:ext cx="8493169" cy="1305646"/>
          </a:xfrm>
        </p:spPr>
        <p:txBody>
          <a:bodyPr vert="horz" lIns="91440" tIns="45720" rIns="91440" bIns="45720" rtlCol="0" anchor="b" anchorCtr="0">
            <a:normAutofit/>
          </a:bodyPr>
          <a:lstStyle>
            <a:lvl1pPr marL="0" marR="0" algn="ctr" defTabSz="914400" rtl="0" eaLnBrk="1" fontAlgn="auto" latinLnBrk="0" hangingPunct="1">
              <a:lnSpc>
                <a:spcPct val="100000"/>
              </a:lnSpc>
              <a:buNone/>
              <a:defRPr kumimoji="0" lang="zh-CN" altLang="en-US" sz="7200" b="0" i="0" u="none" strike="noStrike" kern="1200" cap="none" spc="600" normalizeH="0" baseline="0" noProof="1">
                <a:solidFill>
                  <a:schemeClr val="tx2"/>
                </a:solidFill>
                <a:uFillTx/>
                <a:latin typeface="Arial" panose="020b0604020202020204" pitchFamily="34" charset="0"/>
                <a:ea typeface="汉仪尚巍手书W" panose="00020600040101010101" pitchFamily="18" charset="-122"/>
                <a:cs typeface="+mj-cs"/>
                <a:sym typeface="+mn-ea"/>
              </a:defRPr>
            </a:lvl1pPr>
          </a:lstStyle>
          <a:p>
            <a:pPr lvl="0"/>
            <a:r>
              <a:rPr>
                <a:sym typeface="+mn-ea"/>
              </a:rPr>
              <a:t>单击此处编辑标题</a:t>
            </a:r>
            <a:endParaRPr>
              <a:sym typeface="+mn-ea"/>
            </a:endParaRPr>
          </a:p>
        </p:txBody>
      </p:sp>
      <p:sp>
        <p:nvSpPr>
          <p:cNvPr id="3" name="日期占位符 2"/>
          <p:cNvSpPr>
            <a:spLocks noGrp="1"/>
          </p:cNvSpPr>
          <p:nvPr>
            <p:ph type="dt" sz="half" idx="10"/>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1"/>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0</a:t>
            </a:fld>
            <a:endParaRPr lang="zh-CN" altLang="en-US"/>
          </a:p>
        </p:txBody>
      </p:sp>
      <p:sp>
        <p:nvSpPr>
          <p:cNvPr id="16" name="文本占位符 15"/>
          <p:cNvSpPr>
            <a:spLocks noGrp="1"/>
          </p:cNvSpPr>
          <p:nvPr>
            <p:ph type="body" sz="quarter" idx="13" hasCustomPrompt="1"/>
            <p:custDataLst>
              <p:tags r:id="rId12"/>
            </p:custDataLst>
          </p:nvPr>
        </p:nvSpPr>
        <p:spPr>
          <a:xfrm>
            <a:off x="7658100" y="3640937"/>
            <a:ext cx="3082170" cy="552440"/>
          </a:xfrm>
        </p:spPr>
        <p:txBody>
          <a:bodyPr lIns="91440" tIns="45720" rIns="91440" bIns="45720">
            <a:normAutofit/>
          </a:bodyPr>
          <a:lstStyle>
            <a:lvl1pPr marL="0" indent="0" algn="l">
              <a:buNone/>
              <a:defRPr sz="2400" baseline="0">
                <a:solidFill>
                  <a:schemeClr val="tx2"/>
                </a:solidFill>
              </a:defRPr>
            </a:lvl1pPr>
          </a:lstStyle>
          <a:p>
            <a:pPr lvl="0"/>
            <a:r>
              <a:rPr lang="zh-CN" altLang="en-US"/>
              <a:t>单击此处编辑文本</a:t>
            </a:r>
            <a:endParaRPr lang="zh-CN" altLang="en-US"/>
          </a:p>
        </p:txBody>
      </p:sp>
    </p:spTree>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rmAutofit/>
          </a:bodyPr>
          <a:lstStyle>
            <a:lvl1pPr marL="0" marR="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idx="1"/>
            <p:custDataLst>
              <p:tags r:id="rId2"/>
            </p:custDataLst>
          </p:nvPr>
        </p:nvSpPr>
        <p:spPr>
          <a:xfrm>
            <a:off x="669882" y="952508"/>
            <a:ext cx="10852237"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bg>
      <p:bgPr>
        <a:solidFill>
          <a:schemeClr val="bg2"/>
        </a:solidFill>
        <a:effectLst/>
      </p:bgPr>
    </p:bg>
    <p:spTree>
      <p:nvGrpSpPr>
        <p:cNvPr id="1" name=""/>
        <p:cNvGrpSpPr/>
        <p:nvPr/>
      </p:nvGrpSpPr>
      <p:grpSpPr>
        <a:xfrm>
          <a:off x="0" y="0"/>
          <a:ext cx="0" cy="0"/>
        </a:xfrm>
      </p:grpSpPr>
      <p:grpSp>
        <p:nvGrpSpPr>
          <p:cNvPr id="7" name="组合 6"/>
          <p:cNvGrpSpPr/>
          <p:nvPr userDrawn="1">
            <p:custDataLst>
              <p:tags r:id="rId1"/>
            </p:custDataLst>
          </p:nvPr>
        </p:nvGrpSpPr>
        <p:grpSpPr>
          <a:xfrm>
            <a:off x="0" y="0"/>
            <a:ext cx="12192000" cy="6858000"/>
            <a:chExt cx="12192000" cy="6858000"/>
          </a:xfrm>
        </p:grpSpPr>
        <p:sp>
          <p:nvSpPr>
            <p:cNvPr id="8" name="矩形 7"/>
            <p:cNvSpPr/>
            <p:nvPr>
              <p:custDataLst>
                <p:tags r:id="rId2"/>
              </p:custDataLst>
            </p:nvPr>
          </p:nvSpPr>
          <p:spPr>
            <a:xfrm>
              <a:off x="0" y="0"/>
              <a:ext cx="12192000" cy="6858000"/>
            </a:xfrm>
            <a:prstGeom prst="rect">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9" name="图片 8"/>
            <p:cNvPicPr>
              <a:picLocks noChangeAspect="1"/>
            </p:cNvPicPr>
            <p:nvPr>
              <p:custDataLst>
                <p:tags r:id="rId4"/>
              </p:custDataLst>
            </p:nvPr>
          </p:nvPicPr>
          <p:blipFill>
            <a:blip r:embed="rId3"/>
            <a:srcRect r="-1"/>
            <a:stretch>
              <a:fillRect/>
            </a:stretch>
          </p:blipFill>
          <p:spPr>
            <a:xfrm>
              <a:off x="0" y="3808412"/>
              <a:ext cx="12192000" cy="3049588"/>
            </a:xfrm>
            <a:prstGeom prst="rect">
              <a:avLst/>
            </a:prstGeom>
          </p:spPr>
        </p:pic>
      </p:grpSp>
      <p:pic>
        <p:nvPicPr>
          <p:cNvPr id="10" name="图片 9"/>
          <p:cNvPicPr>
            <a:picLocks noChangeAspect="1"/>
          </p:cNvPicPr>
          <p:nvPr userDrawn="1">
            <p:custDataLst>
              <p:tags r:id="rId6"/>
            </p:custDataLst>
          </p:nvPr>
        </p:nvPicPr>
        <p:blipFill>
          <a:blip r:embed="rId5"/>
          <a:stretch>
            <a:fillRect/>
          </a:stretch>
        </p:blipFill>
        <p:spPr>
          <a:xfrm flipH="1">
            <a:off x="-1" y="5486400"/>
            <a:ext cx="12192000" cy="1371600"/>
          </a:xfrm>
          <a:prstGeom prst="rect">
            <a:avLst/>
          </a:prstGeom>
        </p:spPr>
      </p:pic>
      <p:pic>
        <p:nvPicPr>
          <p:cNvPr id="11" name="图片 10"/>
          <p:cNvPicPr>
            <a:picLocks noChangeAspect="1"/>
          </p:cNvPicPr>
          <p:nvPr userDrawn="1">
            <p:custDataLst>
              <p:tags r:id="rId8"/>
            </p:custDataLst>
          </p:nvPr>
        </p:nvPicPr>
        <p:blipFill>
          <a:blip r:embed="rId7"/>
          <a:stretch>
            <a:fillRect/>
          </a:stretch>
        </p:blipFill>
        <p:spPr>
          <a:xfrm>
            <a:off x="7639050" y="3513416"/>
            <a:ext cx="4552950" cy="3344584"/>
          </a:xfrm>
          <a:prstGeom prst="rect">
            <a:avLst/>
          </a:prstGeom>
        </p:spPr>
      </p:pic>
      <p:pic>
        <p:nvPicPr>
          <p:cNvPr id="12" name="图片 11"/>
          <p:cNvPicPr>
            <a:picLocks noChangeAspect="1"/>
          </p:cNvPicPr>
          <p:nvPr userDrawn="1">
            <p:custDataLst>
              <p:tags r:id="rId9"/>
            </p:custDataLst>
          </p:nvPr>
        </p:nvPicPr>
        <p:blipFill>
          <a:blip r:embed="rId5"/>
          <a:srcRect b="39815"/>
          <a:stretch>
            <a:fillRect/>
          </a:stretch>
        </p:blipFill>
        <p:spPr>
          <a:xfrm flipV="1">
            <a:off x="0" y="0"/>
            <a:ext cx="12192000" cy="825500"/>
          </a:xfrm>
          <a:prstGeom prst="rect">
            <a:avLst/>
          </a:prstGeom>
        </p:spPr>
      </p:pic>
      <p:sp>
        <p:nvSpPr>
          <p:cNvPr id="2" name="标题 1"/>
          <p:cNvSpPr>
            <a:spLocks noGrp="1"/>
          </p:cNvSpPr>
          <p:nvPr>
            <p:ph type="title" hasCustomPrompt="1"/>
            <p:custDataLst>
              <p:tags r:id="rId10"/>
            </p:custDataLst>
          </p:nvPr>
        </p:nvSpPr>
        <p:spPr>
          <a:xfrm>
            <a:off x="2006646" y="2296202"/>
            <a:ext cx="8178709" cy="825499"/>
          </a:xfrm>
        </p:spPr>
        <p:txBody>
          <a:bodyPr lIns="101600" tIns="38100" rIns="63500" bIns="38100" anchor="b" anchorCtr="0">
            <a:noAutofit/>
          </a:bodyPr>
          <a:lstStyle>
            <a:lvl1pPr algn="ctr">
              <a:defRPr sz="4000" b="0" u="none" strike="noStrike" kern="1200" cap="none" spc="300" normalizeH="0" baseline="0">
                <a:solidFill>
                  <a:schemeClr val="tx2"/>
                </a:solidFill>
                <a:uFillTx/>
                <a:latin typeface="Arial" panose="020b0604020202020204" pitchFamily="34" charset="0"/>
                <a:ea typeface="汉仪尚巍手书W" panose="00020600040101010101" pitchFamily="18" charset="-122"/>
              </a:defRPr>
            </a:lvl1pPr>
          </a:lstStyle>
          <a:p>
            <a:r>
              <a:rPr lang="zh-CN" altLang="en-US"/>
              <a:t>单击此处编辑标题</a:t>
            </a:r>
            <a:endParaRPr lang="zh-CN" altLang="en-US"/>
          </a:p>
        </p:txBody>
      </p:sp>
      <p:sp>
        <p:nvSpPr>
          <p:cNvPr id="3" name="文本占位符 2"/>
          <p:cNvSpPr>
            <a:spLocks noGrp="1"/>
          </p:cNvSpPr>
          <p:nvPr>
            <p:ph type="body" idx="1"/>
            <p:custDataLst>
              <p:tags r:id="rId11"/>
            </p:custDataLst>
          </p:nvPr>
        </p:nvSpPr>
        <p:spPr>
          <a:xfrm>
            <a:off x="2006646" y="3192997"/>
            <a:ext cx="8178709" cy="1741860"/>
          </a:xfrm>
        </p:spPr>
        <p:txBody>
          <a:bodyPr lIns="101600" tIns="38100" rIns="76200" bIns="38100">
            <a:normAutofit/>
          </a:bodyPr>
          <a:lstStyle>
            <a:lvl1pPr marL="0" indent="0" algn="ctr" eaLnBrk="1" fontAlgn="auto" latinLnBrk="0" hangingPunct="1">
              <a:lnSpc>
                <a:spcPct val="100000"/>
              </a:lnSpc>
              <a:spcAft>
                <a:spcPct val="0"/>
              </a:spcAft>
              <a:buNone/>
              <a:defRPr kumimoji="0" lang="zh-CN" altLang="en-US" sz="18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custDataLst>
              <p:tags r:id="rId12"/>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13"/>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1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endParaRPr>
              <a:sym typeface="+mn-ea"/>
            </a:endParaRPr>
          </a:p>
        </p:txBody>
      </p:sp>
      <p:sp>
        <p:nvSpPr>
          <p:cNvPr id="3" name="内容占位符 2"/>
          <p:cNvSpPr>
            <a:spLocks noGrp="1"/>
          </p:cNvSpPr>
          <p:nvPr>
            <p:ph sz="half" idx="1"/>
            <p:custDataLst>
              <p:tags r:id="rId2"/>
            </p:custDataLst>
          </p:nvPr>
        </p:nvSpPr>
        <p:spPr>
          <a:xfrm>
            <a:off x="669930"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Arial" panose="020b0604020202020204" pitchFamily="34" charset="0"/>
                <a:ea typeface="楷体" panose="020106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4" name="内容占位符 3"/>
          <p:cNvSpPr>
            <a:spLocks noGrp="1"/>
          </p:cNvSpPr>
          <p:nvPr>
            <p:ph sz="half" idx="2"/>
            <p:custDataLst>
              <p:tags r:id="rId3"/>
            </p:custDataLst>
          </p:nvPr>
        </p:nvSpPr>
        <p:spPr>
          <a:xfrm>
            <a:off x="6238877" y="952508"/>
            <a:ext cx="5283242" cy="5388907"/>
          </a:xfrm>
        </p:spPr>
        <p:txBody>
          <a:bodyPr>
            <a:normAutofit/>
          </a:bodyPr>
          <a:lstStyle>
            <a:lvl1pPr>
              <a:defRPr sz="1600" baseline="0">
                <a:latin typeface="Arial" panose="020b0604020202020204" pitchFamily="34" charset="0"/>
                <a:ea typeface="微软雅黑"/>
              </a:defRPr>
            </a:lvl1pPr>
            <a:lvl2pPr>
              <a:defRPr sz="1600" baseline="0">
                <a:latin typeface="Arial" panose="020b0604020202020204" pitchFamily="34" charset="0"/>
                <a:ea typeface="微软雅黑"/>
              </a:defRPr>
            </a:lvl2pPr>
            <a:lvl3pPr>
              <a:defRPr sz="1600" baseline="0">
                <a:latin typeface="Arial" panose="020b0604020202020204" pitchFamily="34" charset="0"/>
                <a:ea typeface="微软雅黑"/>
              </a:defRPr>
            </a:lvl3pPr>
            <a:lvl4pPr>
              <a:defRPr sz="1600" baseline="0">
                <a:latin typeface="Arial" panose="020b0604020202020204" pitchFamily="34" charset="0"/>
                <a:ea typeface="微软雅黑"/>
              </a:defRPr>
            </a:lvl4pPr>
            <a:lvl5pPr>
              <a:defRPr sz="1600" baseline="0">
                <a:latin typeface="Arial" panose="020b0604020202020204" pitchFamily="34" charset="0"/>
                <a:ea typeface="微软雅黑"/>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custDataLst>
              <p:tags r:id="rId4"/>
            </p:custDataLst>
          </p:nvPr>
        </p:nvSpPr>
        <p:spPr/>
        <p:txBody>
          <a:bodyPr>
            <a:normAutofit/>
          </a:bodyPr>
          <a:lstStyle>
            <a:lvl1pPr>
              <a:defRPr baseline="0">
                <a:latin typeface="Arial" panose="020b0604020202020204" pitchFamily="34" charset="0"/>
              </a:defRPr>
            </a:lvl1pPr>
          </a:lstStyle>
          <a:p>
            <a:fld id="{760FBDFE-C587-4B4C-A407-44438C67B59E}"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latin typeface="Arial" panose="020b0604020202020204" pitchFamily="34" charset="0"/>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latin typeface="Arial" panose="020b0604020202020204" pitchFamily="34" charset="0"/>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882"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endParaRPr>
              <a:sym typeface="+mn-ea"/>
            </a:endParaRPr>
          </a:p>
        </p:txBody>
      </p:sp>
      <p:sp>
        <p:nvSpPr>
          <p:cNvPr id="3" name="文本占位符 2"/>
          <p:cNvSpPr>
            <a:spLocks noGrp="1"/>
          </p:cNvSpPr>
          <p:nvPr>
            <p:ph type="body" idx="1" hasCustomPrompt="1"/>
            <p:custDataLst>
              <p:tags r:id="rId2"/>
            </p:custDataLst>
          </p:nvPr>
        </p:nvSpPr>
        <p:spPr>
          <a:xfrm>
            <a:off x="669930" y="952508"/>
            <a:ext cx="5283242" cy="381003"/>
          </a:xfrm>
        </p:spPr>
        <p:txBody>
          <a:bodyPr lIns="101600" tIns="38100" rIns="76200" bIns="38100" anchor="t" anchorCtr="0">
            <a:normAutofit/>
          </a:bodyPr>
          <a:lstStyle>
            <a:lvl1pPr marL="0" indent="0" eaLnBrk="1" fontAlgn="auto" latinLnBrk="0" hangingPunct="1">
              <a:lnSpc>
                <a:spcPct val="100000"/>
              </a:lnSpc>
              <a:spcAft>
                <a:spcPct val="0"/>
              </a:spcAft>
              <a:buNone/>
              <a:defRPr sz="2000" b="0" u="none" strike="noStrike" kern="1200" cap="none" spc="200" normalizeH="0" baseline="0">
                <a:solidFill>
                  <a:schemeClr val="tx1">
                    <a:lumMod val="85000"/>
                    <a:lumOff val="15000"/>
                  </a:schemeClr>
                </a:solidFill>
                <a:uFillTx/>
                <a:latin typeface="Arial" panose="020b0604020202020204" pitchFamily="34" charset="0"/>
                <a:ea typeface="楷体" panose="02010609060101010101" pitchFamily="49" charset="-122"/>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单击此处编辑文本</a:t>
            </a:r>
            <a:endParaRPr lang="zh-CN" altLang="en-US"/>
          </a:p>
        </p:txBody>
      </p:sp>
      <p:sp>
        <p:nvSpPr>
          <p:cNvPr id="4" name="内容占位符 3"/>
          <p:cNvSpPr>
            <a:spLocks noGrp="1"/>
          </p:cNvSpPr>
          <p:nvPr>
            <p:ph sz="half" idx="2"/>
            <p:custDataLst>
              <p:tags r:id="rId3"/>
            </p:custDataLst>
          </p:nvPr>
        </p:nvSpPr>
        <p:spPr>
          <a:xfrm>
            <a:off x="669925" y="1406525"/>
            <a:ext cx="5283200"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5" name="文本占位符 4"/>
          <p:cNvSpPr>
            <a:spLocks noGrp="1"/>
          </p:cNvSpPr>
          <p:nvPr>
            <p:ph type="body" sz="quarter" idx="3" hasCustomPrompt="1"/>
            <p:custDataLst>
              <p:tags r:id="rId4"/>
            </p:custDataLst>
          </p:nvPr>
        </p:nvSpPr>
        <p:spPr>
          <a:xfrm>
            <a:off x="6235750" y="952508"/>
            <a:ext cx="5283242" cy="381003"/>
          </a:xfrm>
        </p:spPr>
        <p:txBody>
          <a:bodyPr vert="horz" lIns="101600" tIns="38100" rIns="76200" bIns="38100" rtlCol="0" anchor="t" anchorCtr="0">
            <a:normAutofit/>
          </a:bodyPr>
          <a:lstStyle>
            <a:lvl1pPr marL="0" marR="0" lvl="0" indent="0" algn="l" defTabSz="914400" rtl="0" eaLnBrk="1" fontAlgn="auto" latinLnBrk="0" hangingPunct="1">
              <a:lnSpc>
                <a:spcPct val="100000"/>
              </a:lnSpc>
              <a:spcBef>
                <a:spcPct val="0"/>
              </a:spcBef>
              <a:spcAft>
                <a:spcPct val="0"/>
              </a:spcAft>
              <a:buFont typeface="Arial" panose="020b0604020202020204" pitchFamily="34" charset="0"/>
              <a:buNone/>
              <a:defRPr kumimoji="0" lang="zh-CN" altLang="en-US" sz="2000" b="0" i="0" u="none" strike="noStrike" kern="1200" cap="none" spc="200" normalizeH="0" baseline="0" noProof="1">
                <a:solidFill>
                  <a:schemeClr val="tx1">
                    <a:lumMod val="85000"/>
                    <a:lumOff val="15000"/>
                  </a:schemeClr>
                </a:solidFill>
                <a:uFillTx/>
                <a:latin typeface="Arial" panose="020b0604020202020204" pitchFamily="34" charset="0"/>
                <a:ea typeface="微软雅黑"/>
                <a:cs typeface="+mn-cs"/>
                <a:sym typeface="+mn-ea"/>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a:sym typeface="+mn-ea"/>
              </a:rPr>
              <a:t>单击此处编辑文本</a:t>
            </a:r>
            <a:endParaRPr>
              <a:sym typeface="+mn-ea"/>
            </a:endParaRPr>
          </a:p>
        </p:txBody>
      </p:sp>
      <p:sp>
        <p:nvSpPr>
          <p:cNvPr id="6" name="内容占位符 5"/>
          <p:cNvSpPr>
            <a:spLocks noGrp="1"/>
          </p:cNvSpPr>
          <p:nvPr>
            <p:ph sz="quarter" idx="4"/>
            <p:custDataLst>
              <p:tags r:id="rId5"/>
            </p:custDataLst>
          </p:nvPr>
        </p:nvSpPr>
        <p:spPr>
          <a:xfrm>
            <a:off x="6235750" y="1406525"/>
            <a:ext cx="5283242" cy="4934752"/>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微软雅黑"/>
                <a:cs typeface="+mn-cs"/>
                <a:sym typeface="+mn-ea"/>
              </a:defRPr>
            </a:lvl5pPr>
          </a:lstStyle>
          <a:p>
            <a:pPr lvl="0"/>
            <a:r>
              <a:rPr>
                <a:sym typeface="+mn-ea"/>
              </a:rPr>
              <a:t>单击此处编辑母版文本样式</a:t>
            </a:r>
            <a:endParaRPr>
              <a:sym typeface="+mn-ea"/>
            </a:endParaRPr>
          </a:p>
          <a:p>
            <a:pPr lvl="1"/>
            <a:r>
              <a:rPr>
                <a:sym typeface="+mn-ea"/>
              </a:rPr>
              <a:t>第二级</a:t>
            </a:r>
            <a:endParaRPr>
              <a:sym typeface="+mn-ea"/>
            </a:endParaRPr>
          </a:p>
          <a:p>
            <a:pPr lvl="2"/>
            <a:r>
              <a:rPr>
                <a:sym typeface="+mn-ea"/>
              </a:rPr>
              <a:t>第三级</a:t>
            </a:r>
            <a:endParaRPr>
              <a:sym typeface="+mn-ea"/>
            </a:endParaRPr>
          </a:p>
          <a:p>
            <a:pPr lvl="3"/>
            <a:r>
              <a:rPr>
                <a:sym typeface="+mn-ea"/>
              </a:rPr>
              <a:t>第四级</a:t>
            </a:r>
            <a:endParaRPr>
              <a:sym typeface="+mn-ea"/>
            </a:endParaRPr>
          </a:p>
          <a:p>
            <a:pPr lvl="4"/>
            <a:r>
              <a:rPr>
                <a:sym typeface="+mn-ea"/>
              </a:rPr>
              <a:t>第五级</a:t>
            </a:r>
            <a:endParaRPr>
              <a:sym typeface="+mn-ea"/>
            </a:endParaRPr>
          </a:p>
        </p:txBody>
      </p:sp>
      <p:sp>
        <p:nvSpPr>
          <p:cNvPr id="7" name="日期占位符 6"/>
          <p:cNvSpPr>
            <a:spLocks noGrp="1"/>
          </p:cNvSpPr>
          <p:nvPr>
            <p:ph type="dt" sz="half" idx="10"/>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8" name="页脚占位符 7"/>
          <p:cNvSpPr>
            <a:spLocks noGrp="1"/>
          </p:cNvSpPr>
          <p:nvPr>
            <p:ph type="ftr" sz="quarter" idx="11"/>
            <p:custDataLst>
              <p:tags r:id="rId7"/>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9" name="灯片编号占位符 8"/>
          <p:cNvSpPr>
            <a:spLocks noGrp="1"/>
          </p:cNvSpPr>
          <p:nvPr>
            <p:ph type="sldNum" sz="quarter" idx="12"/>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bg>
      <p:bgPr>
        <a:solidFill>
          <a:schemeClr val="bg2"/>
        </a:solidFill>
        <a:effectLst/>
      </p:bgPr>
    </p:bg>
    <p:spTree>
      <p:nvGrpSpPr>
        <p:cNvPr id="1" name=""/>
        <p:cNvGrpSpPr/>
        <p:nvPr/>
      </p:nvGrpSpPr>
      <p:grpSpPr>
        <a:xfrm>
          <a:off x="0" y="0"/>
          <a:ext cx="0" cy="0"/>
        </a:xfrm>
      </p:grpSpPr>
      <p:grpSp>
        <p:nvGrpSpPr>
          <p:cNvPr id="6" name="组合 5"/>
          <p:cNvGrpSpPr/>
          <p:nvPr userDrawn="1">
            <p:custDataLst>
              <p:tags r:id="rId1"/>
            </p:custDataLst>
          </p:nvPr>
        </p:nvGrpSpPr>
        <p:grpSpPr>
          <a:xfrm>
            <a:off x="0" y="0"/>
            <a:ext cx="12192000" cy="6858000"/>
            <a:chExt cx="12192000" cy="6858000"/>
          </a:xfrm>
        </p:grpSpPr>
        <p:sp>
          <p:nvSpPr>
            <p:cNvPr id="7" name="矩形 6"/>
            <p:cNvSpPr/>
            <p:nvPr>
              <p:custDataLst>
                <p:tags r:id="rId2"/>
              </p:custDataLst>
            </p:nvPr>
          </p:nvSpPr>
          <p:spPr>
            <a:xfrm>
              <a:off x="0" y="0"/>
              <a:ext cx="12192000" cy="6858000"/>
            </a:xfrm>
            <a:prstGeom prst="rect">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8" name="图片 7"/>
            <p:cNvPicPr>
              <a:picLocks noChangeAspect="1"/>
            </p:cNvPicPr>
            <p:nvPr>
              <p:custDataLst>
                <p:tags r:id="rId4"/>
              </p:custDataLst>
            </p:nvPr>
          </p:nvPicPr>
          <p:blipFill>
            <a:blip r:embed="rId3"/>
            <a:srcRect r="-1"/>
            <a:stretch>
              <a:fillRect/>
            </a:stretch>
          </p:blipFill>
          <p:spPr>
            <a:xfrm>
              <a:off x="0" y="3808412"/>
              <a:ext cx="12192000" cy="3049588"/>
            </a:xfrm>
            <a:prstGeom prst="rect">
              <a:avLst/>
            </a:prstGeom>
          </p:spPr>
        </p:pic>
      </p:grpSp>
      <p:pic>
        <p:nvPicPr>
          <p:cNvPr id="10" name="图片 9"/>
          <p:cNvPicPr>
            <a:picLocks noChangeAspect="1"/>
          </p:cNvPicPr>
          <p:nvPr userDrawn="1">
            <p:custDataLst>
              <p:tags r:id="rId6"/>
            </p:custDataLst>
          </p:nvPr>
        </p:nvPicPr>
        <p:blipFill>
          <a:blip r:embed="rId5"/>
          <a:stretch>
            <a:fillRect/>
          </a:stretch>
        </p:blipFill>
        <p:spPr>
          <a:xfrm>
            <a:off x="0" y="0"/>
            <a:ext cx="12192000" cy="4700564"/>
          </a:xfrm>
          <a:prstGeom prst="rect">
            <a:avLst/>
          </a:prstGeom>
        </p:spPr>
      </p:pic>
      <p:sp>
        <p:nvSpPr>
          <p:cNvPr id="2" name="标题 1"/>
          <p:cNvSpPr>
            <a:spLocks noGrp="1"/>
          </p:cNvSpPr>
          <p:nvPr>
            <p:ph type="title"/>
            <p:custDataLst>
              <p:tags r:id="rId7"/>
            </p:custDataLst>
          </p:nvPr>
        </p:nvSpPr>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endParaRPr>
              <a:sym typeface="+mn-ea"/>
            </a:endParaRPr>
          </a:p>
        </p:txBody>
      </p:sp>
      <p:sp>
        <p:nvSpPr>
          <p:cNvPr id="3" name="日期占位符 2"/>
          <p:cNvSpPr>
            <a:spLocks noGrp="1"/>
          </p:cNvSpPr>
          <p:nvPr>
            <p:ph type="dt" sz="half" idx="10"/>
            <p:custDataLst>
              <p:tags r:id="rId8"/>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4" name="页脚占位符 3"/>
          <p:cNvSpPr>
            <a:spLocks noGrp="1"/>
          </p:cNvSpPr>
          <p:nvPr>
            <p:ph type="ftr" sz="quarter" idx="11"/>
            <p:custDataLst>
              <p:tags r:id="rId9"/>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5" name="灯片编号占位符 4"/>
          <p:cNvSpPr>
            <a:spLocks noGrp="1"/>
          </p:cNvSpPr>
          <p:nvPr>
            <p:ph type="sldNum" sz="quarter" idx="12"/>
            <p:custDataLst>
              <p:tags r:id="rId10"/>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bg>
      <p:bgPr>
        <a:solidFill>
          <a:schemeClr val="bg2"/>
        </a:solidFill>
        <a:effectLst/>
      </p:bgPr>
    </p:bg>
    <p:spTree>
      <p:nvGrpSpPr>
        <p:cNvPr id="1" name=""/>
        <p:cNvGrpSpPr/>
        <p:nvPr/>
      </p:nvGrpSpPr>
      <p:grpSpPr>
        <a:xfrm>
          <a:off x="0" y="0"/>
          <a:ext cx="0" cy="0"/>
        </a:xfrm>
      </p:grpSpPr>
      <p:sp>
        <p:nvSpPr>
          <p:cNvPr id="2" name="日期占位符 1"/>
          <p:cNvSpPr>
            <a:spLocks noGrp="1"/>
          </p:cNvSpPr>
          <p:nvPr>
            <p:ph type="dt" sz="half" idx="10"/>
            <p:custDataLst>
              <p:tags r:id="rId1"/>
            </p:custDataLst>
          </p:nvPr>
        </p:nvSpPr>
        <p:spPr/>
        <p:txBody>
          <a:bodyPr/>
          <a:lstStyle>
            <a:lvl1pPr>
              <a:defRPr>
                <a:solidFill>
                  <a:schemeClr val="tx1">
                    <a:lumMod val="85000"/>
                    <a:lumOff val="15000"/>
                  </a:schemeClr>
                </a:solidFill>
              </a:defRPr>
            </a:lvl1pPr>
          </a:lstStyle>
          <a:p>
            <a:fld id="{760FBDFE-C587-4B4C-A407-44438C67B59E}" type="datetimeFigureOut">
              <a:rPr lang="zh-CN" altLang="en-US" smtClean="0"/>
              <a:t/>
            </a:fld>
            <a:endParaRPr lang="zh-CN" altLang="en-US"/>
          </a:p>
        </p:txBody>
      </p:sp>
      <p:sp>
        <p:nvSpPr>
          <p:cNvPr id="3" name="页脚占位符 2"/>
          <p:cNvSpPr>
            <a:spLocks noGrp="1"/>
          </p:cNvSpPr>
          <p:nvPr>
            <p:ph type="ftr" sz="quarter" idx="11"/>
            <p:custDataLst>
              <p:tags r:id="rId2"/>
            </p:custDataLst>
          </p:nvPr>
        </p:nvSpPr>
        <p:spPr/>
        <p:txBody>
          <a:bodyPr/>
          <a:lstStyle>
            <a:lvl1pPr>
              <a:defRPr>
                <a:solidFill>
                  <a:schemeClr val="tx1">
                    <a:lumMod val="85000"/>
                    <a:lumOff val="15000"/>
                  </a:schemeClr>
                </a:solidFill>
              </a:defRPr>
            </a:lvl1pPr>
          </a:lstStyle>
          <a:p>
            <a:endParaRPr lang="zh-CN" altLang="en-US"/>
          </a:p>
        </p:txBody>
      </p:sp>
      <p:sp>
        <p:nvSpPr>
          <p:cNvPr id="4" name="灯片编号占位符 3"/>
          <p:cNvSpPr>
            <a:spLocks noGrp="1"/>
          </p:cNvSpPr>
          <p:nvPr>
            <p:ph type="sldNum" sz="quarter" idx="12"/>
            <p:custDataLst>
              <p:tags r:id="rId3"/>
            </p:custDataLst>
          </p:nvPr>
        </p:nvSpPr>
        <p:spPr/>
        <p:txBody>
          <a:bodyPr/>
          <a:lstStyle>
            <a:lvl1pPr>
              <a:defRPr>
                <a:solidFill>
                  <a:schemeClr val="tx1">
                    <a:lumMod val="85000"/>
                    <a:lumOff val="15000"/>
                  </a:schemeClr>
                </a:solidFill>
              </a:defRPr>
            </a:lvl1pPr>
          </a:lstStyle>
          <a:p>
            <a:fld id="{49AE70B2-8BF9-45C0-BB95-33D1B9D3A854}" type="slidenum">
              <a:rPr lang="zh-CN" altLang="en-US" smtClean="0"/>
              <a:t/>
            </a:fld>
            <a:endParaRPr lang="zh-CN" altLang="en-US"/>
          </a:p>
        </p:txBody>
      </p:sp>
    </p:spTree>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图片与标题">
    <p:bg>
      <p:bgPr>
        <a:solidFill>
          <a:schemeClr val="bg2"/>
        </a:solidFill>
        <a:effectLst/>
      </p:bgPr>
    </p:bg>
    <p:spTree>
      <p:nvGrpSpPr>
        <p:cNvPr id="1" name=""/>
        <p:cNvGrpSpPr/>
        <p:nvPr/>
      </p:nvGrpSpPr>
      <p:grpSpPr>
        <a:xfrm>
          <a:off x="0" y="0"/>
          <a:ext cx="0" cy="0"/>
        </a:xfrm>
      </p:grpSpPr>
      <p:sp>
        <p:nvSpPr>
          <p:cNvPr id="2" name="标题 1"/>
          <p:cNvSpPr>
            <a:spLocks noGrp="1"/>
          </p:cNvSpPr>
          <p:nvPr>
            <p:ph type="title"/>
            <p:custDataLst>
              <p:tags r:id="rId1"/>
            </p:custDataLst>
          </p:nvPr>
        </p:nvSpPr>
        <p:spPr>
          <a:xfrm>
            <a:off x="669930" y="443234"/>
            <a:ext cx="10852237" cy="441964"/>
          </a:xfrm>
        </p:spPr>
        <p:txBody>
          <a:bodyPr vert="horz" lIns="101600" tIns="38100" rIns="76200" bIns="38100" rtlCol="0" anchor="t" anchorCtr="0">
            <a:normAutofit/>
          </a:bodyPr>
          <a:lstStyle>
            <a:lvl1pPr marL="0" marR="0" lvl="0" algn="l" defTabSz="914400" rtl="0" eaLnBrk="1" fontAlgn="auto" latinLnBrk="0" hangingPunct="1">
              <a:lnSpc>
                <a:spcPct val="100000"/>
              </a:lnSpc>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endParaRPr>
              <a:sym typeface="+mn-ea"/>
            </a:endParaRPr>
          </a:p>
        </p:txBody>
      </p:sp>
      <p:sp>
        <p:nvSpPr>
          <p:cNvPr id="3" name="图片占位符 2"/>
          <p:cNvSpPr>
            <a:spLocks noGrp="1"/>
          </p:cNvSpPr>
          <p:nvPr>
            <p:ph type="pic" idx="1"/>
            <p:custDataLst>
              <p:tags r:id="rId2"/>
            </p:custDataLst>
          </p:nvPr>
        </p:nvSpPr>
        <p:spPr>
          <a:xfrm>
            <a:off x="669930" y="952508"/>
            <a:ext cx="5283242" cy="5388907"/>
          </a:xfrm>
        </p:spPr>
        <p:txBody>
          <a:bodyPr vert="horz" lIns="101600" tIns="0" rIns="82550" bIns="0" rtlCol="0">
            <a:normAutofit/>
          </a:bodyPr>
          <a:lstStyle>
            <a:lvl1pPr marL="0" marR="0" lvl="0" indent="0" algn="l" defTabSz="914400" rtl="0" eaLnBrk="1" fontAlgn="auto" latinLnBrk="0" hangingPunct="1">
              <a:lnSpc>
                <a:spcPct val="130000"/>
              </a:lnSpc>
              <a:spcBef>
                <a:spcPct val="0"/>
              </a:spcBef>
              <a:spcAft>
                <a:spcPts val="1000"/>
              </a:spcAft>
              <a:buFont typeface="Arial" panose="020b0604020202020204" pitchFamily="34" charset="0"/>
              <a:buNone/>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vl2pPr marL="685800" marR="0" lvl="1"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kumimoji="0" lang="zh-CN" altLang="en-US" sz="1600" b="0" i="0" u="none" strike="noStrike" kern="1200" cap="none" spc="150" normalizeH="0" baseline="0" noProof="1">
                <a:solidFill>
                  <a:schemeClr val="tx1"/>
                </a:solidFill>
                <a:uFillTx/>
                <a:latin typeface="+mn-lt"/>
                <a:ea typeface="+mn-ea"/>
                <a:cs typeface="+mn-cs"/>
                <a:sym typeface="+mn-ea"/>
              </a:defRPr>
            </a:lvl2pPr>
            <a:lvl3pPr marL="1143000" marR="0" lvl="2"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3pPr>
            <a:lvl4pPr marL="1600200" marR="0" lvl="3"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4pPr>
            <a:lvl5pPr marL="2057400" marR="0" lvl="4"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solidFill>
                <a:uFillTx/>
                <a:latin typeface="+mn-lt"/>
                <a:ea typeface="+mn-ea"/>
                <a:cs typeface="+mn-cs"/>
                <a:sym typeface="+mn-ea"/>
              </a:defRPr>
            </a:lvl5pPr>
          </a:lstStyle>
          <a:p>
            <a:pPr lvl="0"/>
            <a:endParaRPr>
              <a:sym typeface="+mn-ea"/>
            </a:endParaRPr>
          </a:p>
        </p:txBody>
      </p:sp>
      <p:sp>
        <p:nvSpPr>
          <p:cNvPr id="4" name="文本占位符 3"/>
          <p:cNvSpPr>
            <a:spLocks noGrp="1"/>
          </p:cNvSpPr>
          <p:nvPr>
            <p:ph type="body" sz="half" idx="2"/>
            <p:custDataLst>
              <p:tags r:id="rId3"/>
            </p:custDataLst>
          </p:nvPr>
        </p:nvSpPr>
        <p:spPr>
          <a:xfrm>
            <a:off x="6238925" y="952508"/>
            <a:ext cx="5283242" cy="5388907"/>
          </a:xfrm>
        </p:spPr>
        <p:txBody>
          <a:bodyPr vert="horz" lIns="101600" tIns="0" rIns="82550" bIns="0" rtlCol="0">
            <a:normAutofit/>
          </a:bodyPr>
          <a:lstStyle>
            <a:lvl1pPr marL="228600" marR="0" lvl="0" indent="-228600" algn="l" defTabSz="914400" rtl="0" eaLnBrk="1" fontAlgn="auto" latinLnBrk="0" hangingPunct="1">
              <a:lnSpc>
                <a:spcPct val="130000"/>
              </a:lnSpc>
              <a:spcBef>
                <a:spcPct val="0"/>
              </a:spcBef>
              <a:spcAft>
                <a:spcPts val="1000"/>
              </a:spcAft>
              <a:buFont typeface="Arial" panose="020b0604020202020204" pitchFamily="34" charset="0"/>
              <a:buChar char="•"/>
              <a:defRPr kumimoji="0" lang="zh-CN" altLang="en-US" sz="1600" b="0" i="0" u="none" strike="noStrike" kern="1200" cap="none" spc="15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n-cs"/>
                <a:sym typeface="+mn-ea"/>
              </a:defRPr>
            </a:lvl1pPr>
          </a:lstStyle>
          <a:p>
            <a:pPr lvl="0"/>
            <a:r>
              <a:rPr>
                <a:sym typeface="+mn-ea"/>
              </a:rPr>
              <a:t>单击此处编辑母版文本样式</a:t>
            </a:r>
            <a:endParaRPr>
              <a:sym typeface="+mn-ea"/>
            </a:endParaRPr>
          </a:p>
        </p:txBody>
      </p:sp>
      <p:sp>
        <p:nvSpPr>
          <p:cNvPr id="5" name="日期占位符 4"/>
          <p:cNvSpPr>
            <a:spLocks noGrp="1"/>
          </p:cNvSpPr>
          <p:nvPr>
            <p:ph type="dt" sz="half" idx="10"/>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9EFD9D74-47D9-4702-A33C-335B63B48DBF}" type="datetimeFigureOut">
              <a:rPr lang="zh-CN" altLang="en-US" smtClean="0"/>
              <a:t/>
            </a:fld>
            <a:endParaRPr lang="zh-CN" altLang="en-US"/>
          </a:p>
        </p:txBody>
      </p:sp>
      <p:sp>
        <p:nvSpPr>
          <p:cNvPr id="6" name="页脚占位符 5"/>
          <p:cNvSpPr>
            <a:spLocks noGrp="1"/>
          </p:cNvSpPr>
          <p:nvPr>
            <p:ph type="ftr" sz="quarter" idx="11"/>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7" name="灯片编号占位符 6"/>
          <p:cNvSpPr>
            <a:spLocks noGrp="1"/>
          </p:cNvSpPr>
          <p:nvPr>
            <p:ph type="sldNum" sz="quarter" idx="12"/>
            <p:custDataLst>
              <p:tags r:id="rId6"/>
            </p:custDataLst>
          </p:nvPr>
        </p:nvSpPr>
        <p:spPr/>
        <p:txBody>
          <a:bodyPr>
            <a:normAutofit/>
          </a:bodyPr>
          <a:lstStyle>
            <a:lvl1pPr>
              <a:defRPr baseline="0">
                <a:solidFill>
                  <a:schemeClr val="tx1">
                    <a:lumMod val="85000"/>
                    <a:lumOff val="15000"/>
                  </a:schemeClr>
                </a:solidFill>
                <a:latin typeface="Arial" panose="020b0604020202020204" pitchFamily="34" charset="0"/>
                <a:ea typeface="楷体" panose="02010609060101010101" pitchFamily="49" charset="-122"/>
              </a:defRPr>
            </a:lvl1pPr>
          </a:lstStyle>
          <a:p>
            <a:fld id="{FABC47A4-756D-490B-A52F-7D9E2C9FC05F}" type="slidenum">
              <a:rPr lang="zh-CN" altLang="en-US" smtClean="0"/>
              <a:t>0</a:t>
            </a:fld>
            <a:endParaRPr lang="zh-CN" altLang="en-US"/>
          </a:p>
        </p:txBody>
      </p:sp>
    </p:spTree>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竖排标题与文本">
    <p:bg>
      <p:bgPr>
        <a:solidFill>
          <a:schemeClr val="bg2"/>
        </a:solidFill>
        <a:effectLst/>
      </p:bgPr>
    </p:bg>
    <p:spTree>
      <p:nvGrpSpPr>
        <p:cNvPr id="1" name=""/>
        <p:cNvGrpSpPr/>
        <p:nvPr/>
      </p:nvGrpSpPr>
      <p:grpSpPr>
        <a:xfrm>
          <a:off x="0" y="0"/>
          <a:ext cx="0" cy="0"/>
        </a:xfrm>
      </p:grpSpPr>
      <p:sp>
        <p:nvSpPr>
          <p:cNvPr id="2" name="竖排标题 1"/>
          <p:cNvSpPr>
            <a:spLocks noGrp="1"/>
          </p:cNvSpPr>
          <p:nvPr>
            <p:ph type="title" orient="vert"/>
            <p:custDataLst>
              <p:tags r:id="rId1"/>
            </p:custDataLst>
          </p:nvPr>
        </p:nvSpPr>
        <p:spPr>
          <a:xfrm>
            <a:off x="10571135" y="952508"/>
            <a:ext cx="950984" cy="5388907"/>
          </a:xfrm>
        </p:spPr>
        <p:txBody>
          <a:bodyPr vert="eaVert" lIns="101600" tIns="38100" rIns="76200" bIns="38100" rtlCol="0" anchor="ctr" anchorCtr="0">
            <a:normAutofit/>
          </a:bodyPr>
          <a:lstStyle>
            <a:lvl1pPr marL="0" marR="0" lvl="0" algn="l" defTabSz="914400" rtl="0" eaLnBrk="1" fontAlgn="auto" latinLnBrk="0" hangingPunct="1">
              <a:lnSpc>
                <a:spcPct val="100000"/>
              </a:lnSpc>
              <a:spcAft>
                <a:spcPct val="0"/>
              </a:spcAft>
              <a:buNone/>
              <a:defRPr kumimoji="0" lang="zh-CN" altLang="en-US" sz="2400" b="1" i="0" u="none" strike="noStrike" kern="1200" cap="none" spc="200" normalizeH="0" baseline="0" noProof="1">
                <a:solidFill>
                  <a:schemeClr val="tx1">
                    <a:lumMod val="85000"/>
                    <a:lumOff val="15000"/>
                  </a:schemeClr>
                </a:solidFill>
                <a:uFillTx/>
                <a:latin typeface="Arial" panose="020b0604020202020204" pitchFamily="34" charset="0"/>
                <a:ea typeface="楷体" panose="02010609060101010101" pitchFamily="49" charset="-122"/>
                <a:cs typeface="+mj-cs"/>
                <a:sym typeface="+mn-ea"/>
              </a:defRPr>
            </a:lvl1pPr>
          </a:lstStyle>
          <a:p>
            <a:pPr lvl="0"/>
            <a:r>
              <a:rPr>
                <a:sym typeface="+mn-ea"/>
              </a:rPr>
              <a:t>单击此处编辑母版标题样式</a:t>
            </a:r>
            <a:endParaRPr>
              <a:sym typeface="+mn-ea"/>
            </a:endParaRPr>
          </a:p>
        </p:txBody>
      </p:sp>
      <p:sp>
        <p:nvSpPr>
          <p:cNvPr id="3" name="竖排文字占位符 2"/>
          <p:cNvSpPr>
            <a:spLocks noGrp="1"/>
          </p:cNvSpPr>
          <p:nvPr>
            <p:ph type="body" orient="vert" idx="1"/>
            <p:custDataLst>
              <p:tags r:id="rId2"/>
            </p:custDataLst>
          </p:nvPr>
        </p:nvSpPr>
        <p:spPr>
          <a:xfrm>
            <a:off x="669925" y="952500"/>
            <a:ext cx="9828101" cy="5388907"/>
          </a:xfrm>
        </p:spPr>
        <p:txBody>
          <a:bodyPr vert="eaVert">
            <a:normAutofit/>
          </a:bodyPr>
          <a:lstStyle>
            <a:lvl1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1pPr>
            <a:lvl2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2pPr>
            <a:lvl3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3pPr>
            <a:lvl4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4pPr>
            <a:lvl5pPr indent="0" eaLnBrk="1" fontAlgn="auto" latinLnBrk="0" hangingPunct="1">
              <a:defRPr baseline="0">
                <a:solidFill>
                  <a:schemeClr val="tx1">
                    <a:lumMod val="85000"/>
                    <a:lumOff val="15000"/>
                  </a:schemeClr>
                </a:solidFill>
                <a:latin typeface="Arial" panose="020b0604020202020204" pitchFamily="34" charset="0"/>
                <a:ea typeface="楷体" panose="02010609060101010101" pitchFamily="49" charset="-122"/>
              </a:defRPr>
            </a:lvl5p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custDataLst>
              <p:tags r:id="rId3"/>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11"/>
            <p:custDataLst>
              <p:tags r:id="rId4"/>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endParaRPr lang="zh-CN" altLang="en-US"/>
          </a:p>
        </p:txBody>
      </p:sp>
      <p:sp>
        <p:nvSpPr>
          <p:cNvPr id="6" name="灯片编号占位符 5"/>
          <p:cNvSpPr>
            <a:spLocks noGrp="1"/>
          </p:cNvSpPr>
          <p:nvPr>
            <p:ph type="sldNum" sz="quarter" idx="12"/>
            <p:custDataLst>
              <p:tags r:id="rId5"/>
            </p:custDataLst>
          </p:nvPr>
        </p:nvSpPr>
        <p:spPr/>
        <p:txBody>
          <a:bodyPr>
            <a:normAutofit/>
          </a:bodyPr>
          <a:lstStyle>
            <a:lvl1pPr>
              <a:defRPr baseline="0">
                <a:solidFill>
                  <a:schemeClr val="tx1">
                    <a:lumMod val="85000"/>
                    <a:lumOff val="15000"/>
                  </a:schemeClr>
                </a:solidFill>
                <a:latin typeface="Arial" panose="020b0604020202020204" pitchFamily="34" charset="0"/>
              </a:defRPr>
            </a:lvl1pPr>
          </a:lstStyle>
          <a:p>
            <a:fld id="{49AE70B2-8BF9-45C0-BB95-33D1B9D3A854}" type="slidenum">
              <a:rPr lang="zh-CN" altLang="en-US" smtClean="0"/>
              <a:t>0</a:t>
            </a:fld>
            <a:endParaRPr lang="zh-CN" altLang="en-US"/>
          </a:p>
        </p:txBody>
      </p:sp>
    </p:spTree>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ags" Target="../tags/tag75.xml" /><Relationship Id="rId13" Type="http://schemas.openxmlformats.org/officeDocument/2006/relationships/tags" Target="../tags/tag76.xml" /><Relationship Id="rId14" Type="http://schemas.openxmlformats.org/officeDocument/2006/relationships/tags" Target="../tags/tag77.xml" /><Relationship Id="rId15" Type="http://schemas.openxmlformats.org/officeDocument/2006/relationships/tags" Target="../tags/tag78.xml" /><Relationship Id="rId16" Type="http://schemas.openxmlformats.org/officeDocument/2006/relationships/tags" Target="../tags/tag79.xml" /><Relationship Id="rId17" Type="http://schemas.openxmlformats.org/officeDocument/2006/relationships/tags" Target="../tags/tag80.xml" /><Relationship Id="rId18"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Pr>
        <a:solidFill>
          <a:schemeClr val="bg2"/>
        </a:solidFill>
        <a:effectLst/>
      </p:bgPr>
    </p:bg>
    <p:spTree>
      <p:nvGrpSpPr>
        <p:cNvPr id="1" name=""/>
        <p:cNvGrpSpPr/>
        <p:nvPr/>
      </p:nvGrpSpPr>
      <p:grpSpPr>
        <a:xfrm>
          <a:off x="0" y="0"/>
          <a:ext cx="0" cy="0"/>
        </a:xfrm>
      </p:grpSpPr>
      <p:sp>
        <p:nvSpPr>
          <p:cNvPr id="2" name="标题占位符 1"/>
          <p:cNvSpPr>
            <a:spLocks noGrp="1"/>
          </p:cNvSpPr>
          <p:nvPr>
            <p:ph type="title"/>
            <p:custDataLst>
              <p:tags r:id="rId12"/>
            </p:custDataLst>
          </p:nvPr>
        </p:nvSpPr>
        <p:spPr>
          <a:xfrm>
            <a:off x="669882" y="443230"/>
            <a:ext cx="10852237" cy="441964"/>
          </a:xfrm>
          <a:prstGeom prst="rect">
            <a:avLst/>
          </a:prstGeom>
        </p:spPr>
        <p:txBody>
          <a:bodyPr vert="horz" lIns="101600" tIns="38100" rIns="76200" bIns="38100" rtlCol="0" anchor="t" anchorCtr="0">
            <a:normAutofit/>
          </a:bodyPr>
          <a:lstStyle/>
          <a:p>
            <a:r>
              <a:rPr lang="zh-CN" altLang="en-US"/>
              <a:t>单击此处编辑母版标题样式</a:t>
            </a:r>
            <a:endParaRPr lang="zh-CN" altLang="en-US"/>
          </a:p>
        </p:txBody>
      </p:sp>
      <p:sp>
        <p:nvSpPr>
          <p:cNvPr id="3" name="文本占位符 2"/>
          <p:cNvSpPr>
            <a:spLocks noGrp="1"/>
          </p:cNvSpPr>
          <p:nvPr>
            <p:ph type="body" idx="1"/>
            <p:custDataLst>
              <p:tags r:id="rId13"/>
            </p:custDataLst>
          </p:nvPr>
        </p:nvSpPr>
        <p:spPr>
          <a:xfrm>
            <a:off x="669882" y="952508"/>
            <a:ext cx="10852237" cy="5388907"/>
          </a:xfrm>
          <a:prstGeom prst="rect">
            <a:avLst/>
          </a:prstGeom>
        </p:spPr>
        <p:txBody>
          <a:bodyPr vert="horz" lIns="101600" tIns="0" rIns="82550" bIns="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custDataLst>
              <p:tags r:id="rId14"/>
            </p:custDataLst>
          </p:nvPr>
        </p:nvSpPr>
        <p:spPr>
          <a:xfrm>
            <a:off x="879742" y="6349833"/>
            <a:ext cx="2700000" cy="316800"/>
          </a:xfrm>
          <a:prstGeom prst="rect">
            <a:avLst/>
          </a:prstGeom>
        </p:spPr>
        <p:txBody>
          <a:bodyPr vert="horz" lIns="91440" tIns="45720" rIns="91440" bIns="45720" rtlCol="0" anchor="ctr">
            <a:normAutofit/>
          </a:bodyPr>
          <a:lstStyle>
            <a:lvl1pPr algn="l">
              <a:defRPr sz="1200" baseline="0">
                <a:solidFill>
                  <a:schemeClr val="tx1">
                    <a:lumMod val="85000"/>
                    <a:lumOff val="15000"/>
                  </a:schemeClr>
                </a:solidFill>
                <a:latin typeface="Arial" panose="020b0604020202020204" pitchFamily="34" charset="0"/>
                <a:ea typeface="楷体" panose="02010609060101010101" pitchFamily="49" charset="-122"/>
              </a:defRPr>
            </a:lvl1pPr>
          </a:lstStyle>
          <a:p>
            <a:fld id="{760FBDFE-C587-4B4C-A407-44438C67B59E}" type="datetimeFigureOut">
              <a:rPr lang="zh-CN" altLang="en-US" smtClean="0"/>
              <a:t/>
            </a:fld>
            <a:endParaRPr lang="zh-CN" altLang="en-US"/>
          </a:p>
        </p:txBody>
      </p:sp>
      <p:sp>
        <p:nvSpPr>
          <p:cNvPr id="5" name="页脚占位符 4"/>
          <p:cNvSpPr>
            <a:spLocks noGrp="1"/>
          </p:cNvSpPr>
          <p:nvPr>
            <p:ph type="ftr" sz="quarter" idx="3"/>
            <p:custDataLst>
              <p:tags r:id="rId15"/>
            </p:custDataLst>
          </p:nvPr>
        </p:nvSpPr>
        <p:spPr>
          <a:xfrm>
            <a:off x="4116000" y="6349833"/>
            <a:ext cx="3960000" cy="316800"/>
          </a:xfrm>
          <a:prstGeom prst="rect">
            <a:avLst/>
          </a:prstGeom>
        </p:spPr>
        <p:txBody>
          <a:bodyPr vert="horz" lIns="91440" tIns="45720" rIns="91440" bIns="45720" rtlCol="0" anchor="ctr">
            <a:normAutofit/>
          </a:bodyPr>
          <a:lstStyle>
            <a:lvl1pPr algn="ctr">
              <a:defRPr sz="1200" baseline="0">
                <a:solidFill>
                  <a:schemeClr val="tx1">
                    <a:lumMod val="85000"/>
                    <a:lumOff val="15000"/>
                  </a:schemeClr>
                </a:solidFill>
                <a:latin typeface="Arial" panose="020b0604020202020204" pitchFamily="34" charset="0"/>
                <a:ea typeface="楷体" panose="02010609060101010101" pitchFamily="49" charset="-122"/>
              </a:defRPr>
            </a:lvl1pPr>
          </a:lstStyle>
          <a:p>
            <a:endParaRPr lang="zh-CN" altLang="en-US"/>
          </a:p>
        </p:txBody>
      </p:sp>
      <p:sp>
        <p:nvSpPr>
          <p:cNvPr id="6" name="灯片编号占位符 5"/>
          <p:cNvSpPr>
            <a:spLocks noGrp="1"/>
          </p:cNvSpPr>
          <p:nvPr>
            <p:ph type="sldNum" sz="quarter" idx="4"/>
            <p:custDataLst>
              <p:tags r:id="rId16"/>
            </p:custDataLst>
          </p:nvPr>
        </p:nvSpPr>
        <p:spPr>
          <a:xfrm>
            <a:off x="8610600" y="6349833"/>
            <a:ext cx="2700000" cy="316800"/>
          </a:xfrm>
          <a:prstGeom prst="rect">
            <a:avLst/>
          </a:prstGeom>
        </p:spPr>
        <p:txBody>
          <a:bodyPr vert="horz" lIns="91440" tIns="45720" rIns="91440" bIns="45720" rtlCol="0" anchor="ctr">
            <a:normAutofit/>
          </a:bodyPr>
          <a:lstStyle>
            <a:lvl1pPr algn="r">
              <a:defRPr sz="1200" baseline="0">
                <a:solidFill>
                  <a:schemeClr val="tx1">
                    <a:lumMod val="85000"/>
                    <a:lumOff val="15000"/>
                  </a:schemeClr>
                </a:solidFill>
                <a:latin typeface="Arial" panose="020b0604020202020204" pitchFamily="34" charset="0"/>
                <a:ea typeface="楷体" panose="02010609060101010101" pitchFamily="49" charset="-122"/>
              </a:defRPr>
            </a:lvl1pPr>
          </a:lstStyle>
          <a:p>
            <a:fld id="{49AE70B2-8BF9-45C0-BB95-33D1B9D3A854}" type="slidenum">
              <a:rPr lang="zh-CN" altLang="en-US" smtClean="0"/>
              <a:t>0</a:t>
            </a:fld>
            <a:endParaRPr lang="zh-CN" altLang="en-US"/>
          </a:p>
        </p:txBody>
      </p:sp>
      <p:sp>
        <p:nvSpPr>
          <p:cNvPr id="7" name="KSO_TEMPLATE" hidden="1"/>
          <p:cNvSpPr/>
          <p:nvPr userDrawn="1">
            <p:custDataLst>
              <p:tags r:id="rId17"/>
            </p:custDataLst>
          </p:nvPr>
        </p:nvSpPr>
        <p:spPr>
          <a:xfrm flipH="1">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fontAlgn="auto" latinLnBrk="0" hangingPunct="1">
        <a:lnSpc>
          <a:spcPct val="100000"/>
        </a:lnSpc>
        <a:spcBef>
          <a:spcPct val="0"/>
        </a:spcBef>
        <a:buNone/>
        <a:defRPr sz="2400" b="1" u="none" strike="noStrike" kern="1200" cap="none" spc="200" normalizeH="0" baseline="0">
          <a:solidFill>
            <a:schemeClr val="tx1">
              <a:lumMod val="85000"/>
              <a:lumOff val="15000"/>
            </a:schemeClr>
          </a:solidFill>
          <a:uFillTx/>
          <a:latin typeface="Arial" panose="020b0604020202020204" pitchFamily="34" charset="0"/>
          <a:ea typeface="楷体" panose="02010609060101010101" pitchFamily="49" charset="-122"/>
          <a:cs typeface="+mj-cs"/>
        </a:defRPr>
      </a:lvl1pPr>
    </p:titleStyle>
    <p:bodyStyle>
      <a:lvl1pPr marL="2286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1pPr>
      <a:lvl2pPr marL="685800" indent="-228600" algn="l" defTabSz="914400" rtl="0" eaLnBrk="1" fontAlgn="auto" latinLnBrk="0" hangingPunct="1">
        <a:lnSpc>
          <a:spcPct val="130000"/>
        </a:lnSpc>
        <a:spcBef>
          <a:spcPct val="0"/>
        </a:spcBef>
        <a:spcAft>
          <a:spcPts val="1000"/>
        </a:spcAft>
        <a:buFont typeface="Arial" panose="020b0604020202020204" pitchFamily="34" charset="0"/>
        <a:buChar char="•"/>
        <a:tabLst>
          <a:tab pos="1609725"/>
        </a:tabLst>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2pPr>
      <a:lvl3pPr marL="11430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3pPr>
      <a:lvl4pPr marL="16002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4pPr>
      <a:lvl5pPr marL="2057400" indent="-228600" algn="l" defTabSz="914400" rtl="0" eaLnBrk="1" fontAlgn="auto" latinLnBrk="0" hangingPunct="1">
        <a:lnSpc>
          <a:spcPct val="130000"/>
        </a:lnSpc>
        <a:spcBef>
          <a:spcPct val="0"/>
        </a:spcBef>
        <a:spcAft>
          <a:spcPts val="1000"/>
        </a:spcAft>
        <a:buFont typeface="Arial" panose="020b0604020202020204" pitchFamily="34" charset="0"/>
        <a:buChar char="•"/>
        <a:defRPr sz="1600" u="none" strike="noStrike" kern="1200" cap="none" spc="150" normalizeH="0" baseline="0">
          <a:solidFill>
            <a:schemeClr val="tx1">
              <a:lumMod val="85000"/>
              <a:lumOff val="15000"/>
            </a:schemeClr>
          </a:solidFill>
          <a:uFillTx/>
          <a:latin typeface="Arial" panose="020b0604020202020204" pitchFamily="34" charset="0"/>
          <a:ea typeface="楷体" panose="02010609060101010101" pitchFamily="49" charset="-122"/>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tags" Target="../tags/tag81.xml" /><Relationship Id="rId3" Type="http://schemas.openxmlformats.org/officeDocument/2006/relationships/tags" Target="../tags/tag82.xml"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7.xml" /><Relationship Id="rId10" Type="http://schemas.openxmlformats.org/officeDocument/2006/relationships/tags" Target="../tags/tag126.xml" /><Relationship Id="rId11" Type="http://schemas.openxmlformats.org/officeDocument/2006/relationships/tags" Target="../tags/tag127.xml" /><Relationship Id="rId12" Type="http://schemas.openxmlformats.org/officeDocument/2006/relationships/tags" Target="../tags/tag128.xml" /><Relationship Id="rId13" Type="http://schemas.openxmlformats.org/officeDocument/2006/relationships/image" Target="../media/image10.png" /><Relationship Id="rId14" Type="http://schemas.openxmlformats.org/officeDocument/2006/relationships/tags" Target="../tags/tag129.xml" /><Relationship Id="rId2" Type="http://schemas.openxmlformats.org/officeDocument/2006/relationships/tags" Target="../tags/tag119.xml" /><Relationship Id="rId3" Type="http://schemas.openxmlformats.org/officeDocument/2006/relationships/image" Target="../media/image4.jpeg" /><Relationship Id="rId4" Type="http://schemas.openxmlformats.org/officeDocument/2006/relationships/tags" Target="../tags/tag120.xml" /><Relationship Id="rId5" Type="http://schemas.openxmlformats.org/officeDocument/2006/relationships/tags" Target="../tags/tag121.xml" /><Relationship Id="rId6" Type="http://schemas.openxmlformats.org/officeDocument/2006/relationships/tags" Target="../tags/tag122.xml" /><Relationship Id="rId7" Type="http://schemas.openxmlformats.org/officeDocument/2006/relationships/tags" Target="../tags/tag123.xml" /><Relationship Id="rId8" Type="http://schemas.openxmlformats.org/officeDocument/2006/relationships/tags" Target="../tags/tag124.xml" /><Relationship Id="rId9" Type="http://schemas.openxmlformats.org/officeDocument/2006/relationships/tags" Target="../tags/tag125.xml"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30.xml" /><Relationship Id="rId3" Type="http://schemas.openxmlformats.org/officeDocument/2006/relationships/tags" Target="../tags/tag131.xml" /><Relationship Id="rId4" Type="http://schemas.openxmlformats.org/officeDocument/2006/relationships/tags" Target="../tags/tag132.xml"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33.xml" /><Relationship Id="rId3" Type="http://schemas.openxmlformats.org/officeDocument/2006/relationships/tags" Target="../tags/tag134.xml" /><Relationship Id="rId4" Type="http://schemas.openxmlformats.org/officeDocument/2006/relationships/tags" Target="../tags/tag135.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36.xml" /><Relationship Id="rId3" Type="http://schemas.openxmlformats.org/officeDocument/2006/relationships/tags" Target="../tags/tag137.xml" /><Relationship Id="rId4" Type="http://schemas.openxmlformats.org/officeDocument/2006/relationships/tags" Target="../tags/tag138.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39.xml" /><Relationship Id="rId3" Type="http://schemas.openxmlformats.org/officeDocument/2006/relationships/tags" Target="../tags/tag140.xml" /><Relationship Id="rId4" Type="http://schemas.openxmlformats.org/officeDocument/2006/relationships/image" Target="../media/image11.png" /><Relationship Id="rId5" Type="http://schemas.openxmlformats.org/officeDocument/2006/relationships/tags" Target="../tags/tag141.x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6.xml" /><Relationship Id="rId10" Type="http://schemas.openxmlformats.org/officeDocument/2006/relationships/tags" Target="../tags/tag90.xml" /><Relationship Id="rId11" Type="http://schemas.openxmlformats.org/officeDocument/2006/relationships/image" Target="../media/image6.png" /><Relationship Id="rId12" Type="http://schemas.openxmlformats.org/officeDocument/2006/relationships/tags" Target="../tags/tag91.xml" /><Relationship Id="rId13" Type="http://schemas.openxmlformats.org/officeDocument/2006/relationships/tags" Target="../tags/tag92.xml" /><Relationship Id="rId2" Type="http://schemas.openxmlformats.org/officeDocument/2006/relationships/image" Target="../media/image7.png" /><Relationship Id="rId3" Type="http://schemas.openxmlformats.org/officeDocument/2006/relationships/tags" Target="../tags/tag83.xml" /><Relationship Id="rId4" Type="http://schemas.openxmlformats.org/officeDocument/2006/relationships/tags" Target="../tags/tag84.xml" /><Relationship Id="rId5" Type="http://schemas.openxmlformats.org/officeDocument/2006/relationships/tags" Target="../tags/tag85.xml" /><Relationship Id="rId6" Type="http://schemas.openxmlformats.org/officeDocument/2006/relationships/tags" Target="../tags/tag86.xml" /><Relationship Id="rId7" Type="http://schemas.openxmlformats.org/officeDocument/2006/relationships/tags" Target="../tags/tag87.xml" /><Relationship Id="rId8" Type="http://schemas.openxmlformats.org/officeDocument/2006/relationships/tags" Target="../tags/tag88.xml" /><Relationship Id="rId9" Type="http://schemas.openxmlformats.org/officeDocument/2006/relationships/tags" Target="../tags/tag8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image" Target="../media/image4.jpeg" /><Relationship Id="rId3" Type="http://schemas.openxmlformats.org/officeDocument/2006/relationships/tags" Target="../tags/tag93.xml" /><Relationship Id="rId4" Type="http://schemas.openxmlformats.org/officeDocument/2006/relationships/tags" Target="../tags/tag94.xml" /><Relationship Id="rId5" Type="http://schemas.openxmlformats.org/officeDocument/2006/relationships/tags" Target="../tags/tag95.xml" /><Relationship Id="rId6" Type="http://schemas.openxmlformats.org/officeDocument/2006/relationships/tags" Target="../tags/tag96.xml" /><Relationship Id="rId7" Type="http://schemas.openxmlformats.org/officeDocument/2006/relationships/image" Target="../media/image8.png" /><Relationship Id="rId8" Type="http://schemas.openxmlformats.org/officeDocument/2006/relationships/tags" Target="../tags/tag97.xml" /><Relationship Id="rId9" Type="http://schemas.openxmlformats.org/officeDocument/2006/relationships/tags" Target="../tags/tag98.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99.xml" /><Relationship Id="rId3" Type="http://schemas.openxmlformats.org/officeDocument/2006/relationships/tags" Target="../tags/tag100.xml" /><Relationship Id="rId4" Type="http://schemas.openxmlformats.org/officeDocument/2006/relationships/tags" Target="../tags/tag101.xml"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7.xml" /><Relationship Id="rId2" Type="http://schemas.openxmlformats.org/officeDocument/2006/relationships/tags" Target="../tags/tag102.xml" /><Relationship Id="rId3" Type="http://schemas.openxmlformats.org/officeDocument/2006/relationships/image" Target="../media/image4.jpeg" /><Relationship Id="rId4" Type="http://schemas.openxmlformats.org/officeDocument/2006/relationships/tags" Target="../tags/tag103.xml" /><Relationship Id="rId5" Type="http://schemas.openxmlformats.org/officeDocument/2006/relationships/tags" Target="../tags/tag104.xml" /><Relationship Id="rId6" Type="http://schemas.openxmlformats.org/officeDocument/2006/relationships/image" Target="../media/image9.png" /><Relationship Id="rId7" Type="http://schemas.openxmlformats.org/officeDocument/2006/relationships/tags" Target="../tags/tag105.xml" /><Relationship Id="rId8" Type="http://schemas.openxmlformats.org/officeDocument/2006/relationships/tags" Target="../tags/tag106.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07.xml" /><Relationship Id="rId3" Type="http://schemas.openxmlformats.org/officeDocument/2006/relationships/tags" Target="../tags/tag108.xml" /><Relationship Id="rId4" Type="http://schemas.openxmlformats.org/officeDocument/2006/relationships/tags" Target="../tags/tag109.xml"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10.xml" /><Relationship Id="rId3" Type="http://schemas.openxmlformats.org/officeDocument/2006/relationships/tags" Target="../tags/tag111.xml" /><Relationship Id="rId4" Type="http://schemas.openxmlformats.org/officeDocument/2006/relationships/tags" Target="../tags/tag112.xml"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13.xml" /><Relationship Id="rId3" Type="http://schemas.openxmlformats.org/officeDocument/2006/relationships/tags" Target="../tags/tag114.xml" /><Relationship Id="rId4" Type="http://schemas.openxmlformats.org/officeDocument/2006/relationships/tags" Target="../tags/tag115.xml"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3.xml" /><Relationship Id="rId2" Type="http://schemas.openxmlformats.org/officeDocument/2006/relationships/tags" Target="../tags/tag116.xml" /><Relationship Id="rId3" Type="http://schemas.openxmlformats.org/officeDocument/2006/relationships/tags" Target="../tags/tag117.xml" /><Relationship Id="rId4" Type="http://schemas.openxmlformats.org/officeDocument/2006/relationships/tags" Target="../tags/tag118.xml"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6" name="标题 5"/>
          <p:cNvSpPr>
            <a:spLocks noGrp="1"/>
          </p:cNvSpPr>
          <p:nvPr>
            <p:ph type="ctrTitle"/>
            <p:custDataLst>
              <p:tags r:id="rId2"/>
            </p:custDataLst>
          </p:nvPr>
        </p:nvSpPr>
        <p:spPr/>
        <p:txBody>
          <a:bodyPr/>
          <a:lstStyle/>
          <a:p>
            <a:pPr marL="0" indent="0" algn="ctr">
              <a:lnSpc>
                <a:spcPct val="100000"/>
              </a:lnSpc>
              <a:spcBef>
                <a:spcPct val="0"/>
              </a:spcBef>
              <a:spcAft>
                <a:spcPct val="0"/>
              </a:spcAft>
              <a:buSzTx/>
            </a:pPr>
            <a:r>
              <a:rPr altLang="zh-CN" sz="9600"/>
              <a:t>长征胜利万岁</a:t>
            </a:r>
            <a:endParaRPr altLang="zh-CN" sz="9600"/>
          </a:p>
        </p:txBody>
      </p:sp>
    </p:spTree>
    <p:custDataLst>
      <p:tags r:id="rId3"/>
    </p:custDataLst>
  </p:cSld>
  <p:clrMapOvr>
    <a:masterClrMapping/>
  </p:clrMapOvr>
  <p:transition/>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5" name="矩形 24"/>
          <p:cNvSpPr/>
          <p:nvPr>
            <p:custDataLst>
              <p:tags r:id="rId2"/>
            </p:custDataLst>
          </p:nvPr>
        </p:nvSpPr>
        <p:spPr>
          <a:xfrm>
            <a:off x="12700" y="0"/>
            <a:ext cx="12192000" cy="6858000"/>
          </a:xfrm>
          <a:prstGeom prst="rect">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Arial" panose="020b0604020202020204" pitchFamily="34" charset="0"/>
                <a:ea typeface="楷体" panose="02010609060101010101" pitchFamily="49" charset="-122"/>
                <a:sym typeface="Arial" panose="020b0604020202020204" pitchFamily="34" charset="0"/>
              </a:rPr>
              <a:t>1.场面描写：如红四团到达吴起镇后指战员“欢叫着冲着跑了下去”，描写了欢乐热烈的场面。 </a:t>
            </a:r>
            <a:endParaRPr lang="zh-CN" altLang="en-US">
              <a:latin typeface="Arial" panose="020b0604020202020204" pitchFamily="34" charset="0"/>
              <a:ea typeface="楷体" panose="02010609060101010101" pitchFamily="49" charset="-122"/>
              <a:sym typeface="Arial" panose="020b0604020202020204" pitchFamily="34" charset="0"/>
            </a:endParaRPr>
          </a:p>
        </p:txBody>
      </p:sp>
      <p:pic>
        <p:nvPicPr>
          <p:cNvPr id="26" name="图片 25"/>
          <p:cNvPicPr>
            <a:picLocks noChangeAspect="1"/>
          </p:cNvPicPr>
          <p:nvPr>
            <p:custDataLst>
              <p:tags r:id="rId4"/>
            </p:custDataLst>
          </p:nvPr>
        </p:nvPicPr>
        <p:blipFill>
          <a:blip r:embed="rId3"/>
          <a:srcRect r="-1"/>
          <a:stretch>
            <a:fillRect/>
          </a:stretch>
        </p:blipFill>
        <p:spPr>
          <a:xfrm>
            <a:off x="0" y="3808412"/>
            <a:ext cx="12192000" cy="3049588"/>
          </a:xfrm>
          <a:prstGeom prst="rect">
            <a:avLst/>
          </a:prstGeom>
        </p:spPr>
      </p:pic>
      <p:sp>
        <p:nvSpPr>
          <p:cNvPr id="11" name="矩形 10"/>
          <p:cNvSpPr/>
          <p:nvPr>
            <p:custDataLst>
              <p:tags r:id="rId5"/>
            </p:custDataLst>
          </p:nvPr>
        </p:nvSpPr>
        <p:spPr>
          <a:xfrm>
            <a:off x="3327566" y="271706"/>
            <a:ext cx="5563537" cy="461665"/>
          </a:xfrm>
          <a:prstGeom prst="rect">
            <a:avLst/>
          </a:prstGeom>
          <a:ln>
            <a:noFill/>
          </a:ln>
        </p:spPr>
        <p:txBody>
          <a:bodyPr wrap="square" lIns="91440" tIns="45720" rIns="91440" bIns="45720">
            <a:noAutofit/>
          </a:bodyPr>
          <a:lstStyle/>
          <a:p>
            <a:pPr algn="ctr"/>
            <a:r>
              <a:rPr lang="zh-CN" altLang="en-US" sz="4800">
                <a:solidFill>
                  <a:schemeClr val="tx2"/>
                </a:solidFill>
                <a:latin typeface="Arial" panose="020b0604020202020204" pitchFamily="34" charset="0"/>
                <a:ea typeface="楷体" panose="02010609060101010101" pitchFamily="49" charset="-122"/>
                <a:sym typeface="Arial" panose="020b0604020202020204" pitchFamily="34" charset="0"/>
              </a:rPr>
              <a:t>正面描写</a:t>
            </a:r>
            <a:endParaRPr lang="zh-CN" altLang="en-US" sz="4800">
              <a:solidFill>
                <a:schemeClr val="tx2"/>
              </a:solidFill>
              <a:latin typeface="Arial" panose="020b0604020202020204" pitchFamily="34" charset="0"/>
              <a:ea typeface="楷体" panose="02010609060101010101" pitchFamily="49" charset="-122"/>
              <a:sym typeface="Arial" panose="020b0604020202020204" pitchFamily="34" charset="0"/>
            </a:endParaRPr>
          </a:p>
        </p:txBody>
      </p:sp>
      <p:sp>
        <p:nvSpPr>
          <p:cNvPr id="8" name="矩形 7"/>
          <p:cNvSpPr>
            <a:spLocks noChangeArrowheads="1"/>
          </p:cNvSpPr>
          <p:nvPr>
            <p:custDataLst>
              <p:tags r:id="rId6"/>
            </p:custDataLst>
          </p:nvPr>
        </p:nvSpPr>
        <p:spPr bwMode="auto">
          <a:xfrm>
            <a:off x="672134" y="1868437"/>
            <a:ext cx="4542782" cy="1154532"/>
          </a:xfrm>
          <a:prstGeom prst="rect">
            <a:avLst/>
          </a:prstGeom>
          <a:noFill/>
          <a:ln w="3175">
            <a:solidFill>
              <a:schemeClr val="tx2"/>
            </a:solidFill>
            <a:miter lim="800000"/>
          </a:ln>
        </p:spPr>
        <p:txBody>
          <a:bodyPr anchor="ctr"/>
          <a:lstStyle>
            <a:defPPr>
              <a:defRPr lang="zh-CN"/>
            </a:defPPr>
            <a:lvl1pPr algn="l" rtl="0" fontAlgn="base">
              <a:spcBef>
                <a:spcPct val="0"/>
              </a:spcBef>
              <a:spcAft>
                <a:spcPct val="0"/>
              </a:spcAft>
              <a:defRPr kern="1200">
                <a:solidFill>
                  <a:schemeClr val="tx1"/>
                </a:solidFill>
                <a:latin typeface="Calibri"/>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defTabSz="914400">
              <a:lnSpc>
                <a:spcPct val="130000"/>
              </a:lnSpc>
            </a:pPr>
            <a:endParaRPr lang="zh-CN" altLang="zh-CN" sz="2000">
              <a:solidFill>
                <a:schemeClr val="tx2"/>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0" name="矩形 9"/>
          <p:cNvSpPr>
            <a:spLocks noChangeArrowheads="1"/>
          </p:cNvSpPr>
          <p:nvPr>
            <p:custDataLst>
              <p:tags r:id="rId7"/>
            </p:custDataLst>
          </p:nvPr>
        </p:nvSpPr>
        <p:spPr bwMode="auto">
          <a:xfrm>
            <a:off x="6868459" y="1868437"/>
            <a:ext cx="4542782" cy="1154532"/>
          </a:xfrm>
          <a:prstGeom prst="rect">
            <a:avLst/>
          </a:prstGeom>
          <a:noFill/>
          <a:ln w="3175">
            <a:solidFill>
              <a:schemeClr val="tx2"/>
            </a:solidFill>
            <a:miter lim="800000"/>
          </a:ln>
        </p:spPr>
        <p:txBody>
          <a:bodyPr anchor="ctr"/>
          <a:lstStyle>
            <a:defPPr>
              <a:defRPr lang="zh-CN"/>
            </a:defPPr>
            <a:lvl1pPr algn="l" rtl="0" fontAlgn="base">
              <a:spcBef>
                <a:spcPct val="0"/>
              </a:spcBef>
              <a:spcAft>
                <a:spcPct val="0"/>
              </a:spcAft>
              <a:defRPr kern="1200">
                <a:solidFill>
                  <a:schemeClr val="tx1"/>
                </a:solidFill>
                <a:latin typeface="Calibri"/>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defTabSz="914400">
              <a:lnSpc>
                <a:spcPct val="130000"/>
              </a:lnSpc>
            </a:pPr>
            <a:endParaRPr lang="zh-CN" altLang="zh-CN" sz="2000">
              <a:solidFill>
                <a:schemeClr val="tx2"/>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4" name="矩形 13"/>
          <p:cNvSpPr>
            <a:spLocks noChangeArrowheads="1"/>
          </p:cNvSpPr>
          <p:nvPr>
            <p:custDataLst>
              <p:tags r:id="rId8"/>
            </p:custDataLst>
          </p:nvPr>
        </p:nvSpPr>
        <p:spPr bwMode="auto">
          <a:xfrm>
            <a:off x="672134" y="3184243"/>
            <a:ext cx="4542782" cy="1154532"/>
          </a:xfrm>
          <a:prstGeom prst="rect">
            <a:avLst/>
          </a:prstGeom>
          <a:noFill/>
          <a:ln w="3175">
            <a:solidFill>
              <a:schemeClr val="tx2"/>
            </a:solidFill>
            <a:miter lim="800000"/>
          </a:ln>
        </p:spPr>
        <p:txBody>
          <a:bodyPr anchor="ctr"/>
          <a:lstStyle>
            <a:defPPr>
              <a:defRPr lang="zh-CN"/>
            </a:defPPr>
            <a:lvl1pPr algn="l" rtl="0" fontAlgn="base">
              <a:spcBef>
                <a:spcPct val="0"/>
              </a:spcBef>
              <a:spcAft>
                <a:spcPct val="0"/>
              </a:spcAft>
              <a:defRPr kern="1200">
                <a:solidFill>
                  <a:schemeClr val="tx1"/>
                </a:solidFill>
                <a:latin typeface="Calibri"/>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defTabSz="914400">
              <a:lnSpc>
                <a:spcPct val="130000"/>
              </a:lnSpc>
            </a:pPr>
            <a:endParaRPr lang="zh-CN" altLang="zh-CN" sz="2000">
              <a:solidFill>
                <a:schemeClr val="tx2"/>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6" name="矩形 15"/>
          <p:cNvSpPr>
            <a:spLocks noChangeArrowheads="1"/>
          </p:cNvSpPr>
          <p:nvPr>
            <p:custDataLst>
              <p:tags r:id="rId9"/>
            </p:custDataLst>
          </p:nvPr>
        </p:nvSpPr>
        <p:spPr bwMode="auto">
          <a:xfrm>
            <a:off x="6868459" y="3184243"/>
            <a:ext cx="4542782" cy="1154532"/>
          </a:xfrm>
          <a:prstGeom prst="rect">
            <a:avLst/>
          </a:prstGeom>
          <a:noFill/>
          <a:ln w="3175">
            <a:solidFill>
              <a:schemeClr val="tx2"/>
            </a:solidFill>
            <a:miter lim="800000"/>
          </a:ln>
        </p:spPr>
        <p:txBody>
          <a:bodyPr anchor="ctr"/>
          <a:lstStyle>
            <a:defPPr>
              <a:defRPr lang="zh-CN"/>
            </a:defPPr>
            <a:lvl1pPr algn="l" rtl="0" fontAlgn="base">
              <a:spcBef>
                <a:spcPct val="0"/>
              </a:spcBef>
              <a:spcAft>
                <a:spcPct val="0"/>
              </a:spcAft>
              <a:defRPr kern="1200">
                <a:solidFill>
                  <a:schemeClr val="tx1"/>
                </a:solidFill>
                <a:latin typeface="Calibri"/>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defTabSz="914400">
              <a:lnSpc>
                <a:spcPct val="130000"/>
              </a:lnSpc>
            </a:pPr>
            <a:endParaRPr lang="zh-CN" altLang="zh-CN" sz="2000">
              <a:solidFill>
                <a:schemeClr val="tx2"/>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19" name="矩形 18"/>
          <p:cNvSpPr>
            <a:spLocks noChangeArrowheads="1"/>
          </p:cNvSpPr>
          <p:nvPr>
            <p:custDataLst>
              <p:tags r:id="rId10"/>
            </p:custDataLst>
          </p:nvPr>
        </p:nvSpPr>
        <p:spPr bwMode="auto">
          <a:xfrm>
            <a:off x="697013" y="4500049"/>
            <a:ext cx="4542782" cy="1154532"/>
          </a:xfrm>
          <a:prstGeom prst="rect">
            <a:avLst/>
          </a:prstGeom>
          <a:noFill/>
          <a:ln w="3175">
            <a:solidFill>
              <a:schemeClr val="tx2"/>
            </a:solidFill>
            <a:miter lim="800000"/>
          </a:ln>
        </p:spPr>
        <p:txBody>
          <a:bodyPr anchor="ctr"/>
          <a:lstStyle>
            <a:defPPr>
              <a:defRPr lang="zh-CN"/>
            </a:defPPr>
            <a:lvl1pPr algn="l" rtl="0" fontAlgn="base">
              <a:spcBef>
                <a:spcPct val="0"/>
              </a:spcBef>
              <a:spcAft>
                <a:spcPct val="0"/>
              </a:spcAft>
              <a:defRPr kern="1200">
                <a:solidFill>
                  <a:schemeClr val="tx1"/>
                </a:solidFill>
                <a:latin typeface="Calibri"/>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defTabSz="914400">
              <a:lnSpc>
                <a:spcPct val="130000"/>
              </a:lnSpc>
            </a:pPr>
            <a:endParaRPr lang="zh-CN" altLang="zh-CN" sz="2000">
              <a:solidFill>
                <a:schemeClr val="tx2"/>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1" name="矩形 20"/>
          <p:cNvSpPr>
            <a:spLocks noChangeArrowheads="1"/>
          </p:cNvSpPr>
          <p:nvPr>
            <p:custDataLst>
              <p:tags r:id="rId11"/>
            </p:custDataLst>
          </p:nvPr>
        </p:nvSpPr>
        <p:spPr bwMode="auto">
          <a:xfrm>
            <a:off x="6893338" y="4500049"/>
            <a:ext cx="4542782" cy="1154532"/>
          </a:xfrm>
          <a:prstGeom prst="rect">
            <a:avLst/>
          </a:prstGeom>
          <a:noFill/>
          <a:ln w="3175">
            <a:solidFill>
              <a:schemeClr val="tx2"/>
            </a:solidFill>
            <a:miter lim="800000"/>
          </a:ln>
        </p:spPr>
        <p:txBody>
          <a:bodyPr anchor="ctr"/>
          <a:lstStyle>
            <a:defPPr>
              <a:defRPr lang="zh-CN"/>
            </a:defPPr>
            <a:lvl1pPr algn="l" rtl="0" fontAlgn="base">
              <a:spcBef>
                <a:spcPct val="0"/>
              </a:spcBef>
              <a:spcAft>
                <a:spcPct val="0"/>
              </a:spcAft>
              <a:defRPr kern="1200">
                <a:solidFill>
                  <a:schemeClr val="tx1"/>
                </a:solidFill>
                <a:latin typeface="Calibri"/>
                <a:ea typeface="宋体" panose="02010600030101010101" pitchFamily="2" charset="-122"/>
                <a:cs typeface="+mn-cs"/>
              </a:defRPr>
            </a:lvl1pPr>
            <a:lvl2pPr marL="457200" algn="l" rtl="0" fontAlgn="base">
              <a:spcBef>
                <a:spcPct val="0"/>
              </a:spcBef>
              <a:spcAft>
                <a:spcPct val="0"/>
              </a:spcAft>
              <a:defRPr kern="1200">
                <a:solidFill>
                  <a:schemeClr val="tx1"/>
                </a:solidFill>
                <a:latin typeface="Calibri"/>
                <a:ea typeface="宋体" panose="02010600030101010101" pitchFamily="2" charset="-122"/>
                <a:cs typeface="+mn-cs"/>
              </a:defRPr>
            </a:lvl2pPr>
            <a:lvl3pPr marL="914400" algn="l" rtl="0" fontAlgn="base">
              <a:spcBef>
                <a:spcPct val="0"/>
              </a:spcBef>
              <a:spcAft>
                <a:spcPct val="0"/>
              </a:spcAft>
              <a:defRPr kern="1200">
                <a:solidFill>
                  <a:schemeClr val="tx1"/>
                </a:solidFill>
                <a:latin typeface="Calibri"/>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Calibri"/>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Calibri"/>
                <a:ea typeface="宋体" panose="02010600030101010101" pitchFamily="2" charset="-122"/>
                <a:cs typeface="+mn-cs"/>
              </a:defRPr>
            </a:lvl5pPr>
            <a:lvl6pPr marL="2286000" algn="l" defTabSz="914400" rtl="0" eaLnBrk="1" latinLnBrk="0" hangingPunct="1">
              <a:defRPr kern="1200">
                <a:solidFill>
                  <a:schemeClr val="tx1"/>
                </a:solidFill>
                <a:latin typeface="Calibri"/>
                <a:ea typeface="宋体" panose="02010600030101010101" pitchFamily="2" charset="-122"/>
                <a:cs typeface="+mn-cs"/>
              </a:defRPr>
            </a:lvl6pPr>
            <a:lvl7pPr marL="2743200" algn="l" defTabSz="914400" rtl="0" eaLnBrk="1" latinLnBrk="0" hangingPunct="1">
              <a:defRPr kern="1200">
                <a:solidFill>
                  <a:schemeClr val="tx1"/>
                </a:solidFill>
                <a:latin typeface="Calibri"/>
                <a:ea typeface="宋体" panose="02010600030101010101" pitchFamily="2" charset="-122"/>
                <a:cs typeface="+mn-cs"/>
              </a:defRPr>
            </a:lvl7pPr>
            <a:lvl8pPr marL="3200400" algn="l" defTabSz="914400" rtl="0" eaLnBrk="1" latinLnBrk="0" hangingPunct="1">
              <a:defRPr kern="1200">
                <a:solidFill>
                  <a:schemeClr val="tx1"/>
                </a:solidFill>
                <a:latin typeface="Calibri"/>
                <a:ea typeface="宋体" panose="02010600030101010101" pitchFamily="2" charset="-122"/>
                <a:cs typeface="+mn-cs"/>
              </a:defRPr>
            </a:lvl8pPr>
            <a:lvl9pPr marL="3657600" algn="l" defTabSz="914400" rtl="0" eaLnBrk="1" latinLnBrk="0" hangingPunct="1">
              <a:defRPr kern="1200">
                <a:solidFill>
                  <a:schemeClr val="tx1"/>
                </a:solidFill>
                <a:latin typeface="Calibri"/>
                <a:ea typeface="宋体" panose="02010600030101010101" pitchFamily="2" charset="-122"/>
                <a:cs typeface="+mn-cs"/>
              </a:defRPr>
            </a:lvl9pPr>
          </a:lstStyle>
          <a:p>
            <a:pPr algn="ctr" defTabSz="914400">
              <a:lnSpc>
                <a:spcPct val="130000"/>
              </a:lnSpc>
            </a:pPr>
            <a:endParaRPr lang="zh-CN" altLang="zh-CN" sz="2000">
              <a:solidFill>
                <a:schemeClr val="tx2"/>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3" name="矩形 22"/>
          <p:cNvSpPr/>
          <p:nvPr>
            <p:custDataLst>
              <p:tags r:id="rId12"/>
            </p:custDataLst>
          </p:nvPr>
        </p:nvSpPr>
        <p:spPr>
          <a:xfrm>
            <a:off x="4911133" y="2618515"/>
            <a:ext cx="2285989" cy="2285989"/>
          </a:xfrm>
          <a:prstGeom prst="rect">
            <a:avLst/>
          </a:prstGeom>
          <a:blipFill>
            <a:blip r:embed="rId13"/>
            <a:stretch>
              <a:fillRect/>
            </a:stretch>
          </a:blipFill>
          <a:ln w="38100">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a:solidFill>
                <a:schemeClr val="tx2"/>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2" name="文本框 1"/>
          <p:cNvSpPr txBox="1"/>
          <p:nvPr/>
        </p:nvSpPr>
        <p:spPr>
          <a:xfrm>
            <a:off x="881380" y="1977390"/>
            <a:ext cx="3616960" cy="922020"/>
          </a:xfrm>
          <a:prstGeom prst="rect">
            <a:avLst/>
          </a:prstGeom>
          <a:noFill/>
        </p:spPr>
        <p:txBody>
          <a:bodyPr wrap="square" rtlCol="0">
            <a:spAutoFit/>
          </a:bodyPr>
          <a:lstStyle/>
          <a:p>
            <a:r>
              <a:rPr lang="zh-CN" altLang="en-US"/>
              <a:t>场面描写：如红四团到达吴起镇后指战员“欢叫着冲着跑了下去”，描写了欢乐热烈的场面。 </a:t>
            </a:r>
            <a:endParaRPr lang="zh-CN" altLang="en-US"/>
          </a:p>
        </p:txBody>
      </p:sp>
      <p:sp>
        <p:nvSpPr>
          <p:cNvPr id="3" name="文本框 2"/>
          <p:cNvSpPr txBox="1"/>
          <p:nvPr/>
        </p:nvSpPr>
        <p:spPr>
          <a:xfrm>
            <a:off x="868680" y="3281045"/>
            <a:ext cx="3859530" cy="922020"/>
          </a:xfrm>
          <a:prstGeom prst="rect">
            <a:avLst/>
          </a:prstGeom>
          <a:noFill/>
        </p:spPr>
        <p:txBody>
          <a:bodyPr wrap="square" rtlCol="0">
            <a:spAutoFit/>
          </a:bodyPr>
          <a:lstStyle/>
          <a:p>
            <a:r>
              <a:rPr lang="zh-CN" altLang="en-US"/>
              <a:t>动作描写：如红四团到达吴起镇后指战员“欢叫”“冲”“跑”的动作描写；“我们互相祝贺，互诉衷肠”。 </a:t>
            </a:r>
            <a:endParaRPr lang="zh-CN" altLang="en-US"/>
          </a:p>
        </p:txBody>
      </p:sp>
      <p:sp>
        <p:nvSpPr>
          <p:cNvPr id="4" name="文本框 3"/>
          <p:cNvSpPr txBox="1"/>
          <p:nvPr/>
        </p:nvSpPr>
        <p:spPr>
          <a:xfrm>
            <a:off x="882015" y="4616450"/>
            <a:ext cx="3616325" cy="922020"/>
          </a:xfrm>
          <a:prstGeom prst="rect">
            <a:avLst/>
          </a:prstGeom>
          <a:noFill/>
        </p:spPr>
        <p:txBody>
          <a:bodyPr wrap="square" rtlCol="0">
            <a:spAutoFit/>
          </a:bodyPr>
          <a:lstStyle/>
          <a:p>
            <a:pPr algn="l"/>
            <a:r>
              <a:rPr lang="zh-CN" altLang="en-US"/>
              <a:t>心理描写：如“我们都很高兴”，“我们越听越激动，越听越高兴”，直接写出了战士们的情感和心情。</a:t>
            </a:r>
            <a:endParaRPr lang="zh-CN" altLang="en-US"/>
          </a:p>
        </p:txBody>
      </p:sp>
      <p:sp>
        <p:nvSpPr>
          <p:cNvPr id="5" name="文本框 4"/>
          <p:cNvSpPr txBox="1"/>
          <p:nvPr/>
        </p:nvSpPr>
        <p:spPr>
          <a:xfrm>
            <a:off x="7197090" y="1977390"/>
            <a:ext cx="4214495" cy="1198880"/>
          </a:xfrm>
          <a:prstGeom prst="rect">
            <a:avLst/>
          </a:prstGeom>
          <a:noFill/>
        </p:spPr>
        <p:txBody>
          <a:bodyPr wrap="square" rtlCol="0">
            <a:spAutoFit/>
          </a:bodyPr>
          <a:lstStyle/>
          <a:p>
            <a:r>
              <a:rPr lang="zh-CN" altLang="en-US"/>
              <a:t>细节描写：如“毛主席说到这里略略停顿了一下”，“他扳着手指说……”等，写出了在这一重大历史时刻，每一个细节都不想错过的高度集中。</a:t>
            </a:r>
            <a:endParaRPr lang="zh-CN" altLang="en-US"/>
          </a:p>
        </p:txBody>
      </p:sp>
      <p:sp>
        <p:nvSpPr>
          <p:cNvPr id="6" name="文本框 5"/>
          <p:cNvSpPr txBox="1"/>
          <p:nvPr/>
        </p:nvSpPr>
        <p:spPr>
          <a:xfrm>
            <a:off x="7386320" y="3281045"/>
            <a:ext cx="3821430" cy="645160"/>
          </a:xfrm>
          <a:prstGeom prst="rect">
            <a:avLst/>
          </a:prstGeom>
          <a:noFill/>
        </p:spPr>
        <p:txBody>
          <a:bodyPr wrap="square" rtlCol="0">
            <a:spAutoFit/>
          </a:bodyPr>
          <a:lstStyle/>
          <a:p>
            <a:r>
              <a:rPr lang="zh-CN" altLang="en-US"/>
              <a:t>语言描写：如与邓小平同志的对话，以及毛主席的宣讲。</a:t>
            </a:r>
            <a:endParaRPr lang="zh-CN" altLang="en-US"/>
          </a:p>
        </p:txBody>
      </p:sp>
    </p:spTree>
    <p:custDataLst>
      <p:tags r:id="rId14"/>
    </p:custDataLst>
  </p:cSld>
  <p:clrMapOvr>
    <a:masterClrMapping/>
  </p:clrMapOvr>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文本框 38"/>
          <p:cNvSpPr txBox="1"/>
          <p:nvPr>
            <p:custDataLst>
              <p:tags r:id="rId2"/>
            </p:custDataLst>
          </p:nvPr>
        </p:nvSpPr>
        <p:spPr>
          <a:xfrm>
            <a:off x="991235" y="1452880"/>
            <a:ext cx="10119360" cy="825500"/>
          </a:xfrm>
          <a:prstGeom prst="rect">
            <a:avLst/>
          </a:prstGeom>
          <a:noFill/>
        </p:spPr>
        <p:txBody>
          <a:bodyPr wrap="square" lIns="91440" tIns="45720" rIns="91440" bIns="45720" rtlCol="0" anchor="b" anchorCtr="0">
            <a:normAutofit/>
          </a:bodyPr>
          <a:lstStyle/>
          <a:p>
            <a:pPr algn="ctr"/>
            <a:r>
              <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rPr>
              <a:t>侧面描写</a:t>
            </a:r>
            <a:endPar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endParaRPr>
          </a:p>
        </p:txBody>
      </p:sp>
      <p:sp>
        <p:nvSpPr>
          <p:cNvPr id="13" name="文本占位符 12"/>
          <p:cNvSpPr>
            <a:spLocks noGrp="1"/>
          </p:cNvSpPr>
          <p:nvPr>
            <p:ph type="body" idx="1"/>
            <p:custDataLst>
              <p:tags r:id="rId3"/>
            </p:custDataLst>
          </p:nvPr>
        </p:nvSpPr>
        <p:spPr>
          <a:xfrm>
            <a:off x="1099185" y="2557780"/>
            <a:ext cx="9775825" cy="1741805"/>
          </a:xfrm>
        </p:spPr>
        <p:txBody>
          <a:bodyPr>
            <a:noAutofit/>
          </a:bodyPr>
          <a:lstStyle/>
          <a:p>
            <a:pPr algn="l"/>
            <a:r>
              <a:rPr lang="zh-CN" altLang="en-US" sz="2400">
                <a:sym typeface="Arial" panose="020b0604020202020204" pitchFamily="34" charset="0"/>
              </a:rPr>
              <a:t>如“吴起镇披着灿烂的阳光”，“灿烂的阳光”侧面烘托出指战员喜悦的心情。 </a:t>
            </a:r>
            <a:endParaRPr lang="zh-CN" altLang="en-US" sz="2400">
              <a:sym typeface="Arial" panose="020b0604020202020204" pitchFamily="34" charset="0"/>
            </a:endParaRPr>
          </a:p>
        </p:txBody>
      </p:sp>
    </p:spTree>
    <p:custDataLst>
      <p:tags r:id="rId4"/>
    </p:custDataLst>
  </p:cSld>
  <p:clrMapOvr>
    <a:masterClrMapping/>
  </p:clrMapOvr>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文本框 38"/>
          <p:cNvSpPr txBox="1"/>
          <p:nvPr>
            <p:custDataLst>
              <p:tags r:id="rId2"/>
            </p:custDataLst>
          </p:nvPr>
        </p:nvSpPr>
        <p:spPr>
          <a:xfrm>
            <a:off x="314325" y="1465580"/>
            <a:ext cx="11332845" cy="825500"/>
          </a:xfrm>
          <a:prstGeom prst="rect">
            <a:avLst/>
          </a:prstGeom>
          <a:noFill/>
        </p:spPr>
        <p:txBody>
          <a:bodyPr wrap="square" lIns="91440" tIns="45720" rIns="91440" bIns="45720" rtlCol="0" anchor="b" anchorCtr="0">
            <a:normAutofit fontScale="50000"/>
          </a:bodyPr>
          <a:lstStyle/>
          <a:p>
            <a:pPr algn="l"/>
            <a:r>
              <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rPr>
              <a:t>思考4:本文综合运用记叙，描写，议论，抒情等表达方式表达情感,辨别、标画典型的句子，体会这种写法。</a:t>
            </a:r>
            <a:endPar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endParaRPr>
          </a:p>
        </p:txBody>
      </p:sp>
      <p:sp>
        <p:nvSpPr>
          <p:cNvPr id="13" name="文本占位符 12"/>
          <p:cNvSpPr>
            <a:spLocks noGrp="1"/>
          </p:cNvSpPr>
          <p:nvPr>
            <p:ph type="body" idx="1"/>
            <p:custDataLst>
              <p:tags r:id="rId3"/>
            </p:custDataLst>
          </p:nvPr>
        </p:nvSpPr>
        <p:spPr>
          <a:xfrm>
            <a:off x="294640" y="2557780"/>
            <a:ext cx="11372215" cy="1741805"/>
          </a:xfrm>
        </p:spPr>
        <p:txBody>
          <a:bodyPr>
            <a:noAutofit/>
          </a:bodyPr>
          <a:lstStyle/>
          <a:p>
            <a:pPr algn="l"/>
            <a:r>
              <a:rPr lang="zh-CN" altLang="en-US" sz="2400">
                <a:sym typeface="Arial" panose="020b0604020202020204" pitchFamily="34" charset="0"/>
              </a:rPr>
              <a:t>明确：本文是回忆录，以时间顺序为线索组织材料，记叙了红军到达吴起镇、吴起镇战斗、召开全军干部会议总结长征的意义宣布长征的胜利等事件。 </a:t>
            </a:r>
            <a:endParaRPr lang="zh-CN" altLang="en-US" sz="2400">
              <a:sym typeface="Arial" panose="020b0604020202020204" pitchFamily="34" charset="0"/>
            </a:endParaRPr>
          </a:p>
          <a:p>
            <a:pPr algn="l"/>
            <a:r>
              <a:rPr lang="zh-CN" altLang="en-US" sz="2400">
                <a:sym typeface="Arial" panose="020b0604020202020204" pitchFamily="34" charset="0"/>
              </a:rPr>
              <a:t>在记叙过程中，运用场面、运用、心理描写及侧面描写来表现红军指战员的兴奋和激动的心情。记叙中融入抒情、议论，更好地表达了长征胜利后作者的喜悦之情及对革命烈士的追思及对革命美好未来的向往。 </a:t>
            </a:r>
            <a:endParaRPr lang="zh-CN" altLang="en-US" sz="2400">
              <a:sym typeface="Arial" panose="020b0604020202020204" pitchFamily="34" charset="0"/>
            </a:endParaRPr>
          </a:p>
          <a:p>
            <a:pPr algn="l"/>
            <a:r>
              <a:rPr lang="zh-CN" altLang="en-US" sz="2400">
                <a:sym typeface="Arial" panose="020b0604020202020204" pitchFamily="34" charset="0"/>
              </a:rPr>
              <a:t>全文以记叙为主，综合运用描写、议论、抒情，使全文中心突出，情感充沛。</a:t>
            </a:r>
            <a:endParaRPr lang="zh-CN" altLang="en-US" sz="2400">
              <a:sym typeface="Arial" panose="020b0604020202020204" pitchFamily="34" charset="0"/>
            </a:endParaRPr>
          </a:p>
          <a:p>
            <a:pPr algn="l"/>
            <a:endParaRPr lang="zh-CN" altLang="en-US" sz="2400">
              <a:sym typeface="Arial" panose="020b0604020202020204" pitchFamily="34" charset="0"/>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 calcmode="lin" valueType="num">
                                      <p:cBhvr additive="base">
                                        <p:cTn id="13"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anim calcmode="lin" valueType="num">
                                      <p:cBhvr additive="base">
                                        <p:cTn id="19"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文本框 38"/>
          <p:cNvSpPr txBox="1"/>
          <p:nvPr>
            <p:custDataLst>
              <p:tags r:id="rId2"/>
            </p:custDataLst>
          </p:nvPr>
        </p:nvSpPr>
        <p:spPr>
          <a:xfrm>
            <a:off x="-179070" y="852170"/>
            <a:ext cx="11332845" cy="825500"/>
          </a:xfrm>
          <a:prstGeom prst="rect">
            <a:avLst/>
          </a:prstGeom>
          <a:noFill/>
        </p:spPr>
        <p:txBody>
          <a:bodyPr wrap="square" lIns="91440" tIns="45720" rIns="91440" bIns="45720" rtlCol="0" anchor="b" anchorCtr="0">
            <a:normAutofit fontScale="50000"/>
          </a:bodyPr>
          <a:lstStyle/>
          <a:p>
            <a:pPr algn="ctr"/>
            <a:r>
              <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rPr>
              <a:t>思考5：从文中找出，长征的功绩和历史意义的句子。并分析本段在全文中的作用。</a:t>
            </a:r>
            <a:endPar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endParaRPr>
          </a:p>
        </p:txBody>
      </p:sp>
      <p:sp>
        <p:nvSpPr>
          <p:cNvPr id="13" name="文本占位符 12"/>
          <p:cNvSpPr>
            <a:spLocks noGrp="1"/>
          </p:cNvSpPr>
          <p:nvPr>
            <p:ph type="body" idx="1"/>
            <p:custDataLst>
              <p:tags r:id="rId3"/>
            </p:custDataLst>
          </p:nvPr>
        </p:nvSpPr>
        <p:spPr>
          <a:xfrm>
            <a:off x="294640" y="2110740"/>
            <a:ext cx="11372215" cy="1741805"/>
          </a:xfrm>
        </p:spPr>
        <p:txBody>
          <a:bodyPr>
            <a:noAutofit/>
          </a:bodyPr>
          <a:lstStyle/>
          <a:p>
            <a:pPr algn="l"/>
            <a:r>
              <a:rPr lang="zh-CN" altLang="en-US" sz="2400">
                <a:sym typeface="Arial" panose="020b0604020202020204" pitchFamily="34" charset="0"/>
              </a:rPr>
              <a:t>明确 文中对长征的功绩和历史意义的表述是借毛主席的讲话表明的。集中在第42段。</a:t>
            </a:r>
            <a:endParaRPr lang="zh-CN" altLang="en-US" sz="2400">
              <a:sym typeface="Arial" panose="020b0604020202020204" pitchFamily="34" charset="0"/>
            </a:endParaRPr>
          </a:p>
          <a:p>
            <a:pPr algn="l"/>
            <a:r>
              <a:rPr lang="zh-CN" altLang="en-US" sz="2400">
                <a:sym typeface="Arial" panose="020b0604020202020204" pitchFamily="34" charset="0"/>
              </a:rPr>
              <a:t>长征是历史纪录上的第一次，长征是宣言书，长征是宣传队，长征是播种机。</a:t>
            </a:r>
            <a:endParaRPr lang="zh-CN" altLang="en-US" sz="2400">
              <a:sym typeface="Arial" panose="020b0604020202020204" pitchFamily="34" charset="0"/>
            </a:endParaRPr>
          </a:p>
          <a:p>
            <a:pPr algn="l"/>
            <a:r>
              <a:rPr lang="zh-CN" altLang="en-US" sz="2400">
                <a:sym typeface="Arial" panose="020b0604020202020204" pitchFamily="34" charset="0"/>
              </a:rPr>
              <a:t>毛主席对长征作了高度而准确的评价，从四个方面论述阐释长征的功绩和意义 。照应上文写红军指战员的兴奋激动的感性描写，并上升到理论意义方面，使文章内容深入推进，使读者能更深刻地理解长征胜利的意义。毛主席对长征的功绩和历史意义的高度评价，是对中国共产党正确领导的高度赞扬，也使红军指战员更加坚定革命信念，对革命胜利充满信心。</a:t>
            </a:r>
            <a:endParaRPr lang="zh-CN" altLang="en-US" sz="2400">
              <a:sym typeface="Arial" panose="020b0604020202020204" pitchFamily="34" charset="0"/>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 calcmode="lin" valueType="num">
                                      <p:cBhvr additive="base">
                                        <p:cTn id="13"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anim calcmode="lin" valueType="num">
                                      <p:cBhvr additive="base">
                                        <p:cTn id="19"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文本框 38"/>
          <p:cNvSpPr txBox="1"/>
          <p:nvPr>
            <p:custDataLst>
              <p:tags r:id="rId2"/>
            </p:custDataLst>
          </p:nvPr>
        </p:nvSpPr>
        <p:spPr>
          <a:xfrm>
            <a:off x="467360" y="1465580"/>
            <a:ext cx="11332845" cy="825500"/>
          </a:xfrm>
          <a:prstGeom prst="rect">
            <a:avLst/>
          </a:prstGeom>
          <a:noFill/>
        </p:spPr>
        <p:txBody>
          <a:bodyPr wrap="square" lIns="91440" tIns="45720" rIns="91440" bIns="45720" rtlCol="0" anchor="b" anchorCtr="0">
            <a:normAutofit fontScale="60000"/>
          </a:bodyPr>
          <a:lstStyle/>
          <a:p>
            <a:pPr algn="ctr"/>
            <a:r>
              <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rPr>
              <a:t>思考6：文本中体现的长征精神是什么？长征精神在今天还需不需要？</a:t>
            </a:r>
            <a:endPar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endParaRPr>
          </a:p>
        </p:txBody>
      </p:sp>
      <p:sp>
        <p:nvSpPr>
          <p:cNvPr id="13" name="文本占位符 12"/>
          <p:cNvSpPr>
            <a:spLocks noGrp="1"/>
          </p:cNvSpPr>
          <p:nvPr>
            <p:ph type="body" idx="1"/>
            <p:custDataLst>
              <p:tags r:id="rId3"/>
            </p:custDataLst>
          </p:nvPr>
        </p:nvSpPr>
        <p:spPr>
          <a:xfrm>
            <a:off x="972185" y="2557780"/>
            <a:ext cx="11372215" cy="1741805"/>
          </a:xfrm>
        </p:spPr>
        <p:txBody>
          <a:bodyPr>
            <a:noAutofit/>
          </a:bodyPr>
          <a:lstStyle/>
          <a:p>
            <a:pPr algn="l"/>
            <a:r>
              <a:rPr lang="zh-CN" altLang="en-US" sz="2400">
                <a:sym typeface="Arial" panose="020b0604020202020204" pitchFamily="34" charset="0"/>
              </a:rPr>
              <a:t>明确：英勇不屈、不畏艰难、坚忍不拔、自强不息等精神。</a:t>
            </a:r>
            <a:endParaRPr lang="zh-CN" altLang="en-US" sz="2400">
              <a:sym typeface="Arial" panose="020b0604020202020204" pitchFamily="34" charset="0"/>
            </a:endParaRPr>
          </a:p>
        </p:txBody>
      </p:sp>
      <p:pic>
        <p:nvPicPr>
          <p:cNvPr id="40" name="New picture" hidden="1"/>
          <p:cNvPicPr/>
          <p:nvPr/>
        </p:nvPicPr>
        <p:blipFill>
          <a:blip r:embed="rId4"/>
          <a:stretch>
            <a:fillRect/>
          </a:stretch>
        </p:blipFill>
        <p:spPr>
          <a:xfrm>
            <a:off x="12090400" y="10617200"/>
            <a:ext cx="355600" cy="368300"/>
          </a:xfrm>
          <a:prstGeom prst="cube">
            <a:avLst/>
          </a:prstGeom>
        </p:spPr>
      </p:pic>
    </p:spTree>
    <p:custDataLst>
      <p:tags r:id="rId5"/>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1" name="图片 10"/>
          <p:cNvPicPr>
            <a:picLocks noChangeAspect="1"/>
          </p:cNvPicPr>
          <p:nvPr>
            <p:custDataLst>
              <p:tags r:id="rId3"/>
            </p:custDataLst>
          </p:nvPr>
        </p:nvPicPr>
        <p:blipFill>
          <a:blip r:embed="rId2"/>
          <a:stretch>
            <a:fillRect/>
          </a:stretch>
        </p:blipFill>
        <p:spPr>
          <a:xfrm>
            <a:off x="0" y="5448849"/>
            <a:ext cx="12192000" cy="1409151"/>
          </a:xfrm>
          <a:prstGeom prst="rect">
            <a:avLst/>
          </a:prstGeom>
        </p:spPr>
      </p:pic>
      <p:sp>
        <p:nvSpPr>
          <p:cNvPr id="21" name="文本框 20"/>
          <p:cNvSpPr txBox="1"/>
          <p:nvPr>
            <p:custDataLst>
              <p:tags r:id="rId4"/>
            </p:custDataLst>
          </p:nvPr>
        </p:nvSpPr>
        <p:spPr>
          <a:xfrm>
            <a:off x="4922785" y="1563301"/>
            <a:ext cx="2340382" cy="1107996"/>
          </a:xfrm>
          <a:prstGeom prst="rect">
            <a:avLst/>
          </a:prstGeom>
          <a:noFill/>
        </p:spPr>
        <p:txBody>
          <a:bodyPr wrap="square" lIns="91440" tIns="45720" rIns="91440" bIns="45720" rtlCol="0">
            <a:normAutofit fontScale="60000"/>
          </a:bodyPr>
          <a:lstStyle/>
          <a:p>
            <a:pPr algn="dist"/>
            <a:r>
              <a:rPr lang="zh-CN" altLang="en-US" sz="6600">
                <a:solidFill>
                  <a:schemeClr val="tx2"/>
                </a:solidFill>
                <a:latin typeface="汉仪尚巍手书W" panose="00020600040101010101" pitchFamily="18" charset="-122"/>
                <a:ea typeface="汉仪尚巍手书W" panose="00020600040101010101" pitchFamily="18" charset="-122"/>
                <a:sym typeface="Arial" panose="020b0604020202020204" pitchFamily="34" charset="0"/>
              </a:rPr>
              <a:t>学习目标</a:t>
            </a:r>
            <a:endParaRPr lang="zh-CN" altLang="en-US" sz="6600">
              <a:solidFill>
                <a:schemeClr val="tx2"/>
              </a:solidFill>
              <a:latin typeface="汉仪尚巍手书W" panose="00020600040101010101" pitchFamily="18" charset="-122"/>
              <a:ea typeface="汉仪尚巍手书W" panose="00020600040101010101" pitchFamily="18" charset="-122"/>
              <a:sym typeface="Arial" panose="020b0604020202020204" pitchFamily="34" charset="0"/>
            </a:endParaRPr>
          </a:p>
        </p:txBody>
      </p:sp>
      <p:sp>
        <p:nvSpPr>
          <p:cNvPr id="34" name="文本框 33"/>
          <p:cNvSpPr txBox="1"/>
          <p:nvPr>
            <p:custDataLst>
              <p:tags r:id="rId5"/>
            </p:custDataLst>
          </p:nvPr>
        </p:nvSpPr>
        <p:spPr>
          <a:xfrm>
            <a:off x="644735" y="2299099"/>
            <a:ext cx="830677" cy="646331"/>
          </a:xfrm>
          <a:prstGeom prst="rect">
            <a:avLst/>
          </a:prstGeom>
          <a:noFill/>
        </p:spPr>
        <p:txBody>
          <a:bodyPr wrap="none" lIns="91440" tIns="45720" rIns="91440" bIns="45720" rtlCol="0">
            <a:normAutofit/>
          </a:bodyPr>
          <a:lstStyle/>
          <a:p>
            <a:r>
              <a:rPr lang="en-US" altLang="zh-CN" sz="3600" b="1">
                <a:solidFill>
                  <a:schemeClr val="tx2"/>
                </a:solidFill>
                <a:latin typeface="Arial" panose="020b0604020202020204" pitchFamily="34" charset="0"/>
                <a:ea typeface="楷体" panose="02010609060101010101" pitchFamily="49" charset="-122"/>
                <a:sym typeface="Arial" panose="020b0604020202020204" pitchFamily="34" charset="0"/>
              </a:rPr>
              <a:t>01.</a:t>
            </a:r>
            <a:endParaRPr lang="en-US" altLang="zh-CN" sz="3600" b="1">
              <a:solidFill>
                <a:schemeClr val="tx2"/>
              </a:solidFill>
              <a:latin typeface="Arial" panose="020b0604020202020204" pitchFamily="34" charset="0"/>
              <a:ea typeface="楷体" panose="02010609060101010101" pitchFamily="49" charset="-122"/>
              <a:sym typeface="Arial" panose="020b0604020202020204" pitchFamily="34" charset="0"/>
            </a:endParaRPr>
          </a:p>
        </p:txBody>
      </p:sp>
      <p:sp>
        <p:nvSpPr>
          <p:cNvPr id="35" name="矩形 34"/>
          <p:cNvSpPr/>
          <p:nvPr>
            <p:custDataLst>
              <p:tags r:id="rId6"/>
            </p:custDataLst>
          </p:nvPr>
        </p:nvSpPr>
        <p:spPr>
          <a:xfrm>
            <a:off x="1389687" y="2391432"/>
            <a:ext cx="4493538" cy="461665"/>
          </a:xfrm>
          <a:prstGeom prst="rect">
            <a:avLst/>
          </a:prstGeom>
        </p:spPr>
        <p:txBody>
          <a:bodyPr wrap="none" lIns="91440" tIns="45720" rIns="91440" bIns="45720">
            <a:normAutofit/>
          </a:bodyPr>
          <a:lstStyle/>
          <a:p>
            <a:pPr algn="l"/>
            <a:r>
              <a:rPr lang="zh-CN" altLang="en-US" sz="2400">
                <a:solidFill>
                  <a:schemeClr val="tx2"/>
                </a:solidFill>
                <a:latin typeface="Arial" panose="020b0604020202020204" pitchFamily="34" charset="0"/>
                <a:ea typeface="楷体" panose="02010609060101010101" pitchFamily="49" charset="-122"/>
                <a:sym typeface="Arial" panose="020b0604020202020204" pitchFamily="34" charset="0"/>
              </a:rPr>
              <a:t>通读文章，明确线索，理清主要事件。</a:t>
            </a:r>
            <a:endParaRPr lang="zh-CN" altLang="en-US" sz="2400">
              <a:solidFill>
                <a:schemeClr val="tx2"/>
              </a:solidFill>
              <a:latin typeface="Arial" panose="020b0604020202020204" pitchFamily="34" charset="0"/>
              <a:ea typeface="楷体" panose="02010609060101010101" pitchFamily="49" charset="-122"/>
              <a:sym typeface="Arial" panose="020b0604020202020204" pitchFamily="34" charset="0"/>
            </a:endParaRPr>
          </a:p>
        </p:txBody>
      </p:sp>
      <p:sp>
        <p:nvSpPr>
          <p:cNvPr id="32" name="文本框 31"/>
          <p:cNvSpPr txBox="1"/>
          <p:nvPr>
            <p:custDataLst>
              <p:tags r:id="rId7"/>
            </p:custDataLst>
          </p:nvPr>
        </p:nvSpPr>
        <p:spPr>
          <a:xfrm>
            <a:off x="644735" y="3966523"/>
            <a:ext cx="830677" cy="646331"/>
          </a:xfrm>
          <a:prstGeom prst="rect">
            <a:avLst/>
          </a:prstGeom>
          <a:noFill/>
        </p:spPr>
        <p:txBody>
          <a:bodyPr wrap="none" lIns="91440" tIns="45720" rIns="91440" bIns="45720" rtlCol="0">
            <a:normAutofit/>
          </a:bodyPr>
          <a:lstStyle/>
          <a:p>
            <a:r>
              <a:rPr lang="en-US" altLang="zh-CN" sz="3600" b="1">
                <a:solidFill>
                  <a:schemeClr val="tx2"/>
                </a:solidFill>
                <a:latin typeface="Arial" panose="020b0604020202020204" pitchFamily="34" charset="0"/>
                <a:ea typeface="楷体" panose="02010609060101010101" pitchFamily="49" charset="-122"/>
                <a:sym typeface="Arial" panose="020b0604020202020204" pitchFamily="34" charset="0"/>
              </a:rPr>
              <a:t>03.</a:t>
            </a:r>
            <a:endParaRPr lang="en-US" altLang="zh-CN" sz="3600" b="1">
              <a:solidFill>
                <a:schemeClr val="tx2"/>
              </a:solidFill>
              <a:latin typeface="Arial" panose="020b0604020202020204" pitchFamily="34" charset="0"/>
              <a:ea typeface="楷体" panose="02010609060101010101" pitchFamily="49" charset="-122"/>
              <a:sym typeface="Arial" panose="020b0604020202020204" pitchFamily="34" charset="0"/>
            </a:endParaRPr>
          </a:p>
        </p:txBody>
      </p:sp>
      <p:sp>
        <p:nvSpPr>
          <p:cNvPr id="33" name="矩形 32"/>
          <p:cNvSpPr/>
          <p:nvPr>
            <p:custDataLst>
              <p:tags r:id="rId8"/>
            </p:custDataLst>
          </p:nvPr>
        </p:nvSpPr>
        <p:spPr>
          <a:xfrm>
            <a:off x="1389687" y="4058856"/>
            <a:ext cx="3262432" cy="461665"/>
          </a:xfrm>
          <a:prstGeom prst="rect">
            <a:avLst/>
          </a:prstGeom>
        </p:spPr>
        <p:txBody>
          <a:bodyPr wrap="none" lIns="91440" tIns="45720" rIns="91440" bIns="45720">
            <a:normAutofit/>
          </a:bodyPr>
          <a:lstStyle/>
          <a:p>
            <a:pPr algn="l"/>
            <a:r>
              <a:rPr lang="zh-CN" altLang="en-US" sz="2400">
                <a:solidFill>
                  <a:schemeClr val="tx2"/>
                </a:solidFill>
                <a:latin typeface="Arial" panose="020b0604020202020204" pitchFamily="34" charset="0"/>
                <a:ea typeface="楷体" panose="02010609060101010101" pitchFamily="49" charset="-122"/>
                <a:sym typeface="Arial" panose="020b0604020202020204" pitchFamily="34" charset="0"/>
              </a:rPr>
              <a:t>了解历史背景，结合文本，体会长征精神的内核。</a:t>
            </a:r>
            <a:endParaRPr lang="zh-CN" altLang="en-US" sz="2400">
              <a:solidFill>
                <a:schemeClr val="tx2"/>
              </a:solidFill>
              <a:latin typeface="Arial" panose="020b0604020202020204" pitchFamily="34" charset="0"/>
              <a:ea typeface="楷体" panose="02010609060101010101" pitchFamily="49" charset="-122"/>
              <a:sym typeface="Arial" panose="020b0604020202020204" pitchFamily="34" charset="0"/>
            </a:endParaRPr>
          </a:p>
        </p:txBody>
      </p:sp>
      <p:sp>
        <p:nvSpPr>
          <p:cNvPr id="30" name="文本框 29"/>
          <p:cNvSpPr txBox="1"/>
          <p:nvPr>
            <p:custDataLst>
              <p:tags r:id="rId9"/>
            </p:custDataLst>
          </p:nvPr>
        </p:nvSpPr>
        <p:spPr>
          <a:xfrm>
            <a:off x="644303" y="3105691"/>
            <a:ext cx="830677" cy="646331"/>
          </a:xfrm>
          <a:prstGeom prst="rect">
            <a:avLst/>
          </a:prstGeom>
          <a:noFill/>
        </p:spPr>
        <p:txBody>
          <a:bodyPr wrap="none" lIns="91440" tIns="45720" rIns="91440" bIns="45720" rtlCol="0">
            <a:normAutofit/>
          </a:bodyPr>
          <a:lstStyle/>
          <a:p>
            <a:r>
              <a:rPr lang="en-US" altLang="zh-CN" sz="3600" b="1">
                <a:solidFill>
                  <a:schemeClr val="tx2"/>
                </a:solidFill>
                <a:latin typeface="Arial" panose="020b0604020202020204" pitchFamily="34" charset="0"/>
                <a:ea typeface="楷体" panose="02010609060101010101" pitchFamily="49" charset="-122"/>
                <a:sym typeface="Arial" panose="020b0604020202020204" pitchFamily="34" charset="0"/>
              </a:rPr>
              <a:t>02.</a:t>
            </a:r>
            <a:endParaRPr lang="en-US" altLang="zh-CN" sz="3600" b="1">
              <a:solidFill>
                <a:schemeClr val="tx2"/>
              </a:solidFill>
              <a:latin typeface="Arial" panose="020b0604020202020204" pitchFamily="34" charset="0"/>
              <a:ea typeface="楷体" panose="02010609060101010101" pitchFamily="49" charset="-122"/>
              <a:sym typeface="Arial" panose="020b0604020202020204" pitchFamily="34" charset="0"/>
            </a:endParaRPr>
          </a:p>
        </p:txBody>
      </p:sp>
      <p:sp>
        <p:nvSpPr>
          <p:cNvPr id="31" name="矩形 30"/>
          <p:cNvSpPr/>
          <p:nvPr>
            <p:custDataLst>
              <p:tags r:id="rId10"/>
            </p:custDataLst>
          </p:nvPr>
        </p:nvSpPr>
        <p:spPr>
          <a:xfrm>
            <a:off x="1389380" y="3197860"/>
            <a:ext cx="9080500" cy="952500"/>
          </a:xfrm>
          <a:prstGeom prst="rect">
            <a:avLst/>
          </a:prstGeom>
        </p:spPr>
        <p:txBody>
          <a:bodyPr wrap="none" lIns="91440" tIns="45720" rIns="91440" bIns="45720">
            <a:normAutofit/>
          </a:bodyPr>
          <a:lstStyle/>
          <a:p>
            <a:pPr algn="l"/>
            <a:r>
              <a:rPr lang="zh-CN" altLang="en-US" sz="2400">
                <a:solidFill>
                  <a:schemeClr val="tx2"/>
                </a:solidFill>
                <a:latin typeface="Arial" panose="020b0604020202020204" pitchFamily="34" charset="0"/>
                <a:ea typeface="楷体" panose="02010609060101010101" pitchFamily="49" charset="-122"/>
                <a:sym typeface="Arial" panose="020b0604020202020204" pitchFamily="34" charset="0"/>
              </a:rPr>
              <a:t>鉴赏并掌握文章的场景描写和细节描写，感悟记叙、描写、议论、</a:t>
            </a:r>
            <a:endParaRPr lang="zh-CN" altLang="en-US" sz="2400">
              <a:solidFill>
                <a:schemeClr val="tx2"/>
              </a:solidFill>
              <a:latin typeface="Arial" panose="020b0604020202020204" pitchFamily="34" charset="0"/>
              <a:ea typeface="楷体" panose="02010609060101010101" pitchFamily="49" charset="-122"/>
              <a:sym typeface="Arial" panose="020b0604020202020204" pitchFamily="34" charset="0"/>
            </a:endParaRPr>
          </a:p>
          <a:p>
            <a:pPr algn="l"/>
            <a:r>
              <a:rPr lang="zh-CN" altLang="en-US" sz="2400">
                <a:solidFill>
                  <a:schemeClr val="tx2"/>
                </a:solidFill>
                <a:latin typeface="Arial" panose="020b0604020202020204" pitchFamily="34" charset="0"/>
                <a:ea typeface="楷体" panose="02010609060101010101" pitchFamily="49" charset="-122"/>
                <a:sym typeface="Arial" panose="020b0604020202020204" pitchFamily="34" charset="0"/>
              </a:rPr>
              <a:t>抒情相结合的手法。</a:t>
            </a:r>
            <a:endParaRPr lang="zh-CN" altLang="en-US" sz="2400">
              <a:solidFill>
                <a:schemeClr val="tx2"/>
              </a:solidFill>
              <a:latin typeface="Arial" panose="020b0604020202020204" pitchFamily="34" charset="0"/>
              <a:ea typeface="楷体" panose="02010609060101010101" pitchFamily="49" charset="-122"/>
              <a:sym typeface="Arial" panose="020b0604020202020204" pitchFamily="34" charset="0"/>
            </a:endParaRPr>
          </a:p>
        </p:txBody>
      </p:sp>
      <p:pic>
        <p:nvPicPr>
          <p:cNvPr id="23" name="图片 22"/>
          <p:cNvPicPr>
            <a:picLocks noChangeAspect="1"/>
          </p:cNvPicPr>
          <p:nvPr>
            <p:custDataLst>
              <p:tags r:id="rId12"/>
            </p:custDataLst>
          </p:nvPr>
        </p:nvPicPr>
        <p:blipFill>
          <a:blip r:embed="rId11"/>
          <a:stretch>
            <a:fillRect/>
          </a:stretch>
        </p:blipFill>
        <p:spPr>
          <a:xfrm>
            <a:off x="7063740" y="3567430"/>
            <a:ext cx="4552950" cy="3073400"/>
          </a:xfrm>
          <a:prstGeom prst="rect">
            <a:avLst/>
          </a:prstGeom>
        </p:spPr>
      </p:pic>
    </p:spTree>
    <p:custDataLst>
      <p:tags r:id="rId13"/>
    </p:custDataLst>
  </p:cSld>
  <p:clrMapOvr>
    <a:masterClrMapping/>
  </p:clrMapOvr>
  <p:transition/>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pic>
        <p:nvPicPr>
          <p:cNvPr id="17" name="图片 16"/>
          <p:cNvPicPr>
            <a:picLocks noChangeAspect="1"/>
          </p:cNvPicPr>
          <p:nvPr>
            <p:custDataLst>
              <p:tags r:id="rId3"/>
            </p:custDataLst>
          </p:nvPr>
        </p:nvPicPr>
        <p:blipFill>
          <a:blip r:embed="rId2"/>
          <a:srcRect r="-1"/>
          <a:stretch>
            <a:fillRect/>
          </a:stretch>
        </p:blipFill>
        <p:spPr>
          <a:xfrm>
            <a:off x="0" y="3808412"/>
            <a:ext cx="12192000" cy="3049588"/>
          </a:xfrm>
          <a:prstGeom prst="rect">
            <a:avLst/>
          </a:prstGeom>
        </p:spPr>
      </p:pic>
      <p:sp>
        <p:nvSpPr>
          <p:cNvPr id="10" name="圆角矩形 19"/>
          <p:cNvSpPr/>
          <p:nvPr>
            <p:custDataLst>
              <p:tags r:id="rId4"/>
            </p:custDataLst>
          </p:nvPr>
        </p:nvSpPr>
        <p:spPr>
          <a:xfrm>
            <a:off x="481330" y="864235"/>
            <a:ext cx="5159375" cy="910590"/>
          </a:xfrm>
          <a:prstGeom prst="roundRect">
            <a:avLst>
              <a:gd name="adj" fmla="val 0"/>
            </a:avLst>
          </a:prstGeom>
          <a:solidFill>
            <a:schemeClr val="tx2"/>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wrap="square" lIns="91440" tIns="45720" rIns="91440" bIns="45720" rtlCol="0" anchor="ctr">
            <a:normAutofit/>
          </a:bodyPr>
          <a:lstStyle/>
          <a:p>
            <a:pPr algn="ctr">
              <a:lnSpc>
                <a:spcPct val="130000"/>
              </a:lnSpc>
            </a:pPr>
            <a:endParaRPr lang="zh-CN" altLang="en-US" b="1">
              <a:latin typeface="Arial" panose="020b0604020202020204" pitchFamily="34" charset="0"/>
              <a:ea typeface="楷体" panose="02010609060101010101" pitchFamily="49" charset="-122"/>
              <a:cs typeface="+mn-ea"/>
              <a:sym typeface="Arial" panose="020b0604020202020204" pitchFamily="34" charset="0"/>
            </a:endParaRPr>
          </a:p>
        </p:txBody>
      </p:sp>
      <p:sp>
        <p:nvSpPr>
          <p:cNvPr id="12" name="矩形 11"/>
          <p:cNvSpPr/>
          <p:nvPr>
            <p:custDataLst>
              <p:tags r:id="rId5"/>
            </p:custDataLst>
          </p:nvPr>
        </p:nvSpPr>
        <p:spPr>
          <a:xfrm>
            <a:off x="929643" y="980128"/>
            <a:ext cx="3930128" cy="1043789"/>
          </a:xfrm>
          <a:prstGeom prst="rect">
            <a:avLst/>
          </a:prstGeom>
          <a:noFill/>
        </p:spPr>
        <p:txBody>
          <a:bodyPr wrap="square" lIns="91440" tIns="45720" rIns="91440" bIns="45720">
            <a:normAutofit/>
          </a:bodyPr>
          <a:lstStyle/>
          <a:p>
            <a:pPr algn="ctr">
              <a:lnSpc>
                <a:spcPct val="130000"/>
              </a:lnSpc>
            </a:pPr>
            <a:r>
              <a:rPr lang="zh-CN" altLang="en-US" sz="2500">
                <a:solidFill>
                  <a:schemeClr val="accent6">
                    <a:lumMod val="40000"/>
                    <a:lumOff val="60000"/>
                  </a:schemeClr>
                </a:solidFill>
                <a:latin typeface="Arial" panose="020b0604020202020204" pitchFamily="34" charset="0"/>
                <a:ea typeface="楷体" panose="02010609060101010101" pitchFamily="49" charset="-122"/>
                <a:cs typeface="+mn-ea"/>
                <a:sym typeface="Arial" panose="020b0604020202020204" pitchFamily="34" charset="0"/>
              </a:rPr>
              <a:t>七律长征</a:t>
            </a:r>
            <a:endParaRPr lang="zh-CN" altLang="en-US" sz="2500">
              <a:solidFill>
                <a:schemeClr val="accent6">
                  <a:lumMod val="40000"/>
                  <a:lumOff val="60000"/>
                </a:schemeClr>
              </a:solidFill>
              <a:latin typeface="Arial" panose="020b0604020202020204" pitchFamily="34" charset="0"/>
              <a:ea typeface="楷体" panose="02010609060101010101" pitchFamily="49" charset="-122"/>
              <a:cs typeface="+mn-ea"/>
              <a:sym typeface="Arial" panose="020b0604020202020204" pitchFamily="34" charset="0"/>
            </a:endParaRPr>
          </a:p>
        </p:txBody>
      </p:sp>
      <p:sp>
        <p:nvSpPr>
          <p:cNvPr id="9" name="圆角矩形 21"/>
          <p:cNvSpPr/>
          <p:nvPr>
            <p:custDataLst>
              <p:tags r:id="rId6"/>
            </p:custDataLst>
          </p:nvPr>
        </p:nvSpPr>
        <p:spPr>
          <a:xfrm>
            <a:off x="583579" y="2275273"/>
            <a:ext cx="5155583" cy="2639355"/>
          </a:xfrm>
          <a:prstGeom prst="roundRect">
            <a:avLst>
              <a:gd name="adj" fmla="val 0"/>
            </a:avLst>
          </a:prstGeom>
          <a:no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30000"/>
              </a:lnSpc>
            </a:pPr>
            <a:endParaRPr lang="zh-CN" altLang="en-US" b="1">
              <a:latin typeface="Arial" panose="020b0604020202020204" pitchFamily="34" charset="0"/>
              <a:ea typeface="楷体" panose="02010609060101010101" pitchFamily="49" charset="-122"/>
              <a:cs typeface="+mn-ea"/>
              <a:sym typeface="Arial" panose="020b0604020202020204" pitchFamily="34" charset="0"/>
            </a:endParaRPr>
          </a:p>
        </p:txBody>
      </p:sp>
      <p:pic>
        <p:nvPicPr>
          <p:cNvPr id="14" name="图片 13"/>
          <p:cNvPicPr>
            <a:picLocks noChangeAspect="1"/>
          </p:cNvPicPr>
          <p:nvPr>
            <p:custDataLst>
              <p:tags r:id="rId8"/>
            </p:custDataLst>
          </p:nvPr>
        </p:nvPicPr>
        <p:blipFill>
          <a:blip r:embed="rId7"/>
          <a:stretch>
            <a:fillRect/>
          </a:stretch>
        </p:blipFill>
        <p:spPr>
          <a:xfrm>
            <a:off x="6094370" y="1774551"/>
            <a:ext cx="5620015" cy="4060165"/>
          </a:xfrm>
          <a:custGeom>
            <a:gdLst>
              <a:gd name="connsiteX0" fmla="*/ 0 w 7518400"/>
              <a:gd name="connsiteY0" fmla="*/ 0 h 2675404"/>
              <a:gd name="connsiteX1" fmla="*/ 7518400 w 7518400"/>
              <a:gd name="connsiteY1" fmla="*/ 0 h 2675404"/>
              <a:gd name="connsiteX2" fmla="*/ 7518400 w 7518400"/>
              <a:gd name="connsiteY2" fmla="*/ 2675404 h 2675404"/>
              <a:gd name="connsiteX3" fmla="*/ 0 w 7518400"/>
              <a:gd name="connsiteY3" fmla="*/ 2675404 h 2675404"/>
            </a:gdLst>
            <a:cxnLst>
              <a:cxn ang="0">
                <a:pos x="connsiteX0" y="connsiteY0"/>
              </a:cxn>
              <a:cxn ang="0">
                <a:pos x="connsiteX1" y="connsiteY1"/>
              </a:cxn>
              <a:cxn ang="0">
                <a:pos x="connsiteX2" y="connsiteY2"/>
              </a:cxn>
              <a:cxn ang="0">
                <a:pos x="connsiteX3" y="connsiteY3"/>
              </a:cxn>
            </a:cxnLst>
            <a:rect l="l" t="t" r="r" b="b"/>
            <a:pathLst>
              <a:path w="7518400" h="2675404">
                <a:moveTo>
                  <a:pt x="0" y="0"/>
                </a:moveTo>
                <a:lnTo>
                  <a:pt x="7518400" y="0"/>
                </a:lnTo>
                <a:lnTo>
                  <a:pt x="7518400" y="2675404"/>
                </a:lnTo>
                <a:lnTo>
                  <a:pt x="0" y="2675404"/>
                </a:lnTo>
                <a:close/>
              </a:path>
            </a:pathLst>
          </a:custGeom>
        </p:spPr>
      </p:pic>
      <p:sp>
        <p:nvSpPr>
          <p:cNvPr id="3" name="文本框 2"/>
          <p:cNvSpPr txBox="1"/>
          <p:nvPr/>
        </p:nvSpPr>
        <p:spPr>
          <a:xfrm>
            <a:off x="583565" y="2440940"/>
            <a:ext cx="5156200" cy="2306955"/>
          </a:xfrm>
          <a:prstGeom prst="rect">
            <a:avLst/>
          </a:prstGeom>
          <a:noFill/>
          <a:ln w="9525">
            <a:noFill/>
          </a:ln>
        </p:spPr>
        <p:txBody>
          <a:bodyPr wrap="square">
            <a:spAutoFit/>
          </a:bodyPr>
          <a:lstStyle/>
          <a:p>
            <a:pPr indent="304800">
              <a:lnSpc>
                <a:spcPct val="150000"/>
              </a:lnSpc>
            </a:pPr>
            <a:r>
              <a:rPr lang="zh-CN" sz="2400" b="0">
                <a:ea typeface="宋体" panose="02010600030101010101" pitchFamily="2" charset="-122"/>
              </a:rPr>
              <a:t>红军不怕远征难，万水千山只等闲。</a:t>
            </a:r>
            <a:r>
              <a:rPr lang="zh-CN" sz="2400" b="0">
                <a:ea typeface="宋体" panose="02010600030101010101" pitchFamily="2" charset="-122"/>
              </a:rPr>
              <a:t>   五岭逶迤腾细浪，乌蒙磅礴走泥丸。</a:t>
            </a:r>
            <a:r>
              <a:rPr lang="zh-CN" sz="2400" b="0">
                <a:ea typeface="宋体" panose="02010600030101010101" pitchFamily="2" charset="-122"/>
              </a:rPr>
              <a:t>   金沙水拍云崖暖，大渡桥横铁索寒。</a:t>
            </a:r>
            <a:r>
              <a:rPr lang="zh-CN" sz="2400" b="0">
                <a:ea typeface="宋体" panose="02010600030101010101" pitchFamily="2" charset="-122"/>
              </a:rPr>
              <a:t>   更喜岷山千里雪，三军过后尽开颜。</a:t>
            </a:r>
            <a:r>
              <a:rPr lang="zh-CN" sz="2400" b="0">
                <a:ea typeface="宋体" panose="02010600030101010101" pitchFamily="2" charset="-122"/>
              </a:rPr>
              <a:t>
</a:t>
            </a:r>
            <a:endParaRPr lang="zh-CN" altLang="en-US" sz="2400"/>
          </a:p>
        </p:txBody>
      </p:sp>
    </p:spTree>
    <p:custDataLst>
      <p:tags r:id="rId9"/>
    </p:custDataLst>
  </p:cSld>
  <p:clrMapOvr>
    <a:masterClrMapping/>
  </p:clrMapOvr>
  <p:transition/>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文本框 38"/>
          <p:cNvSpPr txBox="1"/>
          <p:nvPr>
            <p:custDataLst>
              <p:tags r:id="rId2"/>
            </p:custDataLst>
          </p:nvPr>
        </p:nvSpPr>
        <p:spPr>
          <a:xfrm>
            <a:off x="4557486" y="1453004"/>
            <a:ext cx="3077028" cy="825499"/>
          </a:xfrm>
          <a:prstGeom prst="rect">
            <a:avLst/>
          </a:prstGeom>
          <a:noFill/>
        </p:spPr>
        <p:txBody>
          <a:bodyPr wrap="square" lIns="91440" tIns="45720" rIns="91440" bIns="45720" rtlCol="0" anchor="b" anchorCtr="0">
            <a:normAutofit/>
          </a:bodyPr>
          <a:lstStyle/>
          <a:p>
            <a:pPr algn="ctr"/>
            <a:r>
              <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rPr>
              <a:t>明确字音</a:t>
            </a:r>
            <a:endPar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endParaRPr>
          </a:p>
        </p:txBody>
      </p:sp>
      <p:sp>
        <p:nvSpPr>
          <p:cNvPr id="13" name="文本占位符 12"/>
          <p:cNvSpPr>
            <a:spLocks noGrp="1"/>
          </p:cNvSpPr>
          <p:nvPr>
            <p:ph type="body" idx="1"/>
            <p:custDataLst>
              <p:tags r:id="rId3"/>
            </p:custDataLst>
          </p:nvPr>
        </p:nvSpPr>
        <p:spPr>
          <a:xfrm>
            <a:off x="2006646" y="2557997"/>
            <a:ext cx="8178709" cy="1741860"/>
          </a:xfrm>
        </p:spPr>
        <p:txBody>
          <a:bodyPr/>
          <a:lstStyle/>
          <a:p>
            <a:pPr algn="l"/>
            <a:r>
              <a:rPr lang="zh-CN" altLang="en-US" sz="2800">
                <a:sym typeface="Arial" panose="020b0604020202020204" pitchFamily="34" charset="0"/>
              </a:rPr>
              <a:t>巍巍（wēi wēi）     熙熙攘攘（xī xī rǎng rǎng）运筹帷幄（wéi wò） </a:t>
            </a:r>
            <a:endParaRPr lang="zh-CN" altLang="en-US" sz="2800">
              <a:sym typeface="Arial" panose="020b0604020202020204" pitchFamily="34" charset="0"/>
            </a:endParaRPr>
          </a:p>
          <a:p>
            <a:pPr algn="l"/>
            <a:r>
              <a:rPr lang="zh-CN" altLang="en-US" sz="2800">
                <a:sym typeface="Arial" panose="020b0604020202020204" pitchFamily="34" charset="0"/>
              </a:rPr>
              <a:t>寒噤（jìn）            长途跋涉（bá shè）</a:t>
            </a:r>
            <a:endParaRPr lang="zh-CN" altLang="en-US" sz="2800">
              <a:sym typeface="Arial" panose="020b0604020202020204" pitchFamily="34" charset="0"/>
            </a:endParaRPr>
          </a:p>
        </p:txBody>
      </p:sp>
    </p:spTree>
    <p:custDataLst>
      <p:tags r:id="rId4"/>
    </p:custDataLst>
  </p:cSld>
  <p:clrMapOvr>
    <a:masterClrMapping/>
  </p:clrMapOvr>
  <p:transition/>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0" name="矩形 9"/>
          <p:cNvSpPr/>
          <p:nvPr>
            <p:custDataLst>
              <p:tags r:id="rId2"/>
            </p:custDataLst>
          </p:nvPr>
        </p:nvSpPr>
        <p:spPr>
          <a:xfrm>
            <a:off x="0" y="0"/>
            <a:ext cx="12192000" cy="6858000"/>
          </a:xfrm>
          <a:prstGeom prst="rect">
            <a:avLst/>
          </a:prstGeom>
          <a:solidFill>
            <a:srgbClr val="FDFDF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a:latin typeface="Arial" panose="020b0604020202020204" pitchFamily="34" charset="0"/>
                <a:ea typeface="楷体" panose="02010609060101010101" pitchFamily="49" charset="-122"/>
                <a:sym typeface="Arial" panose="020b0604020202020204" pitchFamily="34" charset="0"/>
              </a:rPr>
              <a:t>万水千山：万道河</a:t>
            </a:r>
            <a:r>
              <a:rPr lang="zh-CN" altLang="en-US" sz="2800">
                <a:latin typeface="Arial" panose="020b0604020202020204" pitchFamily="34" charset="0"/>
                <a:ea typeface="楷体" panose="02010609060101010101" pitchFamily="49" charset="-122"/>
                <a:sym typeface="Arial" panose="020b0604020202020204" pitchFamily="34" charset="0"/>
              </a:rPr>
              <a:t>，千重山。形容路</a:t>
            </a:r>
            <a:r>
              <a:rPr lang="zh-CN" altLang="en-US">
                <a:latin typeface="Arial" panose="020b0604020202020204" pitchFamily="34" charset="0"/>
                <a:ea typeface="楷体" panose="02010609060101010101" pitchFamily="49" charset="-122"/>
                <a:sym typeface="Arial" panose="020b0604020202020204" pitchFamily="34" charset="0"/>
              </a:rPr>
              <a:t>途艰难遥远。</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长途跋涉：指远距离的翻山渡水，形容路途遥远，行路辛苦。</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久别重逢：指朋友或亲人在长久分别之后再次见面。</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互诉衷肠：形容相互之间诉说对对方心底里的感情,通过诉说万水千山：万道河，千重山。形容路途艰难遥远。</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长途跋涉：指远距离的翻山渡水，形容路途遥远，行路辛苦。</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久别重逢：指朋友或亲人在长久分别之后再次见面。</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互诉衷肠：形容相互之间诉说对对方心底里的感情,通过诉说,大家会有进一步的了解。</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七零八落：形容零散稀疏的样子，特指原来又多又整齐的东西现在零散了。</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恨之入骨：意思是恨到骨头里去。形容痛恨到极点。</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拍手称快：拍着手说痛快。多用来形容正义伸张、公愤消除时大家高兴满意的样子。</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一言为定：一句话说定了，不再更改。比喻说话算数，决不翻悔。</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熙熙攘攘：形容人来人往，非常热闹拥挤。</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运筹帷幄：在帷幕之中指挥、谋划。后泛指策划机要。</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艰苦卓绝：形容斗争十分艰苦，超出寻常。</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此起彼伏：这里起来，那里下去；形容接连不断。,大家会有进一步的了解。</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七零八落：形容零散稀疏的样子，特指原来又多又整齐的东西现在零散了。</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恨之入骨：意思是恨到骨头里去。形容痛恨到极点。</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拍手称快：拍着手说痛快。多用来形容正义伸张、公愤消除时大家高兴满意的样子。</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一言为定：一句话说定了，不再更改。比喻说话算数，决不翻悔。</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熙熙攘攘：形容人来人往，非常热闹拥挤。</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运筹帷幄：在帷幕之中指挥、谋划。后泛指策划机要。</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艰苦卓绝：形容斗争十分艰苦，超出寻常。</a:t>
            </a:r>
            <a:endParaRPr lang="zh-CN" altLang="en-US">
              <a:latin typeface="Arial" panose="020b0604020202020204" pitchFamily="34" charset="0"/>
              <a:ea typeface="楷体" panose="02010609060101010101" pitchFamily="49" charset="-122"/>
              <a:sym typeface="Arial" panose="020b0604020202020204" pitchFamily="34" charset="0"/>
            </a:endParaRPr>
          </a:p>
          <a:p>
            <a:pPr algn="ctr"/>
            <a:r>
              <a:rPr lang="zh-CN" altLang="en-US">
                <a:latin typeface="Arial" panose="020b0604020202020204" pitchFamily="34" charset="0"/>
                <a:ea typeface="楷体" panose="02010609060101010101" pitchFamily="49" charset="-122"/>
                <a:sym typeface="Arial" panose="020b0604020202020204" pitchFamily="34" charset="0"/>
              </a:rPr>
              <a:t>此起彼伏：这里起来，那里下去；形容接连不断。</a:t>
            </a:r>
            <a:endParaRPr lang="zh-CN" altLang="en-US">
              <a:latin typeface="Arial" panose="020b0604020202020204" pitchFamily="34" charset="0"/>
              <a:ea typeface="楷体" panose="02010609060101010101" pitchFamily="49" charset="-122"/>
              <a:sym typeface="Arial" panose="020b0604020202020204" pitchFamily="34" charset="0"/>
            </a:endParaRPr>
          </a:p>
        </p:txBody>
      </p:sp>
      <p:pic>
        <p:nvPicPr>
          <p:cNvPr id="12" name="图片 11"/>
          <p:cNvPicPr>
            <a:picLocks noChangeAspect="1"/>
          </p:cNvPicPr>
          <p:nvPr>
            <p:custDataLst>
              <p:tags r:id="rId4"/>
            </p:custDataLst>
          </p:nvPr>
        </p:nvPicPr>
        <p:blipFill>
          <a:blip r:embed="rId3"/>
          <a:srcRect r="-1"/>
          <a:stretch>
            <a:fillRect/>
          </a:stretch>
        </p:blipFill>
        <p:spPr>
          <a:xfrm>
            <a:off x="0" y="3808412"/>
            <a:ext cx="12192000" cy="3049588"/>
          </a:xfrm>
          <a:prstGeom prst="rect">
            <a:avLst/>
          </a:prstGeom>
        </p:spPr>
      </p:pic>
      <p:sp>
        <p:nvSpPr>
          <p:cNvPr id="11" name="矩形 10"/>
          <p:cNvSpPr/>
          <p:nvPr>
            <p:custDataLst>
              <p:tags r:id="rId5"/>
            </p:custDataLst>
          </p:nvPr>
        </p:nvSpPr>
        <p:spPr>
          <a:xfrm>
            <a:off x="2151546" y="476176"/>
            <a:ext cx="5563537" cy="461665"/>
          </a:xfrm>
          <a:prstGeom prst="rect">
            <a:avLst/>
          </a:prstGeom>
        </p:spPr>
        <p:txBody>
          <a:bodyPr wrap="square" lIns="91440" tIns="45720" rIns="91440" bIns="45720">
            <a:noAutofit/>
          </a:bodyPr>
          <a:lstStyle/>
          <a:p>
            <a:pPr algn="ctr"/>
            <a:r>
              <a:rPr lang="zh-CN" altLang="en-US" sz="3200">
                <a:solidFill>
                  <a:srgbClr val="FF0000"/>
                </a:solidFill>
                <a:latin typeface="Arial" panose="020b0604020202020204" pitchFamily="34" charset="0"/>
                <a:ea typeface="楷体" panose="02010609060101010101" pitchFamily="49" charset="-122"/>
                <a:sym typeface="Arial" panose="020b0604020202020204" pitchFamily="34" charset="0"/>
              </a:rPr>
              <a:t>解释词语</a:t>
            </a:r>
            <a:endParaRPr lang="zh-CN" altLang="en-US" sz="3200">
              <a:solidFill>
                <a:srgbClr val="FF0000"/>
              </a:solidFill>
              <a:latin typeface="Arial" panose="020b0604020202020204" pitchFamily="34" charset="0"/>
              <a:ea typeface="楷体" panose="02010609060101010101" pitchFamily="49" charset="-122"/>
              <a:sym typeface="Arial" panose="020b0604020202020204" pitchFamily="34" charset="0"/>
            </a:endParaRPr>
          </a:p>
        </p:txBody>
      </p:sp>
      <p:pic>
        <p:nvPicPr>
          <p:cNvPr id="8" name="图片 7"/>
          <p:cNvPicPr>
            <a:picLocks noChangeAspect="1"/>
          </p:cNvPicPr>
          <p:nvPr>
            <p:custDataLst>
              <p:tags r:id="rId7"/>
            </p:custDataLst>
          </p:nvPr>
        </p:nvPicPr>
        <p:blipFill>
          <a:blip r:embed="rId6"/>
          <a:stretch>
            <a:fillRect/>
          </a:stretch>
        </p:blipFill>
        <p:spPr>
          <a:xfrm>
            <a:off x="0" y="1916433"/>
            <a:ext cx="4465210" cy="4941567"/>
          </a:xfrm>
          <a:prstGeom prst="rect">
            <a:avLst/>
          </a:prstGeom>
        </p:spPr>
      </p:pic>
      <p:sp>
        <p:nvSpPr>
          <p:cNvPr id="2" name="文本框 1"/>
          <p:cNvSpPr txBox="1"/>
          <p:nvPr/>
        </p:nvSpPr>
        <p:spPr>
          <a:xfrm>
            <a:off x="3973830" y="1210310"/>
            <a:ext cx="7935595" cy="4707890"/>
          </a:xfrm>
          <a:prstGeom prst="rect">
            <a:avLst/>
          </a:prstGeom>
          <a:noFill/>
        </p:spPr>
        <p:txBody>
          <a:bodyPr wrap="square" rtlCol="0">
            <a:spAutoFit/>
          </a:bodyPr>
          <a:lstStyle/>
          <a:p>
            <a:r>
              <a:rPr lang="zh-CN" altLang="en-US" sz="2000"/>
              <a:t>万水千山：万道河，千重山。形容路途艰难遥远。</a:t>
            </a:r>
            <a:endParaRPr lang="zh-CN" altLang="en-US" sz="2000"/>
          </a:p>
          <a:p>
            <a:r>
              <a:rPr lang="zh-CN" altLang="en-US" sz="2000"/>
              <a:t>长途跋涉：指远距离的翻山渡水，形容路途遥远，行路辛苦。</a:t>
            </a:r>
            <a:endParaRPr lang="zh-CN" altLang="en-US" sz="2000"/>
          </a:p>
          <a:p>
            <a:r>
              <a:rPr lang="zh-CN" altLang="en-US" sz="2000"/>
              <a:t>久别重逢：指朋友或亲人在长久分别之后再次见面。</a:t>
            </a:r>
            <a:endParaRPr lang="zh-CN" altLang="en-US" sz="2000"/>
          </a:p>
          <a:p>
            <a:r>
              <a:rPr lang="zh-CN" altLang="en-US" sz="2000"/>
              <a:t>互诉衷肠：形容相互之间诉说对对方心底里的感情,通过诉说,大家会有进一步的了解。</a:t>
            </a:r>
            <a:endParaRPr lang="zh-CN" altLang="en-US" sz="2000"/>
          </a:p>
          <a:p>
            <a:r>
              <a:rPr lang="zh-CN" altLang="en-US" sz="2000"/>
              <a:t>七零八落：形容零散稀疏的样子，特指原来又多又整齐的东西现在零散了。</a:t>
            </a:r>
            <a:endParaRPr lang="zh-CN" altLang="en-US" sz="2000"/>
          </a:p>
          <a:p>
            <a:r>
              <a:rPr lang="zh-CN" altLang="en-US" sz="2000"/>
              <a:t>恨之入骨：意思是恨到骨头里去。形容痛恨到极点。</a:t>
            </a:r>
            <a:endParaRPr lang="zh-CN" altLang="en-US" sz="2000"/>
          </a:p>
          <a:p>
            <a:r>
              <a:rPr lang="zh-CN" altLang="en-US" sz="2000"/>
              <a:t>拍手称快：拍着手说痛快。多用来形容正义伸张、公愤消除时大家高兴满意的样子。</a:t>
            </a:r>
            <a:endParaRPr lang="zh-CN" altLang="en-US" sz="2000"/>
          </a:p>
          <a:p>
            <a:r>
              <a:rPr lang="zh-CN" altLang="en-US" sz="2000"/>
              <a:t>一言为定：一句话说定了，不再更改。比喻说话算数，决不翻悔。</a:t>
            </a:r>
            <a:endParaRPr lang="zh-CN" altLang="en-US" sz="2000"/>
          </a:p>
          <a:p>
            <a:r>
              <a:rPr lang="zh-CN" altLang="en-US" sz="2000"/>
              <a:t>熙熙攘攘：形容人来人往，非常热闹拥挤。</a:t>
            </a:r>
            <a:endParaRPr lang="zh-CN" altLang="en-US" sz="2000"/>
          </a:p>
          <a:p>
            <a:r>
              <a:rPr lang="zh-CN" altLang="en-US" sz="2000"/>
              <a:t>运筹帷幄：在帷幕之中指挥、谋划。后泛指策划机要。</a:t>
            </a:r>
            <a:endParaRPr lang="zh-CN" altLang="en-US" sz="2000"/>
          </a:p>
          <a:p>
            <a:r>
              <a:rPr lang="zh-CN" altLang="en-US" sz="2000"/>
              <a:t>艰苦卓绝：形容斗争十分艰苦，超出寻常。</a:t>
            </a:r>
            <a:endParaRPr lang="zh-CN" altLang="en-US" sz="2000"/>
          </a:p>
          <a:p>
            <a:r>
              <a:rPr lang="zh-CN" altLang="en-US" sz="2000"/>
              <a:t>此起彼伏：这里起来，那里下去；形容接连不断。</a:t>
            </a:r>
            <a:endParaRPr lang="zh-CN" altLang="en-US" sz="2000"/>
          </a:p>
        </p:txBody>
      </p:sp>
    </p:spTree>
    <p:custDataLst>
      <p:tags r:id="rId8"/>
    </p:custDataLst>
  </p:cSld>
  <p:clrMapOvr>
    <a:masterClrMapping/>
  </p:clrMapOvr>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文本框 38"/>
          <p:cNvSpPr txBox="1"/>
          <p:nvPr>
            <p:custDataLst>
              <p:tags r:id="rId2"/>
            </p:custDataLst>
          </p:nvPr>
        </p:nvSpPr>
        <p:spPr>
          <a:xfrm>
            <a:off x="991235" y="1452880"/>
            <a:ext cx="10119360" cy="825500"/>
          </a:xfrm>
          <a:prstGeom prst="rect">
            <a:avLst/>
          </a:prstGeom>
          <a:noFill/>
        </p:spPr>
        <p:txBody>
          <a:bodyPr wrap="square" lIns="91440" tIns="45720" rIns="91440" bIns="45720" rtlCol="0" anchor="b" anchorCtr="0">
            <a:normAutofit fontScale="70000"/>
          </a:bodyPr>
          <a:lstStyle/>
          <a:p>
            <a:pPr algn="ctr"/>
            <a:r>
              <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rPr>
              <a:t>思考1：快速浏览课文，标画重点信息，找到逻辑线索。</a:t>
            </a:r>
            <a:endPar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endParaRPr>
          </a:p>
        </p:txBody>
      </p:sp>
      <p:sp>
        <p:nvSpPr>
          <p:cNvPr id="13" name="文本占位符 12"/>
          <p:cNvSpPr>
            <a:spLocks noGrp="1"/>
          </p:cNvSpPr>
          <p:nvPr>
            <p:ph type="body" idx="1"/>
            <p:custDataLst>
              <p:tags r:id="rId3"/>
            </p:custDataLst>
          </p:nvPr>
        </p:nvSpPr>
        <p:spPr>
          <a:xfrm>
            <a:off x="1099185" y="2557780"/>
            <a:ext cx="9775825" cy="1741805"/>
          </a:xfrm>
        </p:spPr>
        <p:txBody>
          <a:bodyPr/>
          <a:lstStyle/>
          <a:p>
            <a:pPr algn="l"/>
            <a:r>
              <a:rPr lang="zh-CN" altLang="en-US" sz="2800">
                <a:sym typeface="Arial" panose="020b0604020202020204" pitchFamily="34" charset="0"/>
              </a:rPr>
              <a:t>明确：  本文的行文线索是时间顺序。按时间顺序由先到后，使文章脉络清晰。</a:t>
            </a:r>
            <a:endParaRPr lang="zh-CN" altLang="en-US" sz="2800">
              <a:sym typeface="Arial" panose="020b0604020202020204" pitchFamily="34" charset="0"/>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文本框 38"/>
          <p:cNvSpPr txBox="1"/>
          <p:nvPr>
            <p:custDataLst>
              <p:tags r:id="rId2"/>
            </p:custDataLst>
          </p:nvPr>
        </p:nvSpPr>
        <p:spPr>
          <a:xfrm>
            <a:off x="653415" y="1427480"/>
            <a:ext cx="10119360" cy="825500"/>
          </a:xfrm>
          <a:prstGeom prst="rect">
            <a:avLst/>
          </a:prstGeom>
          <a:noFill/>
        </p:spPr>
        <p:txBody>
          <a:bodyPr wrap="square" lIns="91440" tIns="45720" rIns="91440" bIns="45720" rtlCol="0" anchor="b" anchorCtr="0">
            <a:normAutofit fontScale="60000"/>
          </a:bodyPr>
          <a:lstStyle/>
          <a:p>
            <a:pPr algn="ctr"/>
            <a:r>
              <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rPr>
              <a:t>思考2：理清思路，概述本文的主要内容，本文写了哪些事件。</a:t>
            </a:r>
            <a:endPar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endParaRPr>
          </a:p>
        </p:txBody>
      </p:sp>
      <p:sp>
        <p:nvSpPr>
          <p:cNvPr id="13" name="文本占位符 12"/>
          <p:cNvSpPr>
            <a:spLocks noGrp="1"/>
          </p:cNvSpPr>
          <p:nvPr>
            <p:ph type="body" idx="1"/>
            <p:custDataLst>
              <p:tags r:id="rId3"/>
            </p:custDataLst>
          </p:nvPr>
        </p:nvSpPr>
        <p:spPr>
          <a:xfrm>
            <a:off x="1099185" y="2557780"/>
            <a:ext cx="9775825" cy="1741805"/>
          </a:xfrm>
        </p:spPr>
        <p:txBody>
          <a:bodyPr>
            <a:noAutofit/>
          </a:bodyPr>
          <a:lstStyle/>
          <a:p>
            <a:pPr algn="l"/>
            <a:r>
              <a:rPr lang="zh-CN" altLang="en-US" sz="2400">
                <a:sym typeface="Arial" panose="020b0604020202020204" pitchFamily="34" charset="0"/>
              </a:rPr>
              <a:t>第一部分（1-8）我们终于抵达了陕北吴起镇。</a:t>
            </a:r>
            <a:endParaRPr lang="zh-CN" altLang="en-US" sz="2400">
              <a:sym typeface="Arial" panose="020b0604020202020204" pitchFamily="34" charset="0"/>
            </a:endParaRPr>
          </a:p>
          <a:p>
            <a:pPr algn="l"/>
            <a:r>
              <a:rPr lang="zh-CN" altLang="en-US" sz="2400">
                <a:sym typeface="Arial" panose="020b0604020202020204" pitchFamily="34" charset="0"/>
              </a:rPr>
              <a:t>第二部分（9-22）毛泽东指挥长征最后一仗——回击二马骑兵的吴起镇战斗。</a:t>
            </a:r>
            <a:endParaRPr lang="zh-CN" altLang="en-US" sz="2400">
              <a:sym typeface="Arial" panose="020b0604020202020204" pitchFamily="34" charset="0"/>
            </a:endParaRPr>
          </a:p>
          <a:p>
            <a:pPr algn="l"/>
            <a:r>
              <a:rPr lang="zh-CN" altLang="en-US" sz="2400">
                <a:sym typeface="Arial" panose="020b0604020202020204" pitchFamily="34" charset="0"/>
              </a:rPr>
              <a:t>第三部分（23-46）中央召开全军干部会议，毛主席宣布长征胜利。</a:t>
            </a:r>
            <a:endParaRPr lang="zh-CN" altLang="en-US" sz="2400">
              <a:sym typeface="Arial" panose="020b0604020202020204" pitchFamily="34" charset="0"/>
            </a:endParaRPr>
          </a:p>
          <a:p>
            <a:pPr algn="l"/>
            <a:r>
              <a:rPr lang="zh-CN" altLang="en-US" sz="2400">
                <a:sym typeface="Arial" panose="020b0604020202020204" pitchFamily="34" charset="0"/>
              </a:rPr>
              <a:t>明确：红四团到达吴起镇、吴起镇战斗、中央召开全军干部会议，毛泽东同志宣布长征胜利。</a:t>
            </a:r>
            <a:endParaRPr lang="zh-CN" altLang="en-US" sz="2400">
              <a:sym typeface="Arial" panose="020b0604020202020204" pitchFamily="34" charset="0"/>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 calcmode="lin" valueType="num">
                                      <p:cBhvr additive="base">
                                        <p:cTn id="13"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anim calcmode="lin" valueType="num">
                                      <p:cBhvr additive="base">
                                        <p:cTn id="19"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
                                            <p:txEl>
                                              <p:pRg st="2" end="2"/>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afterGroup">
                            <p:stCondLst>
                              <p:cond delay="0"/>
                            </p:stCondLst>
                            <p:childTnLst>
                              <p:par>
                                <p:cTn id="23" presetID="2" presetClass="entr" presetSubtype="4" fill="hold" grpId="0" nodeType="clickEffect">
                                  <p:stCondLst>
                                    <p:cond delay="0"/>
                                  </p:stCondLst>
                                  <p:childTnLst>
                                    <p:set>
                                      <p:cBhvr>
                                        <p:cTn id="24" dur="1" fill="hold">
                                          <p:stCondLst>
                                            <p:cond delay="0"/>
                                          </p:stCondLst>
                                        </p:cTn>
                                        <p:tgtEl>
                                          <p:spTgt spid="13">
                                            <p:txEl>
                                              <p:pRg st="3" end="3"/>
                                            </p:txEl>
                                          </p:spTgt>
                                        </p:tgtEl>
                                        <p:attrNameLst>
                                          <p:attrName>style.visibility</p:attrName>
                                        </p:attrNameLst>
                                      </p:cBhvr>
                                      <p:to>
                                        <p:strVal val="visible"/>
                                      </p:to>
                                    </p:set>
                                    <p:anim calcmode="lin" valueType="num">
                                      <p:cBhvr additive="base">
                                        <p:cTn id="25" dur="500" fill="hold"/>
                                        <p:tgtEl>
                                          <p:spTgt spid="13">
                                            <p:txEl>
                                              <p:pRg st="3" end="3"/>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3">
                                            <p:txEl>
                                              <p:pRg st="3" end="3"/>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文本框 38"/>
          <p:cNvSpPr txBox="1"/>
          <p:nvPr>
            <p:custDataLst>
              <p:tags r:id="rId2"/>
            </p:custDataLst>
          </p:nvPr>
        </p:nvSpPr>
        <p:spPr>
          <a:xfrm>
            <a:off x="991235" y="1452880"/>
            <a:ext cx="10119360" cy="825500"/>
          </a:xfrm>
          <a:prstGeom prst="rect">
            <a:avLst/>
          </a:prstGeom>
          <a:noFill/>
        </p:spPr>
        <p:txBody>
          <a:bodyPr wrap="square" lIns="91440" tIns="45720" rIns="91440" bIns="45720" rtlCol="0" anchor="b" anchorCtr="0">
            <a:normAutofit fontScale="50000"/>
          </a:bodyPr>
          <a:lstStyle/>
          <a:p>
            <a:pPr algn="l"/>
            <a:r>
              <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rPr>
              <a:t>思考3：本文是回忆录，属记叙类文体，文中的一些人物形象非常鲜明，找一找。并想一想作者是如何刻画这一形象特点的？</a:t>
            </a:r>
            <a:endPar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endParaRPr>
          </a:p>
        </p:txBody>
      </p:sp>
      <p:sp>
        <p:nvSpPr>
          <p:cNvPr id="13" name="文本占位符 12"/>
          <p:cNvSpPr>
            <a:spLocks noGrp="1"/>
          </p:cNvSpPr>
          <p:nvPr>
            <p:ph type="body" idx="1"/>
            <p:custDataLst>
              <p:tags r:id="rId3"/>
            </p:custDataLst>
          </p:nvPr>
        </p:nvSpPr>
        <p:spPr>
          <a:xfrm>
            <a:off x="991235" y="2557780"/>
            <a:ext cx="10119360" cy="1741805"/>
          </a:xfrm>
        </p:spPr>
        <p:txBody>
          <a:bodyPr>
            <a:noAutofit/>
          </a:bodyPr>
          <a:lstStyle/>
          <a:p>
            <a:pPr algn="l"/>
            <a:r>
              <a:rPr lang="zh-CN" altLang="en-US" sz="2400">
                <a:sym typeface="Arial" panose="020b0604020202020204" pitchFamily="34" charset="0"/>
              </a:rPr>
              <a:t>明确：邓小平。红军战士</a:t>
            </a:r>
            <a:endParaRPr lang="zh-CN" altLang="en-US" sz="2400">
              <a:sym typeface="Arial" panose="020b0604020202020204" pitchFamily="34" charset="0"/>
            </a:endParaRPr>
          </a:p>
          <a:p>
            <a:pPr algn="l"/>
            <a:r>
              <a:rPr lang="zh-CN" altLang="en-US" sz="2400">
                <a:sym typeface="Arial" panose="020b0604020202020204" pitchFamily="34" charset="0"/>
              </a:rPr>
              <a:t>文中的邓小平是一个爱护战士、平易近人的首长。</a:t>
            </a:r>
            <a:endParaRPr lang="zh-CN" altLang="en-US" sz="2400">
              <a:sym typeface="Arial" panose="020b0604020202020204" pitchFamily="34" charset="0"/>
            </a:endParaRPr>
          </a:p>
          <a:p>
            <a:pPr algn="l"/>
            <a:r>
              <a:rPr lang="zh-CN" altLang="en-US" sz="2400">
                <a:sym typeface="Arial" panose="020b0604020202020204" pitchFamily="34" charset="0"/>
              </a:rPr>
              <a:t>文章主要通过语言描写来刻画人物，从邓小平同志与“我”的交谈中可以看出邓小平同志对战士们的关心和爱护。“小鬼”这一亲昵的称呼，更拉近了邓小平同志与战士们之间的关系，显得他尤为平易近人。“小平同志与我们热烈握手”则是运用动作描写，写出了邓小平同志丝毫没有首长架子。</a:t>
            </a:r>
            <a:endParaRPr lang="zh-CN" altLang="en-US" sz="2400">
              <a:sym typeface="Arial" panose="020b0604020202020204" pitchFamily="34" charset="0"/>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xEl>
                                              <p:pRg st="1" end="1"/>
                                            </p:txEl>
                                          </p:spTgt>
                                        </p:tgtEl>
                                        <p:attrNameLst>
                                          <p:attrName>style.visibility</p:attrName>
                                        </p:attrNameLst>
                                      </p:cBhvr>
                                      <p:to>
                                        <p:strVal val="visible"/>
                                      </p:to>
                                    </p:set>
                                    <p:anim calcmode="lin" valueType="num">
                                      <p:cBhvr additive="base">
                                        <p:cTn id="13" dur="500" fill="hold"/>
                                        <p:tgtEl>
                                          <p:spTgt spid="13">
                                            <p:txEl>
                                              <p:pRg st="1" end="1"/>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3">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anim calcmode="lin" valueType="num">
                                      <p:cBhvr additive="base">
                                        <p:cTn id="19" dur="500" fill="hold"/>
                                        <p:tgtEl>
                                          <p:spTgt spid="13">
                                            <p:txEl>
                                              <p:pRg st="2" end="2"/>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3">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uiExpand="1" build="p"/>
    </p:bldLst>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xml="http://www.w3.org/XML/1998/namespace"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39" name="文本框 38"/>
          <p:cNvSpPr txBox="1"/>
          <p:nvPr>
            <p:custDataLst>
              <p:tags r:id="rId2"/>
            </p:custDataLst>
          </p:nvPr>
        </p:nvSpPr>
        <p:spPr>
          <a:xfrm>
            <a:off x="991235" y="1452880"/>
            <a:ext cx="10119360" cy="825500"/>
          </a:xfrm>
          <a:prstGeom prst="rect">
            <a:avLst/>
          </a:prstGeom>
          <a:noFill/>
        </p:spPr>
        <p:txBody>
          <a:bodyPr wrap="square" lIns="91440" tIns="45720" rIns="91440" bIns="45720" rtlCol="0" anchor="b" anchorCtr="0">
            <a:normAutofit fontScale="90000"/>
          </a:bodyPr>
          <a:lstStyle/>
          <a:p>
            <a:pPr algn="ctr"/>
            <a:r>
              <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rPr>
              <a:t>这篇文章展示了红军战士们怎样的形象特点？</a:t>
            </a:r>
            <a:endParaRPr lang="zh-CN" altLang="en-US" sz="4400">
              <a:solidFill>
                <a:schemeClr val="tx2"/>
              </a:solidFill>
              <a:latin typeface="Arial" panose="020b0604020202020204" pitchFamily="34" charset="0"/>
              <a:ea typeface="汉仪尚巍手书W" panose="00020600040101010101" pitchFamily="18" charset="-122"/>
              <a:sym typeface="Arial" panose="020b0604020202020204" pitchFamily="34" charset="0"/>
            </a:endParaRPr>
          </a:p>
        </p:txBody>
      </p:sp>
      <p:sp>
        <p:nvSpPr>
          <p:cNvPr id="13" name="文本占位符 12"/>
          <p:cNvSpPr>
            <a:spLocks noGrp="1"/>
          </p:cNvSpPr>
          <p:nvPr>
            <p:ph type="body" idx="1"/>
            <p:custDataLst>
              <p:tags r:id="rId3"/>
            </p:custDataLst>
          </p:nvPr>
        </p:nvSpPr>
        <p:spPr>
          <a:xfrm>
            <a:off x="1099185" y="2557780"/>
            <a:ext cx="9775825" cy="1741805"/>
          </a:xfrm>
        </p:spPr>
        <p:txBody>
          <a:bodyPr>
            <a:noAutofit/>
          </a:bodyPr>
          <a:lstStyle/>
          <a:p>
            <a:pPr algn="l"/>
            <a:r>
              <a:rPr lang="zh-CN" altLang="en-US" sz="2400">
                <a:sym typeface="Arial" panose="020b0604020202020204" pitchFamily="34" charset="0"/>
              </a:rPr>
              <a:t>文章通过描写红军战士们歼灭敌人的追剿骑兵团，刻画了红军战士们骁勇善战、有勇有谋的形象；通过描写红军战士们消灭反动集团，刻画了红军战士们为人民服务、热爱人民的形象；通过描写红军战士们见到区苏维埃政府的牌子时感到亲切，刻画了红军战士们热爱中国共产党的形象；通过对长征过程的描述，刻画了红军战士们不畏艰难险阻、勇往直前、不屈不挠、自强不息的形象。</a:t>
            </a:r>
            <a:endParaRPr lang="zh-CN" altLang="en-US" sz="2400">
              <a:sym typeface="Arial" panose="020b0604020202020204" pitchFamily="34" charset="0"/>
            </a:endParaRPr>
          </a:p>
        </p:txBody>
      </p:sp>
    </p:spTree>
    <p:custDataLst>
      <p:tags r:id="rId4"/>
    </p:custDataLst>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3">
                                            <p:txEl>
                                              <p:pRg st="0" end="0"/>
                                            </p:txEl>
                                          </p:spTgt>
                                        </p:tgtEl>
                                        <p:attrNameLst>
                                          <p:attrName>style.visibility</p:attrName>
                                        </p:attrNameLst>
                                      </p:cBhvr>
                                      <p:to>
                                        <p:strVal val="visible"/>
                                      </p:to>
                                    </p:set>
                                    <p:anim calcmode="lin" valueType="num">
                                      <p:cBhvr additive="base">
                                        <p:cTn id="7" dur="500" fill="hold"/>
                                        <p:tgtEl>
                                          <p:spTgt spid="13">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3">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build="p"/>
    </p:bldLst>
  </p:timing>
</p:sld>
</file>

<file path=ppt/tags/tag1.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1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00.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5*b*1"/>
  <p:tag name="KSO_WM_UNIT_INDEX" val="1"/>
  <p:tag name="KSO_WM_UNIT_ISCONTENTSTITLE" val="0"/>
  <p:tag name="KSO_WM_UNIT_ISNUMDGMTITLE" val="0"/>
  <p:tag name="KSO_WM_UNIT_LAYERLEVEL" val="1"/>
  <p:tag name="KSO_WM_UNIT_NOCLEAR" val="0"/>
  <p:tag name="KSO_WM_UNIT_PRESET_TEXT" val="党的十九大提出了新时代中国特色社会主义思想和主要任务，为我国社会发展描绘了宏伟蓝图。中化集团党委第一时间作出安排部署，制定学习计划和宣讲方案，坚持把学习宣传贯彻党的十九大精神与学习领会习近平总书记关于国有企业改革发展和党建论述摘编结合起来，突出学习理解和贯彻落实两个方面，在学懂弄通做实上下功夫，形成了“全员争学十九大、齐心共筑中化梦。"/>
  <p:tag name="KSO_WM_UNIT_TYPE" val="b"/>
  <p:tag name="KSO_WM_UNIT_VALUE" val="215"/>
</p:tagLst>
</file>

<file path=ppt/tags/tag101.xml><?xml version="1.0" encoding="utf-8"?>
<p:tagLst xmlns:p="http://schemas.openxmlformats.org/presentationml/2006/main">
  <p:tag name="KSO_WM_BEAUTIFY_FLAG" val="#wm#"/>
  <p:tag name="KSO_WM_SLIDE_ID" val="custom20207614_5"/>
  <p:tag name="KSO_WM_SLIDE_INDEX" val="5"/>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7614"/>
  <p:tag name="KSO_WM_TEMPLATE_MASTER_TYPE" val="0"/>
  <p:tag name="KSO_WM_TEMPLATE_SUBCATEGORY" val="0"/>
</p:tagLst>
</file>

<file path=ppt/tags/tag102.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3*i*1"/>
  <p:tag name="KSO_WM_UNIT_INDEX" val="1"/>
  <p:tag name="KSO_WM_UNIT_LAYERLEVEL" val="1"/>
  <p:tag name="KSO_WM_UNIT_TYPE" val="i"/>
</p:tagLst>
</file>

<file path=ppt/tags/tag103.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3*i*2"/>
  <p:tag name="KSO_WM_UNIT_INDEX" val="2"/>
  <p:tag name="KSO_WM_UNIT_LAYERLEVEL" val="1"/>
  <p:tag name="KSO_WM_UNIT_TYPE" val="i"/>
</p:tagLst>
</file>

<file path=ppt/tags/tag104.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3*a*1"/>
  <p:tag name="KSO_WM_UNIT_INDEX" val="1"/>
  <p:tag name="KSO_WM_UNIT_ISCONTENTSTITLE" val="0"/>
  <p:tag name="KSO_WM_UNIT_ISNUMDGMTITLE" val="0"/>
  <p:tag name="KSO_WM_UNIT_LAYERLEVEL" val="1"/>
  <p:tag name="KSO_WM_UNIT_NOCLEAR" val="0"/>
  <p:tag name="KSO_WM_UNIT_PRESET_TEXT" val="正确把握党建与国企发展的关系"/>
  <p:tag name="KSO_WM_UNIT_TYPE" val="a"/>
  <p:tag name="KSO_WM_UNIT_VALUE" val="21"/>
</p:tagLst>
</file>

<file path=ppt/tags/tag105.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3*i*3"/>
  <p:tag name="KSO_WM_UNIT_INDEX" val="3"/>
  <p:tag name="KSO_WM_UNIT_LAYERLEVEL" val="1"/>
  <p:tag name="KSO_WM_UNIT_TYPE" val="i"/>
</p:tagLst>
</file>

<file path=ppt/tags/tag106.xml><?xml version="1.0" encoding="utf-8"?>
<p:tagLst xmlns:p="http://schemas.openxmlformats.org/presentationml/2006/main">
  <p:tag name="KSO_WM_BEAUTIFY_FLAG" val="#wm#"/>
  <p:tag name="KSO_WM_SLIDE_ID" val="custom20207614_13"/>
  <p:tag name="KSO_WM_SLIDE_INDEX" val="13"/>
  <p:tag name="KSO_WM_SLIDE_ITEM_CNT" val="0"/>
  <p:tag name="KSO_WM_SLIDE_LAYOUT" val="a_f"/>
  <p:tag name="KSO_WM_SLIDE_LAYOUT_CNT" val="1_1"/>
  <p:tag name="KSO_WM_SLIDE_POSITION" val="0*0"/>
  <p:tag name="KSO_WM_SLIDE_SIZE" val="960*540"/>
  <p:tag name="KSO_WM_SLIDE_SUBTYPE" val="pureTxt"/>
  <p:tag name="KSO_WM_SLIDE_TYPE" val="text"/>
  <p:tag name="KSO_WM_TAG_VERSION" val="1.0"/>
  <p:tag name="KSO_WM_TEMPLATE_CATEGORY" val="custom"/>
  <p:tag name="KSO_WM_TEMPLATE_COLOR_TYPE" val="1"/>
  <p:tag name="KSO_WM_TEMPLATE_INDEX" val="20207614"/>
  <p:tag name="KSO_WM_TEMPLATE_MASTER_TYPE" val="0"/>
  <p:tag name="KSO_WM_TEMPLATE_SUBCATEGORY" val="0"/>
</p:tagLst>
</file>

<file path=ppt/tags/tag107.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1"/>
  <p:tag name="KSO_WM_UNIT_DIAGRAM_ISNUMVISUAL" val="0"/>
  <p:tag name="KSO_WM_UNIT_DIAGRAM_ISREFERUNIT" val="0"/>
  <p:tag name="KSO_WM_UNIT_HIGHLIGHT" val="0"/>
  <p:tag name="KSO_WM_UNIT_ID" val="custom20207614_5*e*1"/>
  <p:tag name="KSO_WM_UNIT_INDEX" val="1"/>
  <p:tag name="KSO_WM_UNIT_LAYERLEVEL" val="1"/>
  <p:tag name="KSO_WM_UNIT_NOCLEAR" val="0"/>
  <p:tag name="KSO_WM_UNIT_PRESET_TEXT" val="第一部分"/>
  <p:tag name="KSO_WM_UNIT_TYPE" val="e"/>
  <p:tag name="KSO_WM_UNIT_VALUE" val="6"/>
</p:tagLst>
</file>

<file path=ppt/tags/tag108.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5*b*1"/>
  <p:tag name="KSO_WM_UNIT_INDEX" val="1"/>
  <p:tag name="KSO_WM_UNIT_ISCONTENTSTITLE" val="0"/>
  <p:tag name="KSO_WM_UNIT_ISNUMDGMTITLE" val="0"/>
  <p:tag name="KSO_WM_UNIT_LAYERLEVEL" val="1"/>
  <p:tag name="KSO_WM_UNIT_NOCLEAR" val="0"/>
  <p:tag name="KSO_WM_UNIT_PRESET_TEXT" val="党的十九大提出了新时代中国特色社会主义思想和主要任务，为我国社会发展描绘了宏伟蓝图。中化集团党委第一时间作出安排部署，制定学习计划和宣讲方案，坚持把学习宣传贯彻党的十九大精神与学习领会习近平总书记关于国有企业改革发展和党建论述摘编结合起来，突出学习理解和贯彻落实两个方面，在学懂弄通做实上下功夫，形成了“全员争学十九大、齐心共筑中化梦。"/>
  <p:tag name="KSO_WM_UNIT_TYPE" val="b"/>
  <p:tag name="KSO_WM_UNIT_VALUE" val="215"/>
</p:tagLst>
</file>

<file path=ppt/tags/tag109.xml><?xml version="1.0" encoding="utf-8"?>
<p:tagLst xmlns:p="http://schemas.openxmlformats.org/presentationml/2006/main">
  <p:tag name="KSO_WM_BEAUTIFY_FLAG" val="#wm#"/>
  <p:tag name="KSO_WM_SLIDE_ID" val="custom20207614_5"/>
  <p:tag name="KSO_WM_SLIDE_INDEX" val="5"/>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7614"/>
  <p:tag name="KSO_WM_TEMPLATE_MASTER_TYPE" val="0"/>
  <p:tag name="KSO_WM_TEMPLATE_SUBCATEGORY" val="0"/>
</p:tagLst>
</file>

<file path=ppt/tags/tag1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10.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1"/>
  <p:tag name="KSO_WM_UNIT_DIAGRAM_ISNUMVISUAL" val="0"/>
  <p:tag name="KSO_WM_UNIT_DIAGRAM_ISREFERUNIT" val="0"/>
  <p:tag name="KSO_WM_UNIT_HIGHLIGHT" val="0"/>
  <p:tag name="KSO_WM_UNIT_ID" val="custom20207614_5*e*1"/>
  <p:tag name="KSO_WM_UNIT_INDEX" val="1"/>
  <p:tag name="KSO_WM_UNIT_LAYERLEVEL" val="1"/>
  <p:tag name="KSO_WM_UNIT_NOCLEAR" val="0"/>
  <p:tag name="KSO_WM_UNIT_PRESET_TEXT" val="第一部分"/>
  <p:tag name="KSO_WM_UNIT_TYPE" val="e"/>
  <p:tag name="KSO_WM_UNIT_VALUE" val="6"/>
</p:tagLst>
</file>

<file path=ppt/tags/tag111.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5*b*1"/>
  <p:tag name="KSO_WM_UNIT_INDEX" val="1"/>
  <p:tag name="KSO_WM_UNIT_ISCONTENTSTITLE" val="0"/>
  <p:tag name="KSO_WM_UNIT_ISNUMDGMTITLE" val="0"/>
  <p:tag name="KSO_WM_UNIT_LAYERLEVEL" val="1"/>
  <p:tag name="KSO_WM_UNIT_NOCLEAR" val="0"/>
  <p:tag name="KSO_WM_UNIT_PRESET_TEXT" val="党的十九大提出了新时代中国特色社会主义思想和主要任务，为我国社会发展描绘了宏伟蓝图。中化集团党委第一时间作出安排部署，制定学习计划和宣讲方案，坚持把学习宣传贯彻党的十九大精神与学习领会习近平总书记关于国有企业改革发展和党建论述摘编结合起来，突出学习理解和贯彻落实两个方面，在学懂弄通做实上下功夫，形成了“全员争学十九大、齐心共筑中化梦。"/>
  <p:tag name="KSO_WM_UNIT_TYPE" val="b"/>
  <p:tag name="KSO_WM_UNIT_VALUE" val="215"/>
</p:tagLst>
</file>

<file path=ppt/tags/tag112.xml><?xml version="1.0" encoding="utf-8"?>
<p:tagLst xmlns:p="http://schemas.openxmlformats.org/presentationml/2006/main">
  <p:tag name="KSO_WM_BEAUTIFY_FLAG" val="#wm#"/>
  <p:tag name="KSO_WM_SLIDE_ID" val="custom20207614_5"/>
  <p:tag name="KSO_WM_SLIDE_INDEX" val="5"/>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7614"/>
  <p:tag name="KSO_WM_TEMPLATE_MASTER_TYPE" val="0"/>
  <p:tag name="KSO_WM_TEMPLATE_SUBCATEGORY" val="0"/>
</p:tagLst>
</file>

<file path=ppt/tags/tag113.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1"/>
  <p:tag name="KSO_WM_UNIT_DIAGRAM_ISNUMVISUAL" val="0"/>
  <p:tag name="KSO_WM_UNIT_DIAGRAM_ISREFERUNIT" val="0"/>
  <p:tag name="KSO_WM_UNIT_HIGHLIGHT" val="0"/>
  <p:tag name="KSO_WM_UNIT_ID" val="custom20207614_5*e*1"/>
  <p:tag name="KSO_WM_UNIT_INDEX" val="1"/>
  <p:tag name="KSO_WM_UNIT_LAYERLEVEL" val="1"/>
  <p:tag name="KSO_WM_UNIT_NOCLEAR" val="0"/>
  <p:tag name="KSO_WM_UNIT_PRESET_TEXT" val="第一部分"/>
  <p:tag name="KSO_WM_UNIT_TYPE" val="e"/>
  <p:tag name="KSO_WM_UNIT_VALUE" val="6"/>
</p:tagLst>
</file>

<file path=ppt/tags/tag114.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5*b*1"/>
  <p:tag name="KSO_WM_UNIT_INDEX" val="1"/>
  <p:tag name="KSO_WM_UNIT_ISCONTENTSTITLE" val="0"/>
  <p:tag name="KSO_WM_UNIT_ISNUMDGMTITLE" val="0"/>
  <p:tag name="KSO_WM_UNIT_LAYERLEVEL" val="1"/>
  <p:tag name="KSO_WM_UNIT_NOCLEAR" val="0"/>
  <p:tag name="KSO_WM_UNIT_PRESET_TEXT" val="党的十九大提出了新时代中国特色社会主义思想和主要任务，为我国社会发展描绘了宏伟蓝图。中化集团党委第一时间作出安排部署，制定学习计划和宣讲方案，坚持把学习宣传贯彻党的十九大精神与学习领会习近平总书记关于国有企业改革发展和党建论述摘编结合起来，突出学习理解和贯彻落实两个方面，在学懂弄通做实上下功夫，形成了“全员争学十九大、齐心共筑中化梦。"/>
  <p:tag name="KSO_WM_UNIT_TYPE" val="b"/>
  <p:tag name="KSO_WM_UNIT_VALUE" val="215"/>
</p:tagLst>
</file>

<file path=ppt/tags/tag115.xml><?xml version="1.0" encoding="utf-8"?>
<p:tagLst xmlns:p="http://schemas.openxmlformats.org/presentationml/2006/main">
  <p:tag name="KSO_WM_BEAUTIFY_FLAG" val="#wm#"/>
  <p:tag name="KSO_WM_SLIDE_ID" val="custom20207614_5"/>
  <p:tag name="KSO_WM_SLIDE_INDEX" val="5"/>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7614"/>
  <p:tag name="KSO_WM_TEMPLATE_MASTER_TYPE" val="0"/>
  <p:tag name="KSO_WM_TEMPLATE_SUBCATEGORY" val="0"/>
</p:tagLst>
</file>

<file path=ppt/tags/tag116.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1"/>
  <p:tag name="KSO_WM_UNIT_DIAGRAM_ISNUMVISUAL" val="0"/>
  <p:tag name="KSO_WM_UNIT_DIAGRAM_ISREFERUNIT" val="0"/>
  <p:tag name="KSO_WM_UNIT_HIGHLIGHT" val="0"/>
  <p:tag name="KSO_WM_UNIT_ID" val="custom20207614_5*e*1"/>
  <p:tag name="KSO_WM_UNIT_INDEX" val="1"/>
  <p:tag name="KSO_WM_UNIT_LAYERLEVEL" val="1"/>
  <p:tag name="KSO_WM_UNIT_NOCLEAR" val="0"/>
  <p:tag name="KSO_WM_UNIT_PRESET_TEXT" val="第一部分"/>
  <p:tag name="KSO_WM_UNIT_TYPE" val="e"/>
  <p:tag name="KSO_WM_UNIT_VALUE" val="6"/>
</p:tagLst>
</file>

<file path=ppt/tags/tag117.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5*b*1"/>
  <p:tag name="KSO_WM_UNIT_INDEX" val="1"/>
  <p:tag name="KSO_WM_UNIT_ISCONTENTSTITLE" val="0"/>
  <p:tag name="KSO_WM_UNIT_ISNUMDGMTITLE" val="0"/>
  <p:tag name="KSO_WM_UNIT_LAYERLEVEL" val="1"/>
  <p:tag name="KSO_WM_UNIT_NOCLEAR" val="0"/>
  <p:tag name="KSO_WM_UNIT_PRESET_TEXT" val="党的十九大提出了新时代中国特色社会主义思想和主要任务，为我国社会发展描绘了宏伟蓝图。中化集团党委第一时间作出安排部署，制定学习计划和宣讲方案，坚持把学习宣传贯彻党的十九大精神与学习领会习近平总书记关于国有企业改革发展和党建论述摘编结合起来，突出学习理解和贯彻落实两个方面，在学懂弄通做实上下功夫，形成了“全员争学十九大、齐心共筑中化梦。"/>
  <p:tag name="KSO_WM_UNIT_TYPE" val="b"/>
  <p:tag name="KSO_WM_UNIT_VALUE" val="215"/>
</p:tagLst>
</file>

<file path=ppt/tags/tag118.xml><?xml version="1.0" encoding="utf-8"?>
<p:tagLst xmlns:p="http://schemas.openxmlformats.org/presentationml/2006/main">
  <p:tag name="KSO_WM_BEAUTIFY_FLAG" val="#wm#"/>
  <p:tag name="KSO_WM_SLIDE_ID" val="custom20207614_5"/>
  <p:tag name="KSO_WM_SLIDE_INDEX" val="5"/>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7614"/>
  <p:tag name="KSO_WM_TEMPLATE_MASTER_TYPE" val="0"/>
  <p:tag name="KSO_WM_TEMPLATE_SUBCATEGORY" val="0"/>
</p:tagLst>
</file>

<file path=ppt/tags/tag119.xml><?xml version="1.0" encoding="utf-8"?>
<p:tagLst xmlns:p="http://schemas.openxmlformats.org/presentationml/2006/main">
  <p:tag name="KSO_WM_BEAUTIFY_FLAG" val="#wm#"/>
  <p:tag name="KSO_WM_DIAGRAM_GROUP_CODE" val="l1-10"/>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6*i*1"/>
  <p:tag name="KSO_WM_UNIT_INDEX" val="1"/>
  <p:tag name="KSO_WM_UNIT_LAYERLEVEL" val="1"/>
  <p:tag name="KSO_WM_UNIT_TEXT_FILL_FORE_SCHEMECOLOR_INDEX" val="2"/>
  <p:tag name="KSO_WM_UNIT_TEXT_FILL_TYPE" val="1"/>
  <p:tag name="KSO_WM_UNIT_TYPE" val="i"/>
  <p:tag name="KSO_WM_UNIT_USESOURCEFORMAT_APPLY" val="1"/>
</p:tagLst>
</file>

<file path=ppt/tags/tag1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20.xml><?xml version="1.0" encoding="utf-8"?>
<p:tagLst xmlns:p="http://schemas.openxmlformats.org/presentationml/2006/main">
  <p:tag name="KSO_WM_BEAUTIFY_FLAG" val="#wm#"/>
  <p:tag name="KSO_WM_DIAGRAM_GROUP_CODE" val="l1-10"/>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6*i*2"/>
  <p:tag name="KSO_WM_UNIT_INDEX" val="2"/>
  <p:tag name="KSO_WM_UNIT_LAYERLEVEL" val="1"/>
  <p:tag name="KSO_WM_UNIT_TYPE" val="i"/>
  <p:tag name="KSO_WM_UNIT_USESOURCEFORMAT_APPLY" val="1"/>
</p:tagLst>
</file>

<file path=ppt/tags/tag121.xml><?xml version="1.0" encoding="utf-8"?>
<p:tagLst xmlns:p="http://schemas.openxmlformats.org/presentationml/2006/main">
  <p:tag name="KSO_WM_BEAUTIFY_FLAG" val="#wm#"/>
  <p:tag name="KSO_WM_DIAGRAM_GROUP_CODE" val="l1-10"/>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6*a*1"/>
  <p:tag name="KSO_WM_UNIT_INDEX" val="1"/>
  <p:tag name="KSO_WM_UNIT_ISCONTENTSTITLE" val="0"/>
  <p:tag name="KSO_WM_UNIT_ISNUMDGMTITLE" val="0"/>
  <p:tag name="KSO_WM_UNIT_LAYERLEVEL" val="1"/>
  <p:tag name="KSO_WM_UNIT_NOCLEAR" val="0"/>
  <p:tag name="KSO_WM_UNIT_PRESET_TEXT" val="创新党员负责人表率作用"/>
  <p:tag name="KSO_WM_UNIT_TEXT_FILL_FORE_SCHEMECOLOR_INDEX" val="15"/>
  <p:tag name="KSO_WM_UNIT_TEXT_FILL_TYPE" val="1"/>
  <p:tag name="KSO_WM_UNIT_TYPE" val="a"/>
  <p:tag name="KSO_WM_UNIT_USESOURCEFORMAT_APPLY" val="1"/>
  <p:tag name="KSO_WM_UNIT_VALUE" val="21"/>
</p:tagLst>
</file>

<file path=ppt/tags/tag122.xml><?xml version="1.0" encoding="utf-8"?>
<p:tagLst xmlns:p="http://schemas.openxmlformats.org/presentationml/2006/main">
  <p:tag name="KSO_WM_BEAUTIFY_FLAG" val="#wm#"/>
  <p:tag name="KSO_WM_DIAGRAM_GROUP_CODE" val="l1-10"/>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6*l_h_i*1_1_1"/>
  <p:tag name="KSO_WM_UNIT_INDEX" val="1_1_1"/>
  <p:tag name="KSO_WM_UNIT_LAYERLEVEL" val="1_1_1"/>
  <p:tag name="KSO_WM_UNIT_LINE_FILL_TYPE" val="2"/>
  <p:tag name="KSO_WM_UNIT_LINE_FORE_SCHEMECOLOR_INDEX" val="15"/>
  <p:tag name="KSO_WM_UNIT_TEXT_FILL_FORE_SCHEMECOLOR_INDEX" val="15"/>
  <p:tag name="KSO_WM_UNIT_TEXT_FILL_TYPE" val="1"/>
  <p:tag name="KSO_WM_UNIT_TYPE" val="l_h_i"/>
  <p:tag name="KSO_WM_UNIT_USESOURCEFORMAT_APPLY" val="1"/>
</p:tagLst>
</file>

<file path=ppt/tags/tag123.xml><?xml version="1.0" encoding="utf-8"?>
<p:tagLst xmlns:p="http://schemas.openxmlformats.org/presentationml/2006/main">
  <p:tag name="KSO_WM_BEAUTIFY_FLAG" val="#wm#"/>
  <p:tag name="KSO_WM_DIAGRAM_GROUP_CODE" val="l1-10"/>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6*l_h_i*1_2_1"/>
  <p:tag name="KSO_WM_UNIT_INDEX" val="1_2_1"/>
  <p:tag name="KSO_WM_UNIT_LAYERLEVEL" val="1_1_1"/>
  <p:tag name="KSO_WM_UNIT_LINE_FILL_TYPE" val="2"/>
  <p:tag name="KSO_WM_UNIT_LINE_FORE_SCHEMECOLOR_INDEX" val="15"/>
  <p:tag name="KSO_WM_UNIT_TEXT_FILL_FORE_SCHEMECOLOR_INDEX" val="15"/>
  <p:tag name="KSO_WM_UNIT_TEXT_FILL_TYPE" val="1"/>
  <p:tag name="KSO_WM_UNIT_TYPE" val="l_h_i"/>
  <p:tag name="KSO_WM_UNIT_USESOURCEFORMAT_APPLY" val="1"/>
</p:tagLst>
</file>

<file path=ppt/tags/tag124.xml><?xml version="1.0" encoding="utf-8"?>
<p:tagLst xmlns:p="http://schemas.openxmlformats.org/presentationml/2006/main">
  <p:tag name="KSO_WM_BEAUTIFY_FLAG" val="#wm#"/>
  <p:tag name="KSO_WM_DIAGRAM_GROUP_CODE" val="l1-10"/>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6*l_h_i*1_3_1"/>
  <p:tag name="KSO_WM_UNIT_INDEX" val="1_3_1"/>
  <p:tag name="KSO_WM_UNIT_LAYERLEVEL" val="1_1_1"/>
  <p:tag name="KSO_WM_UNIT_LINE_FILL_TYPE" val="2"/>
  <p:tag name="KSO_WM_UNIT_LINE_FORE_SCHEMECOLOR_INDEX" val="15"/>
  <p:tag name="KSO_WM_UNIT_TEXT_FILL_FORE_SCHEMECOLOR_INDEX" val="15"/>
  <p:tag name="KSO_WM_UNIT_TEXT_FILL_TYPE" val="1"/>
  <p:tag name="KSO_WM_UNIT_TYPE" val="l_h_i"/>
  <p:tag name="KSO_WM_UNIT_USESOURCEFORMAT_APPLY" val="1"/>
</p:tagLst>
</file>

<file path=ppt/tags/tag125.xml><?xml version="1.0" encoding="utf-8"?>
<p:tagLst xmlns:p="http://schemas.openxmlformats.org/presentationml/2006/main">
  <p:tag name="KSO_WM_BEAUTIFY_FLAG" val="#wm#"/>
  <p:tag name="KSO_WM_DIAGRAM_GROUP_CODE" val="l1-10"/>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6*l_h_i*1_4_1"/>
  <p:tag name="KSO_WM_UNIT_INDEX" val="1_4_1"/>
  <p:tag name="KSO_WM_UNIT_LAYERLEVEL" val="1_1_1"/>
  <p:tag name="KSO_WM_UNIT_LINE_FILL_TYPE" val="2"/>
  <p:tag name="KSO_WM_UNIT_LINE_FORE_SCHEMECOLOR_INDEX" val="15"/>
  <p:tag name="KSO_WM_UNIT_TEXT_FILL_FORE_SCHEMECOLOR_INDEX" val="15"/>
  <p:tag name="KSO_WM_UNIT_TEXT_FILL_TYPE" val="1"/>
  <p:tag name="KSO_WM_UNIT_TYPE" val="l_h_i"/>
  <p:tag name="KSO_WM_UNIT_USESOURCEFORMAT_APPLY" val="1"/>
</p:tagLst>
</file>

<file path=ppt/tags/tag126.xml><?xml version="1.0" encoding="utf-8"?>
<p:tagLst xmlns:p="http://schemas.openxmlformats.org/presentationml/2006/main">
  <p:tag name="KSO_WM_BEAUTIFY_FLAG" val="#wm#"/>
  <p:tag name="KSO_WM_DIAGRAM_GROUP_CODE" val="l1-10"/>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6*l_h_i*1_5_1"/>
  <p:tag name="KSO_WM_UNIT_INDEX" val="1_5_1"/>
  <p:tag name="KSO_WM_UNIT_LAYERLEVEL" val="1_1_1"/>
  <p:tag name="KSO_WM_UNIT_LINE_FILL_TYPE" val="2"/>
  <p:tag name="KSO_WM_UNIT_LINE_FORE_SCHEMECOLOR_INDEX" val="15"/>
  <p:tag name="KSO_WM_UNIT_TEXT_FILL_FORE_SCHEMECOLOR_INDEX" val="15"/>
  <p:tag name="KSO_WM_UNIT_TEXT_FILL_TYPE" val="1"/>
  <p:tag name="KSO_WM_UNIT_TYPE" val="l_h_i"/>
  <p:tag name="KSO_WM_UNIT_USESOURCEFORMAT_APPLY" val="1"/>
</p:tagLst>
</file>

<file path=ppt/tags/tag127.xml><?xml version="1.0" encoding="utf-8"?>
<p:tagLst xmlns:p="http://schemas.openxmlformats.org/presentationml/2006/main">
  <p:tag name="KSO_WM_BEAUTIFY_FLAG" val="#wm#"/>
  <p:tag name="KSO_WM_DIAGRAM_GROUP_CODE" val="l1-10"/>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6*l_h_i*1_6_1"/>
  <p:tag name="KSO_WM_UNIT_INDEX" val="1_6_1"/>
  <p:tag name="KSO_WM_UNIT_LAYERLEVEL" val="1_1_1"/>
  <p:tag name="KSO_WM_UNIT_LINE_FILL_TYPE" val="2"/>
  <p:tag name="KSO_WM_UNIT_LINE_FORE_SCHEMECOLOR_INDEX" val="15"/>
  <p:tag name="KSO_WM_UNIT_TEXT_FILL_FORE_SCHEMECOLOR_INDEX" val="15"/>
  <p:tag name="KSO_WM_UNIT_TEXT_FILL_TYPE" val="1"/>
  <p:tag name="KSO_WM_UNIT_TYPE" val="l_h_i"/>
  <p:tag name="KSO_WM_UNIT_USESOURCEFORMAT_APPLY" val="1"/>
</p:tagLst>
</file>

<file path=ppt/tags/tag128.xml><?xml version="1.0" encoding="utf-8"?>
<p:tagLst xmlns:p="http://schemas.openxmlformats.org/presentationml/2006/main">
  <p:tag name="KSO_WM_BEAUTIFY_FLAG" val="#wm#"/>
  <p:tag name="KSO_WM_DIAGRAM_GROUP_CODE" val="l1-10"/>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6*l_d*1_1"/>
  <p:tag name="KSO_WM_UNIT_INDEX" val="1_1"/>
  <p:tag name="KSO_WM_UNIT_LAYERLEVEL" val="1_1"/>
  <p:tag name="KSO_WM_UNIT_LINE_FILL_TYPE" val="2"/>
  <p:tag name="KSO_WM_UNIT_LINE_FORE_SCHEMECOLOR_INDEX" val="15"/>
  <p:tag name="KSO_WM_UNIT_SUPPORT_UNIT_TYPE" val="[&quot;d&quot;]"/>
  <p:tag name="KSO_WM_UNIT_TEXT_FILL_FORE_SCHEMECOLOR_INDEX" val="15"/>
  <p:tag name="KSO_WM_UNIT_TEXT_FILL_TYPE" val="1"/>
  <p:tag name="KSO_WM_UNIT_TYPE" val="l_d"/>
  <p:tag name="KSO_WM_UNIT_USESOURCEFORMAT_APPLY" val="1"/>
  <p:tag name="KSO_WM_UNIT_VALUE" val="634*634"/>
</p:tagLst>
</file>

<file path=ppt/tags/tag129.xml><?xml version="1.0" encoding="utf-8"?>
<p:tagLst xmlns:p="http://schemas.openxmlformats.org/presentationml/2006/main">
  <p:tag name="KSO_WM_BEAUTIFY_FLAG" val="#wm#"/>
  <p:tag name="KSO_WM_DIAGRAM_GROUP_CODE" val="l1-10"/>
  <p:tag name="KSO_WM_SLIDE_DIAGTYPE" val="l"/>
  <p:tag name="KSO_WM_SLIDE_ID" val="custom20207614_16"/>
  <p:tag name="KSO_WM_SLIDE_INDEX" val="16"/>
  <p:tag name="KSO_WM_SLIDE_ITEM_CNT" val="6"/>
  <p:tag name="KSO_WM_SLIDE_LAYOUT" val="a_l"/>
  <p:tag name="KSO_WM_SLIDE_LAYOUT_CNT" val="1_1"/>
  <p:tag name="KSO_WM_SLIDE_POSITION" val="52.9239*146.989"/>
  <p:tag name="KSO_WM_SLIDE_SIZE" val="847.558*298.254"/>
  <p:tag name="KSO_WM_SLIDE_SUBTYPE" val="diag"/>
  <p:tag name="KSO_WM_SLIDE_TYPE" val="text"/>
  <p:tag name="KSO_WM_TAG_VERSION" val="1.0"/>
  <p:tag name="KSO_WM_TEMPLATE_CATEGORY" val="custom"/>
  <p:tag name="KSO_WM_TEMPLATE_COLOR_TYPE" val="1"/>
  <p:tag name="KSO_WM_TEMPLATE_INDEX" val="20207614"/>
  <p:tag name="KSO_WM_TEMPLATE_MASTER_TYPE" val="0"/>
  <p:tag name="KSO_WM_TEMPLATE_SUBCATEGORY" val="0"/>
</p:tagLst>
</file>

<file path=ppt/tags/tag1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30.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1"/>
  <p:tag name="KSO_WM_UNIT_DIAGRAM_ISNUMVISUAL" val="0"/>
  <p:tag name="KSO_WM_UNIT_DIAGRAM_ISREFERUNIT" val="0"/>
  <p:tag name="KSO_WM_UNIT_HIGHLIGHT" val="0"/>
  <p:tag name="KSO_WM_UNIT_ID" val="custom20207614_5*e*1"/>
  <p:tag name="KSO_WM_UNIT_INDEX" val="1"/>
  <p:tag name="KSO_WM_UNIT_LAYERLEVEL" val="1"/>
  <p:tag name="KSO_WM_UNIT_NOCLEAR" val="0"/>
  <p:tag name="KSO_WM_UNIT_PRESET_TEXT" val="第一部分"/>
  <p:tag name="KSO_WM_UNIT_TYPE" val="e"/>
  <p:tag name="KSO_WM_UNIT_VALUE" val="6"/>
</p:tagLst>
</file>

<file path=ppt/tags/tag131.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5*b*1"/>
  <p:tag name="KSO_WM_UNIT_INDEX" val="1"/>
  <p:tag name="KSO_WM_UNIT_ISCONTENTSTITLE" val="0"/>
  <p:tag name="KSO_WM_UNIT_ISNUMDGMTITLE" val="0"/>
  <p:tag name="KSO_WM_UNIT_LAYERLEVEL" val="1"/>
  <p:tag name="KSO_WM_UNIT_NOCLEAR" val="0"/>
  <p:tag name="KSO_WM_UNIT_PRESET_TEXT" val="党的十九大提出了新时代中国特色社会主义思想和主要任务，为我国社会发展描绘了宏伟蓝图。中化集团党委第一时间作出安排部署，制定学习计划和宣讲方案，坚持把学习宣传贯彻党的十九大精神与学习领会习近平总书记关于国有企业改革发展和党建论述摘编结合起来，突出学习理解和贯彻落实两个方面，在学懂弄通做实上下功夫，形成了“全员争学十九大、齐心共筑中化梦。"/>
  <p:tag name="KSO_WM_UNIT_TYPE" val="b"/>
  <p:tag name="KSO_WM_UNIT_VALUE" val="215"/>
</p:tagLst>
</file>

<file path=ppt/tags/tag132.xml><?xml version="1.0" encoding="utf-8"?>
<p:tagLst xmlns:p="http://schemas.openxmlformats.org/presentationml/2006/main">
  <p:tag name="KSO_WM_BEAUTIFY_FLAG" val="#wm#"/>
  <p:tag name="KSO_WM_SLIDE_ID" val="custom20207614_5"/>
  <p:tag name="KSO_WM_SLIDE_INDEX" val="5"/>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7614"/>
  <p:tag name="KSO_WM_TEMPLATE_MASTER_TYPE" val="0"/>
  <p:tag name="KSO_WM_TEMPLATE_SUBCATEGORY" val="0"/>
</p:tagLst>
</file>

<file path=ppt/tags/tag133.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1"/>
  <p:tag name="KSO_WM_UNIT_DIAGRAM_ISNUMVISUAL" val="0"/>
  <p:tag name="KSO_WM_UNIT_DIAGRAM_ISREFERUNIT" val="0"/>
  <p:tag name="KSO_WM_UNIT_HIGHLIGHT" val="0"/>
  <p:tag name="KSO_WM_UNIT_ID" val="custom20207614_5*e*1"/>
  <p:tag name="KSO_WM_UNIT_INDEX" val="1"/>
  <p:tag name="KSO_WM_UNIT_LAYERLEVEL" val="1"/>
  <p:tag name="KSO_WM_UNIT_NOCLEAR" val="0"/>
  <p:tag name="KSO_WM_UNIT_PRESET_TEXT" val="第一部分"/>
  <p:tag name="KSO_WM_UNIT_TYPE" val="e"/>
  <p:tag name="KSO_WM_UNIT_VALUE" val="6"/>
</p:tagLst>
</file>

<file path=ppt/tags/tag134.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5*b*1"/>
  <p:tag name="KSO_WM_UNIT_INDEX" val="1"/>
  <p:tag name="KSO_WM_UNIT_ISCONTENTSTITLE" val="0"/>
  <p:tag name="KSO_WM_UNIT_ISNUMDGMTITLE" val="0"/>
  <p:tag name="KSO_WM_UNIT_LAYERLEVEL" val="1"/>
  <p:tag name="KSO_WM_UNIT_NOCLEAR" val="0"/>
  <p:tag name="KSO_WM_UNIT_PRESET_TEXT" val="党的十九大提出了新时代中国特色社会主义思想和主要任务，为我国社会发展描绘了宏伟蓝图。中化集团党委第一时间作出安排部署，制定学习计划和宣讲方案，坚持把学习宣传贯彻党的十九大精神与学习领会习近平总书记关于国有企业改革发展和党建论述摘编结合起来，突出学习理解和贯彻落实两个方面，在学懂弄通做实上下功夫，形成了“全员争学十九大、齐心共筑中化梦。"/>
  <p:tag name="KSO_WM_UNIT_TYPE" val="b"/>
  <p:tag name="KSO_WM_UNIT_VALUE" val="215"/>
</p:tagLst>
</file>

<file path=ppt/tags/tag135.xml><?xml version="1.0" encoding="utf-8"?>
<p:tagLst xmlns:p="http://schemas.openxmlformats.org/presentationml/2006/main">
  <p:tag name="KSO_WM_BEAUTIFY_FLAG" val="#wm#"/>
  <p:tag name="KSO_WM_SLIDE_ID" val="custom20207614_5"/>
  <p:tag name="KSO_WM_SLIDE_INDEX" val="5"/>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7614"/>
  <p:tag name="KSO_WM_TEMPLATE_MASTER_TYPE" val="0"/>
  <p:tag name="KSO_WM_TEMPLATE_SUBCATEGORY" val="0"/>
</p:tagLst>
</file>

<file path=ppt/tags/tag136.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1"/>
  <p:tag name="KSO_WM_UNIT_DIAGRAM_ISNUMVISUAL" val="0"/>
  <p:tag name="KSO_WM_UNIT_DIAGRAM_ISREFERUNIT" val="0"/>
  <p:tag name="KSO_WM_UNIT_HIGHLIGHT" val="0"/>
  <p:tag name="KSO_WM_UNIT_ID" val="custom20207614_5*e*1"/>
  <p:tag name="KSO_WM_UNIT_INDEX" val="1"/>
  <p:tag name="KSO_WM_UNIT_LAYERLEVEL" val="1"/>
  <p:tag name="KSO_WM_UNIT_NOCLEAR" val="0"/>
  <p:tag name="KSO_WM_UNIT_PRESET_TEXT" val="第一部分"/>
  <p:tag name="KSO_WM_UNIT_TYPE" val="e"/>
  <p:tag name="KSO_WM_UNIT_VALUE" val="6"/>
</p:tagLst>
</file>

<file path=ppt/tags/tag137.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5*b*1"/>
  <p:tag name="KSO_WM_UNIT_INDEX" val="1"/>
  <p:tag name="KSO_WM_UNIT_ISCONTENTSTITLE" val="0"/>
  <p:tag name="KSO_WM_UNIT_ISNUMDGMTITLE" val="0"/>
  <p:tag name="KSO_WM_UNIT_LAYERLEVEL" val="1"/>
  <p:tag name="KSO_WM_UNIT_NOCLEAR" val="0"/>
  <p:tag name="KSO_WM_UNIT_PRESET_TEXT" val="党的十九大提出了新时代中国特色社会主义思想和主要任务，为我国社会发展描绘了宏伟蓝图。中化集团党委第一时间作出安排部署，制定学习计划和宣讲方案，坚持把学习宣传贯彻党的十九大精神与学习领会习近平总书记关于国有企业改革发展和党建论述摘编结合起来，突出学习理解和贯彻落实两个方面，在学懂弄通做实上下功夫，形成了“全员争学十九大、齐心共筑中化梦。"/>
  <p:tag name="KSO_WM_UNIT_TYPE" val="b"/>
  <p:tag name="KSO_WM_UNIT_VALUE" val="215"/>
</p:tagLst>
</file>

<file path=ppt/tags/tag138.xml><?xml version="1.0" encoding="utf-8"?>
<p:tagLst xmlns:p="http://schemas.openxmlformats.org/presentationml/2006/main">
  <p:tag name="KSO_WM_BEAUTIFY_FLAG" val="#wm#"/>
  <p:tag name="KSO_WM_SLIDE_ID" val="custom20207614_5"/>
  <p:tag name="KSO_WM_SLIDE_INDEX" val="5"/>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7614"/>
  <p:tag name="KSO_WM_TEMPLATE_MASTER_TYPE" val="0"/>
  <p:tag name="KSO_WM_TEMPLATE_SUBCATEGORY" val="0"/>
</p:tagLst>
</file>

<file path=ppt/tags/tag139.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1"/>
  <p:tag name="KSO_WM_UNIT_DIAGRAM_ISNUMVISUAL" val="0"/>
  <p:tag name="KSO_WM_UNIT_DIAGRAM_ISREFERUNIT" val="0"/>
  <p:tag name="KSO_WM_UNIT_HIGHLIGHT" val="0"/>
  <p:tag name="KSO_WM_UNIT_ID" val="custom20207614_5*e*1"/>
  <p:tag name="KSO_WM_UNIT_INDEX" val="1"/>
  <p:tag name="KSO_WM_UNIT_LAYERLEVEL" val="1"/>
  <p:tag name="KSO_WM_UNIT_NOCLEAR" val="0"/>
  <p:tag name="KSO_WM_UNIT_PRESET_TEXT" val="第一部分"/>
  <p:tag name="KSO_WM_UNIT_TYPE" val="e"/>
  <p:tag name="KSO_WM_UNIT_VALUE" val="6"/>
</p:tagLst>
</file>

<file path=ppt/tags/tag1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2**"/>
  <p:tag name="KSO_WM_UNIT_LAYERLEVEL" val="1"/>
</p:tagLst>
</file>

<file path=ppt/tags/tag140.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5*b*1"/>
  <p:tag name="KSO_WM_UNIT_INDEX" val="1"/>
  <p:tag name="KSO_WM_UNIT_ISCONTENTSTITLE" val="0"/>
  <p:tag name="KSO_WM_UNIT_ISNUMDGMTITLE" val="0"/>
  <p:tag name="KSO_WM_UNIT_LAYERLEVEL" val="1"/>
  <p:tag name="KSO_WM_UNIT_NOCLEAR" val="0"/>
  <p:tag name="KSO_WM_UNIT_PRESET_TEXT" val="党的十九大提出了新时代中国特色社会主义思想和主要任务，为我国社会发展描绘了宏伟蓝图。中化集团党委第一时间作出安排部署，制定学习计划和宣讲方案，坚持把学习宣传贯彻党的十九大精神与学习领会习近平总书记关于国有企业改革发展和党建论述摘编结合起来，突出学习理解和贯彻落实两个方面，在学懂弄通做实上下功夫，形成了“全员争学十九大、齐心共筑中化梦。"/>
  <p:tag name="KSO_WM_UNIT_TYPE" val="b"/>
  <p:tag name="KSO_WM_UNIT_VALUE" val="215"/>
</p:tagLst>
</file>

<file path=ppt/tags/tag141.xml><?xml version="1.0" encoding="utf-8"?>
<p:tagLst xmlns:p="http://schemas.openxmlformats.org/presentationml/2006/main">
  <p:tag name="KSO_WM_BEAUTIFY_FLAG" val="#wm#"/>
  <p:tag name="KSO_WM_SLIDE_ID" val="custom20207614_5"/>
  <p:tag name="KSO_WM_SLIDE_INDEX" val="5"/>
  <p:tag name="KSO_WM_SLIDE_ITEM_CNT" val="0"/>
  <p:tag name="KSO_WM_SLIDE_LAYOUT" val="a_b_e"/>
  <p:tag name="KSO_WM_SLIDE_LAYOUT_CNT" val="1_1_1"/>
  <p:tag name="KSO_WM_SLIDE_SUBTYPE" val="pureTxt"/>
  <p:tag name="KSO_WM_SLIDE_TYPE" val="sectionTitle"/>
  <p:tag name="KSO_WM_TAG_VERSION" val="1.0"/>
  <p:tag name="KSO_WM_TEMPLATE_CATEGORY" val="custom"/>
  <p:tag name="KSO_WM_TEMPLATE_COLOR_TYPE" val="1"/>
  <p:tag name="KSO_WM_TEMPLATE_INDEX" val="20207614"/>
  <p:tag name="KSO_WM_TEMPLATE_MASTER_TYPE" val="0"/>
  <p:tag name="KSO_WM_TEMPLATE_SUBCATEGORY" val="0"/>
</p:tagLst>
</file>

<file path=ppt/tags/tag142.xml><?xml version="1.0" encoding="utf-8"?>
<p:tagLst xmlns:p="http://schemas.openxmlformats.org/presentationml/2006/main">
  <p:tag name="AS_NET" val="4.0.30319.42000"/>
  <p:tag name="AS_OS" val="Microsoft Windows NT 6.1.7601 Service Pack 1"/>
  <p:tag name="AS_RELEASE_DATE" val="2020.05.14"/>
  <p:tag name="AS_TITLE" val="Aspose.Slides for .NET 4.0 Client Profile"/>
  <p:tag name="AS_VERSION" val="20.5"/>
</p:tagLst>
</file>

<file path=ppt/tags/tag1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1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2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3**"/>
  <p:tag name="KSO_WM_UNIT_LAYERLEVEL" val="1"/>
</p:tagLst>
</file>

<file path=ppt/tags/tag2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2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y*1"/>
  <p:tag name="KSO_WM_UNIT_INDEX" val="1"/>
  <p:tag name="KSO_WM_UNIT_LAYERLEVEL" val="1"/>
  <p:tag name="KSO_WM_UNIT_TYPE" val="y"/>
</p:tagLst>
</file>

<file path=ppt/tags/tag3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4**"/>
  <p:tag name="KSO_WM_UNIT_LAYERLEVEL" val="1"/>
</p:tagLst>
</file>

<file path=ppt/tags/tag3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3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5**"/>
  <p:tag name="KSO_WM_UNIT_LAYERLEVEL" val="1"/>
</p:tagLst>
</file>

<file path=ppt/tags/tag4.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4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6**"/>
  <p:tag name="KSO_WM_UNIT_LAYERLEVEL" val="1"/>
</p:tagLst>
</file>

<file path=ppt/tags/tag4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4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5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7**"/>
  <p:tag name="KSO_WM_UNIT_LAYERLEVEL" val="1"/>
</p:tagLst>
</file>

<file path=ppt/tags/tag5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8**"/>
  <p:tag name="KSO_WM_UNIT_LAYERLEVEL" val="1"/>
</p:tagLst>
</file>

<file path=ppt/tags/tag5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5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6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9**"/>
  <p:tag name="KSO_WM_UNIT_LAYERLEVEL" val="1"/>
</p:tagLst>
</file>

<file path=ppt/tags/tag6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5.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0**"/>
  <p:tag name="KSO_WM_UNIT_LAYERLEVEL" val="1"/>
</p:tagLst>
</file>

<file path=ppt/tags/tag66.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6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70.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1.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2.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3.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4.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11**"/>
  <p:tag name="KSO_WM_UNIT_LAYERLEVEL" val="1"/>
</p:tagLst>
</file>

<file path=ppt/tags/tag75.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_0**"/>
  <p:tag name="KSO_WM_UNIT_LAYERLEVEL" val="1"/>
</p:tagLst>
</file>

<file path=ppt/tags/tag76.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_0**"/>
  <p:tag name="KSO_WM_UNIT_LAYERLEVEL" val="1"/>
</p:tagLst>
</file>

<file path=ppt/tags/tag77.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8.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79.xml><?xml version="1.0" encoding="utf-8"?>
<p:tagLst xmlns:p="http://schemas.openxmlformats.org/presentationml/2006/main">
  <p:tag name="KSO_WM_BEAUTIFY_FLAG" val="#wm#"/>
  <p:tag name="KSO_WM_TAG_VERSION" val="1.0"/>
  <p:tag name="KSO_WM_UNIT_COMPATIBLE" val="0"/>
  <p:tag name="KSO_WM_UNIT_DIAGRAM_ISNUMVISUAL" val="0"/>
  <p:tag name="KSO_WM_UNIT_DIAGRAM_ISREFERUNIT" val="0"/>
  <p:tag name="KSO_WM_UNIT_HIGHLIGHT" val="0"/>
  <p:tag name="KSO_WM_UNIT_ID" val="_0**"/>
  <p:tag name="KSO_WM_UNIT_LAYERLEVEL" val="1"/>
</p:tagLst>
</file>

<file path=ppt/tags/tag8.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80.xml><?xml version="1.0" encoding="utf-8"?>
<p:tagLst xmlns:p="http://schemas.openxmlformats.org/presentationml/2006/main">
  <p:tag name="KSO_WM_BEAUTIFY_FLAG" val="#wm#"/>
  <p:tag name="KSO_WM_TAG_VERSION" val="1.0"/>
  <p:tag name="KSO_WM_TEMPLATE_CATEGORY" val="custom"/>
  <p:tag name="KSO_WM_TEMPLATE_COLOR_TYPE" val="1"/>
  <p:tag name="KSO_WM_TEMPLATE_INDEX" val="20207614"/>
  <p:tag name="KSO_WM_TEMPLATE_MASTER_TYPE" val="0"/>
  <p:tag name="KSO_WM_TEMPLATE_SUBCATEGORY" val="0"/>
  <p:tag name="KSO_WM_TEMPLATE_THUMBS_INDEX" val="1、4、5、6、7、9、11、13、16、17、18"/>
</p:tagLst>
</file>

<file path=ppt/tags/tag81.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a*1"/>
  <p:tag name="KSO_WM_UNIT_INDEX" val="1"/>
  <p:tag name="KSO_WM_UNIT_ISCONTENTSTITLE" val="0"/>
  <p:tag name="KSO_WM_UNIT_ISNUMDGMTITLE" val="0"/>
  <p:tag name="KSO_WM_UNIT_LAYERLEVEL" val="1"/>
  <p:tag name="KSO_WM_UNIT_NOCLEAR" val="0"/>
  <p:tag name="KSO_WM_UNIT_PRESET_TEXT" val="浅谈，新时代"/>
  <p:tag name="KSO_WM_UNIT_TYPE" val="a"/>
  <p:tag name="KSO_WM_UNIT_VALUE" val="7"/>
</p:tagLst>
</file>

<file path=ppt/tags/tag82.xml><?xml version="1.0" encoding="utf-8"?>
<p:tagLst xmlns:p="http://schemas.openxmlformats.org/presentationml/2006/main">
  <p:tag name="KSO_WM_BEAUTIFY_FLAG" val="#wm#"/>
  <p:tag name="KSO_WM_SLIDE_ID" val="custom20207614_1"/>
  <p:tag name="KSO_WM_SLIDE_INDEX" val="1"/>
  <p:tag name="KSO_WM_SLIDE_ITEM_CNT" val="0"/>
  <p:tag name="KSO_WM_SLIDE_LAYOUT" val="a_b"/>
  <p:tag name="KSO_WM_SLIDE_LAYOUT_CNT" val="1_1"/>
  <p:tag name="KSO_WM_SLIDE_SUBTYPE" val="pureTxt"/>
  <p:tag name="KSO_WM_SLIDE_TYPE" val="title"/>
  <p:tag name="KSO_WM_TAG_VERSION" val="1.0"/>
  <p:tag name="KSO_WM_TEMPLATE_CATEGORY" val="custom"/>
  <p:tag name="KSO_WM_TEMPLATE_COLOR_TYPE" val="1"/>
  <p:tag name="KSO_WM_TEMPLATE_INDEX" val="20207614"/>
  <p:tag name="KSO_WM_TEMPLATE_MASTER_THUMB_INDEX" val="12"/>
  <p:tag name="KSO_WM_TEMPLATE_MASTER_TYPE" val="0"/>
  <p:tag name="KSO_WM_TEMPLATE_SUBCATEGORY" val="0"/>
  <p:tag name="KSO_WM_TEMPLATE_THUMBS_INDEX" val="1、4、5、6、7、9、11、13、16、17、18"/>
</p:tagLst>
</file>

<file path=ppt/tags/tag83.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3*i*1"/>
  <p:tag name="KSO_WM_UNIT_INDEX" val="1"/>
  <p:tag name="KSO_WM_UNIT_LAYERLEVEL" val="1"/>
  <p:tag name="KSO_WM_UNIT_TYPE" val="i"/>
  <p:tag name="KSO_WM_UNIT_USESOURCEFORMAT_APPLY" val="1"/>
</p:tagLst>
</file>

<file path=ppt/tags/tag84.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3*a*1"/>
  <p:tag name="KSO_WM_UNIT_INDEX" val="1"/>
  <p:tag name="KSO_WM_UNIT_ISCONTENTSTITLE" val="1"/>
  <p:tag name="KSO_WM_UNIT_ISNUMDGMTITLE" val="0"/>
  <p:tag name="KSO_WM_UNIT_LAYERLEVEL" val="1"/>
  <p:tag name="KSO_WM_UNIT_NOCLEAR" val="0"/>
  <p:tag name="KSO_WM_UNIT_PRESET_TEXT" val="目录"/>
  <p:tag name="KSO_WM_UNIT_TEXT_FILL_FORE_SCHEMECOLOR_INDEX" val="15"/>
  <p:tag name="KSO_WM_UNIT_TEXT_FILL_TYPE" val="1"/>
  <p:tag name="KSO_WM_UNIT_TYPE" val="a"/>
  <p:tag name="KSO_WM_UNIT_USESOURCEFORMAT_APPLY" val="1"/>
  <p:tag name="KSO_WM_UNIT_VALUE" val="2"/>
</p:tagLst>
</file>

<file path=ppt/tags/tag85.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3*l_h_i*1_1_1"/>
  <p:tag name="KSO_WM_UNIT_INDEX" val="1_1_1"/>
  <p:tag name="KSO_WM_UNIT_LAYERLEVEL" val="1_1_1"/>
  <p:tag name="KSO_WM_UNIT_SUBTYPE" val="d"/>
  <p:tag name="KSO_WM_UNIT_TEXT_FILL_FORE_SCHEMECOLOR_INDEX" val="15"/>
  <p:tag name="KSO_WM_UNIT_TEXT_FILL_TYPE" val="1"/>
  <p:tag name="KSO_WM_UNIT_TYPE" val="l_h_i"/>
  <p:tag name="KSO_WM_UNIT_USESOURCEFORMAT_APPLY" val="1"/>
</p:tagLst>
</file>

<file path=ppt/tags/tag86.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3*l_h_f*1_1_1"/>
  <p:tag name="KSO_WM_UNIT_INDEX" val="1_1_1"/>
  <p:tag name="KSO_WM_UNIT_LAYERLEVEL" val="1_1_1"/>
  <p:tag name="KSO_WM_UNIT_NOCLEAR" val="0"/>
  <p:tag name="KSO_WM_UNIT_PRESET_TEXT" val="为我国社会发展描绘了宏伟蓝图"/>
  <p:tag name="KSO_WM_UNIT_SUBTYPE" val="a"/>
  <p:tag name="KSO_WM_UNIT_TEXT_FILL_FORE_SCHEMECOLOR_INDEX" val="15"/>
  <p:tag name="KSO_WM_UNIT_TEXT_FILL_TYPE" val="1"/>
  <p:tag name="KSO_WM_UNIT_TYPE" val="l_h_f"/>
  <p:tag name="KSO_WM_UNIT_USESOURCEFORMAT_APPLY" val="1"/>
  <p:tag name="KSO_WM_UNIT_VALUE" val="14"/>
</p:tagLst>
</file>

<file path=ppt/tags/tag87.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3*l_h_i*1_3_1"/>
  <p:tag name="KSO_WM_UNIT_INDEX" val="1_3_1"/>
  <p:tag name="KSO_WM_UNIT_LAYERLEVEL" val="1_1_1"/>
  <p:tag name="KSO_WM_UNIT_SUBTYPE" val="d"/>
  <p:tag name="KSO_WM_UNIT_TEXT_FILL_FORE_SCHEMECOLOR_INDEX" val="15"/>
  <p:tag name="KSO_WM_UNIT_TEXT_FILL_TYPE" val="1"/>
  <p:tag name="KSO_WM_UNIT_TYPE" val="l_h_i"/>
  <p:tag name="KSO_WM_UNIT_USESOURCEFORMAT_APPLY" val="1"/>
</p:tagLst>
</file>

<file path=ppt/tags/tag88.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3*l_h_f*1_3_1"/>
  <p:tag name="KSO_WM_UNIT_INDEX" val="1_3_1"/>
  <p:tag name="KSO_WM_UNIT_LAYERLEVEL" val="1_1_1"/>
  <p:tag name="KSO_WM_UNIT_NOCLEAR" val="0"/>
  <p:tag name="KSO_WM_UNIT_PRESET_TEXT" val="创新国企党建工作内容"/>
  <p:tag name="KSO_WM_UNIT_SUBTYPE" val="a"/>
  <p:tag name="KSO_WM_UNIT_TEXT_FILL_FORE_SCHEMECOLOR_INDEX" val="15"/>
  <p:tag name="KSO_WM_UNIT_TEXT_FILL_TYPE" val="1"/>
  <p:tag name="KSO_WM_UNIT_TYPE" val="l_h_f"/>
  <p:tag name="KSO_WM_UNIT_USESOURCEFORMAT_APPLY" val="1"/>
  <p:tag name="KSO_WM_UNIT_VALUE" val="10"/>
</p:tagLst>
</file>

<file path=ppt/tags/tag89.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3*l_h_i*1_2_1"/>
  <p:tag name="KSO_WM_UNIT_INDEX" val="1_2_1"/>
  <p:tag name="KSO_WM_UNIT_LAYERLEVEL" val="1_1_1"/>
  <p:tag name="KSO_WM_UNIT_SUBTYPE" val="d"/>
  <p:tag name="KSO_WM_UNIT_TEXT_FILL_FORE_SCHEMECOLOR_INDEX" val="15"/>
  <p:tag name="KSO_WM_UNIT_TEXT_FILL_TYPE" val="1"/>
  <p:tag name="KSO_WM_UNIT_TYPE" val="l_h_i"/>
  <p:tag name="KSO_WM_UNIT_USESOURCEFORMAT_APPLY" val="1"/>
</p:tagLst>
</file>

<file path=ppt/tags/tag9.xml><?xml version="1.0" encoding="utf-8"?>
<p:tagLst xmlns:p="http://schemas.openxmlformats.org/presentationml/2006/main">
  <p:tag name="KSO_WM_BEAUTIFY_FLAG" val="#wm#"/>
  <p:tag name="KSO_WM_SLIDE_BACKGROUND_MASK_FLAG" val="1"/>
  <p:tag name="KSO_WM_TAG_VERSION" val="1.0"/>
  <p:tag name="KSO_WM_UNIT_COMPATIBLE" val="0"/>
  <p:tag name="KSO_WM_UNIT_DIAGRAM_ISNUMVISUAL" val="0"/>
  <p:tag name="KSO_WM_UNIT_DIAGRAM_ISREFERUNIT" val="0"/>
  <p:tag name="KSO_WM_UNIT_HIGHLIGHT" val="0"/>
  <p:tag name="KSO_WM_UNIT_ID" val="_1**"/>
  <p:tag name="KSO_WM_UNIT_LAYERLEVEL" val="1"/>
</p:tagLst>
</file>

<file path=ppt/tags/tag90.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3*l_h_f*1_2_1"/>
  <p:tag name="KSO_WM_UNIT_INDEX" val="1_2_1"/>
  <p:tag name="KSO_WM_UNIT_LAYERLEVEL" val="1_1_1"/>
  <p:tag name="KSO_WM_UNIT_NOCLEAR" val="0"/>
  <p:tag name="KSO_WM_UNIT_PRESET_TEXT" val="正确把握党建与国企发展的关系"/>
  <p:tag name="KSO_WM_UNIT_SUBTYPE" val="a"/>
  <p:tag name="KSO_WM_UNIT_TEXT_FILL_FORE_SCHEMECOLOR_INDEX" val="15"/>
  <p:tag name="KSO_WM_UNIT_TEXT_FILL_TYPE" val="1"/>
  <p:tag name="KSO_WM_UNIT_TYPE" val="l_h_f"/>
  <p:tag name="KSO_WM_UNIT_USESOURCEFORMAT_APPLY" val="1"/>
  <p:tag name="KSO_WM_UNIT_VALUE" val="14"/>
</p:tagLst>
</file>

<file path=ppt/tags/tag91.xml><?xml version="1.0" encoding="utf-8"?>
<p:tagLst xmlns:p="http://schemas.openxmlformats.org/presentationml/2006/main">
  <p:tag name="KSO_WM_BEAUTIFY_FLAG" val="#wm#"/>
  <p:tag name="KSO_WM_DIAGRAM_GROUP_CODE" val="l1-1"/>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3*i*2"/>
  <p:tag name="KSO_WM_UNIT_INDEX" val="2"/>
  <p:tag name="KSO_WM_UNIT_LAYERLEVEL" val="1"/>
  <p:tag name="KSO_WM_UNIT_TYPE" val="i"/>
  <p:tag name="KSO_WM_UNIT_USESOURCEFORMAT_APPLY" val="1"/>
</p:tagLst>
</file>

<file path=ppt/tags/tag92.xml><?xml version="1.0" encoding="utf-8"?>
<p:tagLst xmlns:p="http://schemas.openxmlformats.org/presentationml/2006/main">
  <p:tag name="KSO_WM_BEAUTIFY_FLAG" val="#wm#"/>
  <p:tag name="KSO_WM_DIAGRAM_GROUP_CODE" val="l1-1"/>
  <p:tag name="KSO_WM_SLIDE_DIAGTYPE" val="l"/>
  <p:tag name="KSO_WM_SLIDE_ID" val="custom20207614_3"/>
  <p:tag name="KSO_WM_SLIDE_INDEX" val="3"/>
  <p:tag name="KSO_WM_SLIDE_ITEM_CNT" val="3"/>
  <p:tag name="KSO_WM_SLIDE_LAYOUT" val="a_l"/>
  <p:tag name="KSO_WM_SLIDE_LAYOUT_CNT" val="1_1"/>
  <p:tag name="KSO_WM_SLIDE_SUBTYPE" val="diag"/>
  <p:tag name="KSO_WM_SLIDE_TYPE" val="contents"/>
  <p:tag name="KSO_WM_TAG_VERSION" val="1.0"/>
  <p:tag name="KSO_WM_TEMPLATE_CATEGORY" val="custom"/>
  <p:tag name="KSO_WM_TEMPLATE_COLOR_TYPE" val="1"/>
  <p:tag name="KSO_WM_TEMPLATE_INDEX" val="20207614"/>
  <p:tag name="KSO_WM_TEMPLATE_MASTER_TYPE" val="0"/>
  <p:tag name="KSO_WM_TEMPLATE_SUBCATEGORY" val="0"/>
</p:tagLst>
</file>

<file path=ppt/tags/tag93.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7*i*2"/>
  <p:tag name="KSO_WM_UNIT_INDEX" val="2"/>
  <p:tag name="KSO_WM_UNIT_LAYERLEVEL" val="1"/>
  <p:tag name="KSO_WM_UNIT_TYPE" val="i"/>
</p:tagLst>
</file>

<file path=ppt/tags/tag94.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7*i*3"/>
  <p:tag name="KSO_WM_UNIT_INDEX" val="3"/>
  <p:tag name="KSO_WM_UNIT_LAYERLEVEL" val="1"/>
  <p:tag name="KSO_WM_UNIT_TYPE" val="i"/>
</p:tagLst>
</file>

<file path=ppt/tags/tag95.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7*a*2"/>
  <p:tag name="KSO_WM_UNIT_INDEX" val="2"/>
  <p:tag name="KSO_WM_UNIT_ISCONTENTSTITLE" val="0"/>
  <p:tag name="KSO_WM_UNIT_ISNUMDGMTITLE" val="0"/>
  <p:tag name="KSO_WM_UNIT_LAYERLEVEL" val="1"/>
  <p:tag name="KSO_WM_UNIT_NOCLEAR" val="0"/>
  <p:tag name="KSO_WM_UNIT_PRESET_TEXT" val="热爱本职工作&#13;甘于无私奉献"/>
  <p:tag name="KSO_WM_UNIT_TYPE" val="a"/>
  <p:tag name="KSO_WM_UNIT_VALUE" val="24"/>
</p:tagLst>
</file>

<file path=ppt/tags/tag96.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7*i*4"/>
  <p:tag name="KSO_WM_UNIT_INDEX" val="4"/>
  <p:tag name="KSO_WM_UNIT_LAYERLEVEL" val="1"/>
  <p:tag name="KSO_WM_UNIT_TYPE" val="i"/>
</p:tagLst>
</file>

<file path=ppt/tags/tag97.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0"/>
  <p:tag name="KSO_WM_UNIT_DIAGRAM_ISNUMVISUAL" val="0"/>
  <p:tag name="KSO_WM_UNIT_DIAGRAM_ISREFERUNIT" val="0"/>
  <p:tag name="KSO_WM_UNIT_HIGHLIGHT" val="0"/>
  <p:tag name="KSO_WM_UNIT_ID" val="custom20207614_17*d*1"/>
  <p:tag name="KSO_WM_UNIT_INDEX" val="1"/>
  <p:tag name="KSO_WM_UNIT_LAYERLEVEL" val="1"/>
  <p:tag name="KSO_WM_UNIT_SUPPORT_UNIT_TYPE" val="[&quot;d&quot;]"/>
  <p:tag name="KSO_WM_UNIT_TYPE" val="d"/>
  <p:tag name="KSO_WM_UNIT_VALUE" val="1127*1560"/>
</p:tagLst>
</file>

<file path=ppt/tags/tag98.xml><?xml version="1.0" encoding="utf-8"?>
<p:tagLst xmlns:p="http://schemas.openxmlformats.org/presentationml/2006/main">
  <p:tag name="KSO_WM_BEAUTIFY_FLAG" val="#wm#"/>
  <p:tag name="KSO_WM_SLIDE_ID" val="custom20207614_17"/>
  <p:tag name="KSO_WM_SLIDE_INDEX" val="17"/>
  <p:tag name="KSO_WM_SLIDE_ITEM_CNT" val="0"/>
  <p:tag name="KSO_WM_SLIDE_LAYOUT" val="a_d_f"/>
  <p:tag name="KSO_WM_SLIDE_LAYOUT_CNT" val="2_1_1"/>
  <p:tag name="KSO_WM_SLIDE_POSITION" val="0*0"/>
  <p:tag name="KSO_WM_SLIDE_SIZE" val="960*540"/>
  <p:tag name="KSO_WM_SLIDE_SUBTYPE" val="picTxt"/>
  <p:tag name="KSO_WM_SLIDE_TYPE" val="text"/>
  <p:tag name="KSO_WM_TAG_VERSION" val="1.0"/>
  <p:tag name="KSO_WM_TEMPLATE_CATEGORY" val="custom"/>
  <p:tag name="KSO_WM_TEMPLATE_COLOR_TYPE" val="1"/>
  <p:tag name="KSO_WM_TEMPLATE_INDEX" val="20207614"/>
  <p:tag name="KSO_WM_TEMPLATE_MASTER_TYPE" val="0"/>
  <p:tag name="KSO_WM_TEMPLATE_SUBCATEGORY" val="0"/>
</p:tagLst>
</file>

<file path=ppt/tags/tag99.xml><?xml version="1.0" encoding="utf-8"?>
<p:tagLst xmlns:p="http://schemas.openxmlformats.org/presentationml/2006/main">
  <p:tag name="KSO_WM_BEAUTIFY_FLAG" val="#wm#"/>
  <p:tag name="KSO_WM_TAG_VERSION" val="1.0"/>
  <p:tag name="KSO_WM_TEMPLATE_CATEGORY" val="custom"/>
  <p:tag name="KSO_WM_TEMPLATE_INDEX" val="20207614"/>
  <p:tag name="KSO_WM_UNIT_COMPATIBLE" val="1"/>
  <p:tag name="KSO_WM_UNIT_DIAGRAM_ISNUMVISUAL" val="0"/>
  <p:tag name="KSO_WM_UNIT_DIAGRAM_ISREFERUNIT" val="0"/>
  <p:tag name="KSO_WM_UNIT_HIGHLIGHT" val="0"/>
  <p:tag name="KSO_WM_UNIT_ID" val="custom20207614_5*e*1"/>
  <p:tag name="KSO_WM_UNIT_INDEX" val="1"/>
  <p:tag name="KSO_WM_UNIT_LAYERLEVEL" val="1"/>
  <p:tag name="KSO_WM_UNIT_NOCLEAR" val="0"/>
  <p:tag name="KSO_WM_UNIT_PRESET_TEXT" val="第一部分"/>
  <p:tag name="KSO_WM_UNIT_TYPE" val="e"/>
  <p:tag name="KSO_WM_UNIT_VALUE" val="6"/>
</p:tagLst>
</file>

<file path=ppt/theme/theme1.xml><?xml version="1.0" encoding="utf-8"?>
<a:theme xmlns:r="http://schemas.openxmlformats.org/officeDocument/2006/relationships" xmlns:a="http://schemas.openxmlformats.org/drawingml/2006/main" name="2_Office 主题​​">
  <a:themeElements>
    <a:clrScheme name="8379">
      <a:dk1>
        <a:sysClr val="windowText" lastClr="000000"/>
      </a:dk1>
      <a:lt1>
        <a:sysClr val="window" lastClr="FFFFFF"/>
      </a:lt1>
      <a:dk2>
        <a:srgbClr val="C82625"/>
      </a:dk2>
      <a:lt2>
        <a:srgbClr val="FEFDFD"/>
      </a:lt2>
      <a:accent1>
        <a:srgbClr val="880308"/>
      </a:accent1>
      <a:accent2>
        <a:srgbClr val="9A2010"/>
      </a:accent2>
      <a:accent3>
        <a:srgbClr val="AC3D17"/>
      </a:accent3>
      <a:accent4>
        <a:srgbClr val="BE5A1F"/>
      </a:accent4>
      <a:accent5>
        <a:srgbClr val="D07726"/>
      </a:accent5>
      <a:accent6>
        <a:srgbClr val="E2942E"/>
      </a:accent6>
      <a:hlink>
        <a:srgbClr val="658BD5"/>
      </a:hlink>
      <a:folHlink>
        <a:srgbClr val="A16AA5"/>
      </a:folHlink>
    </a:clrScheme>
    <a:fontScheme name="自定义 9">
      <a:majorFont>
        <a:latin typeface="Arial"/>
        <a:ea typeface="微软雅黑"/>
        <a:cs typeface="Arial"/>
      </a:majorFont>
      <a:minorFont>
        <a:latin typeface="Arial"/>
        <a:ea typeface="微软雅黑"/>
        <a:cs typeface="Arial"/>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
  <PresentationFormat>宽屏</PresentationFormat>
  <Paragraphs>82</Paragraphs>
  <Slides>14</Slides>
  <Notes>0</Notes>
  <TotalTime>0</TotalTime>
  <HiddenSlides>0</HiddenSlides>
  <MMClips>0</MMClips>
  <ScaleCrop>0</ScaleCrop>
  <HeadingPairs>
    <vt:vector baseType="variant" size="6">
      <vt:variant>
        <vt:lpstr>Fonts used</vt:lpstr>
      </vt:variant>
      <vt:variant>
        <vt:i4>7</vt:i4>
      </vt:variant>
      <vt:variant>
        <vt:lpstr>Theme</vt:lpstr>
      </vt:variant>
      <vt:variant>
        <vt:i4>1</vt:i4>
      </vt:variant>
      <vt:variant>
        <vt:lpstr>Slide Titles</vt:lpstr>
      </vt:variant>
      <vt:variant>
        <vt:i4>14</vt:i4>
      </vt:variant>
    </vt:vector>
  </HeadingPairs>
  <TitlesOfParts>
    <vt:vector baseType="lpstr" size="22">
      <vt:lpstr>Arial</vt:lpstr>
      <vt:lpstr>微软雅黑</vt:lpstr>
      <vt:lpstr>楷体</vt:lpstr>
      <vt:lpstr>汉仪尚巍手书W</vt:lpstr>
      <vt:lpstr>Calibri Light</vt:lpstr>
      <vt:lpstr>Calibri</vt:lpstr>
      <vt:lpstr>宋体</vt:lpstr>
      <vt:lpstr>2_Office 主题​​</vt:lpstr>
      <vt:lpstr>长征胜利万岁</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.NET</Application>
  <AppVersion>20.0500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cp:lastModifiedBy>Administrator</cp:lastModifiedBy>
  <cp:revision>5</cp:revision>
  <dcterms:created xsi:type="dcterms:W3CDTF">2020-09-04T01:13:00Z</dcterms:created>
  <dcterms:modified xsi:type="dcterms:W3CDTF">2020-09-09T08:25:33Z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KSOProductBuildVer">
    <vt:lpwstr>2052-11.3.0.9228</vt:lpwstr>
  </property>
</Properties>
</file>