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3" r:id="rId2"/>
    <p:sldId id="263" r:id="rId3"/>
    <p:sldId id="264" r:id="rId4"/>
    <p:sldId id="306" r:id="rId5"/>
    <p:sldId id="265" r:id="rId6"/>
    <p:sldId id="320" r:id="rId7"/>
    <p:sldId id="319" r:id="rId8"/>
    <p:sldId id="321" r:id="rId9"/>
    <p:sldId id="317" r:id="rId10"/>
    <p:sldId id="318" r:id="rId11"/>
    <p:sldId id="32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3</a:t>
            </a:r>
            <a:r>
              <a:rPr lang="en-US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.</a:t>
            </a:r>
            <a:r>
              <a:rPr lang="zh-CN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窗前晨景</a:t>
            </a:r>
            <a:endParaRPr lang="zh-CN" altLang="zh-CN" sz="1600" kern="1200" dirty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en-US" altLang="zh-CN" dirty="0"/>
              <a:t>.</a:t>
            </a:r>
            <a:r>
              <a:rPr lang="zh-CN" altLang="zh-CN" dirty="0"/>
              <a:t>窗前晨景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1976" y="1268760"/>
            <a:ext cx="8528496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这是一首短诗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也是一首现代主义的诗歌名作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典型地体现了艾略特的理论主张和创作风格。表面上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这首短诗只描摹了即目所见的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但在诗人的目光中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城市和人群都发生了变形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在抽象与具象、虚与实、可能与不可能之间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诗人自由地建立着关联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更为深入地挖掘出生活表象下的生存现实。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写的是在地下室厨房里刷盘子的女仆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她们在恶劣的环境中辛苦劳动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精神受到了戕害。诗中没有出现的城市是伦敦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伦敦以多雾、潮湿著称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诗人也重点写出了一种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这与女仆们的工作环境相关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但诗人感受到的更多是一种精神上的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我感到女仆们潮湿的灵魂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在地下室前的大门口沮丧地发芽。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400" dirty="0"/>
              <a:t> “</a:t>
            </a:r>
            <a:r>
              <a:rPr lang="zh-CN" altLang="zh-CN" sz="2400" dirty="0"/>
              <a:t>灵魂</a:t>
            </a:r>
            <a:r>
              <a:rPr lang="en-US" altLang="zh-CN" sz="2400" dirty="0"/>
              <a:t>”</a:t>
            </a:r>
            <a:r>
              <a:rPr lang="zh-CN" altLang="zh-CN" sz="2400" dirty="0"/>
              <a:t>怎么会潮湿呢</a:t>
            </a:r>
            <a:r>
              <a:rPr lang="en-US" altLang="zh-CN" sz="2400" dirty="0"/>
              <a:t>?</a:t>
            </a:r>
            <a:r>
              <a:rPr lang="zh-CN" altLang="zh-CN" sz="2400" dirty="0"/>
              <a:t>又怎么会如植物一样发芽呢</a:t>
            </a:r>
            <a:r>
              <a:rPr lang="en-US" altLang="zh-CN" sz="2400" dirty="0"/>
              <a:t>?</a:t>
            </a:r>
            <a:r>
              <a:rPr lang="zh-CN" altLang="zh-CN" sz="2400" dirty="0"/>
              <a:t>为了使思想获得一种知觉化的呈现</a:t>
            </a:r>
            <a:r>
              <a:rPr lang="en-US" altLang="zh-CN" sz="2400" dirty="0"/>
              <a:t>,</a:t>
            </a:r>
            <a:r>
              <a:rPr lang="zh-CN" altLang="zh-CN" sz="2400" dirty="0"/>
              <a:t>像艾略特这样的现代诗人</a:t>
            </a:r>
            <a:r>
              <a:rPr lang="en-US" altLang="zh-CN" sz="2400" dirty="0"/>
              <a:t>,</a:t>
            </a:r>
            <a:r>
              <a:rPr lang="zh-CN" altLang="zh-CN" sz="2400" dirty="0"/>
              <a:t>经常会故意增强语言的跨度和跳跃性</a:t>
            </a:r>
            <a:r>
              <a:rPr lang="en-US" altLang="zh-CN" sz="2400" dirty="0"/>
              <a:t>,</a:t>
            </a:r>
            <a:r>
              <a:rPr lang="zh-CN" altLang="zh-CN" sz="2400" dirty="0"/>
              <a:t>在相差很远的不同事物、经验间寻找一种联系。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69750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在这一节中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虽然是抽象的东西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看不见也摸不着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则是生活的具象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本不属于同一个范畴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当抽象的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获得了具象的表达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读者似乎能身临其境地感受到地下室中的沮丧和压抑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像一堆土豆被封闭在地下室里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暗示了一种精神的变异和病态。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诗人的目光转向了街道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地下室中的阴暗场面被更大范围的场景替代。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一阵阵棕色波浪般的雾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进一步传达出城市生活的潮湿感、肮脏感。更有意味的是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在诗人笔下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也被人格化了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它不仅笼罩了城市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还是一个施动者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向我抛上一张张扭曲的脸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似乎脱离了人的身体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成为了雾气中空洞的、扭曲的形象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街道上行人麻木的精神状态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也被表现了出来。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6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艾略特是因为长诗《荒原》而闻名世界的。他看到了西方一代人精神上的幻灭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揭示了精神上的荒原现象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从而对西方文学产生了重要的影响。《窗前晨景》在某种意义上说是《荒原》的缩写本。学习本诗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了解本诗借助语言的跳跃和陌生化组接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思想知觉化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体会作者在诗文中描写的两个场景中寄托的情绪。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7567"/>
              </p:ext>
            </p:extLst>
          </p:nvPr>
        </p:nvGraphicFramePr>
        <p:xfrm>
          <a:off x="6311478" y="1933780"/>
          <a:ext cx="2308225" cy="249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6" imgW="1091381" imgH="1178730" progId="Word.Document.12">
                  <p:embed/>
                </p:oleObj>
              </mc:Choice>
              <mc:Fallback>
                <p:oleObj name="Document" r:id="rId6" imgW="1091381" imgH="11787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11478" y="1933780"/>
                        <a:ext cx="2308225" cy="249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5822950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T.S.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艾略特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(1888—1965),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英国现代著名诗人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祖籍英国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生于美国。西方现代派文学思潮的奠基者。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年出版了第一部诗歌评论集《圣林》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年创办了著名的文学评论杂志《标准》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并担任了长达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年的主编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其间发表了著名的长诗《荒原》。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年加入英国国籍。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因为对现代诗歌作出的开创性贡献而获得诺贝尔文学奖。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月病逝于伦敦。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《荒原》产生于创作中期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世纪西方文学的划时代作品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现代主义诗歌的里程碑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《四个四重奏》是其晚期诗歌的代表作。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93216"/>
              </p:ext>
            </p:extLst>
          </p:nvPr>
        </p:nvGraphicFramePr>
        <p:xfrm>
          <a:off x="611560" y="1407634"/>
          <a:ext cx="8128000" cy="5385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5" imgW="3838193" imgH="2542761" progId="Word.Document.12">
                  <p:embed/>
                </p:oleObj>
              </mc:Choice>
              <mc:Fallback>
                <p:oleObj name="Document" r:id="rId5" imgW="3838193" imgH="2542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560" y="1407634"/>
                        <a:ext cx="8128000" cy="5385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74032" y="2028190"/>
            <a:ext cx="52653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1920" y="1847244"/>
            <a:ext cx="72008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5137" y="2348010"/>
            <a:ext cx="63711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7724" y="1831583"/>
            <a:ext cx="52653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8358" y="2348010"/>
            <a:ext cx="29614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80240" y="3428359"/>
            <a:ext cx="24474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0240" y="3950877"/>
            <a:ext cx="24474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36696" y="4506049"/>
            <a:ext cx="24474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2047" y="3406587"/>
            <a:ext cx="29614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02047" y="3961758"/>
            <a:ext cx="29614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02047" y="4506045"/>
            <a:ext cx="29614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22124" y="5413679"/>
            <a:ext cx="192549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22124" y="5914423"/>
            <a:ext cx="192549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22124" y="6382508"/>
            <a:ext cx="192549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地下室厨房里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她们把早餐盘子洗得乒乓响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沿着众人践踏的街道边沿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我感到女仆们潮湿的灵魂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在地下室前的大门口沮丧地发芽。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9512" y="1295581"/>
            <a:ext cx="878497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本来是看不见、摸不着的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就有了一种可感性。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这种可感性进一步强化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阴冷、绝望的气息扑面而来。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怎么会潮湿呢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又怎么会如植物一样发芽呢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为了使思想获得一种知觉化的呈现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像艾略特这样的现代诗人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经常会故意增强语言的跨度和跳跃性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在相差很远的不同事物、经验间寻找一种联系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朱自清先生管这种手法叫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远取譬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我们一般熟悉的修辞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都是寻找事物之间的相似性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近取譬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。在这一段中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虽然是抽象的东西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看不见也摸不着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则是生活的具象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本不属于同一个范畴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当抽象的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获得了具象的表达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读者似乎能身临其境地感受到地下室中的沮丧和压抑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像一堆土豆被封闭在地下室里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暗示了一种精神的变异和病态。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15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6779" y="155679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一阵阵棕色波浪般的雾从街的尽头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向我抛上一张张扭曲的脸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又从一位穿着泥污的裙子的行人的脸上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撕下一个空洞的微笑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微笑逗留在半空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又沿着屋顶一线消失了。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919827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诗人的目光转向了街道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地下室中的阴暗场面被更大范围的场景替代。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一阵阵棕色波浪般的雾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进一步传达出城市生活的潮湿感、肮脏感。更有意味的是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在诗人笔下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也被人格化了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它不仅笼罩了城市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还是一个施动者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向我抛上一张张扭曲的脸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67852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4454" y="1628800"/>
            <a:ext cx="8528496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似乎脱离了人的身体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成为了雾气中空洞的、扭曲的形象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街道上行人麻木的精神状态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也被表现了出来。下面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是诗中最惊人的一句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诗人的目光聚焦在人群中一个单独的个体上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又从一位穿着泥污的裙子的行人的脸上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撕下一个空洞的微笑。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空洞的微笑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但诗人又一次发挥了想象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将表情也实体化了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它似乎成了贴在脸上的一张纸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粗暴地撕了下来。在震惊的效果中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对生存现实的冷酷观察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也随之被深化了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空洞的微笑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之所以能被撕下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是因为它不真实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它只是庸碌的现代人脸上的面具而已。然而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诗人没有就此罢休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他的视线继续追踪着被撕下的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。和诗中所有出现过的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非实体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空洞的微笑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像一张轻飘飘的破纸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在空中、在雾中飞荡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最后消失在空气中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给人留下一种彻底的无力与空虚之感。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39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本诗在风格、技巧上和以往读过的诗有什么不同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关注现代社会中人的生存现实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是现代诗歌的一个特征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诗人不仅要描写自然、美、爱情等传统题材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也要将目光转向城市、街道、人群、日常生活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甚至去捕捉那些不美的、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将它们转化为诗中的意象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本诗就是这样一种诗歌。说到早晨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读者一定会联想起清新的空气、初升的太阳以及人生的希望等美好的事物。这首诗却有违一般的想象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描写的是琐碎日常生活中人们麻木的精神现实。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258</TotalTime>
  <Words>1591</Words>
  <Application>Microsoft Office PowerPoint</Application>
  <PresentationFormat>全屏显示(4:3)</PresentationFormat>
  <Paragraphs>49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Microsoft Word Document</vt:lpstr>
      <vt:lpstr>3.窗前晨景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2016-07-14T01:53:47Z</dcterms:modified>
</cp:coreProperties>
</file>