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284" r:id="rId3"/>
    <p:sldId id="302" r:id="rId4"/>
    <p:sldId id="303" r:id="rId5"/>
    <p:sldId id="257" r:id="rId6"/>
    <p:sldId id="304" r:id="rId7"/>
    <p:sldId id="258" r:id="rId8"/>
    <p:sldId id="261" r:id="rId9"/>
    <p:sldId id="262" r:id="rId10"/>
    <p:sldId id="305" r:id="rId11"/>
    <p:sldId id="259" r:id="rId12"/>
    <p:sldId id="270" r:id="rId13"/>
    <p:sldId id="263" r:id="rId14"/>
    <p:sldId id="264" r:id="rId15"/>
    <p:sldId id="321" r:id="rId16"/>
    <p:sldId id="260" r:id="rId17"/>
    <p:sldId id="266" r:id="rId18"/>
    <p:sldId id="267" r:id="rId19"/>
    <p:sldId id="322" r:id="rId20"/>
    <p:sldId id="268" r:id="rId21"/>
    <p:sldId id="269" r:id="rId22"/>
    <p:sldId id="265" r:id="rId23"/>
    <p:sldId id="323" r:id="rId24"/>
    <p:sldId id="271" r:id="rId2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D4BD"/>
    <a:srgbClr val="CE2C24"/>
    <a:srgbClr val="604C3F"/>
    <a:srgbClr val="D7A500"/>
    <a:srgbClr val="DFD8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9091" autoAdjust="0"/>
  </p:normalViewPr>
  <p:slideViewPr>
    <p:cSldViewPr snapToGrid="0" showGuides="1">
      <p:cViewPr varScale="1">
        <p:scale>
          <a:sx n="123" d="100"/>
          <a:sy n="123" d="100"/>
        </p:scale>
        <p:origin x="-474" y="-84"/>
      </p:cViewPr>
      <p:guideLst>
        <p:guide orient="horz" pos="3162"/>
        <p:guide orient="horz" pos="57"/>
        <p:guide pos="5583"/>
        <p:guide pos="2880"/>
        <p:guide pos="19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728"/>
    </p:cViewPr>
  </p:sorterViewPr>
  <p:notesViewPr>
    <p:cSldViewPr snapToGrid="0">
      <p:cViewPr varScale="1">
        <p:scale>
          <a:sx n="65" d="100"/>
          <a:sy n="65" d="100"/>
        </p:scale>
        <p:origin x="3082" y="43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DBFCF-B7DF-4705-9A40-78C62E508613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B103A-8D0D-4179-97DC-D1EF2C4EF00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015420-9C3B-401C-861F-CB7E12D91110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4B2B15-62A0-4896-A469-7DFB8B3AE47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4"/>
          <p:cNvGrpSpPr>
            <a:grpSpLocks noChangeAspect="1"/>
          </p:cNvGrpSpPr>
          <p:nvPr userDrawn="1"/>
        </p:nvGrpSpPr>
        <p:grpSpPr bwMode="auto">
          <a:xfrm>
            <a:off x="82528" y="124760"/>
            <a:ext cx="1279204" cy="601104"/>
            <a:chOff x="4121" y="57"/>
            <a:chExt cx="1462" cy="687"/>
          </a:xfrm>
        </p:grpSpPr>
        <p:sp>
          <p:nvSpPr>
            <p:cNvPr id="8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51" name="图片 50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333469" y="3941380"/>
            <a:ext cx="736957" cy="1202120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0931" y="4258572"/>
            <a:ext cx="1528635" cy="884927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AE24F8B7-17D5-4A47-87D1-888A9380B437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1F56F9FE-184B-4633-A12E-D6D46A1FBF3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FD8C9">
            <a:alpha val="3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19050" y="-26035"/>
            <a:ext cx="12654915" cy="69100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18415" y="10160"/>
            <a:ext cx="9150350" cy="5122545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r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tiff"/><Relationship Id="rId5" Type="http://schemas.openxmlformats.org/officeDocument/2006/relationships/image" Target="../media/image12.tiff"/><Relationship Id="rId4" Type="http://schemas.openxmlformats.org/officeDocument/2006/relationships/image" Target="../media/image1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91489" y="1755320"/>
            <a:ext cx="2009166" cy="32773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 bwMode="auto">
          <a:xfrm>
            <a:off x="270198" y="1755320"/>
            <a:ext cx="6156960" cy="11988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7200" b="1" kern="100">
                <a:solidFill>
                  <a:srgbClr val="604C3F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19 </a:t>
            </a:r>
            <a:r>
              <a:rPr lang="zh-CN" altLang="en-US" sz="7200" b="1" kern="100">
                <a:solidFill>
                  <a:srgbClr val="604C3F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大象的耳朵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2713" y="3675142"/>
            <a:ext cx="2344998" cy="1357519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7070271" y="90488"/>
            <a:ext cx="1792742" cy="842417"/>
            <a:chOff x="4121" y="57"/>
            <a:chExt cx="1462" cy="687"/>
          </a:xfrm>
        </p:grpSpPr>
        <p:sp>
          <p:nvSpPr>
            <p:cNvPr id="13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roup 4"/>
          <p:cNvGrpSpPr>
            <a:grpSpLocks noChangeAspect="1"/>
          </p:cNvGrpSpPr>
          <p:nvPr/>
        </p:nvGrpSpPr>
        <p:grpSpPr bwMode="auto">
          <a:xfrm>
            <a:off x="7818120" y="1864360"/>
            <a:ext cx="1061085" cy="1036320"/>
            <a:chOff x="217" y="333"/>
            <a:chExt cx="1263" cy="1233"/>
          </a:xfrm>
        </p:grpSpPr>
        <p:sp>
          <p:nvSpPr>
            <p:cNvPr id="212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8"/>
            <p:cNvSpPr/>
            <p:nvPr/>
          </p:nvSpPr>
          <p:spPr bwMode="auto">
            <a:xfrm>
              <a:off x="518" y="665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970" t="8048" r="25156" b="6597"/>
          <a:stretch>
            <a:fillRect/>
          </a:stretch>
        </p:blipFill>
        <p:spPr>
          <a:xfrm>
            <a:off x="187960" y="325120"/>
            <a:ext cx="997585" cy="1285875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1386205" y="325120"/>
            <a:ext cx="7354570" cy="1279525"/>
          </a:xfrm>
          <a:prstGeom prst="wedgeRoundRectCallout">
            <a:avLst>
              <a:gd name="adj1" fmla="val -52331"/>
              <a:gd name="adj2" fmla="val 6081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00505" y="405765"/>
            <a:ext cx="73050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小兔子说：</a:t>
            </a:r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咦，大象啊，你的耳朵怎么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耷拉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下来了？</a:t>
            </a:r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5" name="圆角矩形标注 4"/>
          <p:cNvSpPr/>
          <p:nvPr/>
        </p:nvSpPr>
        <p:spPr>
          <a:xfrm flipH="1" flipV="1">
            <a:off x="744855" y="2064385"/>
            <a:ext cx="6906895" cy="875665"/>
          </a:xfrm>
          <a:prstGeom prst="wedgeRoundRectCallout">
            <a:avLst>
              <a:gd name="adj1" fmla="val -51020"/>
              <a:gd name="adj2" fmla="val 76468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31850" y="2143125"/>
            <a:ext cx="6819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大象说：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我生来就是这样啊。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1970" t="8048" r="25156" b="6597"/>
          <a:stretch>
            <a:fillRect/>
          </a:stretch>
        </p:blipFill>
        <p:spPr>
          <a:xfrm>
            <a:off x="208915" y="3159760"/>
            <a:ext cx="997585" cy="1285875"/>
          </a:xfrm>
          <a:prstGeom prst="rect">
            <a:avLst/>
          </a:prstGeom>
        </p:spPr>
      </p:pic>
      <p:sp>
        <p:nvSpPr>
          <p:cNvPr id="8" name="圆角矩形标注 7"/>
          <p:cNvSpPr/>
          <p:nvPr/>
        </p:nvSpPr>
        <p:spPr>
          <a:xfrm>
            <a:off x="1414145" y="3159760"/>
            <a:ext cx="7354570" cy="1372235"/>
          </a:xfrm>
          <a:prstGeom prst="wedgeRoundRectCallout">
            <a:avLst>
              <a:gd name="adj1" fmla="val -53911"/>
              <a:gd name="adj2" fmla="val 6513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1343660" y="3246755"/>
            <a:ext cx="753554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小兔子说：你看，我的耳朵是竖着的，你的耳朵一定是有病了。</a:t>
            </a:r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/>
      <p:bldP spid="5" grpId="0" bldLvl="0" animBg="1"/>
      <p:bldP spid="6" grpId="0"/>
      <p:bldP spid="8" grpId="0" bldLvl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33469" y="3941380"/>
            <a:ext cx="736957" cy="12021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8566" t="11156" r="19941" b="11534"/>
          <a:stretch>
            <a:fillRect/>
          </a:stretch>
        </p:blipFill>
        <p:spPr>
          <a:xfrm flipH="1">
            <a:off x="1755140" y="3383915"/>
            <a:ext cx="1776095" cy="1576705"/>
          </a:xfrm>
          <a:prstGeom prst="rect">
            <a:avLst/>
          </a:prstGeom>
        </p:spPr>
      </p:pic>
      <p:sp>
        <p:nvSpPr>
          <p:cNvPr id="7" name="圆角矩形标注 6"/>
          <p:cNvSpPr/>
          <p:nvPr/>
        </p:nvSpPr>
        <p:spPr>
          <a:xfrm>
            <a:off x="1639570" y="1993265"/>
            <a:ext cx="7050405" cy="1279525"/>
          </a:xfrm>
          <a:prstGeom prst="wedgeRoundRectCallout">
            <a:avLst>
              <a:gd name="adj1" fmla="val -26889"/>
              <a:gd name="adj2" fmla="val 8459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39570" y="1136015"/>
            <a:ext cx="7305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endParaRPr lang="zh-CN" altLang="en-US" sz="3600">
              <a:solidFill>
                <a:schemeClr val="bg1"/>
              </a:solidFill>
              <a:latin typeface="楷体_GB2312" panose="02010609030101010101" charset="-122"/>
              <a:ea typeface="楷体_GB2312" panose="0201060903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812290" y="1136015"/>
            <a:ext cx="72586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后来，大象又遇到了小羊。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685925" y="2075180"/>
            <a:ext cx="688149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小羊也说：</a:t>
            </a:r>
            <a:r>
              <a:rPr lang="en-US" altLang="zh-CN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大象啊，你的耳朵怎么是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耷拉</a:t>
            </a:r>
            <a:r>
              <a:rPr lang="zh-CN" altLang="en-US" sz="36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着的呢？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爆炸形 1 1"/>
          <p:cNvSpPr/>
          <p:nvPr/>
        </p:nvSpPr>
        <p:spPr>
          <a:xfrm>
            <a:off x="368935" y="499745"/>
            <a:ext cx="3168650" cy="2094865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 bwMode="auto">
          <a:xfrm>
            <a:off x="1012825" y="947420"/>
            <a:ext cx="235775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7200" b="1" kern="1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耷拉</a:t>
            </a:r>
          </a:p>
        </p:txBody>
      </p:sp>
      <p:sp>
        <p:nvSpPr>
          <p:cNvPr id="5" name="折角形 4"/>
          <p:cNvSpPr/>
          <p:nvPr/>
        </p:nvSpPr>
        <p:spPr>
          <a:xfrm>
            <a:off x="3625850" y="1528445"/>
            <a:ext cx="4133850" cy="3132455"/>
          </a:xfrm>
          <a:prstGeom prst="folded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1.松弛地下垂</a:t>
            </a:r>
          </a:p>
          <a:p>
            <a:pPr algn="l"/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2.松弛地向下挂着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rcRect l="33480" t="7096" r="24098" b="1715"/>
          <a:stretch>
            <a:fillRect/>
          </a:stretch>
        </p:blipFill>
        <p:spPr>
          <a:xfrm>
            <a:off x="1705610" y="2442845"/>
            <a:ext cx="1664970" cy="2503805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9" grpId="0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roup 4"/>
          <p:cNvGrpSpPr>
            <a:grpSpLocks noChangeAspect="1"/>
          </p:cNvGrpSpPr>
          <p:nvPr/>
        </p:nvGrpSpPr>
        <p:grpSpPr bwMode="auto">
          <a:xfrm>
            <a:off x="274115" y="1781140"/>
            <a:ext cx="1607948" cy="1569755"/>
            <a:chOff x="217" y="333"/>
            <a:chExt cx="1263" cy="1233"/>
          </a:xfrm>
        </p:grpSpPr>
        <p:sp>
          <p:nvSpPr>
            <p:cNvPr id="212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8"/>
            <p:cNvSpPr/>
            <p:nvPr/>
          </p:nvSpPr>
          <p:spPr bwMode="auto">
            <a:xfrm>
              <a:off x="523" y="711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48305" y="148590"/>
            <a:ext cx="1721485" cy="162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05020" y="1294765"/>
            <a:ext cx="2545715" cy="2185035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299" b="15522"/>
          <a:stretch>
            <a:fillRect/>
          </a:stretch>
        </p:blipFill>
        <p:spPr>
          <a:xfrm flipH="1">
            <a:off x="3045460" y="3718560"/>
            <a:ext cx="1624330" cy="1061720"/>
          </a:xfrm>
          <a:prstGeom prst="rect">
            <a:avLst/>
          </a:prstGeom>
        </p:spPr>
      </p:pic>
      <p:cxnSp>
        <p:nvCxnSpPr>
          <p:cNvPr id="7" name="直接箭头连接符 6"/>
          <p:cNvCxnSpPr/>
          <p:nvPr/>
        </p:nvCxnSpPr>
        <p:spPr>
          <a:xfrm flipH="1">
            <a:off x="1877695" y="1384935"/>
            <a:ext cx="1304925" cy="63055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箭头连接符 7"/>
          <p:cNvCxnSpPr/>
          <p:nvPr/>
        </p:nvCxnSpPr>
        <p:spPr>
          <a:xfrm flipH="1">
            <a:off x="2000885" y="2450465"/>
            <a:ext cx="3291840" cy="8699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1856105" y="2958465"/>
            <a:ext cx="1188720" cy="113093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472430" y="2969260"/>
            <a:ext cx="355346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3200" b="1">
                <a:latin typeface="楷体_GB2312" panose="02010609030101010101" charset="-122"/>
                <a:ea typeface="楷体_GB2312" panose="02010609030101010101" charset="-122"/>
              </a:rPr>
              <a:t>小鹿、小马，还有小老鼠，见到了大象，都要说他的耳朵。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 flipH="1" flipV="1">
            <a:off x="1592580" y="330835"/>
            <a:ext cx="6906895" cy="3560445"/>
          </a:xfrm>
          <a:prstGeom prst="wedgeRoundRectCallout">
            <a:avLst>
              <a:gd name="adj1" fmla="val -21949"/>
              <a:gd name="adj2" fmla="val 49539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1" name="Group 4"/>
          <p:cNvGrpSpPr>
            <a:grpSpLocks noChangeAspect="1"/>
          </p:cNvGrpSpPr>
          <p:nvPr/>
        </p:nvGrpSpPr>
        <p:grpSpPr bwMode="auto">
          <a:xfrm>
            <a:off x="1806575" y="309245"/>
            <a:ext cx="868680" cy="848360"/>
            <a:chOff x="217" y="333"/>
            <a:chExt cx="1263" cy="1233"/>
          </a:xfrm>
        </p:grpSpPr>
        <p:sp>
          <p:nvSpPr>
            <p:cNvPr id="212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8"/>
            <p:cNvSpPr/>
            <p:nvPr/>
          </p:nvSpPr>
          <p:spPr bwMode="auto">
            <a:xfrm>
              <a:off x="523" y="711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71650" y="414655"/>
            <a:ext cx="667131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大象也不安起来，他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自言自语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地说：</a:t>
            </a:r>
            <a:r>
              <a:rPr lang="en-US" altLang="zh-CN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他们都这么说，是不是我的耳朵真的有毛病啦？我得让我的耳朵竖起来。</a:t>
            </a:r>
            <a:r>
              <a:rPr lang="en-US" altLang="zh-CN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1771650" y="1157605"/>
            <a:ext cx="2329180" cy="581660"/>
          </a:xfrm>
          <a:prstGeom prst="flowChartAlternateProcess">
            <a:avLst/>
          </a:prstGeom>
          <a:noFill/>
          <a:ln w="28575">
            <a:solidFill>
              <a:srgbClr val="604C3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标注 3"/>
          <p:cNvSpPr/>
          <p:nvPr/>
        </p:nvSpPr>
        <p:spPr>
          <a:xfrm flipH="1" flipV="1">
            <a:off x="143510" y="2115820"/>
            <a:ext cx="1449705" cy="1965325"/>
          </a:xfrm>
          <a:prstGeom prst="wedgeRoundRectCallout">
            <a:avLst>
              <a:gd name="adj1" fmla="val -61563"/>
              <a:gd name="adj2" fmla="val 739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43510" y="2253615"/>
            <a:ext cx="14173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自己跟自己说话叫做自言自语。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4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标注 4"/>
          <p:cNvSpPr/>
          <p:nvPr/>
        </p:nvSpPr>
        <p:spPr>
          <a:xfrm flipH="1" flipV="1">
            <a:off x="1592580" y="330835"/>
            <a:ext cx="6906895" cy="3560445"/>
          </a:xfrm>
          <a:prstGeom prst="wedgeRoundRectCallout">
            <a:avLst>
              <a:gd name="adj1" fmla="val -21949"/>
              <a:gd name="adj2" fmla="val 49539"/>
              <a:gd name="adj3" fmla="val 16667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1" name="Group 4"/>
          <p:cNvGrpSpPr>
            <a:grpSpLocks noChangeAspect="1"/>
          </p:cNvGrpSpPr>
          <p:nvPr/>
        </p:nvGrpSpPr>
        <p:grpSpPr bwMode="auto">
          <a:xfrm>
            <a:off x="1806575" y="309245"/>
            <a:ext cx="868680" cy="848360"/>
            <a:chOff x="217" y="333"/>
            <a:chExt cx="1263" cy="1233"/>
          </a:xfrm>
        </p:grpSpPr>
        <p:sp>
          <p:nvSpPr>
            <p:cNvPr id="212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28"/>
            <p:cNvSpPr/>
            <p:nvPr/>
          </p:nvSpPr>
          <p:spPr bwMode="auto">
            <a:xfrm>
              <a:off x="523" y="711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771650" y="414655"/>
            <a:ext cx="6671310" cy="3476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大象也不安起来，他自言自语地说：</a:t>
            </a:r>
            <a:r>
              <a:rPr lang="en-US" altLang="zh-CN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 b="1">
                <a:solidFill>
                  <a:schemeClr val="accent6">
                    <a:lumMod val="75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他们都这么说，是不是我的耳朵真的有毛病啦？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我得让我的耳朵竖起来。</a:t>
            </a:r>
            <a:r>
              <a:rPr lang="en-US" altLang="zh-CN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矩形 102"/>
          <p:cNvSpPr/>
          <p:nvPr/>
        </p:nvSpPr>
        <p:spPr>
          <a:xfrm>
            <a:off x="0" y="1744717"/>
            <a:ext cx="9144000" cy="21546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50495" y="1849120"/>
            <a:ext cx="884301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en-US" altLang="zh-CN" sz="4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大象为了把自己的耳朵竖起来，做了哪些尝试？请你从文中找出来读一读。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441960" y="200660"/>
            <a:ext cx="826071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每天，大象站着睡觉的时候，就用两根竹竿，把耳朵撑起来。</a:t>
            </a:r>
          </a:p>
          <a:p>
            <a:pPr indent="914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可是，大象的耳朵孔里，经常有小虫子飞进去，还在他耳朵孔里跳舞，吵得大象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又头痛，又心烦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" name="Group 4"/>
          <p:cNvGrpSpPr>
            <a:grpSpLocks noChangeAspect="1"/>
          </p:cNvGrpSpPr>
          <p:nvPr/>
        </p:nvGrpSpPr>
        <p:grpSpPr bwMode="auto">
          <a:xfrm>
            <a:off x="7070271" y="90488"/>
            <a:ext cx="1792742" cy="842417"/>
            <a:chOff x="4121" y="57"/>
            <a:chExt cx="1462" cy="687"/>
          </a:xfrm>
        </p:grpSpPr>
        <p:sp>
          <p:nvSpPr>
            <p:cNvPr id="135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6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7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8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39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0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1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2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3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4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5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6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7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8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9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0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1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2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3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4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5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7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8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9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0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1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2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3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4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5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7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8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9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0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1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2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3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4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5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6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7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11" name="Group 4"/>
          <p:cNvGrpSpPr>
            <a:grpSpLocks noChangeAspect="1"/>
          </p:cNvGrpSpPr>
          <p:nvPr/>
        </p:nvGrpSpPr>
        <p:grpSpPr bwMode="auto">
          <a:xfrm>
            <a:off x="3703955" y="3358515"/>
            <a:ext cx="1470660" cy="1435735"/>
            <a:chOff x="217" y="333"/>
            <a:chExt cx="1263" cy="1233"/>
          </a:xfrm>
        </p:grpSpPr>
        <p:sp>
          <p:nvSpPr>
            <p:cNvPr id="212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8"/>
            <p:cNvSpPr/>
            <p:nvPr/>
          </p:nvSpPr>
          <p:spPr bwMode="auto">
            <a:xfrm>
              <a:off x="518" y="665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223520" y="773430"/>
            <a:ext cx="869632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最后，大象还是把他的耳朵放了下来。这样，虫子飞不进去了。有虫子来的话，大象只要把他的大耳朵一扇，就能把它们赶跑。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70386" y="2661557"/>
            <a:ext cx="8610600" cy="2315935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1" name="Group 4"/>
          <p:cNvGrpSpPr>
            <a:grpSpLocks noChangeAspect="1"/>
          </p:cNvGrpSpPr>
          <p:nvPr/>
        </p:nvGrpSpPr>
        <p:grpSpPr bwMode="auto">
          <a:xfrm>
            <a:off x="43815" y="2419985"/>
            <a:ext cx="2592705" cy="2531745"/>
            <a:chOff x="217" y="333"/>
            <a:chExt cx="1263" cy="1233"/>
          </a:xfrm>
        </p:grpSpPr>
        <p:sp>
          <p:nvSpPr>
            <p:cNvPr id="212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8"/>
            <p:cNvSpPr/>
            <p:nvPr/>
          </p:nvSpPr>
          <p:spPr bwMode="auto">
            <a:xfrm>
              <a:off x="518" y="665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651760" y="2661285"/>
            <a:ext cx="632904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大象说：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我还是让耳朵耷拉着吧。</a:t>
            </a:r>
            <a:r>
              <a:rPr lang="zh-CN" altLang="en-US" sz="4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人家是人家，我是我</a:t>
            </a:r>
            <a:r>
              <a:rPr lang="zh-CN" altLang="en-US" sz="4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3" name="云形标注 2"/>
          <p:cNvSpPr/>
          <p:nvPr/>
        </p:nvSpPr>
        <p:spPr>
          <a:xfrm>
            <a:off x="2219960" y="147320"/>
            <a:ext cx="4911090" cy="2061845"/>
          </a:xfrm>
          <a:prstGeom prst="cloudCallout">
            <a:avLst>
              <a:gd name="adj1" fmla="val -57783"/>
              <a:gd name="adj2" fmla="val 6946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837180" y="475615"/>
            <a:ext cx="41440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大象的想法发生了怎样的变化？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150495" y="223520"/>
            <a:ext cx="1164590" cy="1136650"/>
            <a:chOff x="217" y="333"/>
            <a:chExt cx="1263" cy="1233"/>
          </a:xfrm>
        </p:grpSpPr>
        <p:sp>
          <p:nvSpPr>
            <p:cNvPr id="16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518" y="665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1396365" y="426085"/>
            <a:ext cx="6776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教学目标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25425" y="1558290"/>
            <a:ext cx="869251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1 </a:t>
            </a:r>
            <a:r>
              <a:rPr lang="zh-CN" altLang="en-US" sz="2400" b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认读生字，掌握“似、扇”</a:t>
            </a:r>
            <a:r>
              <a:rPr lang="en-US" altLang="zh-CN" sz="2400" b="0">
                <a:latin typeface="楷体_GB2312" panose="02010609030101010101" charset="-122"/>
                <a:ea typeface="楷体_GB2312" panose="02010609030101010101" charset="-122"/>
                <a:cs typeface="Calibri" panose="020F0502020204030204" charset="0"/>
              </a:rPr>
              <a:t>2</a:t>
            </a:r>
            <a:r>
              <a:rPr lang="zh-CN" altLang="en-US" sz="2400" b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个多音字。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2 </a:t>
            </a:r>
            <a:r>
              <a:rPr lang="zh-CN" altLang="en-US" sz="2400" b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正确、流利有感情地朗读课文，读好文中的问句。</a:t>
            </a:r>
          </a:p>
          <a:p>
            <a:pPr indent="0" fontAlgn="auto">
              <a:lnSpc>
                <a:spcPct val="150000"/>
              </a:lnSpc>
            </a:pPr>
            <a:r>
              <a:rPr lang="en-US" altLang="zh-CN" sz="2400" b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3 </a:t>
            </a:r>
            <a:r>
              <a:rPr lang="zh-CN" altLang="en-US" sz="2400" b="0">
                <a:latin typeface="楷体_GB2312" panose="02010609030101010101" charset="-122"/>
                <a:ea typeface="楷体_GB2312" panose="02010609030101010101" charset="-122"/>
                <a:cs typeface="宋体" panose="02010600030101010101" pitchFamily="2" charset="-122"/>
              </a:rPr>
              <a:t>知道大象的想法是怎样改变的，明白别人说的不一定正确，要学会思考的道理。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6700" y="853440"/>
            <a:ext cx="8610600" cy="113157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595" y="955040"/>
            <a:ext cx="881634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人家是人家，我是我。</a:t>
            </a:r>
            <a:r>
              <a:rPr lang="en-US" altLang="zh-CN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4" name="椭圆形标注 3"/>
          <p:cNvSpPr/>
          <p:nvPr/>
        </p:nvSpPr>
        <p:spPr>
          <a:xfrm>
            <a:off x="1514475" y="2269490"/>
            <a:ext cx="5555615" cy="1718945"/>
          </a:xfrm>
          <a:prstGeom prst="wedgeEllipseCallout">
            <a:avLst>
              <a:gd name="adj1" fmla="val -46273"/>
              <a:gd name="adj2" fmla="val 7840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953895" y="2590800"/>
            <a:ext cx="493204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结合你的生活实际，说说你是怎么理解这句话的。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/>
      <p:bldP spid="4" grpId="0" animBg="1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15411" y="673140"/>
            <a:ext cx="3115436" cy="3505902"/>
            <a:chOff x="683678" y="1003068"/>
            <a:chExt cx="3115436" cy="3505902"/>
          </a:xfrm>
        </p:grpSpPr>
        <p:grpSp>
          <p:nvGrpSpPr>
            <p:cNvPr id="77" name="组合 76"/>
            <p:cNvGrpSpPr/>
            <p:nvPr/>
          </p:nvGrpSpPr>
          <p:grpSpPr>
            <a:xfrm rot="1898540">
              <a:off x="1552605" y="1003068"/>
              <a:ext cx="754393" cy="2330924"/>
              <a:chOff x="16963" y="1445880"/>
              <a:chExt cx="728598" cy="2251223"/>
            </a:xfrm>
          </p:grpSpPr>
          <p:sp>
            <p:nvSpPr>
              <p:cNvPr id="78" name="Freeform 42"/>
              <p:cNvSpPr/>
              <p:nvPr/>
            </p:nvSpPr>
            <p:spPr bwMode="auto">
              <a:xfrm>
                <a:off x="287585" y="2305330"/>
                <a:ext cx="457976" cy="1391773"/>
              </a:xfrm>
              <a:custGeom>
                <a:avLst/>
                <a:gdLst>
                  <a:gd name="T0" fmla="*/ 73 w 254"/>
                  <a:gd name="T1" fmla="*/ 0 h 772"/>
                  <a:gd name="T2" fmla="*/ 216 w 254"/>
                  <a:gd name="T3" fmla="*/ 772 h 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4" h="772">
                    <a:moveTo>
                      <a:pt x="73" y="0"/>
                    </a:moveTo>
                    <a:cubicBezTo>
                      <a:pt x="0" y="300"/>
                      <a:pt x="254" y="501"/>
                      <a:pt x="216" y="772"/>
                    </a:cubicBezTo>
                  </a:path>
                </a:pathLst>
              </a:custGeom>
              <a:noFill/>
              <a:ln w="4763" cap="flat">
                <a:solidFill>
                  <a:srgbClr val="4C403C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9" name="Freeform 43"/>
              <p:cNvSpPr/>
              <p:nvPr/>
            </p:nvSpPr>
            <p:spPr bwMode="auto">
              <a:xfrm>
                <a:off x="16963" y="1445880"/>
                <a:ext cx="675069" cy="892162"/>
              </a:xfrm>
              <a:custGeom>
                <a:avLst/>
                <a:gdLst>
                  <a:gd name="T0" fmla="*/ 368 w 374"/>
                  <a:gd name="T1" fmla="*/ 253 h 494"/>
                  <a:gd name="T2" fmla="*/ 173 w 374"/>
                  <a:gd name="T3" fmla="*/ 17 h 494"/>
                  <a:gd name="T4" fmla="*/ 21 w 374"/>
                  <a:gd name="T5" fmla="*/ 240 h 494"/>
                  <a:gd name="T6" fmla="*/ 194 w 374"/>
                  <a:gd name="T7" fmla="*/ 454 h 494"/>
                  <a:gd name="T8" fmla="*/ 192 w 374"/>
                  <a:gd name="T9" fmla="*/ 494 h 494"/>
                  <a:gd name="T10" fmla="*/ 268 w 374"/>
                  <a:gd name="T11" fmla="*/ 484 h 494"/>
                  <a:gd name="T12" fmla="*/ 226 w 374"/>
                  <a:gd name="T13" fmla="*/ 450 h 494"/>
                  <a:gd name="T14" fmla="*/ 368 w 374"/>
                  <a:gd name="T15" fmla="*/ 253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4" h="494">
                    <a:moveTo>
                      <a:pt x="368" y="253"/>
                    </a:moveTo>
                    <a:cubicBezTo>
                      <a:pt x="374" y="104"/>
                      <a:pt x="269" y="0"/>
                      <a:pt x="173" y="17"/>
                    </a:cubicBezTo>
                    <a:cubicBezTo>
                      <a:pt x="77" y="34"/>
                      <a:pt x="0" y="119"/>
                      <a:pt x="21" y="240"/>
                    </a:cubicBezTo>
                    <a:cubicBezTo>
                      <a:pt x="41" y="352"/>
                      <a:pt x="108" y="453"/>
                      <a:pt x="194" y="454"/>
                    </a:cubicBezTo>
                    <a:cubicBezTo>
                      <a:pt x="192" y="494"/>
                      <a:pt x="192" y="494"/>
                      <a:pt x="192" y="494"/>
                    </a:cubicBezTo>
                    <a:cubicBezTo>
                      <a:pt x="268" y="484"/>
                      <a:pt x="268" y="484"/>
                      <a:pt x="268" y="484"/>
                    </a:cubicBezTo>
                    <a:cubicBezTo>
                      <a:pt x="226" y="450"/>
                      <a:pt x="226" y="450"/>
                      <a:pt x="226" y="450"/>
                    </a:cubicBezTo>
                    <a:cubicBezTo>
                      <a:pt x="315" y="430"/>
                      <a:pt x="363" y="372"/>
                      <a:pt x="368" y="253"/>
                    </a:cubicBezTo>
                    <a:close/>
                  </a:path>
                </a:pathLst>
              </a:custGeom>
              <a:solidFill>
                <a:srgbClr val="CE2C24">
                  <a:alpha val="90000"/>
                </a:srgbClr>
              </a:solidFill>
              <a:ln w="4763" cap="flat">
                <a:solidFill>
                  <a:srgbClr val="604C3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3" name="Freeform 42"/>
            <p:cNvSpPr/>
            <p:nvPr/>
          </p:nvSpPr>
          <p:spPr bwMode="auto">
            <a:xfrm>
              <a:off x="1191028" y="2028759"/>
              <a:ext cx="457976" cy="1391773"/>
            </a:xfrm>
            <a:custGeom>
              <a:avLst/>
              <a:gdLst>
                <a:gd name="T0" fmla="*/ 73 w 254"/>
                <a:gd name="T1" fmla="*/ 0 h 772"/>
                <a:gd name="T2" fmla="*/ 216 w 254"/>
                <a:gd name="T3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4" h="772">
                  <a:moveTo>
                    <a:pt x="73" y="0"/>
                  </a:moveTo>
                  <a:cubicBezTo>
                    <a:pt x="0" y="300"/>
                    <a:pt x="254" y="501"/>
                    <a:pt x="216" y="772"/>
                  </a:cubicBezTo>
                </a:path>
              </a:pathLst>
            </a:custGeom>
            <a:noFill/>
            <a:ln w="4763" cap="flat">
              <a:solidFill>
                <a:srgbClr val="4C403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43"/>
            <p:cNvSpPr/>
            <p:nvPr/>
          </p:nvSpPr>
          <p:spPr bwMode="auto">
            <a:xfrm>
              <a:off x="920406" y="1169309"/>
              <a:ext cx="675069" cy="892162"/>
            </a:xfrm>
            <a:custGeom>
              <a:avLst/>
              <a:gdLst>
                <a:gd name="T0" fmla="*/ 368 w 374"/>
                <a:gd name="T1" fmla="*/ 253 h 494"/>
                <a:gd name="T2" fmla="*/ 173 w 374"/>
                <a:gd name="T3" fmla="*/ 17 h 494"/>
                <a:gd name="T4" fmla="*/ 21 w 374"/>
                <a:gd name="T5" fmla="*/ 240 h 494"/>
                <a:gd name="T6" fmla="*/ 194 w 374"/>
                <a:gd name="T7" fmla="*/ 454 h 494"/>
                <a:gd name="T8" fmla="*/ 192 w 374"/>
                <a:gd name="T9" fmla="*/ 494 h 494"/>
                <a:gd name="T10" fmla="*/ 268 w 374"/>
                <a:gd name="T11" fmla="*/ 484 h 494"/>
                <a:gd name="T12" fmla="*/ 226 w 374"/>
                <a:gd name="T13" fmla="*/ 450 h 494"/>
                <a:gd name="T14" fmla="*/ 368 w 374"/>
                <a:gd name="T15" fmla="*/ 25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94">
                  <a:moveTo>
                    <a:pt x="368" y="253"/>
                  </a:moveTo>
                  <a:cubicBezTo>
                    <a:pt x="374" y="104"/>
                    <a:pt x="269" y="0"/>
                    <a:pt x="173" y="17"/>
                  </a:cubicBezTo>
                  <a:cubicBezTo>
                    <a:pt x="77" y="34"/>
                    <a:pt x="0" y="119"/>
                    <a:pt x="21" y="240"/>
                  </a:cubicBezTo>
                  <a:cubicBezTo>
                    <a:pt x="41" y="352"/>
                    <a:pt x="108" y="453"/>
                    <a:pt x="194" y="454"/>
                  </a:cubicBezTo>
                  <a:cubicBezTo>
                    <a:pt x="192" y="494"/>
                    <a:pt x="192" y="494"/>
                    <a:pt x="192" y="494"/>
                  </a:cubicBezTo>
                  <a:cubicBezTo>
                    <a:pt x="268" y="484"/>
                    <a:pt x="268" y="484"/>
                    <a:pt x="268" y="484"/>
                  </a:cubicBezTo>
                  <a:cubicBezTo>
                    <a:pt x="226" y="450"/>
                    <a:pt x="226" y="450"/>
                    <a:pt x="226" y="450"/>
                  </a:cubicBezTo>
                  <a:cubicBezTo>
                    <a:pt x="315" y="430"/>
                    <a:pt x="363" y="372"/>
                    <a:pt x="368" y="253"/>
                  </a:cubicBezTo>
                  <a:close/>
                </a:path>
              </a:pathLst>
            </a:custGeom>
            <a:solidFill>
              <a:srgbClr val="D7A500"/>
            </a:solidFill>
            <a:ln w="4763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44"/>
            <p:cNvSpPr/>
            <p:nvPr/>
          </p:nvSpPr>
          <p:spPr bwMode="auto">
            <a:xfrm>
              <a:off x="3121071" y="3215335"/>
              <a:ext cx="678043" cy="636409"/>
            </a:xfrm>
            <a:custGeom>
              <a:avLst/>
              <a:gdLst>
                <a:gd name="T0" fmla="*/ 59 w 375"/>
                <a:gd name="T1" fmla="*/ 0 h 353"/>
                <a:gd name="T2" fmla="*/ 353 w 375"/>
                <a:gd name="T3" fmla="*/ 282 h 353"/>
                <a:gd name="T4" fmla="*/ 224 w 375"/>
                <a:gd name="T5" fmla="*/ 284 h 353"/>
                <a:gd name="T6" fmla="*/ 0 w 375"/>
                <a:gd name="T7" fmla="*/ 129 h 353"/>
                <a:gd name="T8" fmla="*/ 0 w 375"/>
                <a:gd name="T9" fmla="*/ 7 h 353"/>
                <a:gd name="T10" fmla="*/ 59 w 375"/>
                <a:gd name="T11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353">
                  <a:moveTo>
                    <a:pt x="59" y="0"/>
                  </a:moveTo>
                  <a:cubicBezTo>
                    <a:pt x="169" y="78"/>
                    <a:pt x="375" y="216"/>
                    <a:pt x="353" y="282"/>
                  </a:cubicBezTo>
                  <a:cubicBezTo>
                    <a:pt x="335" y="340"/>
                    <a:pt x="266" y="353"/>
                    <a:pt x="224" y="284"/>
                  </a:cubicBezTo>
                  <a:cubicBezTo>
                    <a:pt x="181" y="214"/>
                    <a:pt x="75" y="133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45"/>
            <p:cNvSpPr/>
            <p:nvPr/>
          </p:nvSpPr>
          <p:spPr bwMode="auto">
            <a:xfrm>
              <a:off x="3204340" y="1689737"/>
              <a:ext cx="582879" cy="582879"/>
            </a:xfrm>
            <a:custGeom>
              <a:avLst/>
              <a:gdLst>
                <a:gd name="T0" fmla="*/ 143 w 324"/>
                <a:gd name="T1" fmla="*/ 308 h 323"/>
                <a:gd name="T2" fmla="*/ 20 w 324"/>
                <a:gd name="T3" fmla="*/ 201 h 323"/>
                <a:gd name="T4" fmla="*/ 105 w 324"/>
                <a:gd name="T5" fmla="*/ 15 h 323"/>
                <a:gd name="T6" fmla="*/ 308 w 324"/>
                <a:gd name="T7" fmla="*/ 149 h 323"/>
                <a:gd name="T8" fmla="*/ 143 w 324"/>
                <a:gd name="T9" fmla="*/ 308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23">
                  <a:moveTo>
                    <a:pt x="143" y="308"/>
                  </a:moveTo>
                  <a:cubicBezTo>
                    <a:pt x="74" y="294"/>
                    <a:pt x="34" y="264"/>
                    <a:pt x="20" y="201"/>
                  </a:cubicBezTo>
                  <a:cubicBezTo>
                    <a:pt x="5" y="137"/>
                    <a:pt x="0" y="36"/>
                    <a:pt x="105" y="15"/>
                  </a:cubicBezTo>
                  <a:cubicBezTo>
                    <a:pt x="174" y="0"/>
                    <a:pt x="296" y="85"/>
                    <a:pt x="308" y="149"/>
                  </a:cubicBezTo>
                  <a:cubicBezTo>
                    <a:pt x="324" y="236"/>
                    <a:pt x="220" y="323"/>
                    <a:pt x="143" y="308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46"/>
            <p:cNvSpPr/>
            <p:nvPr/>
          </p:nvSpPr>
          <p:spPr bwMode="auto">
            <a:xfrm>
              <a:off x="3296530" y="1805718"/>
              <a:ext cx="377682" cy="410395"/>
            </a:xfrm>
            <a:custGeom>
              <a:avLst/>
              <a:gdLst>
                <a:gd name="T0" fmla="*/ 58 w 209"/>
                <a:gd name="T1" fmla="*/ 216 h 227"/>
                <a:gd name="T2" fmla="*/ 10 w 209"/>
                <a:gd name="T3" fmla="*/ 165 h 227"/>
                <a:gd name="T4" fmla="*/ 60 w 209"/>
                <a:gd name="T5" fmla="*/ 11 h 227"/>
                <a:gd name="T6" fmla="*/ 198 w 209"/>
                <a:gd name="T7" fmla="*/ 108 h 227"/>
                <a:gd name="T8" fmla="*/ 58 w 209"/>
                <a:gd name="T9" fmla="*/ 21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27">
                  <a:moveTo>
                    <a:pt x="58" y="216"/>
                  </a:moveTo>
                  <a:cubicBezTo>
                    <a:pt x="9" y="207"/>
                    <a:pt x="20" y="209"/>
                    <a:pt x="10" y="165"/>
                  </a:cubicBezTo>
                  <a:cubicBezTo>
                    <a:pt x="0" y="120"/>
                    <a:pt x="11" y="23"/>
                    <a:pt x="60" y="11"/>
                  </a:cubicBezTo>
                  <a:cubicBezTo>
                    <a:pt x="108" y="0"/>
                    <a:pt x="190" y="63"/>
                    <a:pt x="198" y="108"/>
                  </a:cubicBezTo>
                  <a:cubicBezTo>
                    <a:pt x="209" y="170"/>
                    <a:pt x="112" y="227"/>
                    <a:pt x="58" y="216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7"/>
            <p:cNvSpPr/>
            <p:nvPr/>
          </p:nvSpPr>
          <p:spPr bwMode="auto">
            <a:xfrm>
              <a:off x="1616292" y="1722450"/>
              <a:ext cx="496637" cy="493663"/>
            </a:xfrm>
            <a:custGeom>
              <a:avLst/>
              <a:gdLst>
                <a:gd name="T0" fmla="*/ 154 w 276"/>
                <a:gd name="T1" fmla="*/ 261 h 274"/>
                <a:gd name="T2" fmla="*/ 259 w 276"/>
                <a:gd name="T3" fmla="*/ 170 h 274"/>
                <a:gd name="T4" fmla="*/ 186 w 276"/>
                <a:gd name="T5" fmla="*/ 12 h 274"/>
                <a:gd name="T6" fmla="*/ 14 w 276"/>
                <a:gd name="T7" fmla="*/ 126 h 274"/>
                <a:gd name="T8" fmla="*/ 154 w 276"/>
                <a:gd name="T9" fmla="*/ 26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274">
                  <a:moveTo>
                    <a:pt x="154" y="261"/>
                  </a:moveTo>
                  <a:cubicBezTo>
                    <a:pt x="213" y="249"/>
                    <a:pt x="247" y="224"/>
                    <a:pt x="259" y="170"/>
                  </a:cubicBezTo>
                  <a:cubicBezTo>
                    <a:pt x="272" y="116"/>
                    <a:pt x="276" y="30"/>
                    <a:pt x="186" y="12"/>
                  </a:cubicBezTo>
                  <a:cubicBezTo>
                    <a:pt x="128" y="0"/>
                    <a:pt x="24" y="71"/>
                    <a:pt x="14" y="126"/>
                  </a:cubicBezTo>
                  <a:cubicBezTo>
                    <a:pt x="0" y="200"/>
                    <a:pt x="89" y="274"/>
                    <a:pt x="154" y="261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1714430" y="1820588"/>
              <a:ext cx="321178" cy="347943"/>
            </a:xfrm>
            <a:custGeom>
              <a:avLst/>
              <a:gdLst>
                <a:gd name="T0" fmla="*/ 128 w 178"/>
                <a:gd name="T1" fmla="*/ 184 h 193"/>
                <a:gd name="T2" fmla="*/ 169 w 178"/>
                <a:gd name="T3" fmla="*/ 140 h 193"/>
                <a:gd name="T4" fmla="*/ 127 w 178"/>
                <a:gd name="T5" fmla="*/ 9 h 193"/>
                <a:gd name="T6" fmla="*/ 9 w 178"/>
                <a:gd name="T7" fmla="*/ 92 h 193"/>
                <a:gd name="T8" fmla="*/ 128 w 178"/>
                <a:gd name="T9" fmla="*/ 18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3">
                  <a:moveTo>
                    <a:pt x="128" y="184"/>
                  </a:moveTo>
                  <a:cubicBezTo>
                    <a:pt x="170" y="175"/>
                    <a:pt x="161" y="178"/>
                    <a:pt x="169" y="140"/>
                  </a:cubicBezTo>
                  <a:cubicBezTo>
                    <a:pt x="178" y="102"/>
                    <a:pt x="168" y="19"/>
                    <a:pt x="127" y="9"/>
                  </a:cubicBezTo>
                  <a:cubicBezTo>
                    <a:pt x="86" y="0"/>
                    <a:pt x="16" y="53"/>
                    <a:pt x="9" y="92"/>
                  </a:cubicBezTo>
                  <a:cubicBezTo>
                    <a:pt x="0" y="144"/>
                    <a:pt x="82" y="193"/>
                    <a:pt x="128" y="18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1449755" y="3218308"/>
              <a:ext cx="856475" cy="401473"/>
            </a:xfrm>
            <a:custGeom>
              <a:avLst/>
              <a:gdLst>
                <a:gd name="T0" fmla="*/ 416 w 475"/>
                <a:gd name="T1" fmla="*/ 41 h 222"/>
                <a:gd name="T2" fmla="*/ 413 w 475"/>
                <a:gd name="T3" fmla="*/ 34 h 222"/>
                <a:gd name="T4" fmla="*/ 174 w 475"/>
                <a:gd name="T5" fmla="*/ 58 h 222"/>
                <a:gd name="T6" fmla="*/ 72 w 475"/>
                <a:gd name="T7" fmla="*/ 153 h 222"/>
                <a:gd name="T8" fmla="*/ 422 w 475"/>
                <a:gd name="T9" fmla="*/ 152 h 222"/>
                <a:gd name="T10" fmla="*/ 475 w 475"/>
                <a:gd name="T11" fmla="*/ 142 h 222"/>
                <a:gd name="T12" fmla="*/ 416 w 475"/>
                <a:gd name="T13" fmla="*/ 4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222">
                  <a:moveTo>
                    <a:pt x="416" y="41"/>
                  </a:moveTo>
                  <a:cubicBezTo>
                    <a:pt x="413" y="34"/>
                    <a:pt x="413" y="34"/>
                    <a:pt x="413" y="34"/>
                  </a:cubicBezTo>
                  <a:cubicBezTo>
                    <a:pt x="413" y="34"/>
                    <a:pt x="295" y="105"/>
                    <a:pt x="174" y="58"/>
                  </a:cubicBezTo>
                  <a:cubicBezTo>
                    <a:pt x="26" y="0"/>
                    <a:pt x="0" y="118"/>
                    <a:pt x="72" y="153"/>
                  </a:cubicBezTo>
                  <a:cubicBezTo>
                    <a:pt x="144" y="188"/>
                    <a:pt x="283" y="222"/>
                    <a:pt x="422" y="152"/>
                  </a:cubicBezTo>
                  <a:cubicBezTo>
                    <a:pt x="475" y="142"/>
                    <a:pt x="475" y="142"/>
                    <a:pt x="475" y="142"/>
                  </a:cubicBezTo>
                  <a:lnTo>
                    <a:pt x="416" y="41"/>
                  </a:ln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1985052" y="3283734"/>
              <a:ext cx="279544" cy="294414"/>
            </a:xfrm>
            <a:custGeom>
              <a:avLst/>
              <a:gdLst>
                <a:gd name="T0" fmla="*/ 101 w 154"/>
                <a:gd name="T1" fmla="*/ 3 h 163"/>
                <a:gd name="T2" fmla="*/ 0 w 154"/>
                <a:gd name="T3" fmla="*/ 25 h 163"/>
                <a:gd name="T4" fmla="*/ 31 w 154"/>
                <a:gd name="T5" fmla="*/ 163 h 163"/>
                <a:gd name="T6" fmla="*/ 150 w 154"/>
                <a:gd name="T7" fmla="*/ 132 h 163"/>
                <a:gd name="T8" fmla="*/ 154 w 154"/>
                <a:gd name="T9" fmla="*/ 14 h 163"/>
                <a:gd name="T10" fmla="*/ 101 w 154"/>
                <a:gd name="T11" fmla="*/ 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01" y="3"/>
                  </a:moveTo>
                  <a:cubicBezTo>
                    <a:pt x="86" y="0"/>
                    <a:pt x="0" y="25"/>
                    <a:pt x="0" y="25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150" y="132"/>
                    <a:pt x="150" y="132"/>
                    <a:pt x="150" y="132"/>
                  </a:cubicBezTo>
                  <a:cubicBezTo>
                    <a:pt x="154" y="14"/>
                    <a:pt x="154" y="14"/>
                    <a:pt x="154" y="14"/>
                  </a:cubicBezTo>
                  <a:lnTo>
                    <a:pt x="101" y="3"/>
                  </a:lnTo>
                  <a:close/>
                </a:path>
              </a:pathLst>
            </a:cu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3144862" y="3236152"/>
              <a:ext cx="321178" cy="327126"/>
            </a:xfrm>
            <a:custGeom>
              <a:avLst/>
              <a:gdLst>
                <a:gd name="T0" fmla="*/ 65 w 178"/>
                <a:gd name="T1" fmla="*/ 0 h 182"/>
                <a:gd name="T2" fmla="*/ 178 w 178"/>
                <a:gd name="T3" fmla="*/ 70 h 182"/>
                <a:gd name="T4" fmla="*/ 106 w 178"/>
                <a:gd name="T5" fmla="*/ 182 h 182"/>
                <a:gd name="T6" fmla="*/ 0 w 178"/>
                <a:gd name="T7" fmla="*/ 102 h 182"/>
                <a:gd name="T8" fmla="*/ 37 w 178"/>
                <a:gd name="T9" fmla="*/ 6 h 182"/>
                <a:gd name="T10" fmla="*/ 65 w 178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182">
                  <a:moveTo>
                    <a:pt x="65" y="0"/>
                  </a:moveTo>
                  <a:cubicBezTo>
                    <a:pt x="79" y="3"/>
                    <a:pt x="178" y="70"/>
                    <a:pt x="178" y="70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7" y="6"/>
                    <a:pt x="37" y="6"/>
                    <a:pt x="37" y="6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2990221" y="3759554"/>
              <a:ext cx="490689" cy="443107"/>
            </a:xfrm>
            <a:custGeom>
              <a:avLst/>
              <a:gdLst>
                <a:gd name="T0" fmla="*/ 140 w 272"/>
                <a:gd name="T1" fmla="*/ 50 h 245"/>
                <a:gd name="T2" fmla="*/ 250 w 272"/>
                <a:gd name="T3" fmla="*/ 78 h 245"/>
                <a:gd name="T4" fmla="*/ 117 w 272"/>
                <a:gd name="T5" fmla="*/ 174 h 245"/>
                <a:gd name="T6" fmla="*/ 140 w 272"/>
                <a:gd name="T7" fmla="*/ 5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245">
                  <a:moveTo>
                    <a:pt x="140" y="50"/>
                  </a:moveTo>
                  <a:cubicBezTo>
                    <a:pt x="170" y="20"/>
                    <a:pt x="217" y="0"/>
                    <a:pt x="250" y="78"/>
                  </a:cubicBezTo>
                  <a:cubicBezTo>
                    <a:pt x="272" y="131"/>
                    <a:pt x="234" y="245"/>
                    <a:pt x="117" y="174"/>
                  </a:cubicBezTo>
                  <a:cubicBezTo>
                    <a:pt x="0" y="103"/>
                    <a:pt x="140" y="50"/>
                    <a:pt x="140" y="50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1993974" y="3836874"/>
              <a:ext cx="1317425" cy="672096"/>
            </a:xfrm>
            <a:custGeom>
              <a:avLst/>
              <a:gdLst>
                <a:gd name="T0" fmla="*/ 108 w 730"/>
                <a:gd name="T1" fmla="*/ 14 h 372"/>
                <a:gd name="T2" fmla="*/ 144 w 730"/>
                <a:gd name="T3" fmla="*/ 336 h 372"/>
                <a:gd name="T4" fmla="*/ 275 w 730"/>
                <a:gd name="T5" fmla="*/ 231 h 372"/>
                <a:gd name="T6" fmla="*/ 390 w 730"/>
                <a:gd name="T7" fmla="*/ 168 h 372"/>
                <a:gd name="T8" fmla="*/ 526 w 730"/>
                <a:gd name="T9" fmla="*/ 290 h 372"/>
                <a:gd name="T10" fmla="*/ 726 w 730"/>
                <a:gd name="T11" fmla="*/ 267 h 372"/>
                <a:gd name="T12" fmla="*/ 694 w 730"/>
                <a:gd name="T13" fmla="*/ 15 h 372"/>
                <a:gd name="T14" fmla="*/ 108 w 730"/>
                <a:gd name="T15" fmla="*/ 1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0" h="372">
                  <a:moveTo>
                    <a:pt x="108" y="14"/>
                  </a:moveTo>
                  <a:cubicBezTo>
                    <a:pt x="83" y="134"/>
                    <a:pt x="0" y="325"/>
                    <a:pt x="144" y="336"/>
                  </a:cubicBezTo>
                  <a:cubicBezTo>
                    <a:pt x="205" y="339"/>
                    <a:pt x="249" y="347"/>
                    <a:pt x="275" y="231"/>
                  </a:cubicBezTo>
                  <a:cubicBezTo>
                    <a:pt x="282" y="188"/>
                    <a:pt x="323" y="167"/>
                    <a:pt x="390" y="168"/>
                  </a:cubicBezTo>
                  <a:cubicBezTo>
                    <a:pt x="458" y="170"/>
                    <a:pt x="507" y="154"/>
                    <a:pt x="526" y="290"/>
                  </a:cubicBezTo>
                  <a:cubicBezTo>
                    <a:pt x="527" y="358"/>
                    <a:pt x="730" y="372"/>
                    <a:pt x="726" y="267"/>
                  </a:cubicBezTo>
                  <a:cubicBezTo>
                    <a:pt x="721" y="163"/>
                    <a:pt x="703" y="42"/>
                    <a:pt x="694" y="15"/>
                  </a:cubicBezTo>
                  <a:cubicBezTo>
                    <a:pt x="689" y="0"/>
                    <a:pt x="108" y="14"/>
                    <a:pt x="108" y="14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54"/>
            <p:cNvSpPr/>
            <p:nvPr/>
          </p:nvSpPr>
          <p:spPr bwMode="auto">
            <a:xfrm>
              <a:off x="2109955" y="3152883"/>
              <a:ext cx="1222261" cy="874319"/>
            </a:xfrm>
            <a:custGeom>
              <a:avLst/>
              <a:gdLst>
                <a:gd name="T0" fmla="*/ 374 w 677"/>
                <a:gd name="T1" fmla="*/ 484 h 484"/>
                <a:gd name="T2" fmla="*/ 3 w 677"/>
                <a:gd name="T3" fmla="*/ 411 h 484"/>
                <a:gd name="T4" fmla="*/ 30 w 677"/>
                <a:gd name="T5" fmla="*/ 56 h 484"/>
                <a:gd name="T6" fmla="*/ 36 w 677"/>
                <a:gd name="T7" fmla="*/ 50 h 484"/>
                <a:gd name="T8" fmla="*/ 476 w 677"/>
                <a:gd name="T9" fmla="*/ 0 h 484"/>
                <a:gd name="T10" fmla="*/ 612 w 677"/>
                <a:gd name="T11" fmla="*/ 38 h 484"/>
                <a:gd name="T12" fmla="*/ 662 w 677"/>
                <a:gd name="T13" fmla="*/ 429 h 484"/>
                <a:gd name="T14" fmla="*/ 658 w 677"/>
                <a:gd name="T15" fmla="*/ 433 h 484"/>
                <a:gd name="T16" fmla="*/ 374 w 677"/>
                <a:gd name="T17" fmla="*/ 484 h 484"/>
                <a:gd name="T18" fmla="*/ 374 w 677"/>
                <a:gd name="T19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7" h="484">
                  <a:moveTo>
                    <a:pt x="374" y="484"/>
                  </a:moveTo>
                  <a:cubicBezTo>
                    <a:pt x="198" y="484"/>
                    <a:pt x="5" y="441"/>
                    <a:pt x="3" y="411"/>
                  </a:cubicBezTo>
                  <a:cubicBezTo>
                    <a:pt x="0" y="380"/>
                    <a:pt x="29" y="69"/>
                    <a:pt x="30" y="56"/>
                  </a:cubicBezTo>
                  <a:cubicBezTo>
                    <a:pt x="31" y="53"/>
                    <a:pt x="33" y="50"/>
                    <a:pt x="36" y="50"/>
                  </a:cubicBezTo>
                  <a:cubicBezTo>
                    <a:pt x="39" y="49"/>
                    <a:pt x="309" y="0"/>
                    <a:pt x="476" y="0"/>
                  </a:cubicBezTo>
                  <a:cubicBezTo>
                    <a:pt x="561" y="0"/>
                    <a:pt x="604" y="12"/>
                    <a:pt x="612" y="38"/>
                  </a:cubicBezTo>
                  <a:cubicBezTo>
                    <a:pt x="636" y="117"/>
                    <a:pt x="677" y="377"/>
                    <a:pt x="662" y="429"/>
                  </a:cubicBezTo>
                  <a:cubicBezTo>
                    <a:pt x="662" y="431"/>
                    <a:pt x="660" y="433"/>
                    <a:pt x="658" y="433"/>
                  </a:cubicBezTo>
                  <a:cubicBezTo>
                    <a:pt x="585" y="467"/>
                    <a:pt x="489" y="484"/>
                    <a:pt x="374" y="484"/>
                  </a:cubicBezTo>
                  <a:cubicBezTo>
                    <a:pt x="374" y="484"/>
                    <a:pt x="374" y="484"/>
                    <a:pt x="374" y="484"/>
                  </a:cubicBezTo>
                  <a:close/>
                </a:path>
              </a:pathLst>
            </a:custGeom>
            <a:solidFill>
              <a:srgbClr val="CE2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55"/>
            <p:cNvSpPr>
              <a:spLocks noEditPoints="1"/>
            </p:cNvSpPr>
            <p:nvPr/>
          </p:nvSpPr>
          <p:spPr bwMode="auto">
            <a:xfrm>
              <a:off x="2095085" y="3138014"/>
              <a:ext cx="1252000" cy="901084"/>
            </a:xfrm>
            <a:custGeom>
              <a:avLst/>
              <a:gdLst>
                <a:gd name="T0" fmla="*/ 484 w 693"/>
                <a:gd name="T1" fmla="*/ 15 h 499"/>
                <a:gd name="T2" fmla="*/ 613 w 693"/>
                <a:gd name="T3" fmla="*/ 48 h 499"/>
                <a:gd name="T4" fmla="*/ 663 w 693"/>
                <a:gd name="T5" fmla="*/ 435 h 499"/>
                <a:gd name="T6" fmla="*/ 382 w 693"/>
                <a:gd name="T7" fmla="*/ 484 h 499"/>
                <a:gd name="T8" fmla="*/ 18 w 693"/>
                <a:gd name="T9" fmla="*/ 418 h 499"/>
                <a:gd name="T10" fmla="*/ 46 w 693"/>
                <a:gd name="T11" fmla="*/ 65 h 499"/>
                <a:gd name="T12" fmla="*/ 484 w 693"/>
                <a:gd name="T13" fmla="*/ 15 h 499"/>
                <a:gd name="T14" fmla="*/ 484 w 693"/>
                <a:gd name="T15" fmla="*/ 0 h 499"/>
                <a:gd name="T16" fmla="*/ 43 w 693"/>
                <a:gd name="T17" fmla="*/ 50 h 499"/>
                <a:gd name="T18" fmla="*/ 31 w 693"/>
                <a:gd name="T19" fmla="*/ 64 h 499"/>
                <a:gd name="T20" fmla="*/ 3 w 693"/>
                <a:gd name="T21" fmla="*/ 419 h 499"/>
                <a:gd name="T22" fmla="*/ 128 w 693"/>
                <a:gd name="T23" fmla="*/ 473 h 499"/>
                <a:gd name="T24" fmla="*/ 382 w 693"/>
                <a:gd name="T25" fmla="*/ 499 h 499"/>
                <a:gd name="T26" fmla="*/ 669 w 693"/>
                <a:gd name="T27" fmla="*/ 448 h 499"/>
                <a:gd name="T28" fmla="*/ 677 w 693"/>
                <a:gd name="T29" fmla="*/ 439 h 499"/>
                <a:gd name="T30" fmla="*/ 627 w 693"/>
                <a:gd name="T31" fmla="*/ 44 h 499"/>
                <a:gd name="T32" fmla="*/ 484 w 693"/>
                <a:gd name="T33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3" h="499">
                  <a:moveTo>
                    <a:pt x="484" y="15"/>
                  </a:moveTo>
                  <a:cubicBezTo>
                    <a:pt x="554" y="15"/>
                    <a:pt x="606" y="24"/>
                    <a:pt x="613" y="48"/>
                  </a:cubicBezTo>
                  <a:cubicBezTo>
                    <a:pt x="638" y="132"/>
                    <a:pt x="677" y="387"/>
                    <a:pt x="663" y="435"/>
                  </a:cubicBezTo>
                  <a:cubicBezTo>
                    <a:pt x="582" y="471"/>
                    <a:pt x="480" y="484"/>
                    <a:pt x="382" y="484"/>
                  </a:cubicBezTo>
                  <a:cubicBezTo>
                    <a:pt x="195" y="484"/>
                    <a:pt x="20" y="438"/>
                    <a:pt x="18" y="418"/>
                  </a:cubicBezTo>
                  <a:cubicBezTo>
                    <a:pt x="15" y="387"/>
                    <a:pt x="46" y="65"/>
                    <a:pt x="46" y="65"/>
                  </a:cubicBezTo>
                  <a:cubicBezTo>
                    <a:pt x="46" y="65"/>
                    <a:pt x="316" y="15"/>
                    <a:pt x="484" y="15"/>
                  </a:cubicBezTo>
                  <a:moveTo>
                    <a:pt x="484" y="0"/>
                  </a:moveTo>
                  <a:cubicBezTo>
                    <a:pt x="317" y="0"/>
                    <a:pt x="46" y="50"/>
                    <a:pt x="43" y="50"/>
                  </a:cubicBezTo>
                  <a:cubicBezTo>
                    <a:pt x="37" y="52"/>
                    <a:pt x="32" y="57"/>
                    <a:pt x="31" y="64"/>
                  </a:cubicBezTo>
                  <a:cubicBezTo>
                    <a:pt x="28" y="97"/>
                    <a:pt x="0" y="388"/>
                    <a:pt x="3" y="419"/>
                  </a:cubicBezTo>
                  <a:cubicBezTo>
                    <a:pt x="4" y="428"/>
                    <a:pt x="6" y="448"/>
                    <a:pt x="128" y="473"/>
                  </a:cubicBezTo>
                  <a:cubicBezTo>
                    <a:pt x="174" y="483"/>
                    <a:pt x="269" y="499"/>
                    <a:pt x="382" y="499"/>
                  </a:cubicBezTo>
                  <a:cubicBezTo>
                    <a:pt x="498" y="499"/>
                    <a:pt x="595" y="482"/>
                    <a:pt x="669" y="448"/>
                  </a:cubicBezTo>
                  <a:cubicBezTo>
                    <a:pt x="673" y="446"/>
                    <a:pt x="676" y="443"/>
                    <a:pt x="677" y="439"/>
                  </a:cubicBezTo>
                  <a:cubicBezTo>
                    <a:pt x="693" y="386"/>
                    <a:pt x="651" y="123"/>
                    <a:pt x="627" y="44"/>
                  </a:cubicBezTo>
                  <a:cubicBezTo>
                    <a:pt x="618" y="14"/>
                    <a:pt x="574" y="0"/>
                    <a:pt x="484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2440055" y="3146936"/>
              <a:ext cx="538271" cy="353891"/>
            </a:xfrm>
            <a:prstGeom prst="ellipse">
              <a:avLst/>
            </a:pr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7"/>
            <p:cNvSpPr/>
            <p:nvPr/>
          </p:nvSpPr>
          <p:spPr bwMode="auto">
            <a:xfrm>
              <a:off x="1678743" y="1823561"/>
              <a:ext cx="1971677" cy="1567232"/>
            </a:xfrm>
            <a:custGeom>
              <a:avLst/>
              <a:gdLst>
                <a:gd name="T0" fmla="*/ 569 w 1094"/>
                <a:gd name="T1" fmla="*/ 30 h 869"/>
                <a:gd name="T2" fmla="*/ 1046 w 1094"/>
                <a:gd name="T3" fmla="*/ 521 h 869"/>
                <a:gd name="T4" fmla="*/ 479 w 1094"/>
                <a:gd name="T5" fmla="*/ 845 h 869"/>
                <a:gd name="T6" fmla="*/ 39 w 1094"/>
                <a:gd name="T7" fmla="*/ 449 h 869"/>
                <a:gd name="T8" fmla="*/ 569 w 1094"/>
                <a:gd name="T9" fmla="*/ 3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4" h="869">
                  <a:moveTo>
                    <a:pt x="569" y="30"/>
                  </a:moveTo>
                  <a:cubicBezTo>
                    <a:pt x="701" y="30"/>
                    <a:pt x="1094" y="69"/>
                    <a:pt x="1046" y="521"/>
                  </a:cubicBezTo>
                  <a:cubicBezTo>
                    <a:pt x="1025" y="704"/>
                    <a:pt x="953" y="869"/>
                    <a:pt x="479" y="845"/>
                  </a:cubicBezTo>
                  <a:cubicBezTo>
                    <a:pt x="0" y="821"/>
                    <a:pt x="33" y="551"/>
                    <a:pt x="39" y="449"/>
                  </a:cubicBezTo>
                  <a:cubicBezTo>
                    <a:pt x="45" y="347"/>
                    <a:pt x="33" y="0"/>
                    <a:pt x="569" y="30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2092112" y="2195296"/>
              <a:ext cx="276570" cy="312257"/>
            </a:xfrm>
            <a:custGeom>
              <a:avLst/>
              <a:gdLst>
                <a:gd name="T0" fmla="*/ 5 w 153"/>
                <a:gd name="T1" fmla="*/ 98 h 172"/>
                <a:gd name="T2" fmla="*/ 86 w 153"/>
                <a:gd name="T3" fmla="*/ 165 h 172"/>
                <a:gd name="T4" fmla="*/ 148 w 153"/>
                <a:gd name="T5" fmla="*/ 73 h 172"/>
                <a:gd name="T6" fmla="*/ 66 w 153"/>
                <a:gd name="T7" fmla="*/ 7 h 172"/>
                <a:gd name="T8" fmla="*/ 5 w 153"/>
                <a:gd name="T9" fmla="*/ 9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72">
                  <a:moveTo>
                    <a:pt x="5" y="98"/>
                  </a:moveTo>
                  <a:cubicBezTo>
                    <a:pt x="11" y="142"/>
                    <a:pt x="47" y="172"/>
                    <a:pt x="86" y="165"/>
                  </a:cubicBezTo>
                  <a:cubicBezTo>
                    <a:pt x="126" y="158"/>
                    <a:pt x="153" y="117"/>
                    <a:pt x="148" y="73"/>
                  </a:cubicBezTo>
                  <a:cubicBezTo>
                    <a:pt x="142" y="30"/>
                    <a:pt x="106" y="0"/>
                    <a:pt x="66" y="7"/>
                  </a:cubicBezTo>
                  <a:cubicBezTo>
                    <a:pt x="27" y="14"/>
                    <a:pt x="0" y="55"/>
                    <a:pt x="5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2092112" y="2207191"/>
              <a:ext cx="228988" cy="249805"/>
            </a:xfrm>
            <a:custGeom>
              <a:avLst/>
              <a:gdLst>
                <a:gd name="T0" fmla="*/ 66 w 126"/>
                <a:gd name="T1" fmla="*/ 1 h 139"/>
                <a:gd name="T2" fmla="*/ 76 w 126"/>
                <a:gd name="T3" fmla="*/ 0 h 139"/>
                <a:gd name="T4" fmla="*/ 121 w 126"/>
                <a:gd name="T5" fmla="*/ 56 h 139"/>
                <a:gd name="T6" fmla="*/ 68 w 126"/>
                <a:gd name="T7" fmla="*/ 134 h 139"/>
                <a:gd name="T8" fmla="*/ 8 w 126"/>
                <a:gd name="T9" fmla="*/ 105 h 139"/>
                <a:gd name="T10" fmla="*/ 5 w 126"/>
                <a:gd name="T11" fmla="*/ 92 h 139"/>
                <a:gd name="T12" fmla="*/ 66 w 126"/>
                <a:gd name="T13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39">
                  <a:moveTo>
                    <a:pt x="66" y="1"/>
                  </a:moveTo>
                  <a:cubicBezTo>
                    <a:pt x="70" y="0"/>
                    <a:pt x="73" y="0"/>
                    <a:pt x="76" y="0"/>
                  </a:cubicBezTo>
                  <a:cubicBezTo>
                    <a:pt x="99" y="7"/>
                    <a:pt x="117" y="28"/>
                    <a:pt x="121" y="56"/>
                  </a:cubicBezTo>
                  <a:cubicBezTo>
                    <a:pt x="126" y="93"/>
                    <a:pt x="102" y="128"/>
                    <a:pt x="68" y="134"/>
                  </a:cubicBezTo>
                  <a:cubicBezTo>
                    <a:pt x="44" y="139"/>
                    <a:pt x="20" y="126"/>
                    <a:pt x="8" y="105"/>
                  </a:cubicBezTo>
                  <a:cubicBezTo>
                    <a:pt x="7" y="101"/>
                    <a:pt x="6" y="97"/>
                    <a:pt x="5" y="92"/>
                  </a:cubicBezTo>
                  <a:cubicBezTo>
                    <a:pt x="0" y="49"/>
                    <a:pt x="27" y="8"/>
                    <a:pt x="66" y="1"/>
                  </a:cubicBezTo>
                  <a:close/>
                </a:path>
              </a:pathLst>
            </a:custGeom>
            <a:solidFill>
              <a:srgbClr val="DFD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2092112" y="2207191"/>
              <a:ext cx="199249" cy="220067"/>
            </a:xfrm>
            <a:custGeom>
              <a:avLst/>
              <a:gdLst>
                <a:gd name="T0" fmla="*/ 66 w 110"/>
                <a:gd name="T1" fmla="*/ 1 h 122"/>
                <a:gd name="T2" fmla="*/ 71 w 110"/>
                <a:gd name="T3" fmla="*/ 0 h 122"/>
                <a:gd name="T4" fmla="*/ 105 w 110"/>
                <a:gd name="T5" fmla="*/ 48 h 122"/>
                <a:gd name="T6" fmla="*/ 58 w 110"/>
                <a:gd name="T7" fmla="*/ 119 h 122"/>
                <a:gd name="T8" fmla="*/ 6 w 110"/>
                <a:gd name="T9" fmla="*/ 95 h 122"/>
                <a:gd name="T10" fmla="*/ 5 w 110"/>
                <a:gd name="T11" fmla="*/ 92 h 122"/>
                <a:gd name="T12" fmla="*/ 66 w 110"/>
                <a:gd name="T13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22">
                  <a:moveTo>
                    <a:pt x="66" y="1"/>
                  </a:moveTo>
                  <a:cubicBezTo>
                    <a:pt x="68" y="1"/>
                    <a:pt x="70" y="0"/>
                    <a:pt x="71" y="0"/>
                  </a:cubicBezTo>
                  <a:cubicBezTo>
                    <a:pt x="89" y="8"/>
                    <a:pt x="103" y="26"/>
                    <a:pt x="105" y="48"/>
                  </a:cubicBezTo>
                  <a:cubicBezTo>
                    <a:pt x="110" y="82"/>
                    <a:pt x="88" y="113"/>
                    <a:pt x="58" y="119"/>
                  </a:cubicBezTo>
                  <a:cubicBezTo>
                    <a:pt x="37" y="122"/>
                    <a:pt x="17" y="112"/>
                    <a:pt x="6" y="95"/>
                  </a:cubicBezTo>
                  <a:cubicBezTo>
                    <a:pt x="5" y="94"/>
                    <a:pt x="5" y="93"/>
                    <a:pt x="5" y="92"/>
                  </a:cubicBezTo>
                  <a:cubicBezTo>
                    <a:pt x="0" y="49"/>
                    <a:pt x="27" y="8"/>
                    <a:pt x="66" y="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3" name="Freeform 61"/>
            <p:cNvSpPr/>
            <p:nvPr/>
          </p:nvSpPr>
          <p:spPr bwMode="auto">
            <a:xfrm>
              <a:off x="2252701" y="2266669"/>
              <a:ext cx="71373" cy="71373"/>
            </a:xfrm>
            <a:custGeom>
              <a:avLst/>
              <a:gdLst>
                <a:gd name="T0" fmla="*/ 2 w 40"/>
                <a:gd name="T1" fmla="*/ 23 h 40"/>
                <a:gd name="T2" fmla="*/ 23 w 40"/>
                <a:gd name="T3" fmla="*/ 39 h 40"/>
                <a:gd name="T4" fmla="*/ 39 w 40"/>
                <a:gd name="T5" fmla="*/ 17 h 40"/>
                <a:gd name="T6" fmla="*/ 18 w 40"/>
                <a:gd name="T7" fmla="*/ 1 h 40"/>
                <a:gd name="T8" fmla="*/ 2 w 40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" y="23"/>
                  </a:moveTo>
                  <a:cubicBezTo>
                    <a:pt x="3" y="33"/>
                    <a:pt x="13" y="40"/>
                    <a:pt x="23" y="39"/>
                  </a:cubicBezTo>
                  <a:cubicBezTo>
                    <a:pt x="33" y="37"/>
                    <a:pt x="40" y="27"/>
                    <a:pt x="39" y="17"/>
                  </a:cubicBezTo>
                  <a:cubicBezTo>
                    <a:pt x="37" y="7"/>
                    <a:pt x="28" y="0"/>
                    <a:pt x="18" y="1"/>
                  </a:cubicBezTo>
                  <a:cubicBezTo>
                    <a:pt x="7" y="3"/>
                    <a:pt x="0" y="12"/>
                    <a:pt x="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4" name="Freeform 62"/>
            <p:cNvSpPr/>
            <p:nvPr/>
          </p:nvSpPr>
          <p:spPr bwMode="auto">
            <a:xfrm>
              <a:off x="2909926" y="2186374"/>
              <a:ext cx="288466" cy="324152"/>
            </a:xfrm>
            <a:custGeom>
              <a:avLst/>
              <a:gdLst>
                <a:gd name="T0" fmla="*/ 6 w 160"/>
                <a:gd name="T1" fmla="*/ 103 h 179"/>
                <a:gd name="T2" fmla="*/ 90 w 160"/>
                <a:gd name="T3" fmla="*/ 172 h 179"/>
                <a:gd name="T4" fmla="*/ 154 w 160"/>
                <a:gd name="T5" fmla="*/ 77 h 179"/>
                <a:gd name="T6" fmla="*/ 69 w 160"/>
                <a:gd name="T7" fmla="*/ 7 h 179"/>
                <a:gd name="T8" fmla="*/ 6 w 160"/>
                <a:gd name="T9" fmla="*/ 10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9">
                  <a:moveTo>
                    <a:pt x="6" y="103"/>
                  </a:moveTo>
                  <a:cubicBezTo>
                    <a:pt x="11" y="148"/>
                    <a:pt x="49" y="179"/>
                    <a:pt x="90" y="172"/>
                  </a:cubicBezTo>
                  <a:cubicBezTo>
                    <a:pt x="131" y="164"/>
                    <a:pt x="160" y="122"/>
                    <a:pt x="154" y="77"/>
                  </a:cubicBezTo>
                  <a:cubicBezTo>
                    <a:pt x="148" y="31"/>
                    <a:pt x="110" y="0"/>
                    <a:pt x="69" y="7"/>
                  </a:cubicBezTo>
                  <a:cubicBezTo>
                    <a:pt x="28" y="15"/>
                    <a:pt x="0" y="57"/>
                    <a:pt x="6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2909926" y="2198270"/>
              <a:ext cx="234936" cy="261701"/>
            </a:xfrm>
            <a:custGeom>
              <a:avLst/>
              <a:gdLst>
                <a:gd name="T0" fmla="*/ 69 w 131"/>
                <a:gd name="T1" fmla="*/ 0 h 144"/>
                <a:gd name="T2" fmla="*/ 80 w 131"/>
                <a:gd name="T3" fmla="*/ 0 h 144"/>
                <a:gd name="T4" fmla="*/ 126 w 131"/>
                <a:gd name="T5" fmla="*/ 58 h 144"/>
                <a:gd name="T6" fmla="*/ 71 w 131"/>
                <a:gd name="T7" fmla="*/ 139 h 144"/>
                <a:gd name="T8" fmla="*/ 8 w 131"/>
                <a:gd name="T9" fmla="*/ 109 h 144"/>
                <a:gd name="T10" fmla="*/ 6 w 131"/>
                <a:gd name="T11" fmla="*/ 96 h 144"/>
                <a:gd name="T12" fmla="*/ 69 w 13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44">
                  <a:moveTo>
                    <a:pt x="69" y="0"/>
                  </a:moveTo>
                  <a:cubicBezTo>
                    <a:pt x="73" y="0"/>
                    <a:pt x="76" y="0"/>
                    <a:pt x="80" y="0"/>
                  </a:cubicBezTo>
                  <a:cubicBezTo>
                    <a:pt x="103" y="7"/>
                    <a:pt x="122" y="29"/>
                    <a:pt x="126" y="58"/>
                  </a:cubicBezTo>
                  <a:cubicBezTo>
                    <a:pt x="131" y="97"/>
                    <a:pt x="106" y="133"/>
                    <a:pt x="71" y="139"/>
                  </a:cubicBezTo>
                  <a:cubicBezTo>
                    <a:pt x="46" y="144"/>
                    <a:pt x="22" y="131"/>
                    <a:pt x="8" y="109"/>
                  </a:cubicBezTo>
                  <a:cubicBezTo>
                    <a:pt x="7" y="104"/>
                    <a:pt x="6" y="100"/>
                    <a:pt x="6" y="96"/>
                  </a:cubicBezTo>
                  <a:cubicBezTo>
                    <a:pt x="0" y="50"/>
                    <a:pt x="28" y="8"/>
                    <a:pt x="69" y="0"/>
                  </a:cubicBezTo>
                  <a:close/>
                </a:path>
              </a:pathLst>
            </a:custGeom>
            <a:solidFill>
              <a:srgbClr val="DFD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2909926" y="2198270"/>
              <a:ext cx="205197" cy="228988"/>
            </a:xfrm>
            <a:custGeom>
              <a:avLst/>
              <a:gdLst>
                <a:gd name="T0" fmla="*/ 69 w 114"/>
                <a:gd name="T1" fmla="*/ 0 h 127"/>
                <a:gd name="T2" fmla="*/ 74 w 114"/>
                <a:gd name="T3" fmla="*/ 0 h 127"/>
                <a:gd name="T4" fmla="*/ 110 w 114"/>
                <a:gd name="T5" fmla="*/ 50 h 127"/>
                <a:gd name="T6" fmla="*/ 61 w 114"/>
                <a:gd name="T7" fmla="*/ 123 h 127"/>
                <a:gd name="T8" fmla="*/ 6 w 114"/>
                <a:gd name="T9" fmla="*/ 99 h 127"/>
                <a:gd name="T10" fmla="*/ 6 w 114"/>
                <a:gd name="T11" fmla="*/ 96 h 127"/>
                <a:gd name="T12" fmla="*/ 69 w 114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27">
                  <a:moveTo>
                    <a:pt x="69" y="0"/>
                  </a:moveTo>
                  <a:cubicBezTo>
                    <a:pt x="71" y="0"/>
                    <a:pt x="73" y="0"/>
                    <a:pt x="74" y="0"/>
                  </a:cubicBezTo>
                  <a:cubicBezTo>
                    <a:pt x="93" y="8"/>
                    <a:pt x="107" y="26"/>
                    <a:pt x="110" y="50"/>
                  </a:cubicBezTo>
                  <a:cubicBezTo>
                    <a:pt x="114" y="85"/>
                    <a:pt x="92" y="117"/>
                    <a:pt x="61" y="123"/>
                  </a:cubicBezTo>
                  <a:cubicBezTo>
                    <a:pt x="39" y="127"/>
                    <a:pt x="18" y="117"/>
                    <a:pt x="6" y="99"/>
                  </a:cubicBezTo>
                  <a:cubicBezTo>
                    <a:pt x="6" y="98"/>
                    <a:pt x="6" y="97"/>
                    <a:pt x="6" y="96"/>
                  </a:cubicBezTo>
                  <a:cubicBezTo>
                    <a:pt x="0" y="50"/>
                    <a:pt x="28" y="8"/>
                    <a:pt x="69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3076463" y="2260721"/>
              <a:ext cx="74347" cy="77321"/>
            </a:xfrm>
            <a:custGeom>
              <a:avLst/>
              <a:gdLst>
                <a:gd name="T0" fmla="*/ 2 w 42"/>
                <a:gd name="T1" fmla="*/ 24 h 42"/>
                <a:gd name="T2" fmla="*/ 24 w 42"/>
                <a:gd name="T3" fmla="*/ 40 h 42"/>
                <a:gd name="T4" fmla="*/ 40 w 42"/>
                <a:gd name="T5" fmla="*/ 18 h 42"/>
                <a:gd name="T6" fmla="*/ 18 w 42"/>
                <a:gd name="T7" fmla="*/ 1 h 42"/>
                <a:gd name="T8" fmla="*/ 2 w 42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2" y="24"/>
                  </a:moveTo>
                  <a:cubicBezTo>
                    <a:pt x="3" y="34"/>
                    <a:pt x="13" y="42"/>
                    <a:pt x="24" y="40"/>
                  </a:cubicBezTo>
                  <a:cubicBezTo>
                    <a:pt x="34" y="38"/>
                    <a:pt x="42" y="28"/>
                    <a:pt x="40" y="18"/>
                  </a:cubicBezTo>
                  <a:cubicBezTo>
                    <a:pt x="39" y="7"/>
                    <a:pt x="29" y="0"/>
                    <a:pt x="18" y="1"/>
                  </a:cubicBezTo>
                  <a:cubicBezTo>
                    <a:pt x="7" y="3"/>
                    <a:pt x="0" y="13"/>
                    <a:pt x="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auto">
            <a:xfrm>
              <a:off x="1991000" y="2537291"/>
              <a:ext cx="291439" cy="243858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auto">
            <a:xfrm>
              <a:off x="2999142" y="2531343"/>
              <a:ext cx="312257" cy="249805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68"/>
            <p:cNvSpPr/>
            <p:nvPr/>
          </p:nvSpPr>
          <p:spPr bwMode="auto">
            <a:xfrm>
              <a:off x="2362734" y="2326146"/>
              <a:ext cx="568010" cy="630461"/>
            </a:xfrm>
            <a:custGeom>
              <a:avLst/>
              <a:gdLst>
                <a:gd name="T0" fmla="*/ 314 w 314"/>
                <a:gd name="T1" fmla="*/ 187 h 350"/>
                <a:gd name="T2" fmla="*/ 161 w 314"/>
                <a:gd name="T3" fmla="*/ 350 h 350"/>
                <a:gd name="T4" fmla="*/ 0 w 314"/>
                <a:gd name="T5" fmla="*/ 187 h 350"/>
                <a:gd name="T6" fmla="*/ 149 w 314"/>
                <a:gd name="T7" fmla="*/ 7 h 350"/>
                <a:gd name="T8" fmla="*/ 314 w 314"/>
                <a:gd name="T9" fmla="*/ 18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350">
                  <a:moveTo>
                    <a:pt x="314" y="187"/>
                  </a:moveTo>
                  <a:cubicBezTo>
                    <a:pt x="314" y="283"/>
                    <a:pt x="246" y="350"/>
                    <a:pt x="161" y="350"/>
                  </a:cubicBezTo>
                  <a:cubicBezTo>
                    <a:pt x="76" y="350"/>
                    <a:pt x="0" y="284"/>
                    <a:pt x="0" y="187"/>
                  </a:cubicBezTo>
                  <a:cubicBezTo>
                    <a:pt x="0" y="90"/>
                    <a:pt x="37" y="12"/>
                    <a:pt x="149" y="7"/>
                  </a:cubicBezTo>
                  <a:cubicBezTo>
                    <a:pt x="287" y="0"/>
                    <a:pt x="314" y="90"/>
                    <a:pt x="314" y="187"/>
                  </a:cubicBezTo>
                  <a:close/>
                </a:path>
              </a:pathLst>
            </a:cu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1" name="Freeform 69"/>
            <p:cNvSpPr/>
            <p:nvPr/>
          </p:nvSpPr>
          <p:spPr bwMode="auto">
            <a:xfrm>
              <a:off x="2493584" y="2424284"/>
              <a:ext cx="255753" cy="148694"/>
            </a:xfrm>
            <a:custGeom>
              <a:avLst/>
              <a:gdLst>
                <a:gd name="T0" fmla="*/ 42 w 141"/>
                <a:gd name="T1" fmla="*/ 9 h 82"/>
                <a:gd name="T2" fmla="*/ 122 w 141"/>
                <a:gd name="T3" fmla="*/ 44 h 82"/>
                <a:gd name="T4" fmla="*/ 74 w 141"/>
                <a:gd name="T5" fmla="*/ 82 h 82"/>
                <a:gd name="T6" fmla="*/ 42 w 141"/>
                <a:gd name="T7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82">
                  <a:moveTo>
                    <a:pt x="42" y="9"/>
                  </a:moveTo>
                  <a:cubicBezTo>
                    <a:pt x="96" y="0"/>
                    <a:pt x="141" y="9"/>
                    <a:pt x="122" y="44"/>
                  </a:cubicBezTo>
                  <a:cubicBezTo>
                    <a:pt x="104" y="79"/>
                    <a:pt x="84" y="82"/>
                    <a:pt x="74" y="82"/>
                  </a:cubicBezTo>
                  <a:cubicBezTo>
                    <a:pt x="46" y="82"/>
                    <a:pt x="0" y="16"/>
                    <a:pt x="42" y="9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2" name="Freeform 70"/>
            <p:cNvSpPr/>
            <p:nvPr/>
          </p:nvSpPr>
          <p:spPr bwMode="auto">
            <a:xfrm>
              <a:off x="2550088" y="2549187"/>
              <a:ext cx="181406" cy="163563"/>
            </a:xfrm>
            <a:custGeom>
              <a:avLst/>
              <a:gdLst>
                <a:gd name="T0" fmla="*/ 97 w 101"/>
                <a:gd name="T1" fmla="*/ 27 h 91"/>
                <a:gd name="T2" fmla="*/ 89 w 101"/>
                <a:gd name="T3" fmla="*/ 28 h 91"/>
                <a:gd name="T4" fmla="*/ 52 w 101"/>
                <a:gd name="T5" fmla="*/ 46 h 91"/>
                <a:gd name="T6" fmla="*/ 46 w 101"/>
                <a:gd name="T7" fmla="*/ 11 h 91"/>
                <a:gd name="T8" fmla="*/ 42 w 101"/>
                <a:gd name="T9" fmla="*/ 1 h 91"/>
                <a:gd name="T10" fmla="*/ 32 w 101"/>
                <a:gd name="T11" fmla="*/ 5 h 91"/>
                <a:gd name="T12" fmla="*/ 36 w 101"/>
                <a:gd name="T13" fmla="*/ 48 h 91"/>
                <a:gd name="T14" fmla="*/ 33 w 101"/>
                <a:gd name="T15" fmla="*/ 48 h 91"/>
                <a:gd name="T16" fmla="*/ 11 w 101"/>
                <a:gd name="T17" fmla="*/ 45 h 91"/>
                <a:gd name="T18" fmla="*/ 2 w 101"/>
                <a:gd name="T19" fmla="*/ 47 h 91"/>
                <a:gd name="T20" fmla="*/ 2 w 101"/>
                <a:gd name="T21" fmla="*/ 56 h 91"/>
                <a:gd name="T22" fmla="*/ 52 w 101"/>
                <a:gd name="T23" fmla="*/ 91 h 91"/>
                <a:gd name="T24" fmla="*/ 101 w 101"/>
                <a:gd name="T25" fmla="*/ 35 h 91"/>
                <a:gd name="T26" fmla="*/ 97 w 101"/>
                <a:gd name="T27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91">
                  <a:moveTo>
                    <a:pt x="97" y="27"/>
                  </a:moveTo>
                  <a:cubicBezTo>
                    <a:pt x="95" y="26"/>
                    <a:pt x="91" y="26"/>
                    <a:pt x="89" y="28"/>
                  </a:cubicBezTo>
                  <a:cubicBezTo>
                    <a:pt x="76" y="38"/>
                    <a:pt x="63" y="43"/>
                    <a:pt x="52" y="46"/>
                  </a:cubicBezTo>
                  <a:cubicBezTo>
                    <a:pt x="39" y="31"/>
                    <a:pt x="46" y="12"/>
                    <a:pt x="46" y="11"/>
                  </a:cubicBezTo>
                  <a:cubicBezTo>
                    <a:pt x="47" y="7"/>
                    <a:pt x="45" y="3"/>
                    <a:pt x="42" y="1"/>
                  </a:cubicBezTo>
                  <a:cubicBezTo>
                    <a:pt x="38" y="0"/>
                    <a:pt x="34" y="2"/>
                    <a:pt x="32" y="5"/>
                  </a:cubicBezTo>
                  <a:cubicBezTo>
                    <a:pt x="32" y="7"/>
                    <a:pt x="24" y="28"/>
                    <a:pt x="36" y="48"/>
                  </a:cubicBezTo>
                  <a:cubicBezTo>
                    <a:pt x="35" y="48"/>
                    <a:pt x="34" y="48"/>
                    <a:pt x="33" y="48"/>
                  </a:cubicBezTo>
                  <a:cubicBezTo>
                    <a:pt x="20" y="48"/>
                    <a:pt x="11" y="45"/>
                    <a:pt x="11" y="45"/>
                  </a:cubicBezTo>
                  <a:cubicBezTo>
                    <a:pt x="8" y="44"/>
                    <a:pt x="4" y="45"/>
                    <a:pt x="2" y="47"/>
                  </a:cubicBezTo>
                  <a:cubicBezTo>
                    <a:pt x="0" y="50"/>
                    <a:pt x="0" y="53"/>
                    <a:pt x="2" y="56"/>
                  </a:cubicBezTo>
                  <a:cubicBezTo>
                    <a:pt x="18" y="79"/>
                    <a:pt x="35" y="91"/>
                    <a:pt x="52" y="91"/>
                  </a:cubicBezTo>
                  <a:cubicBezTo>
                    <a:pt x="79" y="91"/>
                    <a:pt x="97" y="63"/>
                    <a:pt x="101" y="35"/>
                  </a:cubicBezTo>
                  <a:cubicBezTo>
                    <a:pt x="101" y="32"/>
                    <a:pt x="100" y="29"/>
                    <a:pt x="97" y="27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2136720" y="3682233"/>
              <a:ext cx="1156836" cy="163563"/>
            </a:xfrm>
            <a:custGeom>
              <a:avLst/>
              <a:gdLst>
                <a:gd name="T0" fmla="*/ 642 w 642"/>
                <a:gd name="T1" fmla="*/ 55 h 91"/>
                <a:gd name="T2" fmla="*/ 638 w 642"/>
                <a:gd name="T3" fmla="*/ 15 h 91"/>
                <a:gd name="T4" fmla="*/ 3 w 642"/>
                <a:gd name="T5" fmla="*/ 0 h 91"/>
                <a:gd name="T6" fmla="*/ 0 w 642"/>
                <a:gd name="T7" fmla="*/ 41 h 91"/>
                <a:gd name="T8" fmla="*/ 360 w 642"/>
                <a:gd name="T9" fmla="*/ 91 h 91"/>
                <a:gd name="T10" fmla="*/ 642 w 642"/>
                <a:gd name="T11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2" h="91">
                  <a:moveTo>
                    <a:pt x="642" y="55"/>
                  </a:moveTo>
                  <a:cubicBezTo>
                    <a:pt x="641" y="43"/>
                    <a:pt x="640" y="29"/>
                    <a:pt x="638" y="15"/>
                  </a:cubicBezTo>
                  <a:cubicBezTo>
                    <a:pt x="366" y="91"/>
                    <a:pt x="95" y="26"/>
                    <a:pt x="3" y="0"/>
                  </a:cubicBezTo>
                  <a:cubicBezTo>
                    <a:pt x="2" y="14"/>
                    <a:pt x="1" y="28"/>
                    <a:pt x="0" y="41"/>
                  </a:cubicBezTo>
                  <a:cubicBezTo>
                    <a:pt x="65" y="60"/>
                    <a:pt x="199" y="91"/>
                    <a:pt x="360" y="91"/>
                  </a:cubicBezTo>
                  <a:cubicBezTo>
                    <a:pt x="448" y="91"/>
                    <a:pt x="545" y="82"/>
                    <a:pt x="642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2145641" y="3607886"/>
              <a:ext cx="1136019" cy="157615"/>
            </a:xfrm>
            <a:custGeom>
              <a:avLst/>
              <a:gdLst>
                <a:gd name="T0" fmla="*/ 630 w 630"/>
                <a:gd name="T1" fmla="*/ 31 h 87"/>
                <a:gd name="T2" fmla="*/ 628 w 630"/>
                <a:gd name="T3" fmla="*/ 15 h 87"/>
                <a:gd name="T4" fmla="*/ 1 w 630"/>
                <a:gd name="T5" fmla="*/ 0 h 87"/>
                <a:gd name="T6" fmla="*/ 0 w 630"/>
                <a:gd name="T7" fmla="*/ 16 h 87"/>
                <a:gd name="T8" fmla="*/ 358 w 630"/>
                <a:gd name="T9" fmla="*/ 65 h 87"/>
                <a:gd name="T10" fmla="*/ 630 w 630"/>
                <a:gd name="T11" fmla="*/ 3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0" h="87">
                  <a:moveTo>
                    <a:pt x="630" y="31"/>
                  </a:moveTo>
                  <a:cubicBezTo>
                    <a:pt x="630" y="26"/>
                    <a:pt x="629" y="21"/>
                    <a:pt x="628" y="15"/>
                  </a:cubicBezTo>
                  <a:cubicBezTo>
                    <a:pt x="362" y="87"/>
                    <a:pt x="99" y="28"/>
                    <a:pt x="1" y="0"/>
                  </a:cubicBezTo>
                  <a:cubicBezTo>
                    <a:pt x="1" y="5"/>
                    <a:pt x="0" y="11"/>
                    <a:pt x="0" y="16"/>
                  </a:cubicBezTo>
                  <a:cubicBezTo>
                    <a:pt x="66" y="35"/>
                    <a:pt x="199" y="65"/>
                    <a:pt x="358" y="65"/>
                  </a:cubicBezTo>
                  <a:cubicBezTo>
                    <a:pt x="444" y="65"/>
                    <a:pt x="537" y="56"/>
                    <a:pt x="63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 rot="19762653">
              <a:off x="683678" y="1858480"/>
              <a:ext cx="544831" cy="1683419"/>
              <a:chOff x="16963" y="1445880"/>
              <a:chExt cx="728598" cy="2251223"/>
            </a:xfrm>
          </p:grpSpPr>
          <p:sp>
            <p:nvSpPr>
              <p:cNvPr id="75" name="Freeform 42"/>
              <p:cNvSpPr/>
              <p:nvPr/>
            </p:nvSpPr>
            <p:spPr bwMode="auto">
              <a:xfrm>
                <a:off x="287585" y="2305330"/>
                <a:ext cx="457976" cy="1391773"/>
              </a:xfrm>
              <a:custGeom>
                <a:avLst/>
                <a:gdLst>
                  <a:gd name="T0" fmla="*/ 73 w 254"/>
                  <a:gd name="T1" fmla="*/ 0 h 772"/>
                  <a:gd name="T2" fmla="*/ 216 w 254"/>
                  <a:gd name="T3" fmla="*/ 772 h 7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54" h="772">
                    <a:moveTo>
                      <a:pt x="73" y="0"/>
                    </a:moveTo>
                    <a:cubicBezTo>
                      <a:pt x="0" y="300"/>
                      <a:pt x="254" y="501"/>
                      <a:pt x="216" y="772"/>
                    </a:cubicBezTo>
                  </a:path>
                </a:pathLst>
              </a:custGeom>
              <a:noFill/>
              <a:ln w="4763" cap="flat">
                <a:solidFill>
                  <a:srgbClr val="4C403C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43"/>
              <p:cNvSpPr/>
              <p:nvPr/>
            </p:nvSpPr>
            <p:spPr bwMode="auto">
              <a:xfrm>
                <a:off x="16963" y="1445880"/>
                <a:ext cx="675069" cy="892162"/>
              </a:xfrm>
              <a:custGeom>
                <a:avLst/>
                <a:gdLst>
                  <a:gd name="T0" fmla="*/ 368 w 374"/>
                  <a:gd name="T1" fmla="*/ 253 h 494"/>
                  <a:gd name="T2" fmla="*/ 173 w 374"/>
                  <a:gd name="T3" fmla="*/ 17 h 494"/>
                  <a:gd name="T4" fmla="*/ 21 w 374"/>
                  <a:gd name="T5" fmla="*/ 240 h 494"/>
                  <a:gd name="T6" fmla="*/ 194 w 374"/>
                  <a:gd name="T7" fmla="*/ 454 h 494"/>
                  <a:gd name="T8" fmla="*/ 192 w 374"/>
                  <a:gd name="T9" fmla="*/ 494 h 494"/>
                  <a:gd name="T10" fmla="*/ 268 w 374"/>
                  <a:gd name="T11" fmla="*/ 484 h 494"/>
                  <a:gd name="T12" fmla="*/ 226 w 374"/>
                  <a:gd name="T13" fmla="*/ 450 h 494"/>
                  <a:gd name="T14" fmla="*/ 368 w 374"/>
                  <a:gd name="T15" fmla="*/ 253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4" h="494">
                    <a:moveTo>
                      <a:pt x="368" y="253"/>
                    </a:moveTo>
                    <a:cubicBezTo>
                      <a:pt x="374" y="104"/>
                      <a:pt x="269" y="0"/>
                      <a:pt x="173" y="17"/>
                    </a:cubicBezTo>
                    <a:cubicBezTo>
                      <a:pt x="77" y="34"/>
                      <a:pt x="0" y="119"/>
                      <a:pt x="21" y="240"/>
                    </a:cubicBezTo>
                    <a:cubicBezTo>
                      <a:pt x="41" y="352"/>
                      <a:pt x="108" y="453"/>
                      <a:pt x="194" y="454"/>
                    </a:cubicBezTo>
                    <a:cubicBezTo>
                      <a:pt x="192" y="494"/>
                      <a:pt x="192" y="494"/>
                      <a:pt x="192" y="494"/>
                    </a:cubicBezTo>
                    <a:cubicBezTo>
                      <a:pt x="268" y="484"/>
                      <a:pt x="268" y="484"/>
                      <a:pt x="268" y="484"/>
                    </a:cubicBezTo>
                    <a:cubicBezTo>
                      <a:pt x="226" y="450"/>
                      <a:pt x="226" y="450"/>
                      <a:pt x="226" y="450"/>
                    </a:cubicBezTo>
                    <a:cubicBezTo>
                      <a:pt x="315" y="430"/>
                      <a:pt x="363" y="372"/>
                      <a:pt x="368" y="253"/>
                    </a:cubicBezTo>
                    <a:close/>
                  </a:path>
                </a:pathLst>
              </a:custGeom>
              <a:solidFill>
                <a:srgbClr val="C0D4BD"/>
              </a:solidFill>
              <a:ln w="4763" cap="flat">
                <a:solidFill>
                  <a:srgbClr val="604C3F"/>
                </a:solidFill>
                <a:prstDash val="solid"/>
                <a:miter lim="800000"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4" name="文本框 3"/>
          <p:cNvSpPr txBox="1"/>
          <p:nvPr/>
        </p:nvSpPr>
        <p:spPr>
          <a:xfrm>
            <a:off x="3623310" y="433705"/>
            <a:ext cx="50685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这篇故事告诉我们要坚持我们自己的特色，不能别什么说什么我们就做什么，因为自己跟别人不一样，就怀疑自己，每个人都有自己不一样的特点。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1" name="Group 4"/>
          <p:cNvGrpSpPr>
            <a:grpSpLocks noChangeAspect="1"/>
          </p:cNvGrpSpPr>
          <p:nvPr/>
        </p:nvGrpSpPr>
        <p:grpSpPr bwMode="auto">
          <a:xfrm>
            <a:off x="131445" y="2645410"/>
            <a:ext cx="2749550" cy="2531745"/>
            <a:chOff x="217" y="333"/>
            <a:chExt cx="1263" cy="1233"/>
          </a:xfrm>
        </p:grpSpPr>
        <p:sp>
          <p:nvSpPr>
            <p:cNvPr id="212" name="Freeform 5"/>
            <p:cNvSpPr/>
            <p:nvPr/>
          </p:nvSpPr>
          <p:spPr bwMode="auto">
            <a:xfrm>
              <a:off x="986" y="1462"/>
              <a:ext cx="235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3" name="Freeform 6"/>
            <p:cNvSpPr/>
            <p:nvPr/>
          </p:nvSpPr>
          <p:spPr bwMode="auto">
            <a:xfrm>
              <a:off x="988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9 w 277"/>
                <a:gd name="T5" fmla="*/ 4 h 48"/>
                <a:gd name="T6" fmla="*/ 211 w 277"/>
                <a:gd name="T7" fmla="*/ 29 h 48"/>
                <a:gd name="T8" fmla="*/ 175 w 277"/>
                <a:gd name="T9" fmla="*/ 9 h 48"/>
                <a:gd name="T10" fmla="*/ 140 w 277"/>
                <a:gd name="T11" fmla="*/ 30 h 48"/>
                <a:gd name="T12" fmla="*/ 103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6" y="37"/>
                    <a:pt x="277" y="16"/>
                  </a:cubicBezTo>
                  <a:cubicBezTo>
                    <a:pt x="270" y="9"/>
                    <a:pt x="260" y="4"/>
                    <a:pt x="249" y="4"/>
                  </a:cubicBezTo>
                  <a:cubicBezTo>
                    <a:pt x="231" y="4"/>
                    <a:pt x="216" y="15"/>
                    <a:pt x="211" y="29"/>
                  </a:cubicBezTo>
                  <a:cubicBezTo>
                    <a:pt x="204" y="17"/>
                    <a:pt x="191" y="9"/>
                    <a:pt x="175" y="9"/>
                  </a:cubicBezTo>
                  <a:cubicBezTo>
                    <a:pt x="160" y="9"/>
                    <a:pt x="146" y="18"/>
                    <a:pt x="140" y="30"/>
                  </a:cubicBezTo>
                  <a:cubicBezTo>
                    <a:pt x="133" y="17"/>
                    <a:pt x="119" y="8"/>
                    <a:pt x="103" y="8"/>
                  </a:cubicBezTo>
                  <a:cubicBezTo>
                    <a:pt x="88" y="8"/>
                    <a:pt x="75" y="15"/>
                    <a:pt x="68" y="26"/>
                  </a:cubicBezTo>
                  <a:cubicBezTo>
                    <a:pt x="63" y="11"/>
                    <a:pt x="48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4" name="Freeform 7"/>
            <p:cNvSpPr/>
            <p:nvPr/>
          </p:nvSpPr>
          <p:spPr bwMode="auto">
            <a:xfrm>
              <a:off x="572" y="1462"/>
              <a:ext cx="234" cy="104"/>
            </a:xfrm>
            <a:custGeom>
              <a:avLst/>
              <a:gdLst>
                <a:gd name="T0" fmla="*/ 3 w 279"/>
                <a:gd name="T1" fmla="*/ 0 h 124"/>
                <a:gd name="T2" fmla="*/ 1 w 279"/>
                <a:gd name="T3" fmla="*/ 83 h 124"/>
                <a:gd name="T4" fmla="*/ 143 w 279"/>
                <a:gd name="T5" fmla="*/ 120 h 124"/>
                <a:gd name="T6" fmla="*/ 279 w 279"/>
                <a:gd name="T7" fmla="*/ 90 h 124"/>
                <a:gd name="T8" fmla="*/ 279 w 279"/>
                <a:gd name="T9" fmla="*/ 17 h 124"/>
                <a:gd name="T10" fmla="*/ 3 w 279"/>
                <a:gd name="T1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9" h="124">
                  <a:moveTo>
                    <a:pt x="3" y="0"/>
                  </a:moveTo>
                  <a:cubicBezTo>
                    <a:pt x="3" y="16"/>
                    <a:pt x="0" y="64"/>
                    <a:pt x="1" y="83"/>
                  </a:cubicBezTo>
                  <a:cubicBezTo>
                    <a:pt x="3" y="117"/>
                    <a:pt x="43" y="115"/>
                    <a:pt x="143" y="120"/>
                  </a:cubicBezTo>
                  <a:cubicBezTo>
                    <a:pt x="243" y="124"/>
                    <a:pt x="279" y="112"/>
                    <a:pt x="279" y="90"/>
                  </a:cubicBezTo>
                  <a:cubicBezTo>
                    <a:pt x="279" y="75"/>
                    <a:pt x="279" y="17"/>
                    <a:pt x="279" y="17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5" name="Freeform 8"/>
            <p:cNvSpPr/>
            <p:nvPr/>
          </p:nvSpPr>
          <p:spPr bwMode="auto">
            <a:xfrm>
              <a:off x="357" y="1062"/>
              <a:ext cx="214" cy="221"/>
            </a:xfrm>
            <a:custGeom>
              <a:avLst/>
              <a:gdLst>
                <a:gd name="T0" fmla="*/ 180 w 254"/>
                <a:gd name="T1" fmla="*/ 0 h 262"/>
                <a:gd name="T2" fmla="*/ 54 w 254"/>
                <a:gd name="T3" fmla="*/ 71 h 262"/>
                <a:gd name="T4" fmla="*/ 133 w 254"/>
                <a:gd name="T5" fmla="*/ 235 h 262"/>
                <a:gd name="T6" fmla="*/ 254 w 254"/>
                <a:gd name="T7" fmla="*/ 172 h 262"/>
                <a:gd name="T8" fmla="*/ 180 w 254"/>
                <a:gd name="T9" fmla="*/ 0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4" h="262">
                  <a:moveTo>
                    <a:pt x="180" y="0"/>
                  </a:moveTo>
                  <a:cubicBezTo>
                    <a:pt x="180" y="0"/>
                    <a:pt x="71" y="62"/>
                    <a:pt x="54" y="71"/>
                  </a:cubicBezTo>
                  <a:cubicBezTo>
                    <a:pt x="0" y="99"/>
                    <a:pt x="71" y="262"/>
                    <a:pt x="133" y="235"/>
                  </a:cubicBezTo>
                  <a:cubicBezTo>
                    <a:pt x="254" y="172"/>
                    <a:pt x="254" y="172"/>
                    <a:pt x="254" y="172"/>
                  </a:cubicBezTo>
                  <a:lnTo>
                    <a:pt x="180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6" name="Freeform 9"/>
            <p:cNvSpPr/>
            <p:nvPr/>
          </p:nvSpPr>
          <p:spPr bwMode="auto">
            <a:xfrm>
              <a:off x="380" y="1126"/>
              <a:ext cx="90" cy="141"/>
            </a:xfrm>
            <a:custGeom>
              <a:avLst/>
              <a:gdLst>
                <a:gd name="T0" fmla="*/ 73 w 107"/>
                <a:gd name="T1" fmla="*/ 123 h 167"/>
                <a:gd name="T2" fmla="*/ 74 w 107"/>
                <a:gd name="T3" fmla="*/ 101 h 167"/>
                <a:gd name="T4" fmla="*/ 49 w 107"/>
                <a:gd name="T5" fmla="*/ 88 h 167"/>
                <a:gd name="T6" fmla="*/ 52 w 107"/>
                <a:gd name="T7" fmla="*/ 59 h 167"/>
                <a:gd name="T8" fmla="*/ 31 w 107"/>
                <a:gd name="T9" fmla="*/ 46 h 167"/>
                <a:gd name="T10" fmla="*/ 40 w 107"/>
                <a:gd name="T11" fmla="*/ 19 h 167"/>
                <a:gd name="T12" fmla="*/ 21 w 107"/>
                <a:gd name="T13" fmla="*/ 0 h 167"/>
                <a:gd name="T14" fmla="*/ 25 w 107"/>
                <a:gd name="T15" fmla="*/ 101 h 167"/>
                <a:gd name="T16" fmla="*/ 25 w 107"/>
                <a:gd name="T17" fmla="*/ 101 h 167"/>
                <a:gd name="T18" fmla="*/ 25 w 107"/>
                <a:gd name="T19" fmla="*/ 102 h 167"/>
                <a:gd name="T20" fmla="*/ 100 w 107"/>
                <a:gd name="T21" fmla="*/ 161 h 167"/>
                <a:gd name="T22" fmla="*/ 103 w 107"/>
                <a:gd name="T23" fmla="*/ 135 h 167"/>
                <a:gd name="T24" fmla="*/ 73 w 107"/>
                <a:gd name="T25" fmla="*/ 123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67">
                  <a:moveTo>
                    <a:pt x="73" y="123"/>
                  </a:moveTo>
                  <a:cubicBezTo>
                    <a:pt x="77" y="116"/>
                    <a:pt x="77" y="108"/>
                    <a:pt x="74" y="101"/>
                  </a:cubicBezTo>
                  <a:cubicBezTo>
                    <a:pt x="70" y="91"/>
                    <a:pt x="60" y="86"/>
                    <a:pt x="49" y="88"/>
                  </a:cubicBezTo>
                  <a:cubicBezTo>
                    <a:pt x="55" y="79"/>
                    <a:pt x="57" y="68"/>
                    <a:pt x="52" y="59"/>
                  </a:cubicBezTo>
                  <a:cubicBezTo>
                    <a:pt x="48" y="50"/>
                    <a:pt x="40" y="46"/>
                    <a:pt x="31" y="46"/>
                  </a:cubicBezTo>
                  <a:cubicBezTo>
                    <a:pt x="38" y="39"/>
                    <a:pt x="42" y="29"/>
                    <a:pt x="40" y="19"/>
                  </a:cubicBezTo>
                  <a:cubicBezTo>
                    <a:pt x="38" y="9"/>
                    <a:pt x="30" y="2"/>
                    <a:pt x="21" y="0"/>
                  </a:cubicBezTo>
                  <a:cubicBezTo>
                    <a:pt x="0" y="18"/>
                    <a:pt x="7" y="63"/>
                    <a:pt x="25" y="101"/>
                  </a:cubicBezTo>
                  <a:cubicBezTo>
                    <a:pt x="25" y="101"/>
                    <a:pt x="25" y="101"/>
                    <a:pt x="25" y="101"/>
                  </a:cubicBezTo>
                  <a:cubicBezTo>
                    <a:pt x="25" y="101"/>
                    <a:pt x="25" y="101"/>
                    <a:pt x="25" y="102"/>
                  </a:cubicBezTo>
                  <a:cubicBezTo>
                    <a:pt x="43" y="138"/>
                    <a:pt x="72" y="167"/>
                    <a:pt x="100" y="161"/>
                  </a:cubicBezTo>
                  <a:cubicBezTo>
                    <a:pt x="105" y="153"/>
                    <a:pt x="107" y="144"/>
                    <a:pt x="103" y="135"/>
                  </a:cubicBezTo>
                  <a:cubicBezTo>
                    <a:pt x="98" y="124"/>
                    <a:pt x="86" y="120"/>
                    <a:pt x="73" y="12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7" name="Freeform 10"/>
            <p:cNvSpPr/>
            <p:nvPr/>
          </p:nvSpPr>
          <p:spPr bwMode="auto">
            <a:xfrm>
              <a:off x="494" y="1019"/>
              <a:ext cx="109" cy="201"/>
            </a:xfrm>
            <a:custGeom>
              <a:avLst/>
              <a:gdLst>
                <a:gd name="T0" fmla="*/ 114 w 130"/>
                <a:gd name="T1" fmla="*/ 0 h 240"/>
                <a:gd name="T2" fmla="*/ 13 w 130"/>
                <a:gd name="T3" fmla="*/ 53 h 240"/>
                <a:gd name="T4" fmla="*/ 87 w 130"/>
                <a:gd name="T5" fmla="*/ 240 h 240"/>
                <a:gd name="T6" fmla="*/ 130 w 130"/>
                <a:gd name="T7" fmla="*/ 229 h 240"/>
                <a:gd name="T8" fmla="*/ 114 w 130"/>
                <a:gd name="T9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240">
                  <a:moveTo>
                    <a:pt x="114" y="0"/>
                  </a:moveTo>
                  <a:cubicBezTo>
                    <a:pt x="114" y="0"/>
                    <a:pt x="25" y="45"/>
                    <a:pt x="13" y="53"/>
                  </a:cubicBezTo>
                  <a:cubicBezTo>
                    <a:pt x="0" y="61"/>
                    <a:pt x="67" y="221"/>
                    <a:pt x="87" y="240"/>
                  </a:cubicBezTo>
                  <a:cubicBezTo>
                    <a:pt x="130" y="229"/>
                    <a:pt x="130" y="229"/>
                    <a:pt x="130" y="229"/>
                  </a:cubicBezTo>
                  <a:lnTo>
                    <a:pt x="114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8" name="Freeform 11"/>
            <p:cNvSpPr/>
            <p:nvPr/>
          </p:nvSpPr>
          <p:spPr bwMode="auto">
            <a:xfrm>
              <a:off x="1206" y="1018"/>
              <a:ext cx="187" cy="184"/>
            </a:xfrm>
            <a:custGeom>
              <a:avLst/>
              <a:gdLst>
                <a:gd name="T0" fmla="*/ 21 w 222"/>
                <a:gd name="T1" fmla="*/ 0 h 219"/>
                <a:gd name="T2" fmla="*/ 162 w 222"/>
                <a:gd name="T3" fmla="*/ 32 h 219"/>
                <a:gd name="T4" fmla="*/ 133 w 222"/>
                <a:gd name="T5" fmla="*/ 212 h 219"/>
                <a:gd name="T6" fmla="*/ 0 w 222"/>
                <a:gd name="T7" fmla="*/ 186 h 219"/>
                <a:gd name="T8" fmla="*/ 21 w 222"/>
                <a:gd name="T9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2" h="219">
                  <a:moveTo>
                    <a:pt x="21" y="0"/>
                  </a:moveTo>
                  <a:cubicBezTo>
                    <a:pt x="21" y="0"/>
                    <a:pt x="144" y="28"/>
                    <a:pt x="162" y="32"/>
                  </a:cubicBezTo>
                  <a:cubicBezTo>
                    <a:pt x="222" y="43"/>
                    <a:pt x="200" y="219"/>
                    <a:pt x="133" y="212"/>
                  </a:cubicBezTo>
                  <a:cubicBezTo>
                    <a:pt x="0" y="186"/>
                    <a:pt x="0" y="186"/>
                    <a:pt x="0" y="186"/>
                  </a:cubicBezTo>
                  <a:lnTo>
                    <a:pt x="21" y="0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9" name="Freeform 12"/>
            <p:cNvSpPr/>
            <p:nvPr/>
          </p:nvSpPr>
          <p:spPr bwMode="auto">
            <a:xfrm>
              <a:off x="1315" y="1046"/>
              <a:ext cx="60" cy="150"/>
            </a:xfrm>
            <a:custGeom>
              <a:avLst/>
              <a:gdLst>
                <a:gd name="T0" fmla="*/ 25 w 72"/>
                <a:gd name="T1" fmla="*/ 133 h 178"/>
                <a:gd name="T2" fmla="*/ 18 w 72"/>
                <a:gd name="T3" fmla="*/ 113 h 178"/>
                <a:gd name="T4" fmla="*/ 39 w 72"/>
                <a:gd name="T5" fmla="*/ 93 h 178"/>
                <a:gd name="T6" fmla="*/ 27 w 72"/>
                <a:gd name="T7" fmla="*/ 66 h 178"/>
                <a:gd name="T8" fmla="*/ 44 w 72"/>
                <a:gd name="T9" fmla="*/ 47 h 178"/>
                <a:gd name="T10" fmla="*/ 28 w 72"/>
                <a:gd name="T11" fmla="*/ 25 h 178"/>
                <a:gd name="T12" fmla="*/ 41 w 72"/>
                <a:gd name="T13" fmla="*/ 0 h 178"/>
                <a:gd name="T14" fmla="*/ 66 w 72"/>
                <a:gd name="T15" fmla="*/ 99 h 178"/>
                <a:gd name="T16" fmla="*/ 65 w 72"/>
                <a:gd name="T17" fmla="*/ 99 h 178"/>
                <a:gd name="T18" fmla="*/ 66 w 72"/>
                <a:gd name="T19" fmla="*/ 99 h 178"/>
                <a:gd name="T20" fmla="*/ 11 w 72"/>
                <a:gd name="T21" fmla="*/ 178 h 178"/>
                <a:gd name="T22" fmla="*/ 1 w 72"/>
                <a:gd name="T23" fmla="*/ 154 h 178"/>
                <a:gd name="T24" fmla="*/ 25 w 72"/>
                <a:gd name="T25" fmla="*/ 133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2" h="178">
                  <a:moveTo>
                    <a:pt x="25" y="133"/>
                  </a:moveTo>
                  <a:cubicBezTo>
                    <a:pt x="20" y="127"/>
                    <a:pt x="18" y="120"/>
                    <a:pt x="18" y="113"/>
                  </a:cubicBezTo>
                  <a:cubicBezTo>
                    <a:pt x="20" y="102"/>
                    <a:pt x="28" y="94"/>
                    <a:pt x="39" y="93"/>
                  </a:cubicBezTo>
                  <a:cubicBezTo>
                    <a:pt x="31" y="86"/>
                    <a:pt x="26" y="76"/>
                    <a:pt x="27" y="66"/>
                  </a:cubicBezTo>
                  <a:cubicBezTo>
                    <a:pt x="29" y="57"/>
                    <a:pt x="36" y="50"/>
                    <a:pt x="44" y="47"/>
                  </a:cubicBezTo>
                  <a:cubicBezTo>
                    <a:pt x="35" y="43"/>
                    <a:pt x="29" y="35"/>
                    <a:pt x="28" y="25"/>
                  </a:cubicBezTo>
                  <a:cubicBezTo>
                    <a:pt x="27" y="15"/>
                    <a:pt x="32" y="5"/>
                    <a:pt x="41" y="0"/>
                  </a:cubicBezTo>
                  <a:cubicBezTo>
                    <a:pt x="65" y="12"/>
                    <a:pt x="72" y="57"/>
                    <a:pt x="66" y="99"/>
                  </a:cubicBezTo>
                  <a:cubicBezTo>
                    <a:pt x="65" y="99"/>
                    <a:pt x="65" y="99"/>
                    <a:pt x="65" y="99"/>
                  </a:cubicBezTo>
                  <a:cubicBezTo>
                    <a:pt x="65" y="99"/>
                    <a:pt x="65" y="99"/>
                    <a:pt x="66" y="99"/>
                  </a:cubicBezTo>
                  <a:cubicBezTo>
                    <a:pt x="59" y="139"/>
                    <a:pt x="40" y="175"/>
                    <a:pt x="11" y="178"/>
                  </a:cubicBezTo>
                  <a:cubicBezTo>
                    <a:pt x="4" y="172"/>
                    <a:pt x="0" y="163"/>
                    <a:pt x="1" y="154"/>
                  </a:cubicBezTo>
                  <a:cubicBezTo>
                    <a:pt x="2" y="142"/>
                    <a:pt x="13" y="134"/>
                    <a:pt x="25" y="133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0" name="Freeform 13"/>
            <p:cNvSpPr/>
            <p:nvPr/>
          </p:nvSpPr>
          <p:spPr bwMode="auto">
            <a:xfrm>
              <a:off x="1133" y="998"/>
              <a:ext cx="107" cy="190"/>
            </a:xfrm>
            <a:custGeom>
              <a:avLst/>
              <a:gdLst>
                <a:gd name="T0" fmla="*/ 0 w 127"/>
                <a:gd name="T1" fmla="*/ 0 h 225"/>
                <a:gd name="T2" fmla="*/ 113 w 127"/>
                <a:gd name="T3" fmla="*/ 22 h 225"/>
                <a:gd name="T4" fmla="*/ 96 w 127"/>
                <a:gd name="T5" fmla="*/ 223 h 225"/>
                <a:gd name="T6" fmla="*/ 51 w 127"/>
                <a:gd name="T7" fmla="*/ 225 h 225"/>
                <a:gd name="T8" fmla="*/ 0 w 127"/>
                <a:gd name="T9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25">
                  <a:moveTo>
                    <a:pt x="0" y="0"/>
                  </a:moveTo>
                  <a:cubicBezTo>
                    <a:pt x="0" y="0"/>
                    <a:pt x="98" y="18"/>
                    <a:pt x="113" y="22"/>
                  </a:cubicBezTo>
                  <a:cubicBezTo>
                    <a:pt x="127" y="27"/>
                    <a:pt x="108" y="199"/>
                    <a:pt x="96" y="223"/>
                  </a:cubicBezTo>
                  <a:cubicBezTo>
                    <a:pt x="51" y="225"/>
                    <a:pt x="51" y="225"/>
                    <a:pt x="51" y="22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1" name="Freeform 14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2" name="Freeform 15"/>
            <p:cNvSpPr/>
            <p:nvPr/>
          </p:nvSpPr>
          <p:spPr bwMode="auto">
            <a:xfrm>
              <a:off x="578" y="1168"/>
              <a:ext cx="602" cy="52"/>
            </a:xfrm>
            <a:custGeom>
              <a:avLst/>
              <a:gdLst>
                <a:gd name="T0" fmla="*/ 0 w 716"/>
                <a:gd name="T1" fmla="*/ 20 h 61"/>
                <a:gd name="T2" fmla="*/ 0 w 716"/>
                <a:gd name="T3" fmla="*/ 47 h 61"/>
                <a:gd name="T4" fmla="*/ 295 w 716"/>
                <a:gd name="T5" fmla="*/ 61 h 61"/>
                <a:gd name="T6" fmla="*/ 716 w 716"/>
                <a:gd name="T7" fmla="*/ 27 h 61"/>
                <a:gd name="T8" fmla="*/ 712 w 716"/>
                <a:gd name="T9" fmla="*/ 0 h 61"/>
                <a:gd name="T10" fmla="*/ 0 w 716"/>
                <a:gd name="T11" fmla="*/ 2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16" h="61">
                  <a:moveTo>
                    <a:pt x="0" y="20"/>
                  </a:moveTo>
                  <a:cubicBezTo>
                    <a:pt x="0" y="29"/>
                    <a:pt x="0" y="39"/>
                    <a:pt x="0" y="47"/>
                  </a:cubicBezTo>
                  <a:cubicBezTo>
                    <a:pt x="36" y="51"/>
                    <a:pt x="150" y="61"/>
                    <a:pt x="295" y="61"/>
                  </a:cubicBezTo>
                  <a:cubicBezTo>
                    <a:pt x="421" y="61"/>
                    <a:pt x="572" y="53"/>
                    <a:pt x="716" y="27"/>
                  </a:cubicBezTo>
                  <a:cubicBezTo>
                    <a:pt x="715" y="19"/>
                    <a:pt x="713" y="10"/>
                    <a:pt x="712" y="0"/>
                  </a:cubicBezTo>
                  <a:cubicBezTo>
                    <a:pt x="403" y="56"/>
                    <a:pt x="63" y="26"/>
                    <a:pt x="0" y="20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3" name="Freeform 16"/>
            <p:cNvSpPr/>
            <p:nvPr/>
          </p:nvSpPr>
          <p:spPr bwMode="auto">
            <a:xfrm>
              <a:off x="580" y="1122"/>
              <a:ext cx="594" cy="51"/>
            </a:xfrm>
            <a:custGeom>
              <a:avLst/>
              <a:gdLst>
                <a:gd name="T0" fmla="*/ 1 w 706"/>
                <a:gd name="T1" fmla="*/ 19 h 60"/>
                <a:gd name="T2" fmla="*/ 0 w 706"/>
                <a:gd name="T3" fmla="*/ 46 h 60"/>
                <a:gd name="T4" fmla="*/ 293 w 706"/>
                <a:gd name="T5" fmla="*/ 60 h 60"/>
                <a:gd name="T6" fmla="*/ 706 w 706"/>
                <a:gd name="T7" fmla="*/ 27 h 60"/>
                <a:gd name="T8" fmla="*/ 702 w 706"/>
                <a:gd name="T9" fmla="*/ 0 h 60"/>
                <a:gd name="T10" fmla="*/ 1 w 706"/>
                <a:gd name="T11" fmla="*/ 1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6" h="60">
                  <a:moveTo>
                    <a:pt x="1" y="19"/>
                  </a:moveTo>
                  <a:cubicBezTo>
                    <a:pt x="1" y="28"/>
                    <a:pt x="0" y="37"/>
                    <a:pt x="0" y="46"/>
                  </a:cubicBezTo>
                  <a:cubicBezTo>
                    <a:pt x="39" y="50"/>
                    <a:pt x="150" y="60"/>
                    <a:pt x="293" y="60"/>
                  </a:cubicBezTo>
                  <a:cubicBezTo>
                    <a:pt x="417" y="60"/>
                    <a:pt x="564" y="52"/>
                    <a:pt x="706" y="27"/>
                  </a:cubicBezTo>
                  <a:cubicBezTo>
                    <a:pt x="705" y="18"/>
                    <a:pt x="703" y="9"/>
                    <a:pt x="702" y="0"/>
                  </a:cubicBezTo>
                  <a:cubicBezTo>
                    <a:pt x="399" y="53"/>
                    <a:pt x="70" y="26"/>
                    <a:pt x="1" y="19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4" name="Freeform 17"/>
            <p:cNvSpPr/>
            <p:nvPr/>
          </p:nvSpPr>
          <p:spPr bwMode="auto">
            <a:xfrm>
              <a:off x="582" y="1076"/>
              <a:ext cx="585" cy="49"/>
            </a:xfrm>
            <a:custGeom>
              <a:avLst/>
              <a:gdLst>
                <a:gd name="T0" fmla="*/ 695 w 695"/>
                <a:gd name="T1" fmla="*/ 27 h 58"/>
                <a:gd name="T2" fmla="*/ 690 w 695"/>
                <a:gd name="T3" fmla="*/ 0 h 58"/>
                <a:gd name="T4" fmla="*/ 2 w 695"/>
                <a:gd name="T5" fmla="*/ 18 h 58"/>
                <a:gd name="T6" fmla="*/ 0 w 695"/>
                <a:gd name="T7" fmla="*/ 45 h 58"/>
                <a:gd name="T8" fmla="*/ 290 w 695"/>
                <a:gd name="T9" fmla="*/ 58 h 58"/>
                <a:gd name="T10" fmla="*/ 695 w 695"/>
                <a:gd name="T11" fmla="*/ 27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5" h="58">
                  <a:moveTo>
                    <a:pt x="695" y="27"/>
                  </a:moveTo>
                  <a:cubicBezTo>
                    <a:pt x="693" y="18"/>
                    <a:pt x="692" y="9"/>
                    <a:pt x="690" y="0"/>
                  </a:cubicBezTo>
                  <a:cubicBezTo>
                    <a:pt x="395" y="51"/>
                    <a:pt x="77" y="25"/>
                    <a:pt x="2" y="18"/>
                  </a:cubicBezTo>
                  <a:cubicBezTo>
                    <a:pt x="1" y="27"/>
                    <a:pt x="1" y="36"/>
                    <a:pt x="0" y="45"/>
                  </a:cubicBezTo>
                  <a:cubicBezTo>
                    <a:pt x="42" y="49"/>
                    <a:pt x="151" y="58"/>
                    <a:pt x="290" y="58"/>
                  </a:cubicBezTo>
                  <a:cubicBezTo>
                    <a:pt x="411" y="58"/>
                    <a:pt x="555" y="51"/>
                    <a:pt x="695" y="27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5" name="Freeform 18"/>
            <p:cNvSpPr/>
            <p:nvPr/>
          </p:nvSpPr>
          <p:spPr bwMode="auto">
            <a:xfrm>
              <a:off x="586" y="1030"/>
              <a:ext cx="572" cy="48"/>
            </a:xfrm>
            <a:custGeom>
              <a:avLst/>
              <a:gdLst>
                <a:gd name="T0" fmla="*/ 681 w 681"/>
                <a:gd name="T1" fmla="*/ 26 h 56"/>
                <a:gd name="T2" fmla="*/ 675 w 681"/>
                <a:gd name="T3" fmla="*/ 0 h 56"/>
                <a:gd name="T4" fmla="*/ 2 w 681"/>
                <a:gd name="T5" fmla="*/ 16 h 56"/>
                <a:gd name="T6" fmla="*/ 0 w 681"/>
                <a:gd name="T7" fmla="*/ 43 h 56"/>
                <a:gd name="T8" fmla="*/ 286 w 681"/>
                <a:gd name="T9" fmla="*/ 56 h 56"/>
                <a:gd name="T10" fmla="*/ 681 w 681"/>
                <a:gd name="T11" fmla="*/ 2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1" h="56">
                  <a:moveTo>
                    <a:pt x="681" y="26"/>
                  </a:moveTo>
                  <a:cubicBezTo>
                    <a:pt x="679" y="17"/>
                    <a:pt x="677" y="8"/>
                    <a:pt x="675" y="0"/>
                  </a:cubicBezTo>
                  <a:cubicBezTo>
                    <a:pt x="388" y="47"/>
                    <a:pt x="84" y="23"/>
                    <a:pt x="2" y="16"/>
                  </a:cubicBezTo>
                  <a:cubicBezTo>
                    <a:pt x="2" y="24"/>
                    <a:pt x="1" y="33"/>
                    <a:pt x="0" y="43"/>
                  </a:cubicBezTo>
                  <a:cubicBezTo>
                    <a:pt x="44" y="47"/>
                    <a:pt x="152" y="56"/>
                    <a:pt x="286" y="56"/>
                  </a:cubicBezTo>
                  <a:cubicBezTo>
                    <a:pt x="405" y="56"/>
                    <a:pt x="545" y="49"/>
                    <a:pt x="681" y="26"/>
                  </a:cubicBezTo>
                  <a:close/>
                </a:path>
              </a:pathLst>
            </a:custGeom>
            <a:solidFill>
              <a:srgbClr val="C0D4B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6" name="Freeform 19"/>
            <p:cNvSpPr/>
            <p:nvPr/>
          </p:nvSpPr>
          <p:spPr bwMode="auto">
            <a:xfrm>
              <a:off x="572" y="945"/>
              <a:ext cx="616" cy="375"/>
            </a:xfrm>
            <a:custGeom>
              <a:avLst/>
              <a:gdLst>
                <a:gd name="T0" fmla="*/ 22 w 733"/>
                <a:gd name="T1" fmla="*/ 88 h 446"/>
                <a:gd name="T2" fmla="*/ 10 w 733"/>
                <a:gd name="T3" fmla="*/ 387 h 446"/>
                <a:gd name="T4" fmla="*/ 733 w 733"/>
                <a:gd name="T5" fmla="*/ 365 h 446"/>
                <a:gd name="T6" fmla="*/ 679 w 733"/>
                <a:gd name="T7" fmla="*/ 60 h 446"/>
                <a:gd name="T8" fmla="*/ 22 w 733"/>
                <a:gd name="T9" fmla="*/ 88 h 4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3" h="446">
                  <a:moveTo>
                    <a:pt x="22" y="88"/>
                  </a:moveTo>
                  <a:cubicBezTo>
                    <a:pt x="22" y="88"/>
                    <a:pt x="0" y="328"/>
                    <a:pt x="10" y="387"/>
                  </a:cubicBezTo>
                  <a:cubicBezTo>
                    <a:pt x="10" y="387"/>
                    <a:pt x="544" y="446"/>
                    <a:pt x="733" y="365"/>
                  </a:cubicBezTo>
                  <a:cubicBezTo>
                    <a:pt x="733" y="365"/>
                    <a:pt x="705" y="120"/>
                    <a:pt x="679" y="60"/>
                  </a:cubicBezTo>
                  <a:cubicBezTo>
                    <a:pt x="653" y="0"/>
                    <a:pt x="22" y="88"/>
                    <a:pt x="22" y="88"/>
                  </a:cubicBezTo>
                  <a:close/>
                </a:path>
              </a:pathLst>
            </a:custGeom>
            <a:noFill/>
            <a:ln w="6350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7" name="Freeform 20"/>
            <p:cNvSpPr/>
            <p:nvPr/>
          </p:nvSpPr>
          <p:spPr bwMode="auto">
            <a:xfrm>
              <a:off x="554" y="1003"/>
              <a:ext cx="669" cy="502"/>
            </a:xfrm>
            <a:custGeom>
              <a:avLst/>
              <a:gdLst>
                <a:gd name="T0" fmla="*/ 754 w 796"/>
                <a:gd name="T1" fmla="*/ 248 h 598"/>
                <a:gd name="T2" fmla="*/ 673 w 796"/>
                <a:gd name="T3" fmla="*/ 269 h 598"/>
                <a:gd name="T4" fmla="*/ 663 w 796"/>
                <a:gd name="T5" fmla="*/ 0 h 598"/>
                <a:gd name="T6" fmla="*/ 602 w 796"/>
                <a:gd name="T7" fmla="*/ 2 h 598"/>
                <a:gd name="T8" fmla="*/ 612 w 796"/>
                <a:gd name="T9" fmla="*/ 278 h 598"/>
                <a:gd name="T10" fmla="*/ 191 w 796"/>
                <a:gd name="T11" fmla="*/ 293 h 598"/>
                <a:gd name="T12" fmla="*/ 191 w 796"/>
                <a:gd name="T13" fmla="*/ 1 h 598"/>
                <a:gd name="T14" fmla="*/ 130 w 796"/>
                <a:gd name="T15" fmla="*/ 1 h 598"/>
                <a:gd name="T16" fmla="*/ 130 w 796"/>
                <a:gd name="T17" fmla="*/ 287 h 598"/>
                <a:gd name="T18" fmla="*/ 24 w 796"/>
                <a:gd name="T19" fmla="*/ 269 h 598"/>
                <a:gd name="T20" fmla="*/ 22 w 796"/>
                <a:gd name="T21" fmla="*/ 575 h 598"/>
                <a:gd name="T22" fmla="*/ 304 w 796"/>
                <a:gd name="T23" fmla="*/ 578 h 598"/>
                <a:gd name="T24" fmla="*/ 309 w 796"/>
                <a:gd name="T25" fmla="*/ 493 h 598"/>
                <a:gd name="T26" fmla="*/ 508 w 796"/>
                <a:gd name="T27" fmla="*/ 492 h 598"/>
                <a:gd name="T28" fmla="*/ 516 w 796"/>
                <a:gd name="T29" fmla="*/ 580 h 598"/>
                <a:gd name="T30" fmla="*/ 796 w 796"/>
                <a:gd name="T31" fmla="*/ 570 h 598"/>
                <a:gd name="T32" fmla="*/ 754 w 796"/>
                <a:gd name="T33" fmla="*/ 248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6" h="598">
                  <a:moveTo>
                    <a:pt x="754" y="248"/>
                  </a:moveTo>
                  <a:cubicBezTo>
                    <a:pt x="739" y="254"/>
                    <a:pt x="710" y="262"/>
                    <a:pt x="673" y="269"/>
                  </a:cubicBezTo>
                  <a:cubicBezTo>
                    <a:pt x="663" y="0"/>
                    <a:pt x="663" y="0"/>
                    <a:pt x="663" y="0"/>
                  </a:cubicBezTo>
                  <a:cubicBezTo>
                    <a:pt x="602" y="2"/>
                    <a:pt x="602" y="2"/>
                    <a:pt x="602" y="2"/>
                  </a:cubicBezTo>
                  <a:cubicBezTo>
                    <a:pt x="612" y="278"/>
                    <a:pt x="612" y="278"/>
                    <a:pt x="612" y="278"/>
                  </a:cubicBezTo>
                  <a:cubicBezTo>
                    <a:pt x="500" y="294"/>
                    <a:pt x="342" y="305"/>
                    <a:pt x="191" y="293"/>
                  </a:cubicBezTo>
                  <a:cubicBezTo>
                    <a:pt x="191" y="1"/>
                    <a:pt x="191" y="1"/>
                    <a:pt x="191" y="1"/>
                  </a:cubicBezTo>
                  <a:cubicBezTo>
                    <a:pt x="130" y="1"/>
                    <a:pt x="130" y="1"/>
                    <a:pt x="130" y="1"/>
                  </a:cubicBezTo>
                  <a:cubicBezTo>
                    <a:pt x="130" y="287"/>
                    <a:pt x="130" y="287"/>
                    <a:pt x="130" y="287"/>
                  </a:cubicBezTo>
                  <a:cubicBezTo>
                    <a:pt x="94" y="283"/>
                    <a:pt x="58" y="277"/>
                    <a:pt x="24" y="269"/>
                  </a:cubicBezTo>
                  <a:cubicBezTo>
                    <a:pt x="24" y="269"/>
                    <a:pt x="0" y="562"/>
                    <a:pt x="22" y="575"/>
                  </a:cubicBezTo>
                  <a:cubicBezTo>
                    <a:pt x="43" y="589"/>
                    <a:pt x="296" y="598"/>
                    <a:pt x="304" y="578"/>
                  </a:cubicBezTo>
                  <a:cubicBezTo>
                    <a:pt x="311" y="560"/>
                    <a:pt x="309" y="493"/>
                    <a:pt x="309" y="493"/>
                  </a:cubicBezTo>
                  <a:cubicBezTo>
                    <a:pt x="333" y="503"/>
                    <a:pt x="490" y="492"/>
                    <a:pt x="508" y="492"/>
                  </a:cubicBezTo>
                  <a:cubicBezTo>
                    <a:pt x="519" y="492"/>
                    <a:pt x="506" y="578"/>
                    <a:pt x="516" y="580"/>
                  </a:cubicBezTo>
                  <a:cubicBezTo>
                    <a:pt x="551" y="590"/>
                    <a:pt x="796" y="597"/>
                    <a:pt x="796" y="570"/>
                  </a:cubicBezTo>
                  <a:cubicBezTo>
                    <a:pt x="796" y="543"/>
                    <a:pt x="773" y="324"/>
                    <a:pt x="754" y="248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8" name="Freeform 21"/>
            <p:cNvSpPr/>
            <p:nvPr/>
          </p:nvSpPr>
          <p:spPr bwMode="auto">
            <a:xfrm>
              <a:off x="1108" y="372"/>
              <a:ext cx="372" cy="647"/>
            </a:xfrm>
            <a:custGeom>
              <a:avLst/>
              <a:gdLst>
                <a:gd name="T0" fmla="*/ 0 w 442"/>
                <a:gd name="T1" fmla="*/ 226 h 769"/>
                <a:gd name="T2" fmla="*/ 418 w 442"/>
                <a:gd name="T3" fmla="*/ 422 h 769"/>
                <a:gd name="T4" fmla="*/ 64 w 442"/>
                <a:gd name="T5" fmla="*/ 704 h 769"/>
                <a:gd name="T6" fmla="*/ 0 w 442"/>
                <a:gd name="T7" fmla="*/ 226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42" h="769">
                  <a:moveTo>
                    <a:pt x="0" y="226"/>
                  </a:moveTo>
                  <a:cubicBezTo>
                    <a:pt x="86" y="171"/>
                    <a:pt x="388" y="0"/>
                    <a:pt x="418" y="422"/>
                  </a:cubicBezTo>
                  <a:cubicBezTo>
                    <a:pt x="442" y="769"/>
                    <a:pt x="199" y="746"/>
                    <a:pt x="64" y="704"/>
                  </a:cubicBezTo>
                  <a:lnTo>
                    <a:pt x="0" y="22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9" name="Freeform 22"/>
            <p:cNvSpPr/>
            <p:nvPr/>
          </p:nvSpPr>
          <p:spPr bwMode="auto">
            <a:xfrm>
              <a:off x="1132" y="461"/>
              <a:ext cx="285" cy="501"/>
            </a:xfrm>
            <a:custGeom>
              <a:avLst/>
              <a:gdLst>
                <a:gd name="T0" fmla="*/ 0 w 340"/>
                <a:gd name="T1" fmla="*/ 175 h 596"/>
                <a:gd name="T2" fmla="*/ 321 w 340"/>
                <a:gd name="T3" fmla="*/ 327 h 596"/>
                <a:gd name="T4" fmla="*/ 49 w 340"/>
                <a:gd name="T5" fmla="*/ 546 h 596"/>
                <a:gd name="T6" fmla="*/ 0 w 340"/>
                <a:gd name="T7" fmla="*/ 175 h 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0" h="596">
                  <a:moveTo>
                    <a:pt x="0" y="175"/>
                  </a:moveTo>
                  <a:cubicBezTo>
                    <a:pt x="66" y="132"/>
                    <a:pt x="298" y="0"/>
                    <a:pt x="321" y="327"/>
                  </a:cubicBezTo>
                  <a:cubicBezTo>
                    <a:pt x="340" y="596"/>
                    <a:pt x="153" y="579"/>
                    <a:pt x="49" y="546"/>
                  </a:cubicBezTo>
                  <a:lnTo>
                    <a:pt x="0" y="175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0" name="Freeform 23"/>
            <p:cNvSpPr/>
            <p:nvPr/>
          </p:nvSpPr>
          <p:spPr bwMode="auto">
            <a:xfrm>
              <a:off x="217" y="333"/>
              <a:ext cx="395" cy="643"/>
            </a:xfrm>
            <a:custGeom>
              <a:avLst/>
              <a:gdLst>
                <a:gd name="T0" fmla="*/ 469 w 469"/>
                <a:gd name="T1" fmla="*/ 246 h 764"/>
                <a:gd name="T2" fmla="*/ 42 w 469"/>
                <a:gd name="T3" fmla="*/ 419 h 764"/>
                <a:gd name="T4" fmla="*/ 381 w 469"/>
                <a:gd name="T5" fmla="*/ 719 h 764"/>
                <a:gd name="T6" fmla="*/ 469 w 469"/>
                <a:gd name="T7" fmla="*/ 246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9" h="764">
                  <a:moveTo>
                    <a:pt x="469" y="246"/>
                  </a:moveTo>
                  <a:cubicBezTo>
                    <a:pt x="386" y="186"/>
                    <a:pt x="94" y="0"/>
                    <a:pt x="42" y="419"/>
                  </a:cubicBezTo>
                  <a:cubicBezTo>
                    <a:pt x="0" y="764"/>
                    <a:pt x="243" y="755"/>
                    <a:pt x="381" y="719"/>
                  </a:cubicBezTo>
                  <a:lnTo>
                    <a:pt x="469" y="246"/>
                  </a:ln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1" name="Freeform 24"/>
            <p:cNvSpPr/>
            <p:nvPr/>
          </p:nvSpPr>
          <p:spPr bwMode="auto">
            <a:xfrm>
              <a:off x="283" y="424"/>
              <a:ext cx="303" cy="500"/>
            </a:xfrm>
            <a:custGeom>
              <a:avLst/>
              <a:gdLst>
                <a:gd name="T0" fmla="*/ 360 w 360"/>
                <a:gd name="T1" fmla="*/ 191 h 594"/>
                <a:gd name="T2" fmla="*/ 32 w 360"/>
                <a:gd name="T3" fmla="*/ 326 h 594"/>
                <a:gd name="T4" fmla="*/ 292 w 360"/>
                <a:gd name="T5" fmla="*/ 558 h 594"/>
                <a:gd name="T6" fmla="*/ 360 w 360"/>
                <a:gd name="T7" fmla="*/ 191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0" h="594">
                  <a:moveTo>
                    <a:pt x="360" y="191"/>
                  </a:moveTo>
                  <a:cubicBezTo>
                    <a:pt x="296" y="145"/>
                    <a:pt x="72" y="0"/>
                    <a:pt x="32" y="326"/>
                  </a:cubicBezTo>
                  <a:cubicBezTo>
                    <a:pt x="0" y="594"/>
                    <a:pt x="187" y="586"/>
                    <a:pt x="292" y="558"/>
                  </a:cubicBezTo>
                  <a:lnTo>
                    <a:pt x="360" y="191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2" name="Freeform 25"/>
            <p:cNvSpPr/>
            <p:nvPr/>
          </p:nvSpPr>
          <p:spPr bwMode="auto">
            <a:xfrm>
              <a:off x="434" y="486"/>
              <a:ext cx="823" cy="646"/>
            </a:xfrm>
            <a:custGeom>
              <a:avLst/>
              <a:gdLst>
                <a:gd name="T0" fmla="*/ 475 w 979"/>
                <a:gd name="T1" fmla="*/ 14 h 768"/>
                <a:gd name="T2" fmla="*/ 948 w 979"/>
                <a:gd name="T3" fmla="*/ 389 h 768"/>
                <a:gd name="T4" fmla="*/ 477 w 979"/>
                <a:gd name="T5" fmla="*/ 649 h 768"/>
                <a:gd name="T6" fmla="*/ 48 w 979"/>
                <a:gd name="T7" fmla="*/ 351 h 768"/>
                <a:gd name="T8" fmla="*/ 475 w 979"/>
                <a:gd name="T9" fmla="*/ 14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768">
                  <a:moveTo>
                    <a:pt x="475" y="14"/>
                  </a:moveTo>
                  <a:cubicBezTo>
                    <a:pt x="673" y="28"/>
                    <a:pt x="979" y="0"/>
                    <a:pt x="948" y="389"/>
                  </a:cubicBezTo>
                  <a:cubicBezTo>
                    <a:pt x="919" y="768"/>
                    <a:pt x="688" y="667"/>
                    <a:pt x="477" y="649"/>
                  </a:cubicBezTo>
                  <a:cubicBezTo>
                    <a:pt x="265" y="631"/>
                    <a:pt x="0" y="693"/>
                    <a:pt x="48" y="351"/>
                  </a:cubicBezTo>
                  <a:cubicBezTo>
                    <a:pt x="88" y="61"/>
                    <a:pt x="207" y="10"/>
                    <a:pt x="475" y="14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051" y="770"/>
              <a:ext cx="111" cy="111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4" name="Freeform 27"/>
            <p:cNvSpPr/>
            <p:nvPr/>
          </p:nvSpPr>
          <p:spPr bwMode="auto">
            <a:xfrm>
              <a:off x="931" y="856"/>
              <a:ext cx="118" cy="93"/>
            </a:xfrm>
            <a:custGeom>
              <a:avLst/>
              <a:gdLst>
                <a:gd name="T0" fmla="*/ 13 w 140"/>
                <a:gd name="T1" fmla="*/ 50 h 110"/>
                <a:gd name="T2" fmla="*/ 140 w 140"/>
                <a:gd name="T3" fmla="*/ 0 h 110"/>
                <a:gd name="T4" fmla="*/ 0 w 140"/>
                <a:gd name="T5" fmla="*/ 96 h 110"/>
                <a:gd name="T6" fmla="*/ 13 w 140"/>
                <a:gd name="T7" fmla="*/ 5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10">
                  <a:moveTo>
                    <a:pt x="13" y="50"/>
                  </a:moveTo>
                  <a:cubicBezTo>
                    <a:pt x="21" y="47"/>
                    <a:pt x="88" y="69"/>
                    <a:pt x="140" y="0"/>
                  </a:cubicBezTo>
                  <a:cubicBezTo>
                    <a:pt x="137" y="22"/>
                    <a:pt x="103" y="110"/>
                    <a:pt x="0" y="96"/>
                  </a:cubicBezTo>
                  <a:lnTo>
                    <a:pt x="13" y="50"/>
                  </a:ln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5" name="Freeform 28"/>
            <p:cNvSpPr/>
            <p:nvPr/>
          </p:nvSpPr>
          <p:spPr bwMode="auto">
            <a:xfrm>
              <a:off x="518" y="665"/>
              <a:ext cx="465" cy="486"/>
            </a:xfrm>
            <a:custGeom>
              <a:avLst/>
              <a:gdLst>
                <a:gd name="T0" fmla="*/ 293 w 553"/>
                <a:gd name="T1" fmla="*/ 198 h 578"/>
                <a:gd name="T2" fmla="*/ 544 w 553"/>
                <a:gd name="T3" fmla="*/ 187 h 578"/>
                <a:gd name="T4" fmla="*/ 123 w 553"/>
                <a:gd name="T5" fmla="*/ 573 h 578"/>
                <a:gd name="T6" fmla="*/ 40 w 553"/>
                <a:gd name="T7" fmla="*/ 522 h 578"/>
                <a:gd name="T8" fmla="*/ 33 w 553"/>
                <a:gd name="T9" fmla="*/ 473 h 578"/>
                <a:gd name="T10" fmla="*/ 99 w 553"/>
                <a:gd name="T11" fmla="*/ 470 h 578"/>
                <a:gd name="T12" fmla="*/ 292 w 553"/>
                <a:gd name="T13" fmla="*/ 351 h 578"/>
                <a:gd name="T14" fmla="*/ 293 w 553"/>
                <a:gd name="T15" fmla="*/ 198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3" h="578">
                  <a:moveTo>
                    <a:pt x="293" y="198"/>
                  </a:moveTo>
                  <a:cubicBezTo>
                    <a:pt x="263" y="0"/>
                    <a:pt x="553" y="11"/>
                    <a:pt x="544" y="187"/>
                  </a:cubicBezTo>
                  <a:cubicBezTo>
                    <a:pt x="525" y="357"/>
                    <a:pt x="379" y="559"/>
                    <a:pt x="123" y="573"/>
                  </a:cubicBezTo>
                  <a:cubicBezTo>
                    <a:pt x="39" y="578"/>
                    <a:pt x="0" y="544"/>
                    <a:pt x="40" y="522"/>
                  </a:cubicBezTo>
                  <a:cubicBezTo>
                    <a:pt x="75" y="510"/>
                    <a:pt x="32" y="487"/>
                    <a:pt x="33" y="473"/>
                  </a:cubicBezTo>
                  <a:cubicBezTo>
                    <a:pt x="34" y="459"/>
                    <a:pt x="53" y="436"/>
                    <a:pt x="99" y="470"/>
                  </a:cubicBezTo>
                  <a:cubicBezTo>
                    <a:pt x="146" y="505"/>
                    <a:pt x="272" y="447"/>
                    <a:pt x="292" y="351"/>
                  </a:cubicBezTo>
                  <a:cubicBezTo>
                    <a:pt x="313" y="255"/>
                    <a:pt x="293" y="198"/>
                    <a:pt x="293" y="198"/>
                  </a:cubicBezTo>
                  <a:close/>
                </a:path>
              </a:pathLst>
            </a:custGeom>
            <a:solidFill>
              <a:srgbClr val="FFFFFF"/>
            </a:solidFill>
            <a:ln w="6350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6" name="Freeform 29"/>
            <p:cNvSpPr/>
            <p:nvPr/>
          </p:nvSpPr>
          <p:spPr bwMode="auto">
            <a:xfrm>
              <a:off x="652" y="698"/>
              <a:ext cx="37" cy="56"/>
            </a:xfrm>
            <a:custGeom>
              <a:avLst/>
              <a:gdLst>
                <a:gd name="T0" fmla="*/ 43 w 44"/>
                <a:gd name="T1" fmla="*/ 34 h 66"/>
                <a:gd name="T2" fmla="*/ 20 w 44"/>
                <a:gd name="T3" fmla="*/ 65 h 66"/>
                <a:gd name="T4" fmla="*/ 1 w 44"/>
                <a:gd name="T5" fmla="*/ 32 h 66"/>
                <a:gd name="T6" fmla="*/ 24 w 44"/>
                <a:gd name="T7" fmla="*/ 1 h 66"/>
                <a:gd name="T8" fmla="*/ 43 w 44"/>
                <a:gd name="T9" fmla="*/ 3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6">
                  <a:moveTo>
                    <a:pt x="43" y="34"/>
                  </a:moveTo>
                  <a:cubicBezTo>
                    <a:pt x="41" y="52"/>
                    <a:pt x="31" y="66"/>
                    <a:pt x="20" y="65"/>
                  </a:cubicBezTo>
                  <a:cubicBezTo>
                    <a:pt x="8" y="64"/>
                    <a:pt x="0" y="49"/>
                    <a:pt x="1" y="32"/>
                  </a:cubicBezTo>
                  <a:cubicBezTo>
                    <a:pt x="2" y="14"/>
                    <a:pt x="13" y="0"/>
                    <a:pt x="24" y="1"/>
                  </a:cubicBezTo>
                  <a:cubicBezTo>
                    <a:pt x="36" y="2"/>
                    <a:pt x="44" y="17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7" name="Freeform 30"/>
            <p:cNvSpPr/>
            <p:nvPr/>
          </p:nvSpPr>
          <p:spPr bwMode="auto">
            <a:xfrm>
              <a:off x="659" y="711"/>
              <a:ext cx="9" cy="9"/>
            </a:xfrm>
            <a:custGeom>
              <a:avLst/>
              <a:gdLst>
                <a:gd name="T0" fmla="*/ 11 w 11"/>
                <a:gd name="T1" fmla="*/ 6 h 11"/>
                <a:gd name="T2" fmla="*/ 5 w 11"/>
                <a:gd name="T3" fmla="*/ 11 h 11"/>
                <a:gd name="T4" fmla="*/ 0 w 11"/>
                <a:gd name="T5" fmla="*/ 5 h 11"/>
                <a:gd name="T6" fmla="*/ 6 w 11"/>
                <a:gd name="T7" fmla="*/ 0 h 11"/>
                <a:gd name="T8" fmla="*/ 11 w 11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9" y="0"/>
                    <a:pt x="11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8" name="Freeform 31"/>
            <p:cNvSpPr/>
            <p:nvPr/>
          </p:nvSpPr>
          <p:spPr bwMode="auto">
            <a:xfrm>
              <a:off x="1031" y="725"/>
              <a:ext cx="37" cy="55"/>
            </a:xfrm>
            <a:custGeom>
              <a:avLst/>
              <a:gdLst>
                <a:gd name="T0" fmla="*/ 43 w 44"/>
                <a:gd name="T1" fmla="*/ 34 h 65"/>
                <a:gd name="T2" fmla="*/ 20 w 44"/>
                <a:gd name="T3" fmla="*/ 64 h 65"/>
                <a:gd name="T4" fmla="*/ 2 w 44"/>
                <a:gd name="T5" fmla="*/ 31 h 65"/>
                <a:gd name="T6" fmla="*/ 24 w 44"/>
                <a:gd name="T7" fmla="*/ 0 h 65"/>
                <a:gd name="T8" fmla="*/ 43 w 44"/>
                <a:gd name="T9" fmla="*/ 3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65">
                  <a:moveTo>
                    <a:pt x="43" y="34"/>
                  </a:moveTo>
                  <a:cubicBezTo>
                    <a:pt x="42" y="51"/>
                    <a:pt x="31" y="65"/>
                    <a:pt x="20" y="64"/>
                  </a:cubicBezTo>
                  <a:cubicBezTo>
                    <a:pt x="9" y="63"/>
                    <a:pt x="0" y="48"/>
                    <a:pt x="2" y="31"/>
                  </a:cubicBezTo>
                  <a:cubicBezTo>
                    <a:pt x="3" y="13"/>
                    <a:pt x="13" y="0"/>
                    <a:pt x="24" y="0"/>
                  </a:cubicBezTo>
                  <a:cubicBezTo>
                    <a:pt x="36" y="1"/>
                    <a:pt x="44" y="16"/>
                    <a:pt x="43" y="3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9" name="Freeform 32"/>
            <p:cNvSpPr/>
            <p:nvPr/>
          </p:nvSpPr>
          <p:spPr bwMode="auto">
            <a:xfrm>
              <a:off x="1038" y="737"/>
              <a:ext cx="10" cy="9"/>
            </a:xfrm>
            <a:custGeom>
              <a:avLst/>
              <a:gdLst>
                <a:gd name="T0" fmla="*/ 11 w 12"/>
                <a:gd name="T1" fmla="*/ 6 h 11"/>
                <a:gd name="T2" fmla="*/ 5 w 12"/>
                <a:gd name="T3" fmla="*/ 11 h 11"/>
                <a:gd name="T4" fmla="*/ 0 w 12"/>
                <a:gd name="T5" fmla="*/ 5 h 11"/>
                <a:gd name="T6" fmla="*/ 6 w 12"/>
                <a:gd name="T7" fmla="*/ 0 h 11"/>
                <a:gd name="T8" fmla="*/ 11 w 12"/>
                <a:gd name="T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11" y="6"/>
                  </a:moveTo>
                  <a:cubicBezTo>
                    <a:pt x="11" y="9"/>
                    <a:pt x="8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1" y="2"/>
                    <a:pt x="3" y="0"/>
                    <a:pt x="6" y="0"/>
                  </a:cubicBezTo>
                  <a:cubicBezTo>
                    <a:pt x="9" y="0"/>
                    <a:pt x="12" y="3"/>
                    <a:pt x="1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33"/>
            <p:cNvSpPr/>
            <p:nvPr/>
          </p:nvSpPr>
          <p:spPr bwMode="auto">
            <a:xfrm>
              <a:off x="1031" y="849"/>
              <a:ext cx="30" cy="25"/>
            </a:xfrm>
            <a:custGeom>
              <a:avLst/>
              <a:gdLst>
                <a:gd name="T0" fmla="*/ 1 w 36"/>
                <a:gd name="T1" fmla="*/ 0 h 30"/>
                <a:gd name="T2" fmla="*/ 1 w 36"/>
                <a:gd name="T3" fmla="*/ 0 h 30"/>
                <a:gd name="T4" fmla="*/ 0 w 36"/>
                <a:gd name="T5" fmla="*/ 1 h 30"/>
                <a:gd name="T6" fmla="*/ 0 w 36"/>
                <a:gd name="T7" fmla="*/ 2 h 30"/>
                <a:gd name="T8" fmla="*/ 1 w 36"/>
                <a:gd name="T9" fmla="*/ 3 h 30"/>
                <a:gd name="T10" fmla="*/ 34 w 36"/>
                <a:gd name="T11" fmla="*/ 30 h 30"/>
                <a:gd name="T12" fmla="*/ 35 w 36"/>
                <a:gd name="T13" fmla="*/ 30 h 30"/>
                <a:gd name="T14" fmla="*/ 35 w 36"/>
                <a:gd name="T15" fmla="*/ 30 h 30"/>
                <a:gd name="T16" fmla="*/ 36 w 36"/>
                <a:gd name="T17" fmla="*/ 29 h 30"/>
                <a:gd name="T18" fmla="*/ 1 w 36"/>
                <a:gd name="T1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18" y="8"/>
                    <a:pt x="33" y="29"/>
                    <a:pt x="34" y="30"/>
                  </a:cubicBezTo>
                  <a:cubicBezTo>
                    <a:pt x="34" y="30"/>
                    <a:pt x="34" y="30"/>
                    <a:pt x="35" y="30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6" y="30"/>
                    <a:pt x="36" y="29"/>
                    <a:pt x="36" y="29"/>
                  </a:cubicBezTo>
                  <a:cubicBezTo>
                    <a:pt x="3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1" name="Oval 34"/>
            <p:cNvSpPr>
              <a:spLocks noChangeArrowheads="1"/>
            </p:cNvSpPr>
            <p:nvPr/>
          </p:nvSpPr>
          <p:spPr bwMode="auto">
            <a:xfrm>
              <a:off x="666" y="1255"/>
              <a:ext cx="41" cy="42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2" name="Oval 35"/>
            <p:cNvSpPr>
              <a:spLocks noChangeArrowheads="1"/>
            </p:cNvSpPr>
            <p:nvPr/>
          </p:nvSpPr>
          <p:spPr bwMode="auto">
            <a:xfrm>
              <a:off x="1076" y="1241"/>
              <a:ext cx="42" cy="4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3" name="Freeform 36"/>
            <p:cNvSpPr/>
            <p:nvPr/>
          </p:nvSpPr>
          <p:spPr bwMode="auto">
            <a:xfrm>
              <a:off x="573" y="1526"/>
              <a:ext cx="233" cy="40"/>
            </a:xfrm>
            <a:custGeom>
              <a:avLst/>
              <a:gdLst>
                <a:gd name="T0" fmla="*/ 141 w 277"/>
                <a:gd name="T1" fmla="*/ 44 h 48"/>
                <a:gd name="T2" fmla="*/ 277 w 277"/>
                <a:gd name="T3" fmla="*/ 16 h 48"/>
                <a:gd name="T4" fmla="*/ 248 w 277"/>
                <a:gd name="T5" fmla="*/ 4 h 48"/>
                <a:gd name="T6" fmla="*/ 210 w 277"/>
                <a:gd name="T7" fmla="*/ 29 h 48"/>
                <a:gd name="T8" fmla="*/ 175 w 277"/>
                <a:gd name="T9" fmla="*/ 9 h 48"/>
                <a:gd name="T10" fmla="*/ 139 w 277"/>
                <a:gd name="T11" fmla="*/ 30 h 48"/>
                <a:gd name="T12" fmla="*/ 102 w 277"/>
                <a:gd name="T13" fmla="*/ 8 h 48"/>
                <a:gd name="T14" fmla="*/ 68 w 277"/>
                <a:gd name="T15" fmla="*/ 26 h 48"/>
                <a:gd name="T16" fmla="*/ 29 w 277"/>
                <a:gd name="T17" fmla="*/ 0 h 48"/>
                <a:gd name="T18" fmla="*/ 0 w 277"/>
                <a:gd name="T19" fmla="*/ 12 h 48"/>
                <a:gd name="T20" fmla="*/ 141 w 277"/>
                <a:gd name="T2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7" h="48">
                  <a:moveTo>
                    <a:pt x="141" y="44"/>
                  </a:moveTo>
                  <a:cubicBezTo>
                    <a:pt x="239" y="48"/>
                    <a:pt x="275" y="37"/>
                    <a:pt x="277" y="16"/>
                  </a:cubicBezTo>
                  <a:cubicBezTo>
                    <a:pt x="270" y="9"/>
                    <a:pt x="259" y="4"/>
                    <a:pt x="248" y="4"/>
                  </a:cubicBezTo>
                  <a:cubicBezTo>
                    <a:pt x="231" y="4"/>
                    <a:pt x="216" y="15"/>
                    <a:pt x="210" y="29"/>
                  </a:cubicBezTo>
                  <a:cubicBezTo>
                    <a:pt x="203" y="17"/>
                    <a:pt x="190" y="9"/>
                    <a:pt x="175" y="9"/>
                  </a:cubicBezTo>
                  <a:cubicBezTo>
                    <a:pt x="159" y="9"/>
                    <a:pt x="146" y="18"/>
                    <a:pt x="139" y="30"/>
                  </a:cubicBezTo>
                  <a:cubicBezTo>
                    <a:pt x="133" y="17"/>
                    <a:pt x="119" y="8"/>
                    <a:pt x="102" y="8"/>
                  </a:cubicBezTo>
                  <a:cubicBezTo>
                    <a:pt x="87" y="8"/>
                    <a:pt x="75" y="15"/>
                    <a:pt x="68" y="26"/>
                  </a:cubicBezTo>
                  <a:cubicBezTo>
                    <a:pt x="62" y="11"/>
                    <a:pt x="47" y="0"/>
                    <a:pt x="29" y="0"/>
                  </a:cubicBezTo>
                  <a:cubicBezTo>
                    <a:pt x="18" y="0"/>
                    <a:pt x="7" y="4"/>
                    <a:pt x="0" y="12"/>
                  </a:cubicBezTo>
                  <a:cubicBezTo>
                    <a:pt x="5" y="41"/>
                    <a:pt x="46" y="39"/>
                    <a:pt x="141" y="4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4" name="Oval 37"/>
            <p:cNvSpPr>
              <a:spLocks noChangeArrowheads="1"/>
            </p:cNvSpPr>
            <p:nvPr/>
          </p:nvSpPr>
          <p:spPr bwMode="auto">
            <a:xfrm>
              <a:off x="556" y="741"/>
              <a:ext cx="111" cy="11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5" name="Freeform 38"/>
            <p:cNvSpPr/>
            <p:nvPr/>
          </p:nvSpPr>
          <p:spPr bwMode="auto">
            <a:xfrm>
              <a:off x="760" y="354"/>
              <a:ext cx="351" cy="211"/>
            </a:xfrm>
            <a:custGeom>
              <a:avLst/>
              <a:gdLst>
                <a:gd name="T0" fmla="*/ 289 w 417"/>
                <a:gd name="T1" fmla="*/ 109 h 250"/>
                <a:gd name="T2" fmla="*/ 307 w 417"/>
                <a:gd name="T3" fmla="*/ 79 h 250"/>
                <a:gd name="T4" fmla="*/ 269 w 417"/>
                <a:gd name="T5" fmla="*/ 102 h 250"/>
                <a:gd name="T6" fmla="*/ 194 w 417"/>
                <a:gd name="T7" fmla="*/ 68 h 250"/>
                <a:gd name="T8" fmla="*/ 24 w 417"/>
                <a:gd name="T9" fmla="*/ 168 h 250"/>
                <a:gd name="T10" fmla="*/ 389 w 417"/>
                <a:gd name="T11" fmla="*/ 210 h 250"/>
                <a:gd name="T12" fmla="*/ 289 w 417"/>
                <a:gd name="T13" fmla="*/ 10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7" h="250">
                  <a:moveTo>
                    <a:pt x="289" y="109"/>
                  </a:moveTo>
                  <a:cubicBezTo>
                    <a:pt x="295" y="96"/>
                    <a:pt x="313" y="91"/>
                    <a:pt x="307" y="79"/>
                  </a:cubicBezTo>
                  <a:cubicBezTo>
                    <a:pt x="301" y="65"/>
                    <a:pt x="282" y="85"/>
                    <a:pt x="269" y="102"/>
                  </a:cubicBezTo>
                  <a:cubicBezTo>
                    <a:pt x="245" y="94"/>
                    <a:pt x="219" y="83"/>
                    <a:pt x="194" y="68"/>
                  </a:cubicBezTo>
                  <a:cubicBezTo>
                    <a:pt x="79" y="0"/>
                    <a:pt x="61" y="85"/>
                    <a:pt x="24" y="168"/>
                  </a:cubicBezTo>
                  <a:cubicBezTo>
                    <a:pt x="0" y="250"/>
                    <a:pt x="303" y="184"/>
                    <a:pt x="389" y="210"/>
                  </a:cubicBezTo>
                  <a:cubicBezTo>
                    <a:pt x="417" y="140"/>
                    <a:pt x="364" y="132"/>
                    <a:pt x="289" y="109"/>
                  </a:cubicBezTo>
                  <a:close/>
                </a:path>
              </a:pathLst>
            </a:custGeom>
            <a:solidFill>
              <a:srgbClr val="D7A500"/>
            </a:solidFill>
            <a:ln w="6350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" name="椭圆形标注 1"/>
          <p:cNvSpPr/>
          <p:nvPr/>
        </p:nvSpPr>
        <p:spPr>
          <a:xfrm>
            <a:off x="1685925" y="499110"/>
            <a:ext cx="6348095" cy="2226310"/>
          </a:xfrm>
          <a:prstGeom prst="wedgeEllipseCallout">
            <a:avLst>
              <a:gd name="adj1" fmla="val -41987"/>
              <a:gd name="adj2" fmla="val 5849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611120" y="828040"/>
            <a:ext cx="46431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480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同学们，你们明白了吗？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5" y="205740"/>
            <a:ext cx="263144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复习生字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7293906" y="232235"/>
            <a:ext cx="1792742" cy="842417"/>
            <a:chOff x="4121" y="57"/>
            <a:chExt cx="1462" cy="687"/>
          </a:xfrm>
        </p:grpSpPr>
        <p:sp>
          <p:nvSpPr>
            <p:cNvPr id="16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38200" y="1554480"/>
            <a:ext cx="7942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扇  慢  遇  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59155" y="3392170"/>
            <a:ext cx="79946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安  根  痛  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19785" y="1035685"/>
            <a:ext cx="7031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 shàn               màn              yù                   tù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8865" y="2948305"/>
            <a:ext cx="7903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ān                 gēn                tòng               zuì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5268" y="3661172"/>
            <a:ext cx="2344998" cy="1357519"/>
          </a:xfrm>
          <a:prstGeom prst="rect">
            <a:avLst/>
          </a:prstGeom>
        </p:spPr>
      </p:pic>
      <p:grpSp>
        <p:nvGrpSpPr>
          <p:cNvPr id="11" name="Group 4"/>
          <p:cNvGrpSpPr>
            <a:grpSpLocks noChangeAspect="1"/>
          </p:cNvGrpSpPr>
          <p:nvPr/>
        </p:nvGrpSpPr>
        <p:grpSpPr bwMode="auto">
          <a:xfrm>
            <a:off x="7070271" y="90488"/>
            <a:ext cx="1792742" cy="842417"/>
            <a:chOff x="4121" y="57"/>
            <a:chExt cx="1462" cy="687"/>
          </a:xfrm>
        </p:grpSpPr>
        <p:sp>
          <p:nvSpPr>
            <p:cNvPr id="13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4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5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7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8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1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2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7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4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8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3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765" y="3230880"/>
            <a:ext cx="1381125" cy="132688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07216" y="3295271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最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765" y="1829435"/>
            <a:ext cx="1381125" cy="1326885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249431" y="1893826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痛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1765" y="435610"/>
            <a:ext cx="1381125" cy="1326885"/>
          </a:xfrm>
          <a:prstGeom prst="rect">
            <a:avLst/>
          </a:prstGeom>
        </p:spPr>
      </p:pic>
      <p:sp>
        <p:nvSpPr>
          <p:cNvPr id="59" name="文本框 58"/>
          <p:cNvSpPr txBox="1"/>
          <p:nvPr/>
        </p:nvSpPr>
        <p:spPr>
          <a:xfrm>
            <a:off x="307216" y="517781"/>
            <a:ext cx="90770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扇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1807845" y="1240790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组词：扇子 扇风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781175" y="2538095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组词：痛苦 疼痛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1781175" y="3925570"/>
            <a:ext cx="6096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组词：最后 最终</a:t>
            </a:r>
          </a:p>
        </p:txBody>
      </p:sp>
      <p:pic>
        <p:nvPicPr>
          <p:cNvPr id="63" name="图片 62" descr="KT痛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7845" y="1892300"/>
            <a:ext cx="6915785" cy="548640"/>
          </a:xfrm>
          <a:prstGeom prst="rect">
            <a:avLst/>
          </a:prstGeom>
        </p:spPr>
      </p:pic>
      <p:pic>
        <p:nvPicPr>
          <p:cNvPr id="64" name="图片 63" descr="KT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42135" y="562610"/>
            <a:ext cx="5757545" cy="548640"/>
          </a:xfrm>
          <a:prstGeom prst="rect">
            <a:avLst/>
          </a:prstGeom>
        </p:spPr>
      </p:pic>
      <p:pic>
        <p:nvPicPr>
          <p:cNvPr id="65" name="图片 64" descr="KT最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07845" y="3359150"/>
            <a:ext cx="6915785" cy="548640"/>
          </a:xfrm>
          <a:prstGeom prst="rect">
            <a:avLst/>
          </a:prstGeom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61" grpId="0"/>
      <p:bldP spid="6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5" y="205740"/>
            <a:ext cx="263144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认读生字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7293906" y="232235"/>
            <a:ext cx="1792742" cy="842417"/>
            <a:chOff x="4121" y="57"/>
            <a:chExt cx="1462" cy="687"/>
          </a:xfrm>
        </p:grpSpPr>
        <p:sp>
          <p:nvSpPr>
            <p:cNvPr id="16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894715" y="1554480"/>
            <a:ext cx="794258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扇  慢  遇  兔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76300" y="3392170"/>
            <a:ext cx="79946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安  根  痛  最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76300" y="1035685"/>
            <a:ext cx="73939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 shàn               màn              yù                   tù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96010" y="2948305"/>
            <a:ext cx="79076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ān                 gēn                tòng               zuì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2875" y="205740"/>
            <a:ext cx="2631440" cy="8299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_GB2312" panose="02010609030101010101" charset="-122"/>
                <a:ea typeface="楷体_GB2312" panose="02010609030101010101" charset="-122"/>
              </a:rPr>
              <a:t>认读生字</a:t>
            </a:r>
          </a:p>
        </p:txBody>
      </p:sp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7293906" y="232235"/>
            <a:ext cx="1792742" cy="842417"/>
            <a:chOff x="4121" y="57"/>
            <a:chExt cx="1462" cy="687"/>
          </a:xfrm>
        </p:grpSpPr>
        <p:sp>
          <p:nvSpPr>
            <p:cNvPr id="16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58115" y="1657985"/>
            <a:ext cx="8928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似  耷  咦  竖  竿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36855" y="1074420"/>
            <a:ext cx="86563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>
                <a:solidFill>
                  <a:schemeClr val="tx1"/>
                </a:solidFill>
              </a:rPr>
              <a:t>  sì                 dā                yí               shù                gān 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62585" y="3009900"/>
            <a:ext cx="87979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</a:rPr>
              <a:t>              wǔ               tòng                 fán                shān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92100" y="3531870"/>
            <a:ext cx="8928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  舞  痛  烦  扇 </a:t>
            </a:r>
          </a:p>
        </p:txBody>
      </p:sp>
    </p:spTree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7286" y="-26210"/>
            <a:ext cx="1792742" cy="842417"/>
            <a:chOff x="4121" y="57"/>
            <a:chExt cx="1462" cy="687"/>
          </a:xfrm>
        </p:grpSpPr>
        <p:sp>
          <p:nvSpPr>
            <p:cNvPr id="16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9039" y="4078180"/>
            <a:ext cx="1818404" cy="10526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9550" y="342900"/>
            <a:ext cx="872426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扇子 耷拉 竖着 遇到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两根 竹竿 撑起来 跳舞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头痛 心烦 最后 扇动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7286" y="-26210"/>
            <a:ext cx="1792742" cy="842417"/>
            <a:chOff x="4121" y="57"/>
            <a:chExt cx="1462" cy="687"/>
          </a:xfrm>
        </p:grpSpPr>
        <p:sp>
          <p:nvSpPr>
            <p:cNvPr id="16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289039" y="4078180"/>
            <a:ext cx="1818404" cy="105267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09550" y="342900"/>
            <a:ext cx="872426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扇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子 耷拉 竖着 遇到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两根 竹竿 撑起来 跳舞 </a:t>
            </a:r>
          </a:p>
          <a:p>
            <a:pPr fontAlgn="auto">
              <a:lnSpc>
                <a:spcPct val="150000"/>
              </a:lnSpc>
            </a:pP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头痛 心烦 最后 </a:t>
            </a:r>
            <a:r>
              <a:rPr lang="zh-CN" altLang="en-US" sz="60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扇</a:t>
            </a:r>
            <a:r>
              <a:rPr lang="zh-CN" altLang="en-US" sz="6000">
                <a:latin typeface="楷体_GB2312" panose="02010609030101010101" charset="-122"/>
                <a:ea typeface="楷体_GB2312" panose="02010609030101010101" charset="-122"/>
              </a:rPr>
              <a:t>动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9550" y="334645"/>
            <a:ext cx="8652510" cy="1640840"/>
          </a:xfrm>
          <a:prstGeom prst="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Group 41"/>
          <p:cNvGrpSpPr>
            <a:grpSpLocks noChangeAspect="1"/>
          </p:cNvGrpSpPr>
          <p:nvPr/>
        </p:nvGrpSpPr>
        <p:grpSpPr bwMode="auto">
          <a:xfrm>
            <a:off x="-59968" y="3391314"/>
            <a:ext cx="1457294" cy="1690643"/>
            <a:chOff x="2898" y="218"/>
            <a:chExt cx="968" cy="1123"/>
          </a:xfrm>
        </p:grpSpPr>
        <p:sp>
          <p:nvSpPr>
            <p:cNvPr id="101" name="Freeform 42"/>
            <p:cNvSpPr/>
            <p:nvPr/>
          </p:nvSpPr>
          <p:spPr bwMode="auto">
            <a:xfrm>
              <a:off x="2989" y="507"/>
              <a:ext cx="154" cy="468"/>
            </a:xfrm>
            <a:custGeom>
              <a:avLst/>
              <a:gdLst>
                <a:gd name="T0" fmla="*/ 73 w 254"/>
                <a:gd name="T1" fmla="*/ 0 h 772"/>
                <a:gd name="T2" fmla="*/ 216 w 254"/>
                <a:gd name="T3" fmla="*/ 772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4" h="772">
                  <a:moveTo>
                    <a:pt x="73" y="0"/>
                  </a:moveTo>
                  <a:cubicBezTo>
                    <a:pt x="0" y="300"/>
                    <a:pt x="254" y="501"/>
                    <a:pt x="216" y="772"/>
                  </a:cubicBezTo>
                </a:path>
              </a:pathLst>
            </a:custGeom>
            <a:noFill/>
            <a:ln w="4763" cap="flat">
              <a:solidFill>
                <a:srgbClr val="4C403C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43"/>
            <p:cNvSpPr/>
            <p:nvPr/>
          </p:nvSpPr>
          <p:spPr bwMode="auto">
            <a:xfrm>
              <a:off x="2898" y="218"/>
              <a:ext cx="227" cy="300"/>
            </a:xfrm>
            <a:custGeom>
              <a:avLst/>
              <a:gdLst>
                <a:gd name="T0" fmla="*/ 368 w 374"/>
                <a:gd name="T1" fmla="*/ 253 h 494"/>
                <a:gd name="T2" fmla="*/ 173 w 374"/>
                <a:gd name="T3" fmla="*/ 17 h 494"/>
                <a:gd name="T4" fmla="*/ 21 w 374"/>
                <a:gd name="T5" fmla="*/ 240 h 494"/>
                <a:gd name="T6" fmla="*/ 194 w 374"/>
                <a:gd name="T7" fmla="*/ 454 h 494"/>
                <a:gd name="T8" fmla="*/ 192 w 374"/>
                <a:gd name="T9" fmla="*/ 494 h 494"/>
                <a:gd name="T10" fmla="*/ 268 w 374"/>
                <a:gd name="T11" fmla="*/ 484 h 494"/>
                <a:gd name="T12" fmla="*/ 226 w 374"/>
                <a:gd name="T13" fmla="*/ 450 h 494"/>
                <a:gd name="T14" fmla="*/ 368 w 374"/>
                <a:gd name="T15" fmla="*/ 253 h 4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494">
                  <a:moveTo>
                    <a:pt x="368" y="253"/>
                  </a:moveTo>
                  <a:cubicBezTo>
                    <a:pt x="374" y="104"/>
                    <a:pt x="269" y="0"/>
                    <a:pt x="173" y="17"/>
                  </a:cubicBezTo>
                  <a:cubicBezTo>
                    <a:pt x="77" y="34"/>
                    <a:pt x="0" y="119"/>
                    <a:pt x="21" y="240"/>
                  </a:cubicBezTo>
                  <a:cubicBezTo>
                    <a:pt x="41" y="352"/>
                    <a:pt x="108" y="453"/>
                    <a:pt x="194" y="454"/>
                  </a:cubicBezTo>
                  <a:cubicBezTo>
                    <a:pt x="192" y="494"/>
                    <a:pt x="192" y="494"/>
                    <a:pt x="192" y="494"/>
                  </a:cubicBezTo>
                  <a:cubicBezTo>
                    <a:pt x="268" y="484"/>
                    <a:pt x="268" y="484"/>
                    <a:pt x="268" y="484"/>
                  </a:cubicBezTo>
                  <a:cubicBezTo>
                    <a:pt x="226" y="450"/>
                    <a:pt x="226" y="450"/>
                    <a:pt x="226" y="450"/>
                  </a:cubicBezTo>
                  <a:cubicBezTo>
                    <a:pt x="315" y="430"/>
                    <a:pt x="363" y="372"/>
                    <a:pt x="368" y="253"/>
                  </a:cubicBezTo>
                  <a:close/>
                </a:path>
              </a:pathLst>
            </a:custGeom>
            <a:solidFill>
              <a:srgbClr val="D7A500"/>
            </a:solidFill>
            <a:ln w="4763" cap="flat">
              <a:solidFill>
                <a:srgbClr val="604C3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44"/>
            <p:cNvSpPr/>
            <p:nvPr/>
          </p:nvSpPr>
          <p:spPr bwMode="auto">
            <a:xfrm>
              <a:off x="3638" y="906"/>
              <a:ext cx="228" cy="214"/>
            </a:xfrm>
            <a:custGeom>
              <a:avLst/>
              <a:gdLst>
                <a:gd name="T0" fmla="*/ 59 w 375"/>
                <a:gd name="T1" fmla="*/ 0 h 353"/>
                <a:gd name="T2" fmla="*/ 353 w 375"/>
                <a:gd name="T3" fmla="*/ 282 h 353"/>
                <a:gd name="T4" fmla="*/ 224 w 375"/>
                <a:gd name="T5" fmla="*/ 284 h 353"/>
                <a:gd name="T6" fmla="*/ 0 w 375"/>
                <a:gd name="T7" fmla="*/ 129 h 353"/>
                <a:gd name="T8" fmla="*/ 0 w 375"/>
                <a:gd name="T9" fmla="*/ 7 h 353"/>
                <a:gd name="T10" fmla="*/ 59 w 375"/>
                <a:gd name="T11" fmla="*/ 0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5" h="353">
                  <a:moveTo>
                    <a:pt x="59" y="0"/>
                  </a:moveTo>
                  <a:cubicBezTo>
                    <a:pt x="169" y="78"/>
                    <a:pt x="375" y="216"/>
                    <a:pt x="353" y="282"/>
                  </a:cubicBezTo>
                  <a:cubicBezTo>
                    <a:pt x="335" y="340"/>
                    <a:pt x="266" y="353"/>
                    <a:pt x="224" y="284"/>
                  </a:cubicBezTo>
                  <a:cubicBezTo>
                    <a:pt x="181" y="214"/>
                    <a:pt x="75" y="133"/>
                    <a:pt x="0" y="129"/>
                  </a:cubicBezTo>
                  <a:cubicBezTo>
                    <a:pt x="0" y="7"/>
                    <a:pt x="0" y="7"/>
                    <a:pt x="0" y="7"/>
                  </a:cubicBezTo>
                  <a:lnTo>
                    <a:pt x="59" y="0"/>
                  </a:ln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45"/>
            <p:cNvSpPr/>
            <p:nvPr/>
          </p:nvSpPr>
          <p:spPr bwMode="auto">
            <a:xfrm>
              <a:off x="3666" y="393"/>
              <a:ext cx="196" cy="196"/>
            </a:xfrm>
            <a:custGeom>
              <a:avLst/>
              <a:gdLst>
                <a:gd name="T0" fmla="*/ 143 w 324"/>
                <a:gd name="T1" fmla="*/ 308 h 323"/>
                <a:gd name="T2" fmla="*/ 20 w 324"/>
                <a:gd name="T3" fmla="*/ 201 h 323"/>
                <a:gd name="T4" fmla="*/ 105 w 324"/>
                <a:gd name="T5" fmla="*/ 15 h 323"/>
                <a:gd name="T6" fmla="*/ 308 w 324"/>
                <a:gd name="T7" fmla="*/ 149 h 323"/>
                <a:gd name="T8" fmla="*/ 143 w 324"/>
                <a:gd name="T9" fmla="*/ 308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323">
                  <a:moveTo>
                    <a:pt x="143" y="308"/>
                  </a:moveTo>
                  <a:cubicBezTo>
                    <a:pt x="74" y="294"/>
                    <a:pt x="34" y="264"/>
                    <a:pt x="20" y="201"/>
                  </a:cubicBezTo>
                  <a:cubicBezTo>
                    <a:pt x="5" y="137"/>
                    <a:pt x="0" y="36"/>
                    <a:pt x="105" y="15"/>
                  </a:cubicBezTo>
                  <a:cubicBezTo>
                    <a:pt x="174" y="0"/>
                    <a:pt x="296" y="85"/>
                    <a:pt x="308" y="149"/>
                  </a:cubicBezTo>
                  <a:cubicBezTo>
                    <a:pt x="324" y="236"/>
                    <a:pt x="220" y="323"/>
                    <a:pt x="143" y="308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46"/>
            <p:cNvSpPr/>
            <p:nvPr/>
          </p:nvSpPr>
          <p:spPr bwMode="auto">
            <a:xfrm>
              <a:off x="3697" y="432"/>
              <a:ext cx="127" cy="138"/>
            </a:xfrm>
            <a:custGeom>
              <a:avLst/>
              <a:gdLst>
                <a:gd name="T0" fmla="*/ 58 w 209"/>
                <a:gd name="T1" fmla="*/ 216 h 227"/>
                <a:gd name="T2" fmla="*/ 10 w 209"/>
                <a:gd name="T3" fmla="*/ 165 h 227"/>
                <a:gd name="T4" fmla="*/ 60 w 209"/>
                <a:gd name="T5" fmla="*/ 11 h 227"/>
                <a:gd name="T6" fmla="*/ 198 w 209"/>
                <a:gd name="T7" fmla="*/ 108 h 227"/>
                <a:gd name="T8" fmla="*/ 58 w 209"/>
                <a:gd name="T9" fmla="*/ 216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27">
                  <a:moveTo>
                    <a:pt x="58" y="216"/>
                  </a:moveTo>
                  <a:cubicBezTo>
                    <a:pt x="9" y="207"/>
                    <a:pt x="20" y="209"/>
                    <a:pt x="10" y="165"/>
                  </a:cubicBezTo>
                  <a:cubicBezTo>
                    <a:pt x="0" y="120"/>
                    <a:pt x="11" y="23"/>
                    <a:pt x="60" y="11"/>
                  </a:cubicBezTo>
                  <a:cubicBezTo>
                    <a:pt x="108" y="0"/>
                    <a:pt x="190" y="63"/>
                    <a:pt x="198" y="108"/>
                  </a:cubicBezTo>
                  <a:cubicBezTo>
                    <a:pt x="209" y="170"/>
                    <a:pt x="112" y="227"/>
                    <a:pt x="58" y="216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47"/>
            <p:cNvSpPr/>
            <p:nvPr/>
          </p:nvSpPr>
          <p:spPr bwMode="auto">
            <a:xfrm>
              <a:off x="3132" y="404"/>
              <a:ext cx="167" cy="166"/>
            </a:xfrm>
            <a:custGeom>
              <a:avLst/>
              <a:gdLst>
                <a:gd name="T0" fmla="*/ 154 w 276"/>
                <a:gd name="T1" fmla="*/ 261 h 274"/>
                <a:gd name="T2" fmla="*/ 259 w 276"/>
                <a:gd name="T3" fmla="*/ 170 h 274"/>
                <a:gd name="T4" fmla="*/ 186 w 276"/>
                <a:gd name="T5" fmla="*/ 12 h 274"/>
                <a:gd name="T6" fmla="*/ 14 w 276"/>
                <a:gd name="T7" fmla="*/ 126 h 274"/>
                <a:gd name="T8" fmla="*/ 154 w 276"/>
                <a:gd name="T9" fmla="*/ 261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274">
                  <a:moveTo>
                    <a:pt x="154" y="261"/>
                  </a:moveTo>
                  <a:cubicBezTo>
                    <a:pt x="213" y="249"/>
                    <a:pt x="247" y="224"/>
                    <a:pt x="259" y="170"/>
                  </a:cubicBezTo>
                  <a:cubicBezTo>
                    <a:pt x="272" y="116"/>
                    <a:pt x="276" y="30"/>
                    <a:pt x="186" y="12"/>
                  </a:cubicBezTo>
                  <a:cubicBezTo>
                    <a:pt x="128" y="0"/>
                    <a:pt x="24" y="71"/>
                    <a:pt x="14" y="126"/>
                  </a:cubicBezTo>
                  <a:cubicBezTo>
                    <a:pt x="0" y="200"/>
                    <a:pt x="89" y="274"/>
                    <a:pt x="154" y="261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48"/>
            <p:cNvSpPr/>
            <p:nvPr/>
          </p:nvSpPr>
          <p:spPr bwMode="auto">
            <a:xfrm>
              <a:off x="3165" y="437"/>
              <a:ext cx="108" cy="117"/>
            </a:xfrm>
            <a:custGeom>
              <a:avLst/>
              <a:gdLst>
                <a:gd name="T0" fmla="*/ 128 w 178"/>
                <a:gd name="T1" fmla="*/ 184 h 193"/>
                <a:gd name="T2" fmla="*/ 169 w 178"/>
                <a:gd name="T3" fmla="*/ 140 h 193"/>
                <a:gd name="T4" fmla="*/ 127 w 178"/>
                <a:gd name="T5" fmla="*/ 9 h 193"/>
                <a:gd name="T6" fmla="*/ 9 w 178"/>
                <a:gd name="T7" fmla="*/ 92 h 193"/>
                <a:gd name="T8" fmla="*/ 128 w 178"/>
                <a:gd name="T9" fmla="*/ 184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3">
                  <a:moveTo>
                    <a:pt x="128" y="184"/>
                  </a:moveTo>
                  <a:cubicBezTo>
                    <a:pt x="170" y="175"/>
                    <a:pt x="161" y="178"/>
                    <a:pt x="169" y="140"/>
                  </a:cubicBezTo>
                  <a:cubicBezTo>
                    <a:pt x="178" y="102"/>
                    <a:pt x="168" y="19"/>
                    <a:pt x="127" y="9"/>
                  </a:cubicBezTo>
                  <a:cubicBezTo>
                    <a:pt x="86" y="0"/>
                    <a:pt x="16" y="53"/>
                    <a:pt x="9" y="92"/>
                  </a:cubicBezTo>
                  <a:cubicBezTo>
                    <a:pt x="0" y="144"/>
                    <a:pt x="82" y="193"/>
                    <a:pt x="128" y="184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49"/>
            <p:cNvSpPr/>
            <p:nvPr/>
          </p:nvSpPr>
          <p:spPr bwMode="auto">
            <a:xfrm>
              <a:off x="3076" y="907"/>
              <a:ext cx="288" cy="135"/>
            </a:xfrm>
            <a:custGeom>
              <a:avLst/>
              <a:gdLst>
                <a:gd name="T0" fmla="*/ 416 w 475"/>
                <a:gd name="T1" fmla="*/ 41 h 222"/>
                <a:gd name="T2" fmla="*/ 413 w 475"/>
                <a:gd name="T3" fmla="*/ 34 h 222"/>
                <a:gd name="T4" fmla="*/ 174 w 475"/>
                <a:gd name="T5" fmla="*/ 58 h 222"/>
                <a:gd name="T6" fmla="*/ 72 w 475"/>
                <a:gd name="T7" fmla="*/ 153 h 222"/>
                <a:gd name="T8" fmla="*/ 422 w 475"/>
                <a:gd name="T9" fmla="*/ 152 h 222"/>
                <a:gd name="T10" fmla="*/ 475 w 475"/>
                <a:gd name="T11" fmla="*/ 142 h 222"/>
                <a:gd name="T12" fmla="*/ 416 w 475"/>
                <a:gd name="T13" fmla="*/ 4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5" h="222">
                  <a:moveTo>
                    <a:pt x="416" y="41"/>
                  </a:moveTo>
                  <a:cubicBezTo>
                    <a:pt x="413" y="34"/>
                    <a:pt x="413" y="34"/>
                    <a:pt x="413" y="34"/>
                  </a:cubicBezTo>
                  <a:cubicBezTo>
                    <a:pt x="413" y="34"/>
                    <a:pt x="295" y="105"/>
                    <a:pt x="174" y="58"/>
                  </a:cubicBezTo>
                  <a:cubicBezTo>
                    <a:pt x="26" y="0"/>
                    <a:pt x="0" y="118"/>
                    <a:pt x="72" y="153"/>
                  </a:cubicBezTo>
                  <a:cubicBezTo>
                    <a:pt x="144" y="188"/>
                    <a:pt x="283" y="222"/>
                    <a:pt x="422" y="152"/>
                  </a:cubicBezTo>
                  <a:cubicBezTo>
                    <a:pt x="475" y="142"/>
                    <a:pt x="475" y="142"/>
                    <a:pt x="475" y="142"/>
                  </a:cubicBezTo>
                  <a:lnTo>
                    <a:pt x="416" y="41"/>
                  </a:ln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0"/>
            <p:cNvSpPr/>
            <p:nvPr/>
          </p:nvSpPr>
          <p:spPr bwMode="auto">
            <a:xfrm>
              <a:off x="3256" y="929"/>
              <a:ext cx="94" cy="99"/>
            </a:xfrm>
            <a:custGeom>
              <a:avLst/>
              <a:gdLst>
                <a:gd name="T0" fmla="*/ 101 w 154"/>
                <a:gd name="T1" fmla="*/ 3 h 163"/>
                <a:gd name="T2" fmla="*/ 0 w 154"/>
                <a:gd name="T3" fmla="*/ 25 h 163"/>
                <a:gd name="T4" fmla="*/ 31 w 154"/>
                <a:gd name="T5" fmla="*/ 163 h 163"/>
                <a:gd name="T6" fmla="*/ 150 w 154"/>
                <a:gd name="T7" fmla="*/ 132 h 163"/>
                <a:gd name="T8" fmla="*/ 154 w 154"/>
                <a:gd name="T9" fmla="*/ 14 h 163"/>
                <a:gd name="T10" fmla="*/ 101 w 154"/>
                <a:gd name="T11" fmla="*/ 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4" h="163">
                  <a:moveTo>
                    <a:pt x="101" y="3"/>
                  </a:moveTo>
                  <a:cubicBezTo>
                    <a:pt x="86" y="0"/>
                    <a:pt x="0" y="25"/>
                    <a:pt x="0" y="25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150" y="132"/>
                    <a:pt x="150" y="132"/>
                    <a:pt x="150" y="132"/>
                  </a:cubicBezTo>
                  <a:cubicBezTo>
                    <a:pt x="154" y="14"/>
                    <a:pt x="154" y="14"/>
                    <a:pt x="154" y="14"/>
                  </a:cubicBezTo>
                  <a:lnTo>
                    <a:pt x="101" y="3"/>
                  </a:lnTo>
                  <a:close/>
                </a:path>
              </a:pathLst>
            </a:cu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51"/>
            <p:cNvSpPr/>
            <p:nvPr/>
          </p:nvSpPr>
          <p:spPr bwMode="auto">
            <a:xfrm>
              <a:off x="3646" y="913"/>
              <a:ext cx="108" cy="110"/>
            </a:xfrm>
            <a:custGeom>
              <a:avLst/>
              <a:gdLst>
                <a:gd name="T0" fmla="*/ 65 w 178"/>
                <a:gd name="T1" fmla="*/ 0 h 182"/>
                <a:gd name="T2" fmla="*/ 178 w 178"/>
                <a:gd name="T3" fmla="*/ 70 h 182"/>
                <a:gd name="T4" fmla="*/ 106 w 178"/>
                <a:gd name="T5" fmla="*/ 182 h 182"/>
                <a:gd name="T6" fmla="*/ 0 w 178"/>
                <a:gd name="T7" fmla="*/ 102 h 182"/>
                <a:gd name="T8" fmla="*/ 37 w 178"/>
                <a:gd name="T9" fmla="*/ 6 h 182"/>
                <a:gd name="T10" fmla="*/ 65 w 178"/>
                <a:gd name="T11" fmla="*/ 0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8" h="182">
                  <a:moveTo>
                    <a:pt x="65" y="0"/>
                  </a:moveTo>
                  <a:cubicBezTo>
                    <a:pt x="79" y="3"/>
                    <a:pt x="178" y="70"/>
                    <a:pt x="178" y="70"/>
                  </a:cubicBezTo>
                  <a:cubicBezTo>
                    <a:pt x="106" y="182"/>
                    <a:pt x="106" y="182"/>
                    <a:pt x="106" y="18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37" y="6"/>
                    <a:pt x="37" y="6"/>
                    <a:pt x="37" y="6"/>
                  </a:cubicBezTo>
                  <a:lnTo>
                    <a:pt x="65" y="0"/>
                  </a:lnTo>
                  <a:close/>
                </a:path>
              </a:pathLst>
            </a:cu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52"/>
            <p:cNvSpPr/>
            <p:nvPr/>
          </p:nvSpPr>
          <p:spPr bwMode="auto">
            <a:xfrm>
              <a:off x="3594" y="1089"/>
              <a:ext cx="165" cy="149"/>
            </a:xfrm>
            <a:custGeom>
              <a:avLst/>
              <a:gdLst>
                <a:gd name="T0" fmla="*/ 140 w 272"/>
                <a:gd name="T1" fmla="*/ 50 h 245"/>
                <a:gd name="T2" fmla="*/ 250 w 272"/>
                <a:gd name="T3" fmla="*/ 78 h 245"/>
                <a:gd name="T4" fmla="*/ 117 w 272"/>
                <a:gd name="T5" fmla="*/ 174 h 245"/>
                <a:gd name="T6" fmla="*/ 140 w 272"/>
                <a:gd name="T7" fmla="*/ 5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2" h="245">
                  <a:moveTo>
                    <a:pt x="140" y="50"/>
                  </a:moveTo>
                  <a:cubicBezTo>
                    <a:pt x="170" y="20"/>
                    <a:pt x="217" y="0"/>
                    <a:pt x="250" y="78"/>
                  </a:cubicBezTo>
                  <a:cubicBezTo>
                    <a:pt x="272" y="131"/>
                    <a:pt x="234" y="245"/>
                    <a:pt x="117" y="174"/>
                  </a:cubicBezTo>
                  <a:cubicBezTo>
                    <a:pt x="0" y="103"/>
                    <a:pt x="140" y="50"/>
                    <a:pt x="140" y="50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53"/>
            <p:cNvSpPr/>
            <p:nvPr/>
          </p:nvSpPr>
          <p:spPr bwMode="auto">
            <a:xfrm>
              <a:off x="3259" y="1115"/>
              <a:ext cx="443" cy="226"/>
            </a:xfrm>
            <a:custGeom>
              <a:avLst/>
              <a:gdLst>
                <a:gd name="T0" fmla="*/ 108 w 730"/>
                <a:gd name="T1" fmla="*/ 14 h 372"/>
                <a:gd name="T2" fmla="*/ 144 w 730"/>
                <a:gd name="T3" fmla="*/ 336 h 372"/>
                <a:gd name="T4" fmla="*/ 275 w 730"/>
                <a:gd name="T5" fmla="*/ 231 h 372"/>
                <a:gd name="T6" fmla="*/ 390 w 730"/>
                <a:gd name="T7" fmla="*/ 168 h 372"/>
                <a:gd name="T8" fmla="*/ 526 w 730"/>
                <a:gd name="T9" fmla="*/ 290 h 372"/>
                <a:gd name="T10" fmla="*/ 726 w 730"/>
                <a:gd name="T11" fmla="*/ 267 h 372"/>
                <a:gd name="T12" fmla="*/ 694 w 730"/>
                <a:gd name="T13" fmla="*/ 15 h 372"/>
                <a:gd name="T14" fmla="*/ 108 w 730"/>
                <a:gd name="T15" fmla="*/ 14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30" h="372">
                  <a:moveTo>
                    <a:pt x="108" y="14"/>
                  </a:moveTo>
                  <a:cubicBezTo>
                    <a:pt x="83" y="134"/>
                    <a:pt x="0" y="325"/>
                    <a:pt x="144" y="336"/>
                  </a:cubicBezTo>
                  <a:cubicBezTo>
                    <a:pt x="205" y="339"/>
                    <a:pt x="249" y="347"/>
                    <a:pt x="275" y="231"/>
                  </a:cubicBezTo>
                  <a:cubicBezTo>
                    <a:pt x="282" y="188"/>
                    <a:pt x="323" y="167"/>
                    <a:pt x="390" y="168"/>
                  </a:cubicBezTo>
                  <a:cubicBezTo>
                    <a:pt x="458" y="170"/>
                    <a:pt x="507" y="154"/>
                    <a:pt x="526" y="290"/>
                  </a:cubicBezTo>
                  <a:cubicBezTo>
                    <a:pt x="527" y="358"/>
                    <a:pt x="730" y="372"/>
                    <a:pt x="726" y="267"/>
                  </a:cubicBezTo>
                  <a:cubicBezTo>
                    <a:pt x="721" y="163"/>
                    <a:pt x="703" y="42"/>
                    <a:pt x="694" y="15"/>
                  </a:cubicBezTo>
                  <a:cubicBezTo>
                    <a:pt x="689" y="0"/>
                    <a:pt x="108" y="14"/>
                    <a:pt x="108" y="14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54"/>
            <p:cNvSpPr/>
            <p:nvPr/>
          </p:nvSpPr>
          <p:spPr bwMode="auto">
            <a:xfrm>
              <a:off x="3298" y="885"/>
              <a:ext cx="411" cy="294"/>
            </a:xfrm>
            <a:custGeom>
              <a:avLst/>
              <a:gdLst>
                <a:gd name="T0" fmla="*/ 374 w 677"/>
                <a:gd name="T1" fmla="*/ 484 h 484"/>
                <a:gd name="T2" fmla="*/ 3 w 677"/>
                <a:gd name="T3" fmla="*/ 411 h 484"/>
                <a:gd name="T4" fmla="*/ 30 w 677"/>
                <a:gd name="T5" fmla="*/ 56 h 484"/>
                <a:gd name="T6" fmla="*/ 36 w 677"/>
                <a:gd name="T7" fmla="*/ 50 h 484"/>
                <a:gd name="T8" fmla="*/ 476 w 677"/>
                <a:gd name="T9" fmla="*/ 0 h 484"/>
                <a:gd name="T10" fmla="*/ 612 w 677"/>
                <a:gd name="T11" fmla="*/ 38 h 484"/>
                <a:gd name="T12" fmla="*/ 662 w 677"/>
                <a:gd name="T13" fmla="*/ 429 h 484"/>
                <a:gd name="T14" fmla="*/ 658 w 677"/>
                <a:gd name="T15" fmla="*/ 433 h 484"/>
                <a:gd name="T16" fmla="*/ 374 w 677"/>
                <a:gd name="T17" fmla="*/ 484 h 484"/>
                <a:gd name="T18" fmla="*/ 374 w 677"/>
                <a:gd name="T19" fmla="*/ 484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7" h="484">
                  <a:moveTo>
                    <a:pt x="374" y="484"/>
                  </a:moveTo>
                  <a:cubicBezTo>
                    <a:pt x="198" y="484"/>
                    <a:pt x="5" y="441"/>
                    <a:pt x="3" y="411"/>
                  </a:cubicBezTo>
                  <a:cubicBezTo>
                    <a:pt x="0" y="380"/>
                    <a:pt x="29" y="69"/>
                    <a:pt x="30" y="56"/>
                  </a:cubicBezTo>
                  <a:cubicBezTo>
                    <a:pt x="31" y="53"/>
                    <a:pt x="33" y="50"/>
                    <a:pt x="36" y="50"/>
                  </a:cubicBezTo>
                  <a:cubicBezTo>
                    <a:pt x="39" y="49"/>
                    <a:pt x="309" y="0"/>
                    <a:pt x="476" y="0"/>
                  </a:cubicBezTo>
                  <a:cubicBezTo>
                    <a:pt x="561" y="0"/>
                    <a:pt x="604" y="12"/>
                    <a:pt x="612" y="38"/>
                  </a:cubicBezTo>
                  <a:cubicBezTo>
                    <a:pt x="636" y="117"/>
                    <a:pt x="677" y="377"/>
                    <a:pt x="662" y="429"/>
                  </a:cubicBezTo>
                  <a:cubicBezTo>
                    <a:pt x="662" y="431"/>
                    <a:pt x="660" y="433"/>
                    <a:pt x="658" y="433"/>
                  </a:cubicBezTo>
                  <a:cubicBezTo>
                    <a:pt x="585" y="467"/>
                    <a:pt x="489" y="484"/>
                    <a:pt x="374" y="484"/>
                  </a:cubicBezTo>
                  <a:cubicBezTo>
                    <a:pt x="374" y="484"/>
                    <a:pt x="374" y="484"/>
                    <a:pt x="374" y="484"/>
                  </a:cubicBezTo>
                  <a:close/>
                </a:path>
              </a:pathLst>
            </a:custGeom>
            <a:solidFill>
              <a:srgbClr val="CE2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55"/>
            <p:cNvSpPr>
              <a:spLocks noEditPoints="1"/>
            </p:cNvSpPr>
            <p:nvPr/>
          </p:nvSpPr>
          <p:spPr bwMode="auto">
            <a:xfrm>
              <a:off x="3293" y="880"/>
              <a:ext cx="421" cy="303"/>
            </a:xfrm>
            <a:custGeom>
              <a:avLst/>
              <a:gdLst>
                <a:gd name="T0" fmla="*/ 484 w 693"/>
                <a:gd name="T1" fmla="*/ 15 h 499"/>
                <a:gd name="T2" fmla="*/ 613 w 693"/>
                <a:gd name="T3" fmla="*/ 48 h 499"/>
                <a:gd name="T4" fmla="*/ 663 w 693"/>
                <a:gd name="T5" fmla="*/ 435 h 499"/>
                <a:gd name="T6" fmla="*/ 382 w 693"/>
                <a:gd name="T7" fmla="*/ 484 h 499"/>
                <a:gd name="T8" fmla="*/ 18 w 693"/>
                <a:gd name="T9" fmla="*/ 418 h 499"/>
                <a:gd name="T10" fmla="*/ 46 w 693"/>
                <a:gd name="T11" fmla="*/ 65 h 499"/>
                <a:gd name="T12" fmla="*/ 484 w 693"/>
                <a:gd name="T13" fmla="*/ 15 h 499"/>
                <a:gd name="T14" fmla="*/ 484 w 693"/>
                <a:gd name="T15" fmla="*/ 0 h 499"/>
                <a:gd name="T16" fmla="*/ 43 w 693"/>
                <a:gd name="T17" fmla="*/ 50 h 499"/>
                <a:gd name="T18" fmla="*/ 31 w 693"/>
                <a:gd name="T19" fmla="*/ 64 h 499"/>
                <a:gd name="T20" fmla="*/ 3 w 693"/>
                <a:gd name="T21" fmla="*/ 419 h 499"/>
                <a:gd name="T22" fmla="*/ 128 w 693"/>
                <a:gd name="T23" fmla="*/ 473 h 499"/>
                <a:gd name="T24" fmla="*/ 382 w 693"/>
                <a:gd name="T25" fmla="*/ 499 h 499"/>
                <a:gd name="T26" fmla="*/ 669 w 693"/>
                <a:gd name="T27" fmla="*/ 448 h 499"/>
                <a:gd name="T28" fmla="*/ 677 w 693"/>
                <a:gd name="T29" fmla="*/ 439 h 499"/>
                <a:gd name="T30" fmla="*/ 627 w 693"/>
                <a:gd name="T31" fmla="*/ 44 h 499"/>
                <a:gd name="T32" fmla="*/ 484 w 693"/>
                <a:gd name="T33" fmla="*/ 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3" h="499">
                  <a:moveTo>
                    <a:pt x="484" y="15"/>
                  </a:moveTo>
                  <a:cubicBezTo>
                    <a:pt x="554" y="15"/>
                    <a:pt x="606" y="24"/>
                    <a:pt x="613" y="48"/>
                  </a:cubicBezTo>
                  <a:cubicBezTo>
                    <a:pt x="638" y="132"/>
                    <a:pt x="677" y="387"/>
                    <a:pt x="663" y="435"/>
                  </a:cubicBezTo>
                  <a:cubicBezTo>
                    <a:pt x="582" y="471"/>
                    <a:pt x="480" y="484"/>
                    <a:pt x="382" y="484"/>
                  </a:cubicBezTo>
                  <a:cubicBezTo>
                    <a:pt x="195" y="484"/>
                    <a:pt x="20" y="438"/>
                    <a:pt x="18" y="418"/>
                  </a:cubicBezTo>
                  <a:cubicBezTo>
                    <a:pt x="15" y="387"/>
                    <a:pt x="46" y="65"/>
                    <a:pt x="46" y="65"/>
                  </a:cubicBezTo>
                  <a:cubicBezTo>
                    <a:pt x="46" y="65"/>
                    <a:pt x="316" y="15"/>
                    <a:pt x="484" y="15"/>
                  </a:cubicBezTo>
                  <a:moveTo>
                    <a:pt x="484" y="0"/>
                  </a:moveTo>
                  <a:cubicBezTo>
                    <a:pt x="317" y="0"/>
                    <a:pt x="46" y="50"/>
                    <a:pt x="43" y="50"/>
                  </a:cubicBezTo>
                  <a:cubicBezTo>
                    <a:pt x="37" y="52"/>
                    <a:pt x="32" y="57"/>
                    <a:pt x="31" y="64"/>
                  </a:cubicBezTo>
                  <a:cubicBezTo>
                    <a:pt x="28" y="97"/>
                    <a:pt x="0" y="388"/>
                    <a:pt x="3" y="419"/>
                  </a:cubicBezTo>
                  <a:cubicBezTo>
                    <a:pt x="4" y="428"/>
                    <a:pt x="6" y="448"/>
                    <a:pt x="128" y="473"/>
                  </a:cubicBezTo>
                  <a:cubicBezTo>
                    <a:pt x="174" y="483"/>
                    <a:pt x="269" y="499"/>
                    <a:pt x="382" y="499"/>
                  </a:cubicBezTo>
                  <a:cubicBezTo>
                    <a:pt x="498" y="499"/>
                    <a:pt x="595" y="482"/>
                    <a:pt x="669" y="448"/>
                  </a:cubicBezTo>
                  <a:cubicBezTo>
                    <a:pt x="673" y="446"/>
                    <a:pt x="676" y="443"/>
                    <a:pt x="677" y="439"/>
                  </a:cubicBezTo>
                  <a:cubicBezTo>
                    <a:pt x="693" y="386"/>
                    <a:pt x="651" y="123"/>
                    <a:pt x="627" y="44"/>
                  </a:cubicBezTo>
                  <a:cubicBezTo>
                    <a:pt x="618" y="14"/>
                    <a:pt x="574" y="0"/>
                    <a:pt x="484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Oval 56"/>
            <p:cNvSpPr>
              <a:spLocks noChangeArrowheads="1"/>
            </p:cNvSpPr>
            <p:nvPr/>
          </p:nvSpPr>
          <p:spPr bwMode="auto">
            <a:xfrm>
              <a:off x="3409" y="883"/>
              <a:ext cx="181" cy="119"/>
            </a:xfrm>
            <a:prstGeom prst="ellipse">
              <a:avLst/>
            </a:pr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57"/>
            <p:cNvSpPr/>
            <p:nvPr/>
          </p:nvSpPr>
          <p:spPr bwMode="auto">
            <a:xfrm>
              <a:off x="3153" y="438"/>
              <a:ext cx="663" cy="527"/>
            </a:xfrm>
            <a:custGeom>
              <a:avLst/>
              <a:gdLst>
                <a:gd name="T0" fmla="*/ 569 w 1094"/>
                <a:gd name="T1" fmla="*/ 30 h 869"/>
                <a:gd name="T2" fmla="*/ 1046 w 1094"/>
                <a:gd name="T3" fmla="*/ 521 h 869"/>
                <a:gd name="T4" fmla="*/ 479 w 1094"/>
                <a:gd name="T5" fmla="*/ 845 h 869"/>
                <a:gd name="T6" fmla="*/ 39 w 1094"/>
                <a:gd name="T7" fmla="*/ 449 h 869"/>
                <a:gd name="T8" fmla="*/ 569 w 1094"/>
                <a:gd name="T9" fmla="*/ 30 h 8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4" h="869">
                  <a:moveTo>
                    <a:pt x="569" y="30"/>
                  </a:moveTo>
                  <a:cubicBezTo>
                    <a:pt x="701" y="30"/>
                    <a:pt x="1094" y="69"/>
                    <a:pt x="1046" y="521"/>
                  </a:cubicBezTo>
                  <a:cubicBezTo>
                    <a:pt x="1025" y="704"/>
                    <a:pt x="953" y="869"/>
                    <a:pt x="479" y="845"/>
                  </a:cubicBezTo>
                  <a:cubicBezTo>
                    <a:pt x="0" y="821"/>
                    <a:pt x="33" y="551"/>
                    <a:pt x="39" y="449"/>
                  </a:cubicBezTo>
                  <a:cubicBezTo>
                    <a:pt x="45" y="347"/>
                    <a:pt x="33" y="0"/>
                    <a:pt x="569" y="30"/>
                  </a:cubicBezTo>
                  <a:close/>
                </a:path>
              </a:pathLst>
            </a:custGeom>
            <a:solidFill>
              <a:srgbClr val="C0D4BD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58"/>
            <p:cNvSpPr/>
            <p:nvPr/>
          </p:nvSpPr>
          <p:spPr bwMode="auto">
            <a:xfrm>
              <a:off x="3292" y="563"/>
              <a:ext cx="93" cy="105"/>
            </a:xfrm>
            <a:custGeom>
              <a:avLst/>
              <a:gdLst>
                <a:gd name="T0" fmla="*/ 5 w 153"/>
                <a:gd name="T1" fmla="*/ 98 h 172"/>
                <a:gd name="T2" fmla="*/ 86 w 153"/>
                <a:gd name="T3" fmla="*/ 165 h 172"/>
                <a:gd name="T4" fmla="*/ 148 w 153"/>
                <a:gd name="T5" fmla="*/ 73 h 172"/>
                <a:gd name="T6" fmla="*/ 66 w 153"/>
                <a:gd name="T7" fmla="*/ 7 h 172"/>
                <a:gd name="T8" fmla="*/ 5 w 153"/>
                <a:gd name="T9" fmla="*/ 98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72">
                  <a:moveTo>
                    <a:pt x="5" y="98"/>
                  </a:moveTo>
                  <a:cubicBezTo>
                    <a:pt x="11" y="142"/>
                    <a:pt x="47" y="172"/>
                    <a:pt x="86" y="165"/>
                  </a:cubicBezTo>
                  <a:cubicBezTo>
                    <a:pt x="126" y="158"/>
                    <a:pt x="153" y="117"/>
                    <a:pt x="148" y="73"/>
                  </a:cubicBezTo>
                  <a:cubicBezTo>
                    <a:pt x="142" y="30"/>
                    <a:pt x="106" y="0"/>
                    <a:pt x="66" y="7"/>
                  </a:cubicBezTo>
                  <a:cubicBezTo>
                    <a:pt x="27" y="14"/>
                    <a:pt x="0" y="55"/>
                    <a:pt x="5" y="9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59"/>
            <p:cNvSpPr/>
            <p:nvPr/>
          </p:nvSpPr>
          <p:spPr bwMode="auto">
            <a:xfrm>
              <a:off x="3292" y="567"/>
              <a:ext cx="77" cy="84"/>
            </a:xfrm>
            <a:custGeom>
              <a:avLst/>
              <a:gdLst>
                <a:gd name="T0" fmla="*/ 66 w 126"/>
                <a:gd name="T1" fmla="*/ 1 h 139"/>
                <a:gd name="T2" fmla="*/ 76 w 126"/>
                <a:gd name="T3" fmla="*/ 0 h 139"/>
                <a:gd name="T4" fmla="*/ 121 w 126"/>
                <a:gd name="T5" fmla="*/ 56 h 139"/>
                <a:gd name="T6" fmla="*/ 68 w 126"/>
                <a:gd name="T7" fmla="*/ 134 h 139"/>
                <a:gd name="T8" fmla="*/ 8 w 126"/>
                <a:gd name="T9" fmla="*/ 105 h 139"/>
                <a:gd name="T10" fmla="*/ 5 w 126"/>
                <a:gd name="T11" fmla="*/ 92 h 139"/>
                <a:gd name="T12" fmla="*/ 66 w 126"/>
                <a:gd name="T13" fmla="*/ 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39">
                  <a:moveTo>
                    <a:pt x="66" y="1"/>
                  </a:moveTo>
                  <a:cubicBezTo>
                    <a:pt x="70" y="0"/>
                    <a:pt x="73" y="0"/>
                    <a:pt x="76" y="0"/>
                  </a:cubicBezTo>
                  <a:cubicBezTo>
                    <a:pt x="99" y="7"/>
                    <a:pt x="117" y="28"/>
                    <a:pt x="121" y="56"/>
                  </a:cubicBezTo>
                  <a:cubicBezTo>
                    <a:pt x="126" y="93"/>
                    <a:pt x="102" y="128"/>
                    <a:pt x="68" y="134"/>
                  </a:cubicBezTo>
                  <a:cubicBezTo>
                    <a:pt x="44" y="139"/>
                    <a:pt x="20" y="126"/>
                    <a:pt x="8" y="105"/>
                  </a:cubicBezTo>
                  <a:cubicBezTo>
                    <a:pt x="7" y="101"/>
                    <a:pt x="6" y="97"/>
                    <a:pt x="5" y="92"/>
                  </a:cubicBezTo>
                  <a:cubicBezTo>
                    <a:pt x="0" y="49"/>
                    <a:pt x="27" y="8"/>
                    <a:pt x="66" y="1"/>
                  </a:cubicBezTo>
                  <a:close/>
                </a:path>
              </a:pathLst>
            </a:custGeom>
            <a:solidFill>
              <a:srgbClr val="DFD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0"/>
            <p:cNvSpPr/>
            <p:nvPr/>
          </p:nvSpPr>
          <p:spPr bwMode="auto">
            <a:xfrm>
              <a:off x="3292" y="567"/>
              <a:ext cx="67" cy="74"/>
            </a:xfrm>
            <a:custGeom>
              <a:avLst/>
              <a:gdLst>
                <a:gd name="T0" fmla="*/ 66 w 110"/>
                <a:gd name="T1" fmla="*/ 1 h 122"/>
                <a:gd name="T2" fmla="*/ 71 w 110"/>
                <a:gd name="T3" fmla="*/ 0 h 122"/>
                <a:gd name="T4" fmla="*/ 105 w 110"/>
                <a:gd name="T5" fmla="*/ 48 h 122"/>
                <a:gd name="T6" fmla="*/ 58 w 110"/>
                <a:gd name="T7" fmla="*/ 119 h 122"/>
                <a:gd name="T8" fmla="*/ 6 w 110"/>
                <a:gd name="T9" fmla="*/ 95 h 122"/>
                <a:gd name="T10" fmla="*/ 5 w 110"/>
                <a:gd name="T11" fmla="*/ 92 h 122"/>
                <a:gd name="T12" fmla="*/ 66 w 110"/>
                <a:gd name="T13" fmla="*/ 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122">
                  <a:moveTo>
                    <a:pt x="66" y="1"/>
                  </a:moveTo>
                  <a:cubicBezTo>
                    <a:pt x="68" y="1"/>
                    <a:pt x="70" y="0"/>
                    <a:pt x="71" y="0"/>
                  </a:cubicBezTo>
                  <a:cubicBezTo>
                    <a:pt x="89" y="8"/>
                    <a:pt x="103" y="26"/>
                    <a:pt x="105" y="48"/>
                  </a:cubicBezTo>
                  <a:cubicBezTo>
                    <a:pt x="110" y="82"/>
                    <a:pt x="88" y="113"/>
                    <a:pt x="58" y="119"/>
                  </a:cubicBezTo>
                  <a:cubicBezTo>
                    <a:pt x="37" y="122"/>
                    <a:pt x="17" y="112"/>
                    <a:pt x="6" y="95"/>
                  </a:cubicBezTo>
                  <a:cubicBezTo>
                    <a:pt x="5" y="94"/>
                    <a:pt x="5" y="93"/>
                    <a:pt x="5" y="92"/>
                  </a:cubicBezTo>
                  <a:cubicBezTo>
                    <a:pt x="0" y="49"/>
                    <a:pt x="27" y="8"/>
                    <a:pt x="66" y="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61"/>
            <p:cNvSpPr/>
            <p:nvPr/>
          </p:nvSpPr>
          <p:spPr bwMode="auto">
            <a:xfrm>
              <a:off x="3346" y="587"/>
              <a:ext cx="24" cy="24"/>
            </a:xfrm>
            <a:custGeom>
              <a:avLst/>
              <a:gdLst>
                <a:gd name="T0" fmla="*/ 2 w 40"/>
                <a:gd name="T1" fmla="*/ 23 h 40"/>
                <a:gd name="T2" fmla="*/ 23 w 40"/>
                <a:gd name="T3" fmla="*/ 39 h 40"/>
                <a:gd name="T4" fmla="*/ 39 w 40"/>
                <a:gd name="T5" fmla="*/ 17 h 40"/>
                <a:gd name="T6" fmla="*/ 18 w 40"/>
                <a:gd name="T7" fmla="*/ 1 h 40"/>
                <a:gd name="T8" fmla="*/ 2 w 40"/>
                <a:gd name="T9" fmla="*/ 2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40">
                  <a:moveTo>
                    <a:pt x="2" y="23"/>
                  </a:moveTo>
                  <a:cubicBezTo>
                    <a:pt x="3" y="33"/>
                    <a:pt x="13" y="40"/>
                    <a:pt x="23" y="39"/>
                  </a:cubicBezTo>
                  <a:cubicBezTo>
                    <a:pt x="33" y="37"/>
                    <a:pt x="40" y="27"/>
                    <a:pt x="39" y="17"/>
                  </a:cubicBezTo>
                  <a:cubicBezTo>
                    <a:pt x="37" y="7"/>
                    <a:pt x="28" y="0"/>
                    <a:pt x="18" y="1"/>
                  </a:cubicBezTo>
                  <a:cubicBezTo>
                    <a:pt x="7" y="3"/>
                    <a:pt x="0" y="12"/>
                    <a:pt x="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62"/>
            <p:cNvSpPr/>
            <p:nvPr/>
          </p:nvSpPr>
          <p:spPr bwMode="auto">
            <a:xfrm>
              <a:off x="3567" y="560"/>
              <a:ext cx="97" cy="109"/>
            </a:xfrm>
            <a:custGeom>
              <a:avLst/>
              <a:gdLst>
                <a:gd name="T0" fmla="*/ 6 w 160"/>
                <a:gd name="T1" fmla="*/ 103 h 179"/>
                <a:gd name="T2" fmla="*/ 90 w 160"/>
                <a:gd name="T3" fmla="*/ 172 h 179"/>
                <a:gd name="T4" fmla="*/ 154 w 160"/>
                <a:gd name="T5" fmla="*/ 77 h 179"/>
                <a:gd name="T6" fmla="*/ 69 w 160"/>
                <a:gd name="T7" fmla="*/ 7 h 179"/>
                <a:gd name="T8" fmla="*/ 6 w 160"/>
                <a:gd name="T9" fmla="*/ 103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79">
                  <a:moveTo>
                    <a:pt x="6" y="103"/>
                  </a:moveTo>
                  <a:cubicBezTo>
                    <a:pt x="11" y="148"/>
                    <a:pt x="49" y="179"/>
                    <a:pt x="90" y="172"/>
                  </a:cubicBezTo>
                  <a:cubicBezTo>
                    <a:pt x="131" y="164"/>
                    <a:pt x="160" y="122"/>
                    <a:pt x="154" y="77"/>
                  </a:cubicBezTo>
                  <a:cubicBezTo>
                    <a:pt x="148" y="31"/>
                    <a:pt x="110" y="0"/>
                    <a:pt x="69" y="7"/>
                  </a:cubicBezTo>
                  <a:cubicBezTo>
                    <a:pt x="28" y="15"/>
                    <a:pt x="0" y="57"/>
                    <a:pt x="6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63"/>
            <p:cNvSpPr/>
            <p:nvPr/>
          </p:nvSpPr>
          <p:spPr bwMode="auto">
            <a:xfrm>
              <a:off x="3567" y="564"/>
              <a:ext cx="79" cy="88"/>
            </a:xfrm>
            <a:custGeom>
              <a:avLst/>
              <a:gdLst>
                <a:gd name="T0" fmla="*/ 69 w 131"/>
                <a:gd name="T1" fmla="*/ 0 h 144"/>
                <a:gd name="T2" fmla="*/ 80 w 131"/>
                <a:gd name="T3" fmla="*/ 0 h 144"/>
                <a:gd name="T4" fmla="*/ 126 w 131"/>
                <a:gd name="T5" fmla="*/ 58 h 144"/>
                <a:gd name="T6" fmla="*/ 71 w 131"/>
                <a:gd name="T7" fmla="*/ 139 h 144"/>
                <a:gd name="T8" fmla="*/ 8 w 131"/>
                <a:gd name="T9" fmla="*/ 109 h 144"/>
                <a:gd name="T10" fmla="*/ 6 w 131"/>
                <a:gd name="T11" fmla="*/ 96 h 144"/>
                <a:gd name="T12" fmla="*/ 69 w 131"/>
                <a:gd name="T13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144">
                  <a:moveTo>
                    <a:pt x="69" y="0"/>
                  </a:moveTo>
                  <a:cubicBezTo>
                    <a:pt x="73" y="0"/>
                    <a:pt x="76" y="0"/>
                    <a:pt x="80" y="0"/>
                  </a:cubicBezTo>
                  <a:cubicBezTo>
                    <a:pt x="103" y="7"/>
                    <a:pt x="122" y="29"/>
                    <a:pt x="126" y="58"/>
                  </a:cubicBezTo>
                  <a:cubicBezTo>
                    <a:pt x="131" y="97"/>
                    <a:pt x="106" y="133"/>
                    <a:pt x="71" y="139"/>
                  </a:cubicBezTo>
                  <a:cubicBezTo>
                    <a:pt x="46" y="144"/>
                    <a:pt x="22" y="131"/>
                    <a:pt x="8" y="109"/>
                  </a:cubicBezTo>
                  <a:cubicBezTo>
                    <a:pt x="7" y="104"/>
                    <a:pt x="6" y="100"/>
                    <a:pt x="6" y="96"/>
                  </a:cubicBezTo>
                  <a:cubicBezTo>
                    <a:pt x="0" y="50"/>
                    <a:pt x="28" y="8"/>
                    <a:pt x="69" y="0"/>
                  </a:cubicBezTo>
                  <a:close/>
                </a:path>
              </a:pathLst>
            </a:custGeom>
            <a:solidFill>
              <a:srgbClr val="DFD8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64"/>
            <p:cNvSpPr/>
            <p:nvPr/>
          </p:nvSpPr>
          <p:spPr bwMode="auto">
            <a:xfrm>
              <a:off x="3567" y="564"/>
              <a:ext cx="69" cy="77"/>
            </a:xfrm>
            <a:custGeom>
              <a:avLst/>
              <a:gdLst>
                <a:gd name="T0" fmla="*/ 69 w 114"/>
                <a:gd name="T1" fmla="*/ 0 h 127"/>
                <a:gd name="T2" fmla="*/ 74 w 114"/>
                <a:gd name="T3" fmla="*/ 0 h 127"/>
                <a:gd name="T4" fmla="*/ 110 w 114"/>
                <a:gd name="T5" fmla="*/ 50 h 127"/>
                <a:gd name="T6" fmla="*/ 61 w 114"/>
                <a:gd name="T7" fmla="*/ 123 h 127"/>
                <a:gd name="T8" fmla="*/ 6 w 114"/>
                <a:gd name="T9" fmla="*/ 99 h 127"/>
                <a:gd name="T10" fmla="*/ 6 w 114"/>
                <a:gd name="T11" fmla="*/ 96 h 127"/>
                <a:gd name="T12" fmla="*/ 69 w 114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" h="127">
                  <a:moveTo>
                    <a:pt x="69" y="0"/>
                  </a:moveTo>
                  <a:cubicBezTo>
                    <a:pt x="71" y="0"/>
                    <a:pt x="73" y="0"/>
                    <a:pt x="74" y="0"/>
                  </a:cubicBezTo>
                  <a:cubicBezTo>
                    <a:pt x="93" y="8"/>
                    <a:pt x="107" y="26"/>
                    <a:pt x="110" y="50"/>
                  </a:cubicBezTo>
                  <a:cubicBezTo>
                    <a:pt x="114" y="85"/>
                    <a:pt x="92" y="117"/>
                    <a:pt x="61" y="123"/>
                  </a:cubicBezTo>
                  <a:cubicBezTo>
                    <a:pt x="39" y="127"/>
                    <a:pt x="18" y="117"/>
                    <a:pt x="6" y="99"/>
                  </a:cubicBezTo>
                  <a:cubicBezTo>
                    <a:pt x="6" y="98"/>
                    <a:pt x="6" y="97"/>
                    <a:pt x="6" y="96"/>
                  </a:cubicBezTo>
                  <a:cubicBezTo>
                    <a:pt x="0" y="50"/>
                    <a:pt x="28" y="8"/>
                    <a:pt x="69" y="0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65"/>
            <p:cNvSpPr/>
            <p:nvPr/>
          </p:nvSpPr>
          <p:spPr bwMode="auto">
            <a:xfrm>
              <a:off x="3623" y="585"/>
              <a:ext cx="25" cy="26"/>
            </a:xfrm>
            <a:custGeom>
              <a:avLst/>
              <a:gdLst>
                <a:gd name="T0" fmla="*/ 2 w 42"/>
                <a:gd name="T1" fmla="*/ 24 h 42"/>
                <a:gd name="T2" fmla="*/ 24 w 42"/>
                <a:gd name="T3" fmla="*/ 40 h 42"/>
                <a:gd name="T4" fmla="*/ 40 w 42"/>
                <a:gd name="T5" fmla="*/ 18 h 42"/>
                <a:gd name="T6" fmla="*/ 18 w 42"/>
                <a:gd name="T7" fmla="*/ 1 h 42"/>
                <a:gd name="T8" fmla="*/ 2 w 42"/>
                <a:gd name="T9" fmla="*/ 24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2" y="24"/>
                  </a:moveTo>
                  <a:cubicBezTo>
                    <a:pt x="3" y="34"/>
                    <a:pt x="13" y="42"/>
                    <a:pt x="24" y="40"/>
                  </a:cubicBezTo>
                  <a:cubicBezTo>
                    <a:pt x="34" y="38"/>
                    <a:pt x="42" y="28"/>
                    <a:pt x="40" y="18"/>
                  </a:cubicBezTo>
                  <a:cubicBezTo>
                    <a:pt x="39" y="7"/>
                    <a:pt x="29" y="0"/>
                    <a:pt x="18" y="1"/>
                  </a:cubicBezTo>
                  <a:cubicBezTo>
                    <a:pt x="7" y="3"/>
                    <a:pt x="0" y="13"/>
                    <a:pt x="2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Oval 66"/>
            <p:cNvSpPr>
              <a:spLocks noChangeArrowheads="1"/>
            </p:cNvSpPr>
            <p:nvPr/>
          </p:nvSpPr>
          <p:spPr bwMode="auto">
            <a:xfrm>
              <a:off x="3258" y="678"/>
              <a:ext cx="98" cy="82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Oval 67"/>
            <p:cNvSpPr>
              <a:spLocks noChangeArrowheads="1"/>
            </p:cNvSpPr>
            <p:nvPr/>
          </p:nvSpPr>
          <p:spPr bwMode="auto">
            <a:xfrm>
              <a:off x="3597" y="676"/>
              <a:ext cx="105" cy="84"/>
            </a:xfrm>
            <a:prstGeom prst="ellipse">
              <a:avLst/>
            </a:pr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68"/>
            <p:cNvSpPr/>
            <p:nvPr/>
          </p:nvSpPr>
          <p:spPr bwMode="auto">
            <a:xfrm>
              <a:off x="3383" y="607"/>
              <a:ext cx="191" cy="212"/>
            </a:xfrm>
            <a:custGeom>
              <a:avLst/>
              <a:gdLst>
                <a:gd name="T0" fmla="*/ 314 w 314"/>
                <a:gd name="T1" fmla="*/ 187 h 350"/>
                <a:gd name="T2" fmla="*/ 161 w 314"/>
                <a:gd name="T3" fmla="*/ 350 h 350"/>
                <a:gd name="T4" fmla="*/ 0 w 314"/>
                <a:gd name="T5" fmla="*/ 187 h 350"/>
                <a:gd name="T6" fmla="*/ 149 w 314"/>
                <a:gd name="T7" fmla="*/ 7 h 350"/>
                <a:gd name="T8" fmla="*/ 314 w 314"/>
                <a:gd name="T9" fmla="*/ 187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4" h="350">
                  <a:moveTo>
                    <a:pt x="314" y="187"/>
                  </a:moveTo>
                  <a:cubicBezTo>
                    <a:pt x="314" y="283"/>
                    <a:pt x="246" y="350"/>
                    <a:pt x="161" y="350"/>
                  </a:cubicBezTo>
                  <a:cubicBezTo>
                    <a:pt x="76" y="350"/>
                    <a:pt x="0" y="284"/>
                    <a:pt x="0" y="187"/>
                  </a:cubicBezTo>
                  <a:cubicBezTo>
                    <a:pt x="0" y="90"/>
                    <a:pt x="37" y="12"/>
                    <a:pt x="149" y="7"/>
                  </a:cubicBezTo>
                  <a:cubicBezTo>
                    <a:pt x="287" y="0"/>
                    <a:pt x="314" y="90"/>
                    <a:pt x="314" y="187"/>
                  </a:cubicBezTo>
                  <a:close/>
                </a:path>
              </a:pathLst>
            </a:custGeom>
            <a:solidFill>
              <a:srgbClr val="FFFFFF"/>
            </a:solidFill>
            <a:ln w="4763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69"/>
            <p:cNvSpPr/>
            <p:nvPr/>
          </p:nvSpPr>
          <p:spPr bwMode="auto">
            <a:xfrm>
              <a:off x="3427" y="640"/>
              <a:ext cx="86" cy="50"/>
            </a:xfrm>
            <a:custGeom>
              <a:avLst/>
              <a:gdLst>
                <a:gd name="T0" fmla="*/ 42 w 141"/>
                <a:gd name="T1" fmla="*/ 9 h 82"/>
                <a:gd name="T2" fmla="*/ 122 w 141"/>
                <a:gd name="T3" fmla="*/ 44 h 82"/>
                <a:gd name="T4" fmla="*/ 74 w 141"/>
                <a:gd name="T5" fmla="*/ 82 h 82"/>
                <a:gd name="T6" fmla="*/ 42 w 141"/>
                <a:gd name="T7" fmla="*/ 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1" h="82">
                  <a:moveTo>
                    <a:pt x="42" y="9"/>
                  </a:moveTo>
                  <a:cubicBezTo>
                    <a:pt x="96" y="0"/>
                    <a:pt x="141" y="9"/>
                    <a:pt x="122" y="44"/>
                  </a:cubicBezTo>
                  <a:cubicBezTo>
                    <a:pt x="104" y="79"/>
                    <a:pt x="84" y="82"/>
                    <a:pt x="74" y="82"/>
                  </a:cubicBezTo>
                  <a:cubicBezTo>
                    <a:pt x="46" y="82"/>
                    <a:pt x="0" y="16"/>
                    <a:pt x="42" y="9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0"/>
            <p:cNvSpPr/>
            <p:nvPr/>
          </p:nvSpPr>
          <p:spPr bwMode="auto">
            <a:xfrm>
              <a:off x="3446" y="682"/>
              <a:ext cx="61" cy="55"/>
            </a:xfrm>
            <a:custGeom>
              <a:avLst/>
              <a:gdLst>
                <a:gd name="T0" fmla="*/ 97 w 101"/>
                <a:gd name="T1" fmla="*/ 27 h 91"/>
                <a:gd name="T2" fmla="*/ 89 w 101"/>
                <a:gd name="T3" fmla="*/ 28 h 91"/>
                <a:gd name="T4" fmla="*/ 52 w 101"/>
                <a:gd name="T5" fmla="*/ 46 h 91"/>
                <a:gd name="T6" fmla="*/ 46 w 101"/>
                <a:gd name="T7" fmla="*/ 11 h 91"/>
                <a:gd name="T8" fmla="*/ 42 w 101"/>
                <a:gd name="T9" fmla="*/ 1 h 91"/>
                <a:gd name="T10" fmla="*/ 32 w 101"/>
                <a:gd name="T11" fmla="*/ 5 h 91"/>
                <a:gd name="T12" fmla="*/ 36 w 101"/>
                <a:gd name="T13" fmla="*/ 48 h 91"/>
                <a:gd name="T14" fmla="*/ 33 w 101"/>
                <a:gd name="T15" fmla="*/ 48 h 91"/>
                <a:gd name="T16" fmla="*/ 11 w 101"/>
                <a:gd name="T17" fmla="*/ 45 h 91"/>
                <a:gd name="T18" fmla="*/ 2 w 101"/>
                <a:gd name="T19" fmla="*/ 47 h 91"/>
                <a:gd name="T20" fmla="*/ 2 w 101"/>
                <a:gd name="T21" fmla="*/ 56 h 91"/>
                <a:gd name="T22" fmla="*/ 52 w 101"/>
                <a:gd name="T23" fmla="*/ 91 h 91"/>
                <a:gd name="T24" fmla="*/ 101 w 101"/>
                <a:gd name="T25" fmla="*/ 35 h 91"/>
                <a:gd name="T26" fmla="*/ 97 w 101"/>
                <a:gd name="T27" fmla="*/ 27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1" h="91">
                  <a:moveTo>
                    <a:pt x="97" y="27"/>
                  </a:moveTo>
                  <a:cubicBezTo>
                    <a:pt x="95" y="26"/>
                    <a:pt x="91" y="26"/>
                    <a:pt x="89" y="28"/>
                  </a:cubicBezTo>
                  <a:cubicBezTo>
                    <a:pt x="76" y="38"/>
                    <a:pt x="63" y="43"/>
                    <a:pt x="52" y="46"/>
                  </a:cubicBezTo>
                  <a:cubicBezTo>
                    <a:pt x="39" y="31"/>
                    <a:pt x="46" y="12"/>
                    <a:pt x="46" y="11"/>
                  </a:cubicBezTo>
                  <a:cubicBezTo>
                    <a:pt x="47" y="7"/>
                    <a:pt x="45" y="3"/>
                    <a:pt x="42" y="1"/>
                  </a:cubicBezTo>
                  <a:cubicBezTo>
                    <a:pt x="38" y="0"/>
                    <a:pt x="34" y="2"/>
                    <a:pt x="32" y="5"/>
                  </a:cubicBezTo>
                  <a:cubicBezTo>
                    <a:pt x="32" y="7"/>
                    <a:pt x="24" y="28"/>
                    <a:pt x="36" y="48"/>
                  </a:cubicBezTo>
                  <a:cubicBezTo>
                    <a:pt x="35" y="48"/>
                    <a:pt x="34" y="48"/>
                    <a:pt x="33" y="48"/>
                  </a:cubicBezTo>
                  <a:cubicBezTo>
                    <a:pt x="20" y="48"/>
                    <a:pt x="11" y="45"/>
                    <a:pt x="11" y="45"/>
                  </a:cubicBezTo>
                  <a:cubicBezTo>
                    <a:pt x="8" y="44"/>
                    <a:pt x="4" y="45"/>
                    <a:pt x="2" y="47"/>
                  </a:cubicBezTo>
                  <a:cubicBezTo>
                    <a:pt x="0" y="50"/>
                    <a:pt x="0" y="53"/>
                    <a:pt x="2" y="56"/>
                  </a:cubicBezTo>
                  <a:cubicBezTo>
                    <a:pt x="18" y="79"/>
                    <a:pt x="35" y="91"/>
                    <a:pt x="52" y="91"/>
                  </a:cubicBezTo>
                  <a:cubicBezTo>
                    <a:pt x="79" y="91"/>
                    <a:pt x="97" y="63"/>
                    <a:pt x="101" y="35"/>
                  </a:cubicBezTo>
                  <a:cubicBezTo>
                    <a:pt x="101" y="32"/>
                    <a:pt x="100" y="29"/>
                    <a:pt x="97" y="27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71"/>
            <p:cNvSpPr/>
            <p:nvPr/>
          </p:nvSpPr>
          <p:spPr bwMode="auto">
            <a:xfrm>
              <a:off x="3307" y="1063"/>
              <a:ext cx="389" cy="55"/>
            </a:xfrm>
            <a:custGeom>
              <a:avLst/>
              <a:gdLst>
                <a:gd name="T0" fmla="*/ 642 w 642"/>
                <a:gd name="T1" fmla="*/ 55 h 91"/>
                <a:gd name="T2" fmla="*/ 638 w 642"/>
                <a:gd name="T3" fmla="*/ 15 h 91"/>
                <a:gd name="T4" fmla="*/ 3 w 642"/>
                <a:gd name="T5" fmla="*/ 0 h 91"/>
                <a:gd name="T6" fmla="*/ 0 w 642"/>
                <a:gd name="T7" fmla="*/ 41 h 91"/>
                <a:gd name="T8" fmla="*/ 360 w 642"/>
                <a:gd name="T9" fmla="*/ 91 h 91"/>
                <a:gd name="T10" fmla="*/ 642 w 642"/>
                <a:gd name="T11" fmla="*/ 55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2" h="91">
                  <a:moveTo>
                    <a:pt x="642" y="55"/>
                  </a:moveTo>
                  <a:cubicBezTo>
                    <a:pt x="641" y="43"/>
                    <a:pt x="640" y="29"/>
                    <a:pt x="638" y="15"/>
                  </a:cubicBezTo>
                  <a:cubicBezTo>
                    <a:pt x="366" y="91"/>
                    <a:pt x="95" y="26"/>
                    <a:pt x="3" y="0"/>
                  </a:cubicBezTo>
                  <a:cubicBezTo>
                    <a:pt x="2" y="14"/>
                    <a:pt x="1" y="28"/>
                    <a:pt x="0" y="41"/>
                  </a:cubicBezTo>
                  <a:cubicBezTo>
                    <a:pt x="65" y="60"/>
                    <a:pt x="199" y="91"/>
                    <a:pt x="360" y="91"/>
                  </a:cubicBezTo>
                  <a:cubicBezTo>
                    <a:pt x="448" y="91"/>
                    <a:pt x="545" y="82"/>
                    <a:pt x="642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72"/>
            <p:cNvSpPr/>
            <p:nvPr/>
          </p:nvSpPr>
          <p:spPr bwMode="auto">
            <a:xfrm>
              <a:off x="3310" y="1038"/>
              <a:ext cx="382" cy="53"/>
            </a:xfrm>
            <a:custGeom>
              <a:avLst/>
              <a:gdLst>
                <a:gd name="T0" fmla="*/ 630 w 630"/>
                <a:gd name="T1" fmla="*/ 31 h 87"/>
                <a:gd name="T2" fmla="*/ 628 w 630"/>
                <a:gd name="T3" fmla="*/ 15 h 87"/>
                <a:gd name="T4" fmla="*/ 1 w 630"/>
                <a:gd name="T5" fmla="*/ 0 h 87"/>
                <a:gd name="T6" fmla="*/ 0 w 630"/>
                <a:gd name="T7" fmla="*/ 16 h 87"/>
                <a:gd name="T8" fmla="*/ 358 w 630"/>
                <a:gd name="T9" fmla="*/ 65 h 87"/>
                <a:gd name="T10" fmla="*/ 630 w 630"/>
                <a:gd name="T11" fmla="*/ 3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0" h="87">
                  <a:moveTo>
                    <a:pt x="630" y="31"/>
                  </a:moveTo>
                  <a:cubicBezTo>
                    <a:pt x="630" y="26"/>
                    <a:pt x="629" y="21"/>
                    <a:pt x="628" y="15"/>
                  </a:cubicBezTo>
                  <a:cubicBezTo>
                    <a:pt x="362" y="87"/>
                    <a:pt x="99" y="28"/>
                    <a:pt x="1" y="0"/>
                  </a:cubicBezTo>
                  <a:cubicBezTo>
                    <a:pt x="1" y="5"/>
                    <a:pt x="0" y="11"/>
                    <a:pt x="0" y="16"/>
                  </a:cubicBezTo>
                  <a:cubicBezTo>
                    <a:pt x="66" y="35"/>
                    <a:pt x="199" y="65"/>
                    <a:pt x="358" y="65"/>
                  </a:cubicBezTo>
                  <a:cubicBezTo>
                    <a:pt x="444" y="65"/>
                    <a:pt x="537" y="56"/>
                    <a:pt x="630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3" name="Group 4"/>
          <p:cNvGrpSpPr>
            <a:grpSpLocks noChangeAspect="1"/>
          </p:cNvGrpSpPr>
          <p:nvPr/>
        </p:nvGrpSpPr>
        <p:grpSpPr bwMode="auto">
          <a:xfrm>
            <a:off x="7070271" y="90488"/>
            <a:ext cx="1792742" cy="842417"/>
            <a:chOff x="4121" y="57"/>
            <a:chExt cx="1462" cy="687"/>
          </a:xfrm>
        </p:grpSpPr>
        <p:sp>
          <p:nvSpPr>
            <p:cNvPr id="135" name="Freeform 5"/>
            <p:cNvSpPr/>
            <p:nvPr/>
          </p:nvSpPr>
          <p:spPr bwMode="auto">
            <a:xfrm>
              <a:off x="4846" y="57"/>
              <a:ext cx="382" cy="406"/>
            </a:xfrm>
            <a:custGeom>
              <a:avLst/>
              <a:gdLst>
                <a:gd name="T0" fmla="*/ 566 w 685"/>
                <a:gd name="T1" fmla="*/ 255 h 729"/>
                <a:gd name="T2" fmla="*/ 517 w 685"/>
                <a:gd name="T3" fmla="*/ 150 h 729"/>
                <a:gd name="T4" fmla="*/ 499 w 685"/>
                <a:gd name="T5" fmla="*/ 89 h 729"/>
                <a:gd name="T6" fmla="*/ 245 w 685"/>
                <a:gd name="T7" fmla="*/ 52 h 729"/>
                <a:gd name="T8" fmla="*/ 0 w 685"/>
                <a:gd name="T9" fmla="*/ 302 h 729"/>
                <a:gd name="T10" fmla="*/ 164 w 685"/>
                <a:gd name="T11" fmla="*/ 658 h 729"/>
                <a:gd name="T12" fmla="*/ 505 w 685"/>
                <a:gd name="T13" fmla="*/ 581 h 729"/>
                <a:gd name="T14" fmla="*/ 569 w 685"/>
                <a:gd name="T15" fmla="*/ 478 h 729"/>
                <a:gd name="T16" fmla="*/ 600 w 685"/>
                <a:gd name="T17" fmla="*/ 421 h 729"/>
                <a:gd name="T18" fmla="*/ 566 w 685"/>
                <a:gd name="T19" fmla="*/ 256 h 729"/>
                <a:gd name="T20" fmla="*/ 566 w 685"/>
                <a:gd name="T21" fmla="*/ 255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729">
                  <a:moveTo>
                    <a:pt x="566" y="255"/>
                  </a:moveTo>
                  <a:cubicBezTo>
                    <a:pt x="631" y="266"/>
                    <a:pt x="606" y="168"/>
                    <a:pt x="517" y="150"/>
                  </a:cubicBezTo>
                  <a:cubicBezTo>
                    <a:pt x="578" y="148"/>
                    <a:pt x="572" y="103"/>
                    <a:pt x="499" y="89"/>
                  </a:cubicBezTo>
                  <a:cubicBezTo>
                    <a:pt x="565" y="31"/>
                    <a:pt x="346" y="0"/>
                    <a:pt x="245" y="52"/>
                  </a:cubicBezTo>
                  <a:cubicBezTo>
                    <a:pt x="144" y="92"/>
                    <a:pt x="51" y="195"/>
                    <a:pt x="0" y="302"/>
                  </a:cubicBezTo>
                  <a:cubicBezTo>
                    <a:pt x="164" y="658"/>
                    <a:pt x="164" y="658"/>
                    <a:pt x="164" y="658"/>
                  </a:cubicBezTo>
                  <a:cubicBezTo>
                    <a:pt x="251" y="729"/>
                    <a:pt x="409" y="689"/>
                    <a:pt x="505" y="581"/>
                  </a:cubicBezTo>
                  <a:cubicBezTo>
                    <a:pt x="537" y="615"/>
                    <a:pt x="598" y="554"/>
                    <a:pt x="569" y="478"/>
                  </a:cubicBezTo>
                  <a:cubicBezTo>
                    <a:pt x="603" y="527"/>
                    <a:pt x="627" y="490"/>
                    <a:pt x="600" y="421"/>
                  </a:cubicBezTo>
                  <a:cubicBezTo>
                    <a:pt x="685" y="445"/>
                    <a:pt x="664" y="312"/>
                    <a:pt x="566" y="256"/>
                  </a:cubicBezTo>
                  <a:cubicBezTo>
                    <a:pt x="566" y="256"/>
                    <a:pt x="566" y="256"/>
                    <a:pt x="566" y="255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6"/>
            <p:cNvSpPr/>
            <p:nvPr/>
          </p:nvSpPr>
          <p:spPr bwMode="auto">
            <a:xfrm>
              <a:off x="4121" y="168"/>
              <a:ext cx="364" cy="390"/>
            </a:xfrm>
            <a:custGeom>
              <a:avLst/>
              <a:gdLst>
                <a:gd name="T0" fmla="*/ 328 w 652"/>
                <a:gd name="T1" fmla="*/ 18 h 700"/>
                <a:gd name="T2" fmla="*/ 89 w 652"/>
                <a:gd name="T3" fmla="*/ 138 h 700"/>
                <a:gd name="T4" fmla="*/ 91 w 652"/>
                <a:gd name="T5" fmla="*/ 204 h 700"/>
                <a:gd name="T6" fmla="*/ 78 w 652"/>
                <a:gd name="T7" fmla="*/ 324 h 700"/>
                <a:gd name="T8" fmla="*/ 78 w 652"/>
                <a:gd name="T9" fmla="*/ 325 h 700"/>
                <a:gd name="T10" fmla="*/ 99 w 652"/>
                <a:gd name="T11" fmla="*/ 499 h 700"/>
                <a:gd name="T12" fmla="*/ 149 w 652"/>
                <a:gd name="T13" fmla="*/ 544 h 700"/>
                <a:gd name="T14" fmla="*/ 246 w 652"/>
                <a:gd name="T15" fmla="*/ 625 h 700"/>
                <a:gd name="T16" fmla="*/ 608 w 652"/>
                <a:gd name="T17" fmla="*/ 588 h 700"/>
                <a:gd name="T18" fmla="*/ 652 w 652"/>
                <a:gd name="T19" fmla="*/ 183 h 700"/>
                <a:gd name="T20" fmla="*/ 328 w 652"/>
                <a:gd name="T21" fmla="*/ 18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52" h="700">
                  <a:moveTo>
                    <a:pt x="328" y="18"/>
                  </a:moveTo>
                  <a:cubicBezTo>
                    <a:pt x="211" y="0"/>
                    <a:pt x="5" y="102"/>
                    <a:pt x="89" y="138"/>
                  </a:cubicBezTo>
                  <a:cubicBezTo>
                    <a:pt x="22" y="176"/>
                    <a:pt x="31" y="222"/>
                    <a:pt x="91" y="204"/>
                  </a:cubicBezTo>
                  <a:cubicBezTo>
                    <a:pt x="10" y="252"/>
                    <a:pt x="18" y="356"/>
                    <a:pt x="78" y="324"/>
                  </a:cubicBezTo>
                  <a:cubicBezTo>
                    <a:pt x="78" y="325"/>
                    <a:pt x="78" y="325"/>
                    <a:pt x="78" y="325"/>
                  </a:cubicBezTo>
                  <a:cubicBezTo>
                    <a:pt x="0" y="413"/>
                    <a:pt x="24" y="551"/>
                    <a:pt x="99" y="499"/>
                  </a:cubicBezTo>
                  <a:cubicBezTo>
                    <a:pt x="95" y="576"/>
                    <a:pt x="131" y="605"/>
                    <a:pt x="149" y="544"/>
                  </a:cubicBezTo>
                  <a:cubicBezTo>
                    <a:pt x="146" y="629"/>
                    <a:pt x="226" y="669"/>
                    <a:pt x="246" y="625"/>
                  </a:cubicBezTo>
                  <a:cubicBezTo>
                    <a:pt x="376" y="700"/>
                    <a:pt x="545" y="687"/>
                    <a:pt x="608" y="588"/>
                  </a:cubicBezTo>
                  <a:cubicBezTo>
                    <a:pt x="652" y="183"/>
                    <a:pt x="652" y="183"/>
                    <a:pt x="652" y="183"/>
                  </a:cubicBezTo>
                  <a:cubicBezTo>
                    <a:pt x="566" y="95"/>
                    <a:pt x="440" y="24"/>
                    <a:pt x="328" y="18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7"/>
            <p:cNvSpPr/>
            <p:nvPr/>
          </p:nvSpPr>
          <p:spPr bwMode="auto">
            <a:xfrm>
              <a:off x="4917" y="101"/>
              <a:ext cx="237" cy="257"/>
            </a:xfrm>
            <a:custGeom>
              <a:avLst/>
              <a:gdLst>
                <a:gd name="T0" fmla="*/ 337 w 426"/>
                <a:gd name="T1" fmla="*/ 166 h 460"/>
                <a:gd name="T2" fmla="*/ 0 w 426"/>
                <a:gd name="T3" fmla="*/ 198 h 460"/>
                <a:gd name="T4" fmla="*/ 97 w 426"/>
                <a:gd name="T5" fmla="*/ 211 h 460"/>
                <a:gd name="T6" fmla="*/ 120 w 426"/>
                <a:gd name="T7" fmla="*/ 246 h 460"/>
                <a:gd name="T8" fmla="*/ 162 w 426"/>
                <a:gd name="T9" fmla="*/ 303 h 460"/>
                <a:gd name="T10" fmla="*/ 238 w 426"/>
                <a:gd name="T11" fmla="*/ 460 h 460"/>
                <a:gd name="T12" fmla="*/ 337 w 426"/>
                <a:gd name="T13" fmla="*/ 166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60">
                  <a:moveTo>
                    <a:pt x="337" y="166"/>
                  </a:moveTo>
                  <a:cubicBezTo>
                    <a:pt x="247" y="0"/>
                    <a:pt x="82" y="79"/>
                    <a:pt x="0" y="198"/>
                  </a:cubicBezTo>
                  <a:cubicBezTo>
                    <a:pt x="57" y="178"/>
                    <a:pt x="117" y="178"/>
                    <a:pt x="97" y="211"/>
                  </a:cubicBezTo>
                  <a:cubicBezTo>
                    <a:pt x="146" y="206"/>
                    <a:pt x="158" y="233"/>
                    <a:pt x="120" y="246"/>
                  </a:cubicBezTo>
                  <a:cubicBezTo>
                    <a:pt x="184" y="240"/>
                    <a:pt x="220" y="305"/>
                    <a:pt x="162" y="303"/>
                  </a:cubicBezTo>
                  <a:cubicBezTo>
                    <a:pt x="162" y="303"/>
                    <a:pt x="224" y="391"/>
                    <a:pt x="238" y="460"/>
                  </a:cubicBezTo>
                  <a:cubicBezTo>
                    <a:pt x="348" y="422"/>
                    <a:pt x="426" y="329"/>
                    <a:pt x="337" y="16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"/>
            <p:cNvSpPr/>
            <p:nvPr/>
          </p:nvSpPr>
          <p:spPr bwMode="auto">
            <a:xfrm>
              <a:off x="4201" y="217"/>
              <a:ext cx="210" cy="251"/>
            </a:xfrm>
            <a:custGeom>
              <a:avLst/>
              <a:gdLst>
                <a:gd name="T0" fmla="*/ 252 w 377"/>
                <a:gd name="T1" fmla="*/ 271 h 451"/>
                <a:gd name="T2" fmla="*/ 274 w 377"/>
                <a:gd name="T3" fmla="*/ 201 h 451"/>
                <a:gd name="T4" fmla="*/ 286 w 377"/>
                <a:gd name="T5" fmla="*/ 159 h 451"/>
                <a:gd name="T6" fmla="*/ 377 w 377"/>
                <a:gd name="T7" fmla="*/ 114 h 451"/>
                <a:gd name="T8" fmla="*/ 33 w 377"/>
                <a:gd name="T9" fmla="*/ 193 h 451"/>
                <a:gd name="T10" fmla="*/ 228 w 377"/>
                <a:gd name="T11" fmla="*/ 451 h 451"/>
                <a:gd name="T12" fmla="*/ 252 w 377"/>
                <a:gd name="T13" fmla="*/ 27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7" h="451">
                  <a:moveTo>
                    <a:pt x="252" y="271"/>
                  </a:moveTo>
                  <a:cubicBezTo>
                    <a:pt x="196" y="292"/>
                    <a:pt x="209" y="216"/>
                    <a:pt x="274" y="201"/>
                  </a:cubicBezTo>
                  <a:cubicBezTo>
                    <a:pt x="232" y="200"/>
                    <a:pt x="236" y="170"/>
                    <a:pt x="286" y="159"/>
                  </a:cubicBezTo>
                  <a:cubicBezTo>
                    <a:pt x="254" y="132"/>
                    <a:pt x="314" y="113"/>
                    <a:pt x="377" y="114"/>
                  </a:cubicBezTo>
                  <a:cubicBezTo>
                    <a:pt x="256" y="23"/>
                    <a:pt x="67" y="0"/>
                    <a:pt x="33" y="193"/>
                  </a:cubicBezTo>
                  <a:cubicBezTo>
                    <a:pt x="0" y="383"/>
                    <a:pt x="107" y="450"/>
                    <a:pt x="228" y="451"/>
                  </a:cubicBezTo>
                  <a:cubicBezTo>
                    <a:pt x="219" y="378"/>
                    <a:pt x="252" y="271"/>
                    <a:pt x="252" y="2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9"/>
            <p:cNvSpPr/>
            <p:nvPr/>
          </p:nvSpPr>
          <p:spPr bwMode="auto">
            <a:xfrm>
              <a:off x="4234" y="94"/>
              <a:ext cx="942" cy="650"/>
            </a:xfrm>
            <a:custGeom>
              <a:avLst/>
              <a:gdLst>
                <a:gd name="T0" fmla="*/ 1139 w 1691"/>
                <a:gd name="T1" fmla="*/ 207 h 1165"/>
                <a:gd name="T2" fmla="*/ 995 w 1691"/>
                <a:gd name="T3" fmla="*/ 161 h 1165"/>
                <a:gd name="T4" fmla="*/ 868 w 1691"/>
                <a:gd name="T5" fmla="*/ 126 h 1165"/>
                <a:gd name="T6" fmla="*/ 815 w 1691"/>
                <a:gd name="T7" fmla="*/ 86 h 1165"/>
                <a:gd name="T8" fmla="*/ 588 w 1691"/>
                <a:gd name="T9" fmla="*/ 199 h 1165"/>
                <a:gd name="T10" fmla="*/ 465 w 1691"/>
                <a:gd name="T11" fmla="*/ 259 h 1165"/>
                <a:gd name="T12" fmla="*/ 625 w 1691"/>
                <a:gd name="T13" fmla="*/ 1119 h 1165"/>
                <a:gd name="T14" fmla="*/ 1139 w 1691"/>
                <a:gd name="T15" fmla="*/ 207 h 1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91" h="1165">
                  <a:moveTo>
                    <a:pt x="1139" y="207"/>
                  </a:moveTo>
                  <a:cubicBezTo>
                    <a:pt x="1139" y="207"/>
                    <a:pt x="1084" y="179"/>
                    <a:pt x="995" y="161"/>
                  </a:cubicBezTo>
                  <a:cubicBezTo>
                    <a:pt x="1001" y="130"/>
                    <a:pt x="936" y="94"/>
                    <a:pt x="868" y="126"/>
                  </a:cubicBezTo>
                  <a:cubicBezTo>
                    <a:pt x="917" y="86"/>
                    <a:pt x="885" y="53"/>
                    <a:pt x="815" y="86"/>
                  </a:cubicBezTo>
                  <a:cubicBezTo>
                    <a:pt x="834" y="0"/>
                    <a:pt x="650" y="97"/>
                    <a:pt x="588" y="199"/>
                  </a:cubicBezTo>
                  <a:cubicBezTo>
                    <a:pt x="548" y="214"/>
                    <a:pt x="507" y="234"/>
                    <a:pt x="465" y="259"/>
                  </a:cubicBezTo>
                  <a:cubicBezTo>
                    <a:pt x="212" y="411"/>
                    <a:pt x="0" y="1013"/>
                    <a:pt x="625" y="1119"/>
                  </a:cubicBezTo>
                  <a:cubicBezTo>
                    <a:pt x="1508" y="1165"/>
                    <a:pt x="1691" y="474"/>
                    <a:pt x="1139" y="207"/>
                  </a:cubicBezTo>
                  <a:close/>
                </a:path>
              </a:pathLst>
            </a:custGeom>
            <a:solidFill>
              <a:srgbClr val="C0D4BD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10"/>
            <p:cNvSpPr/>
            <p:nvPr/>
          </p:nvSpPr>
          <p:spPr bwMode="auto">
            <a:xfrm>
              <a:off x="4613" y="448"/>
              <a:ext cx="226" cy="197"/>
            </a:xfrm>
            <a:custGeom>
              <a:avLst/>
              <a:gdLst>
                <a:gd name="T0" fmla="*/ 295 w 405"/>
                <a:gd name="T1" fmla="*/ 71 h 353"/>
                <a:gd name="T2" fmla="*/ 203 w 405"/>
                <a:gd name="T3" fmla="*/ 329 h 353"/>
                <a:gd name="T4" fmla="*/ 55 w 405"/>
                <a:gd name="T5" fmla="*/ 104 h 353"/>
                <a:gd name="T6" fmla="*/ 170 w 405"/>
                <a:gd name="T7" fmla="*/ 49 h 353"/>
                <a:gd name="T8" fmla="*/ 295 w 405"/>
                <a:gd name="T9" fmla="*/ 71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5" h="353">
                  <a:moveTo>
                    <a:pt x="295" y="71"/>
                  </a:moveTo>
                  <a:cubicBezTo>
                    <a:pt x="315" y="147"/>
                    <a:pt x="405" y="306"/>
                    <a:pt x="203" y="329"/>
                  </a:cubicBezTo>
                  <a:cubicBezTo>
                    <a:pt x="0" y="353"/>
                    <a:pt x="43" y="192"/>
                    <a:pt x="55" y="104"/>
                  </a:cubicBezTo>
                  <a:cubicBezTo>
                    <a:pt x="66" y="27"/>
                    <a:pt x="102" y="57"/>
                    <a:pt x="170" y="49"/>
                  </a:cubicBezTo>
                  <a:cubicBezTo>
                    <a:pt x="239" y="41"/>
                    <a:pt x="276" y="0"/>
                    <a:pt x="295" y="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11"/>
            <p:cNvSpPr/>
            <p:nvPr/>
          </p:nvSpPr>
          <p:spPr bwMode="auto">
            <a:xfrm>
              <a:off x="4640" y="365"/>
              <a:ext cx="182" cy="178"/>
            </a:xfrm>
            <a:custGeom>
              <a:avLst/>
              <a:gdLst>
                <a:gd name="T0" fmla="*/ 105 w 327"/>
                <a:gd name="T1" fmla="*/ 11 h 319"/>
                <a:gd name="T2" fmla="*/ 4 w 327"/>
                <a:gd name="T3" fmla="*/ 215 h 319"/>
                <a:gd name="T4" fmla="*/ 185 w 327"/>
                <a:gd name="T5" fmla="*/ 296 h 319"/>
                <a:gd name="T6" fmla="*/ 105 w 327"/>
                <a:gd name="T7" fmla="*/ 11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7" h="319">
                  <a:moveTo>
                    <a:pt x="105" y="11"/>
                  </a:moveTo>
                  <a:cubicBezTo>
                    <a:pt x="46" y="20"/>
                    <a:pt x="0" y="111"/>
                    <a:pt x="4" y="215"/>
                  </a:cubicBezTo>
                  <a:cubicBezTo>
                    <a:pt x="7" y="319"/>
                    <a:pt x="104" y="319"/>
                    <a:pt x="185" y="296"/>
                  </a:cubicBezTo>
                  <a:cubicBezTo>
                    <a:pt x="327" y="256"/>
                    <a:pt x="182" y="0"/>
                    <a:pt x="105" y="11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12"/>
            <p:cNvSpPr/>
            <p:nvPr/>
          </p:nvSpPr>
          <p:spPr bwMode="auto">
            <a:xfrm>
              <a:off x="4486" y="485"/>
              <a:ext cx="89" cy="91"/>
            </a:xfrm>
            <a:custGeom>
              <a:avLst/>
              <a:gdLst>
                <a:gd name="T0" fmla="*/ 153 w 158"/>
                <a:gd name="T1" fmla="*/ 73 h 164"/>
                <a:gd name="T2" fmla="*/ 88 w 158"/>
                <a:gd name="T3" fmla="*/ 159 h 164"/>
                <a:gd name="T4" fmla="*/ 4 w 158"/>
                <a:gd name="T5" fmla="*/ 90 h 164"/>
                <a:gd name="T6" fmla="*/ 70 w 158"/>
                <a:gd name="T7" fmla="*/ 5 h 164"/>
                <a:gd name="T8" fmla="*/ 153 w 158"/>
                <a:gd name="T9" fmla="*/ 7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4">
                  <a:moveTo>
                    <a:pt x="153" y="73"/>
                  </a:moveTo>
                  <a:cubicBezTo>
                    <a:pt x="158" y="116"/>
                    <a:pt x="129" y="154"/>
                    <a:pt x="88" y="159"/>
                  </a:cubicBezTo>
                  <a:cubicBezTo>
                    <a:pt x="47" y="164"/>
                    <a:pt x="9" y="133"/>
                    <a:pt x="4" y="90"/>
                  </a:cubicBezTo>
                  <a:cubicBezTo>
                    <a:pt x="0" y="48"/>
                    <a:pt x="29" y="9"/>
                    <a:pt x="70" y="5"/>
                  </a:cubicBezTo>
                  <a:cubicBezTo>
                    <a:pt x="111" y="0"/>
                    <a:pt x="148" y="31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13"/>
            <p:cNvSpPr/>
            <p:nvPr/>
          </p:nvSpPr>
          <p:spPr bwMode="auto">
            <a:xfrm>
              <a:off x="4842" y="444"/>
              <a:ext cx="88" cy="91"/>
            </a:xfrm>
            <a:custGeom>
              <a:avLst/>
              <a:gdLst>
                <a:gd name="T0" fmla="*/ 153 w 158"/>
                <a:gd name="T1" fmla="*/ 73 h 163"/>
                <a:gd name="T2" fmla="*/ 88 w 158"/>
                <a:gd name="T3" fmla="*/ 159 h 163"/>
                <a:gd name="T4" fmla="*/ 4 w 158"/>
                <a:gd name="T5" fmla="*/ 90 h 163"/>
                <a:gd name="T6" fmla="*/ 70 w 158"/>
                <a:gd name="T7" fmla="*/ 4 h 163"/>
                <a:gd name="T8" fmla="*/ 153 w 158"/>
                <a:gd name="T9" fmla="*/ 7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163">
                  <a:moveTo>
                    <a:pt x="153" y="73"/>
                  </a:moveTo>
                  <a:cubicBezTo>
                    <a:pt x="158" y="116"/>
                    <a:pt x="128" y="154"/>
                    <a:pt x="88" y="159"/>
                  </a:cubicBezTo>
                  <a:cubicBezTo>
                    <a:pt x="47" y="163"/>
                    <a:pt x="9" y="133"/>
                    <a:pt x="4" y="90"/>
                  </a:cubicBezTo>
                  <a:cubicBezTo>
                    <a:pt x="0" y="48"/>
                    <a:pt x="29" y="9"/>
                    <a:pt x="70" y="4"/>
                  </a:cubicBezTo>
                  <a:cubicBezTo>
                    <a:pt x="111" y="0"/>
                    <a:pt x="148" y="30"/>
                    <a:pt x="153" y="73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14"/>
            <p:cNvSpPr/>
            <p:nvPr/>
          </p:nvSpPr>
          <p:spPr bwMode="auto">
            <a:xfrm>
              <a:off x="4708" y="554"/>
              <a:ext cx="28" cy="49"/>
            </a:xfrm>
            <a:custGeom>
              <a:avLst/>
              <a:gdLst>
                <a:gd name="T0" fmla="*/ 47 w 50"/>
                <a:gd name="T1" fmla="*/ 42 h 88"/>
                <a:gd name="T2" fmla="*/ 30 w 50"/>
                <a:gd name="T3" fmla="*/ 87 h 88"/>
                <a:gd name="T4" fmla="*/ 3 w 50"/>
                <a:gd name="T5" fmla="*/ 47 h 88"/>
                <a:gd name="T6" fmla="*/ 20 w 50"/>
                <a:gd name="T7" fmla="*/ 2 h 88"/>
                <a:gd name="T8" fmla="*/ 47 w 50"/>
                <a:gd name="T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88">
                  <a:moveTo>
                    <a:pt x="47" y="42"/>
                  </a:moveTo>
                  <a:cubicBezTo>
                    <a:pt x="50" y="65"/>
                    <a:pt x="42" y="86"/>
                    <a:pt x="30" y="87"/>
                  </a:cubicBezTo>
                  <a:cubicBezTo>
                    <a:pt x="18" y="88"/>
                    <a:pt x="6" y="70"/>
                    <a:pt x="3" y="47"/>
                  </a:cubicBezTo>
                  <a:cubicBezTo>
                    <a:pt x="0" y="23"/>
                    <a:pt x="8" y="3"/>
                    <a:pt x="20" y="2"/>
                  </a:cubicBezTo>
                  <a:cubicBezTo>
                    <a:pt x="32" y="0"/>
                    <a:pt x="44" y="18"/>
                    <a:pt x="47" y="4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15"/>
            <p:cNvSpPr/>
            <p:nvPr/>
          </p:nvSpPr>
          <p:spPr bwMode="auto">
            <a:xfrm>
              <a:off x="4494" y="362"/>
              <a:ext cx="115" cy="114"/>
            </a:xfrm>
            <a:custGeom>
              <a:avLst/>
              <a:gdLst>
                <a:gd name="T0" fmla="*/ 182 w 205"/>
                <a:gd name="T1" fmla="*/ 143 h 205"/>
                <a:gd name="T2" fmla="*/ 62 w 205"/>
                <a:gd name="T3" fmla="*/ 182 h 205"/>
                <a:gd name="T4" fmla="*/ 22 w 205"/>
                <a:gd name="T5" fmla="*/ 62 h 205"/>
                <a:gd name="T6" fmla="*/ 143 w 205"/>
                <a:gd name="T7" fmla="*/ 22 h 205"/>
                <a:gd name="T8" fmla="*/ 182 w 205"/>
                <a:gd name="T9" fmla="*/ 14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205">
                  <a:moveTo>
                    <a:pt x="182" y="143"/>
                  </a:moveTo>
                  <a:cubicBezTo>
                    <a:pt x="160" y="187"/>
                    <a:pt x="106" y="205"/>
                    <a:pt x="62" y="182"/>
                  </a:cubicBezTo>
                  <a:cubicBezTo>
                    <a:pt x="18" y="160"/>
                    <a:pt x="0" y="106"/>
                    <a:pt x="22" y="62"/>
                  </a:cubicBezTo>
                  <a:cubicBezTo>
                    <a:pt x="45" y="18"/>
                    <a:pt x="98" y="0"/>
                    <a:pt x="143" y="22"/>
                  </a:cubicBezTo>
                  <a:cubicBezTo>
                    <a:pt x="187" y="45"/>
                    <a:pt x="205" y="99"/>
                    <a:pt x="182" y="1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6"/>
            <p:cNvSpPr/>
            <p:nvPr/>
          </p:nvSpPr>
          <p:spPr bwMode="auto">
            <a:xfrm>
              <a:off x="4516" y="371"/>
              <a:ext cx="93" cy="90"/>
            </a:xfrm>
            <a:custGeom>
              <a:avLst/>
              <a:gdLst>
                <a:gd name="T0" fmla="*/ 104 w 166"/>
                <a:gd name="T1" fmla="*/ 6 h 161"/>
                <a:gd name="T2" fmla="*/ 92 w 166"/>
                <a:gd name="T3" fmla="*/ 2 h 161"/>
                <a:gd name="T4" fmla="*/ 19 w 166"/>
                <a:gd name="T5" fmla="*/ 44 h 161"/>
                <a:gd name="T6" fmla="*/ 53 w 166"/>
                <a:gd name="T7" fmla="*/ 147 h 161"/>
                <a:gd name="T8" fmla="*/ 135 w 166"/>
                <a:gd name="T9" fmla="*/ 139 h 161"/>
                <a:gd name="T10" fmla="*/ 143 w 166"/>
                <a:gd name="T11" fmla="*/ 127 h 161"/>
                <a:gd name="T12" fmla="*/ 104 w 166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61">
                  <a:moveTo>
                    <a:pt x="104" y="6"/>
                  </a:moveTo>
                  <a:cubicBezTo>
                    <a:pt x="100" y="5"/>
                    <a:pt x="96" y="3"/>
                    <a:pt x="92" y="2"/>
                  </a:cubicBezTo>
                  <a:cubicBezTo>
                    <a:pt x="63" y="0"/>
                    <a:pt x="34" y="16"/>
                    <a:pt x="19" y="44"/>
                  </a:cubicBezTo>
                  <a:cubicBezTo>
                    <a:pt x="0" y="82"/>
                    <a:pt x="15" y="128"/>
                    <a:pt x="53" y="147"/>
                  </a:cubicBezTo>
                  <a:cubicBezTo>
                    <a:pt x="81" y="161"/>
                    <a:pt x="113" y="157"/>
                    <a:pt x="135" y="139"/>
                  </a:cubicBezTo>
                  <a:cubicBezTo>
                    <a:pt x="138" y="135"/>
                    <a:pt x="141" y="131"/>
                    <a:pt x="143" y="127"/>
                  </a:cubicBezTo>
                  <a:cubicBezTo>
                    <a:pt x="166" y="83"/>
                    <a:pt x="148" y="29"/>
                    <a:pt x="104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7"/>
            <p:cNvSpPr/>
            <p:nvPr/>
          </p:nvSpPr>
          <p:spPr bwMode="auto">
            <a:xfrm>
              <a:off x="4529" y="373"/>
              <a:ext cx="80" cy="79"/>
            </a:xfrm>
            <a:custGeom>
              <a:avLst/>
              <a:gdLst>
                <a:gd name="T0" fmla="*/ 81 w 143"/>
                <a:gd name="T1" fmla="*/ 2 h 142"/>
                <a:gd name="T2" fmla="*/ 75 w 143"/>
                <a:gd name="T3" fmla="*/ 0 h 142"/>
                <a:gd name="T4" fmla="*/ 17 w 143"/>
                <a:gd name="T5" fmla="*/ 38 h 142"/>
                <a:gd name="T6" fmla="*/ 48 w 143"/>
                <a:gd name="T7" fmla="*/ 131 h 142"/>
                <a:gd name="T8" fmla="*/ 118 w 143"/>
                <a:gd name="T9" fmla="*/ 126 h 142"/>
                <a:gd name="T10" fmla="*/ 120 w 143"/>
                <a:gd name="T11" fmla="*/ 123 h 142"/>
                <a:gd name="T12" fmla="*/ 81 w 143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42">
                  <a:moveTo>
                    <a:pt x="81" y="2"/>
                  </a:moveTo>
                  <a:cubicBezTo>
                    <a:pt x="79" y="2"/>
                    <a:pt x="77" y="1"/>
                    <a:pt x="75" y="0"/>
                  </a:cubicBezTo>
                  <a:cubicBezTo>
                    <a:pt x="51" y="1"/>
                    <a:pt x="29" y="15"/>
                    <a:pt x="17" y="38"/>
                  </a:cubicBezTo>
                  <a:cubicBezTo>
                    <a:pt x="0" y="72"/>
                    <a:pt x="14" y="113"/>
                    <a:pt x="48" y="131"/>
                  </a:cubicBezTo>
                  <a:cubicBezTo>
                    <a:pt x="71" y="142"/>
                    <a:pt x="98" y="140"/>
                    <a:pt x="118" y="126"/>
                  </a:cubicBezTo>
                  <a:cubicBezTo>
                    <a:pt x="119" y="125"/>
                    <a:pt x="120" y="124"/>
                    <a:pt x="120" y="123"/>
                  </a:cubicBezTo>
                  <a:cubicBezTo>
                    <a:pt x="143" y="79"/>
                    <a:pt x="125" y="25"/>
                    <a:pt x="81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8"/>
            <p:cNvSpPr/>
            <p:nvPr/>
          </p:nvSpPr>
          <p:spPr bwMode="auto">
            <a:xfrm>
              <a:off x="4529" y="376"/>
              <a:ext cx="24" cy="24"/>
            </a:xfrm>
            <a:custGeom>
              <a:avLst/>
              <a:gdLst>
                <a:gd name="T0" fmla="*/ 38 w 43"/>
                <a:gd name="T1" fmla="*/ 30 h 43"/>
                <a:gd name="T2" fmla="*/ 13 w 43"/>
                <a:gd name="T3" fmla="*/ 38 h 43"/>
                <a:gd name="T4" fmla="*/ 4 w 43"/>
                <a:gd name="T5" fmla="*/ 13 h 43"/>
                <a:gd name="T6" fmla="*/ 30 w 43"/>
                <a:gd name="T7" fmla="*/ 4 h 43"/>
                <a:gd name="T8" fmla="*/ 38 w 43"/>
                <a:gd name="T9" fmla="*/ 3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3">
                  <a:moveTo>
                    <a:pt x="38" y="30"/>
                  </a:moveTo>
                  <a:cubicBezTo>
                    <a:pt x="34" y="39"/>
                    <a:pt x="22" y="43"/>
                    <a:pt x="13" y="38"/>
                  </a:cubicBezTo>
                  <a:cubicBezTo>
                    <a:pt x="3" y="34"/>
                    <a:pt x="0" y="22"/>
                    <a:pt x="4" y="13"/>
                  </a:cubicBezTo>
                  <a:cubicBezTo>
                    <a:pt x="9" y="3"/>
                    <a:pt x="20" y="0"/>
                    <a:pt x="30" y="4"/>
                  </a:cubicBezTo>
                  <a:cubicBezTo>
                    <a:pt x="39" y="9"/>
                    <a:pt x="43" y="21"/>
                    <a:pt x="38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9"/>
            <p:cNvSpPr/>
            <p:nvPr/>
          </p:nvSpPr>
          <p:spPr bwMode="auto">
            <a:xfrm>
              <a:off x="4779" y="330"/>
              <a:ext cx="114" cy="113"/>
            </a:xfrm>
            <a:custGeom>
              <a:avLst/>
              <a:gdLst>
                <a:gd name="T0" fmla="*/ 182 w 204"/>
                <a:gd name="T1" fmla="*/ 142 h 204"/>
                <a:gd name="T2" fmla="*/ 62 w 204"/>
                <a:gd name="T3" fmla="*/ 182 h 204"/>
                <a:gd name="T4" fmla="*/ 22 w 204"/>
                <a:gd name="T5" fmla="*/ 61 h 204"/>
                <a:gd name="T6" fmla="*/ 142 w 204"/>
                <a:gd name="T7" fmla="*/ 22 h 204"/>
                <a:gd name="T8" fmla="*/ 182 w 204"/>
                <a:gd name="T9" fmla="*/ 14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204">
                  <a:moveTo>
                    <a:pt x="182" y="142"/>
                  </a:moveTo>
                  <a:cubicBezTo>
                    <a:pt x="160" y="186"/>
                    <a:pt x="106" y="204"/>
                    <a:pt x="62" y="182"/>
                  </a:cubicBezTo>
                  <a:cubicBezTo>
                    <a:pt x="17" y="159"/>
                    <a:pt x="0" y="106"/>
                    <a:pt x="22" y="61"/>
                  </a:cubicBezTo>
                  <a:cubicBezTo>
                    <a:pt x="44" y="17"/>
                    <a:pt x="98" y="0"/>
                    <a:pt x="142" y="22"/>
                  </a:cubicBezTo>
                  <a:cubicBezTo>
                    <a:pt x="186" y="44"/>
                    <a:pt x="204" y="98"/>
                    <a:pt x="182" y="1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20"/>
            <p:cNvSpPr/>
            <p:nvPr/>
          </p:nvSpPr>
          <p:spPr bwMode="auto">
            <a:xfrm>
              <a:off x="4801" y="338"/>
              <a:ext cx="92" cy="90"/>
            </a:xfrm>
            <a:custGeom>
              <a:avLst/>
              <a:gdLst>
                <a:gd name="T0" fmla="*/ 103 w 165"/>
                <a:gd name="T1" fmla="*/ 6 h 161"/>
                <a:gd name="T2" fmla="*/ 92 w 165"/>
                <a:gd name="T3" fmla="*/ 1 h 161"/>
                <a:gd name="T4" fmla="*/ 19 w 165"/>
                <a:gd name="T5" fmla="*/ 43 h 161"/>
                <a:gd name="T6" fmla="*/ 53 w 165"/>
                <a:gd name="T7" fmla="*/ 147 h 161"/>
                <a:gd name="T8" fmla="*/ 135 w 165"/>
                <a:gd name="T9" fmla="*/ 139 h 161"/>
                <a:gd name="T10" fmla="*/ 143 w 165"/>
                <a:gd name="T11" fmla="*/ 126 h 161"/>
                <a:gd name="T12" fmla="*/ 103 w 165"/>
                <a:gd name="T13" fmla="*/ 6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1">
                  <a:moveTo>
                    <a:pt x="103" y="6"/>
                  </a:moveTo>
                  <a:cubicBezTo>
                    <a:pt x="100" y="4"/>
                    <a:pt x="96" y="3"/>
                    <a:pt x="92" y="1"/>
                  </a:cubicBezTo>
                  <a:cubicBezTo>
                    <a:pt x="62" y="0"/>
                    <a:pt x="33" y="15"/>
                    <a:pt x="19" y="43"/>
                  </a:cubicBezTo>
                  <a:cubicBezTo>
                    <a:pt x="0" y="81"/>
                    <a:pt x="15" y="128"/>
                    <a:pt x="53" y="147"/>
                  </a:cubicBezTo>
                  <a:cubicBezTo>
                    <a:pt x="80" y="161"/>
                    <a:pt x="112" y="156"/>
                    <a:pt x="135" y="139"/>
                  </a:cubicBezTo>
                  <a:cubicBezTo>
                    <a:pt x="138" y="135"/>
                    <a:pt x="141" y="131"/>
                    <a:pt x="143" y="126"/>
                  </a:cubicBezTo>
                  <a:cubicBezTo>
                    <a:pt x="165" y="82"/>
                    <a:pt x="147" y="28"/>
                    <a:pt x="103" y="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21"/>
            <p:cNvSpPr/>
            <p:nvPr/>
          </p:nvSpPr>
          <p:spPr bwMode="auto">
            <a:xfrm>
              <a:off x="4814" y="341"/>
              <a:ext cx="79" cy="79"/>
            </a:xfrm>
            <a:custGeom>
              <a:avLst/>
              <a:gdLst>
                <a:gd name="T0" fmla="*/ 80 w 142"/>
                <a:gd name="T1" fmla="*/ 2 h 142"/>
                <a:gd name="T2" fmla="*/ 75 w 142"/>
                <a:gd name="T3" fmla="*/ 0 h 142"/>
                <a:gd name="T4" fmla="*/ 17 w 142"/>
                <a:gd name="T5" fmla="*/ 37 h 142"/>
                <a:gd name="T6" fmla="*/ 48 w 142"/>
                <a:gd name="T7" fmla="*/ 130 h 142"/>
                <a:gd name="T8" fmla="*/ 118 w 142"/>
                <a:gd name="T9" fmla="*/ 125 h 142"/>
                <a:gd name="T10" fmla="*/ 120 w 142"/>
                <a:gd name="T11" fmla="*/ 122 h 142"/>
                <a:gd name="T12" fmla="*/ 80 w 142"/>
                <a:gd name="T13" fmla="*/ 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" h="142">
                  <a:moveTo>
                    <a:pt x="80" y="2"/>
                  </a:moveTo>
                  <a:cubicBezTo>
                    <a:pt x="79" y="1"/>
                    <a:pt x="77" y="0"/>
                    <a:pt x="75" y="0"/>
                  </a:cubicBezTo>
                  <a:cubicBezTo>
                    <a:pt x="51" y="1"/>
                    <a:pt x="29" y="14"/>
                    <a:pt x="17" y="37"/>
                  </a:cubicBezTo>
                  <a:cubicBezTo>
                    <a:pt x="0" y="71"/>
                    <a:pt x="14" y="113"/>
                    <a:pt x="48" y="130"/>
                  </a:cubicBezTo>
                  <a:cubicBezTo>
                    <a:pt x="71" y="142"/>
                    <a:pt x="98" y="139"/>
                    <a:pt x="118" y="125"/>
                  </a:cubicBezTo>
                  <a:cubicBezTo>
                    <a:pt x="119" y="124"/>
                    <a:pt x="119" y="123"/>
                    <a:pt x="120" y="122"/>
                  </a:cubicBezTo>
                  <a:cubicBezTo>
                    <a:pt x="142" y="78"/>
                    <a:pt x="124" y="24"/>
                    <a:pt x="80" y="2"/>
                  </a:cubicBezTo>
                  <a:close/>
                </a:path>
              </a:pathLst>
            </a:custGeom>
            <a:solidFill>
              <a:srgbClr val="604C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22"/>
            <p:cNvSpPr/>
            <p:nvPr/>
          </p:nvSpPr>
          <p:spPr bwMode="auto">
            <a:xfrm>
              <a:off x="4814" y="343"/>
              <a:ext cx="24" cy="25"/>
            </a:xfrm>
            <a:custGeom>
              <a:avLst/>
              <a:gdLst>
                <a:gd name="T0" fmla="*/ 39 w 44"/>
                <a:gd name="T1" fmla="*/ 30 h 44"/>
                <a:gd name="T2" fmla="*/ 13 w 44"/>
                <a:gd name="T3" fmla="*/ 39 h 44"/>
                <a:gd name="T4" fmla="*/ 5 w 44"/>
                <a:gd name="T5" fmla="*/ 13 h 44"/>
                <a:gd name="T6" fmla="*/ 30 w 44"/>
                <a:gd name="T7" fmla="*/ 5 h 44"/>
                <a:gd name="T8" fmla="*/ 39 w 44"/>
                <a:gd name="T9" fmla="*/ 3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4">
                  <a:moveTo>
                    <a:pt x="39" y="30"/>
                  </a:moveTo>
                  <a:cubicBezTo>
                    <a:pt x="34" y="40"/>
                    <a:pt x="23" y="44"/>
                    <a:pt x="13" y="39"/>
                  </a:cubicBezTo>
                  <a:cubicBezTo>
                    <a:pt x="4" y="34"/>
                    <a:pt x="0" y="23"/>
                    <a:pt x="5" y="13"/>
                  </a:cubicBezTo>
                  <a:cubicBezTo>
                    <a:pt x="10" y="4"/>
                    <a:pt x="21" y="0"/>
                    <a:pt x="30" y="5"/>
                  </a:cubicBezTo>
                  <a:cubicBezTo>
                    <a:pt x="40" y="10"/>
                    <a:pt x="44" y="21"/>
                    <a:pt x="39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23"/>
            <p:cNvSpPr/>
            <p:nvPr/>
          </p:nvSpPr>
          <p:spPr bwMode="auto">
            <a:xfrm>
              <a:off x="5227" y="351"/>
              <a:ext cx="166" cy="79"/>
            </a:xfrm>
            <a:custGeom>
              <a:avLst/>
              <a:gdLst>
                <a:gd name="T0" fmla="*/ 287 w 297"/>
                <a:gd name="T1" fmla="*/ 53 h 142"/>
                <a:gd name="T2" fmla="*/ 237 w 297"/>
                <a:gd name="T3" fmla="*/ 60 h 142"/>
                <a:gd name="T4" fmla="*/ 234 w 297"/>
                <a:gd name="T5" fmla="*/ 22 h 142"/>
                <a:gd name="T6" fmla="*/ 169 w 297"/>
                <a:gd name="T7" fmla="*/ 47 h 142"/>
                <a:gd name="T8" fmla="*/ 138 w 297"/>
                <a:gd name="T9" fmla="*/ 81 h 142"/>
                <a:gd name="T10" fmla="*/ 122 w 297"/>
                <a:gd name="T11" fmla="*/ 50 h 142"/>
                <a:gd name="T12" fmla="*/ 104 w 297"/>
                <a:gd name="T13" fmla="*/ 84 h 142"/>
                <a:gd name="T14" fmla="*/ 68 w 297"/>
                <a:gd name="T15" fmla="*/ 38 h 142"/>
                <a:gd name="T16" fmla="*/ 69 w 297"/>
                <a:gd name="T17" fmla="*/ 75 h 142"/>
                <a:gd name="T18" fmla="*/ 7 w 297"/>
                <a:gd name="T19" fmla="*/ 37 h 142"/>
                <a:gd name="T20" fmla="*/ 80 w 297"/>
                <a:gd name="T21" fmla="*/ 128 h 142"/>
                <a:gd name="T22" fmla="*/ 194 w 297"/>
                <a:gd name="T23" fmla="*/ 135 h 142"/>
                <a:gd name="T24" fmla="*/ 287 w 297"/>
                <a:gd name="T25" fmla="*/ 53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7" h="142">
                  <a:moveTo>
                    <a:pt x="287" y="53"/>
                  </a:moveTo>
                  <a:cubicBezTo>
                    <a:pt x="276" y="40"/>
                    <a:pt x="252" y="52"/>
                    <a:pt x="237" y="60"/>
                  </a:cubicBezTo>
                  <a:cubicBezTo>
                    <a:pt x="237" y="48"/>
                    <a:pt x="234" y="34"/>
                    <a:pt x="234" y="22"/>
                  </a:cubicBezTo>
                  <a:cubicBezTo>
                    <a:pt x="233" y="0"/>
                    <a:pt x="172" y="111"/>
                    <a:pt x="169" y="47"/>
                  </a:cubicBezTo>
                  <a:cubicBezTo>
                    <a:pt x="163" y="40"/>
                    <a:pt x="150" y="71"/>
                    <a:pt x="138" y="81"/>
                  </a:cubicBezTo>
                  <a:cubicBezTo>
                    <a:pt x="135" y="72"/>
                    <a:pt x="129" y="47"/>
                    <a:pt x="122" y="50"/>
                  </a:cubicBezTo>
                  <a:cubicBezTo>
                    <a:pt x="112" y="58"/>
                    <a:pt x="106" y="72"/>
                    <a:pt x="104" y="84"/>
                  </a:cubicBezTo>
                  <a:cubicBezTo>
                    <a:pt x="85" y="72"/>
                    <a:pt x="90" y="41"/>
                    <a:pt x="68" y="38"/>
                  </a:cubicBezTo>
                  <a:cubicBezTo>
                    <a:pt x="63" y="37"/>
                    <a:pt x="75" y="60"/>
                    <a:pt x="69" y="75"/>
                  </a:cubicBezTo>
                  <a:cubicBezTo>
                    <a:pt x="46" y="65"/>
                    <a:pt x="15" y="22"/>
                    <a:pt x="7" y="37"/>
                  </a:cubicBezTo>
                  <a:cubicBezTo>
                    <a:pt x="0" y="88"/>
                    <a:pt x="80" y="128"/>
                    <a:pt x="80" y="128"/>
                  </a:cubicBezTo>
                  <a:cubicBezTo>
                    <a:pt x="94" y="142"/>
                    <a:pt x="171" y="137"/>
                    <a:pt x="194" y="135"/>
                  </a:cubicBezTo>
                  <a:cubicBezTo>
                    <a:pt x="261" y="128"/>
                    <a:pt x="297" y="69"/>
                    <a:pt x="287" y="5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24"/>
            <p:cNvSpPr/>
            <p:nvPr/>
          </p:nvSpPr>
          <p:spPr bwMode="auto">
            <a:xfrm>
              <a:off x="5414" y="374"/>
              <a:ext cx="159" cy="167"/>
            </a:xfrm>
            <a:custGeom>
              <a:avLst/>
              <a:gdLst>
                <a:gd name="T0" fmla="*/ 0 w 284"/>
                <a:gd name="T1" fmla="*/ 96 h 299"/>
                <a:gd name="T2" fmla="*/ 246 w 284"/>
                <a:gd name="T3" fmla="*/ 52 h 299"/>
                <a:gd name="T4" fmla="*/ 131 w 284"/>
                <a:gd name="T5" fmla="*/ 270 h 299"/>
                <a:gd name="T6" fmla="*/ 0 w 284"/>
                <a:gd name="T7" fmla="*/ 96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4" h="299">
                  <a:moveTo>
                    <a:pt x="0" y="96"/>
                  </a:moveTo>
                  <a:cubicBezTo>
                    <a:pt x="55" y="74"/>
                    <a:pt x="208" y="0"/>
                    <a:pt x="246" y="52"/>
                  </a:cubicBezTo>
                  <a:cubicBezTo>
                    <a:pt x="284" y="104"/>
                    <a:pt x="160" y="240"/>
                    <a:pt x="131" y="270"/>
                  </a:cubicBezTo>
                  <a:cubicBezTo>
                    <a:pt x="102" y="299"/>
                    <a:pt x="0" y="96"/>
                    <a:pt x="0" y="9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25"/>
            <p:cNvSpPr/>
            <p:nvPr/>
          </p:nvSpPr>
          <p:spPr bwMode="auto">
            <a:xfrm>
              <a:off x="5443" y="414"/>
              <a:ext cx="106" cy="87"/>
            </a:xfrm>
            <a:custGeom>
              <a:avLst/>
              <a:gdLst>
                <a:gd name="T0" fmla="*/ 0 w 189"/>
                <a:gd name="T1" fmla="*/ 55 h 156"/>
                <a:gd name="T2" fmla="*/ 160 w 189"/>
                <a:gd name="T3" fmla="*/ 17 h 156"/>
                <a:gd name="T4" fmla="*/ 68 w 189"/>
                <a:gd name="T5" fmla="*/ 151 h 156"/>
                <a:gd name="T6" fmla="*/ 0 w 189"/>
                <a:gd name="T7" fmla="*/ 55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156">
                  <a:moveTo>
                    <a:pt x="0" y="55"/>
                  </a:moveTo>
                  <a:cubicBezTo>
                    <a:pt x="36" y="41"/>
                    <a:pt x="112" y="0"/>
                    <a:pt x="160" y="17"/>
                  </a:cubicBezTo>
                  <a:cubicBezTo>
                    <a:pt x="189" y="27"/>
                    <a:pt x="116" y="141"/>
                    <a:pt x="68" y="151"/>
                  </a:cubicBezTo>
                  <a:cubicBezTo>
                    <a:pt x="41" y="156"/>
                    <a:pt x="0" y="55"/>
                    <a:pt x="0" y="55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26"/>
            <p:cNvSpPr/>
            <p:nvPr/>
          </p:nvSpPr>
          <p:spPr bwMode="auto">
            <a:xfrm>
              <a:off x="5027" y="352"/>
              <a:ext cx="155" cy="176"/>
            </a:xfrm>
            <a:custGeom>
              <a:avLst/>
              <a:gdLst>
                <a:gd name="T0" fmla="*/ 279 w 279"/>
                <a:gd name="T1" fmla="*/ 138 h 314"/>
                <a:gd name="T2" fmla="*/ 49 w 279"/>
                <a:gd name="T3" fmla="*/ 42 h 314"/>
                <a:gd name="T4" fmla="*/ 114 w 279"/>
                <a:gd name="T5" fmla="*/ 280 h 314"/>
                <a:gd name="T6" fmla="*/ 279 w 279"/>
                <a:gd name="T7" fmla="*/ 138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9" h="314">
                  <a:moveTo>
                    <a:pt x="279" y="138"/>
                  </a:moveTo>
                  <a:cubicBezTo>
                    <a:pt x="231" y="105"/>
                    <a:pt x="98" y="0"/>
                    <a:pt x="49" y="42"/>
                  </a:cubicBezTo>
                  <a:cubicBezTo>
                    <a:pt x="0" y="85"/>
                    <a:pt x="92" y="245"/>
                    <a:pt x="114" y="280"/>
                  </a:cubicBezTo>
                  <a:cubicBezTo>
                    <a:pt x="136" y="314"/>
                    <a:pt x="279" y="138"/>
                    <a:pt x="279" y="138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27"/>
            <p:cNvSpPr/>
            <p:nvPr/>
          </p:nvSpPr>
          <p:spPr bwMode="auto">
            <a:xfrm>
              <a:off x="5053" y="396"/>
              <a:ext cx="97" cy="95"/>
            </a:xfrm>
            <a:custGeom>
              <a:avLst/>
              <a:gdLst>
                <a:gd name="T0" fmla="*/ 174 w 174"/>
                <a:gd name="T1" fmla="*/ 84 h 170"/>
                <a:gd name="T2" fmla="*/ 30 w 174"/>
                <a:gd name="T3" fmla="*/ 4 h 170"/>
                <a:gd name="T4" fmla="*/ 84 w 174"/>
                <a:gd name="T5" fmla="*/ 158 h 170"/>
                <a:gd name="T6" fmla="*/ 174 w 174"/>
                <a:gd name="T7" fmla="*/ 84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4" h="170">
                  <a:moveTo>
                    <a:pt x="174" y="84"/>
                  </a:moveTo>
                  <a:cubicBezTo>
                    <a:pt x="143" y="61"/>
                    <a:pt x="81" y="0"/>
                    <a:pt x="30" y="4"/>
                  </a:cubicBezTo>
                  <a:cubicBezTo>
                    <a:pt x="0" y="6"/>
                    <a:pt x="39" y="135"/>
                    <a:pt x="84" y="158"/>
                  </a:cubicBezTo>
                  <a:cubicBezTo>
                    <a:pt x="108" y="170"/>
                    <a:pt x="174" y="84"/>
                    <a:pt x="174" y="84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28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solidFill>
              <a:srgbClr val="FFFFFF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29"/>
            <p:cNvSpPr/>
            <p:nvPr/>
          </p:nvSpPr>
          <p:spPr bwMode="auto">
            <a:xfrm>
              <a:off x="5246" y="517"/>
              <a:ext cx="73" cy="36"/>
            </a:xfrm>
            <a:custGeom>
              <a:avLst/>
              <a:gdLst>
                <a:gd name="T0" fmla="*/ 27 w 130"/>
                <a:gd name="T1" fmla="*/ 8 h 65"/>
                <a:gd name="T2" fmla="*/ 112 w 130"/>
                <a:gd name="T3" fmla="*/ 10 h 65"/>
                <a:gd name="T4" fmla="*/ 67 w 130"/>
                <a:gd name="T5" fmla="*/ 65 h 65"/>
                <a:gd name="T6" fmla="*/ 27 w 130"/>
                <a:gd name="T7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0" h="65">
                  <a:moveTo>
                    <a:pt x="27" y="8"/>
                  </a:moveTo>
                  <a:cubicBezTo>
                    <a:pt x="57" y="3"/>
                    <a:pt x="98" y="0"/>
                    <a:pt x="112" y="10"/>
                  </a:cubicBezTo>
                  <a:cubicBezTo>
                    <a:pt x="130" y="22"/>
                    <a:pt x="82" y="65"/>
                    <a:pt x="67" y="65"/>
                  </a:cubicBezTo>
                  <a:cubicBezTo>
                    <a:pt x="52" y="64"/>
                    <a:pt x="0" y="24"/>
                    <a:pt x="27" y="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30"/>
            <p:cNvSpPr/>
            <p:nvPr/>
          </p:nvSpPr>
          <p:spPr bwMode="auto">
            <a:xfrm>
              <a:off x="5210" y="571"/>
              <a:ext cx="143" cy="96"/>
            </a:xfrm>
            <a:custGeom>
              <a:avLst/>
              <a:gdLst>
                <a:gd name="T0" fmla="*/ 31 w 256"/>
                <a:gd name="T1" fmla="*/ 16 h 172"/>
                <a:gd name="T2" fmla="*/ 224 w 256"/>
                <a:gd name="T3" fmla="*/ 3 h 172"/>
                <a:gd name="T4" fmla="*/ 142 w 256"/>
                <a:gd name="T5" fmla="*/ 163 h 172"/>
                <a:gd name="T6" fmla="*/ 31 w 256"/>
                <a:gd name="T7" fmla="*/ 1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6" h="172">
                  <a:moveTo>
                    <a:pt x="31" y="16"/>
                  </a:moveTo>
                  <a:cubicBezTo>
                    <a:pt x="75" y="9"/>
                    <a:pt x="202" y="0"/>
                    <a:pt x="224" y="3"/>
                  </a:cubicBezTo>
                  <a:cubicBezTo>
                    <a:pt x="256" y="7"/>
                    <a:pt x="228" y="155"/>
                    <a:pt x="142" y="163"/>
                  </a:cubicBezTo>
                  <a:cubicBezTo>
                    <a:pt x="53" y="172"/>
                    <a:pt x="0" y="24"/>
                    <a:pt x="31" y="16"/>
                  </a:cubicBezTo>
                  <a:close/>
                </a:path>
              </a:pathLst>
            </a:custGeom>
            <a:solidFill>
              <a:srgbClr val="584B3A"/>
            </a:solidFill>
            <a:ln w="3175" cap="flat">
              <a:solidFill>
                <a:srgbClr val="584B3A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31"/>
            <p:cNvSpPr/>
            <p:nvPr/>
          </p:nvSpPr>
          <p:spPr bwMode="auto">
            <a:xfrm>
              <a:off x="5122" y="557"/>
              <a:ext cx="71" cy="58"/>
            </a:xfrm>
            <a:custGeom>
              <a:avLst/>
              <a:gdLst>
                <a:gd name="T0" fmla="*/ 125 w 126"/>
                <a:gd name="T1" fmla="*/ 54 h 104"/>
                <a:gd name="T2" fmla="*/ 61 w 126"/>
                <a:gd name="T3" fmla="*/ 102 h 104"/>
                <a:gd name="T4" fmla="*/ 1 w 126"/>
                <a:gd name="T5" fmla="*/ 49 h 104"/>
                <a:gd name="T6" fmla="*/ 65 w 126"/>
                <a:gd name="T7" fmla="*/ 1 h 104"/>
                <a:gd name="T8" fmla="*/ 125 w 126"/>
                <a:gd name="T9" fmla="*/ 5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04">
                  <a:moveTo>
                    <a:pt x="125" y="54"/>
                  </a:moveTo>
                  <a:cubicBezTo>
                    <a:pt x="124" y="82"/>
                    <a:pt x="95" y="104"/>
                    <a:pt x="61" y="102"/>
                  </a:cubicBezTo>
                  <a:cubicBezTo>
                    <a:pt x="27" y="101"/>
                    <a:pt x="0" y="77"/>
                    <a:pt x="1" y="49"/>
                  </a:cubicBezTo>
                  <a:cubicBezTo>
                    <a:pt x="2" y="21"/>
                    <a:pt x="31" y="0"/>
                    <a:pt x="65" y="1"/>
                  </a:cubicBezTo>
                  <a:cubicBezTo>
                    <a:pt x="100" y="3"/>
                    <a:pt x="126" y="26"/>
                    <a:pt x="125" y="54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32"/>
            <p:cNvSpPr/>
            <p:nvPr/>
          </p:nvSpPr>
          <p:spPr bwMode="auto">
            <a:xfrm>
              <a:off x="5373" y="548"/>
              <a:ext cx="73" cy="61"/>
            </a:xfrm>
            <a:custGeom>
              <a:avLst/>
              <a:gdLst>
                <a:gd name="T0" fmla="*/ 127 w 131"/>
                <a:gd name="T1" fmla="*/ 46 h 109"/>
                <a:gd name="T2" fmla="*/ 73 w 131"/>
                <a:gd name="T3" fmla="*/ 105 h 109"/>
                <a:gd name="T4" fmla="*/ 4 w 131"/>
                <a:gd name="T5" fmla="*/ 63 h 109"/>
                <a:gd name="T6" fmla="*/ 59 w 131"/>
                <a:gd name="T7" fmla="*/ 5 h 109"/>
                <a:gd name="T8" fmla="*/ 127 w 131"/>
                <a:gd name="T9" fmla="*/ 4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9">
                  <a:moveTo>
                    <a:pt x="127" y="46"/>
                  </a:moveTo>
                  <a:cubicBezTo>
                    <a:pt x="131" y="74"/>
                    <a:pt x="107" y="100"/>
                    <a:pt x="73" y="105"/>
                  </a:cubicBezTo>
                  <a:cubicBezTo>
                    <a:pt x="39" y="109"/>
                    <a:pt x="8" y="91"/>
                    <a:pt x="4" y="63"/>
                  </a:cubicBezTo>
                  <a:cubicBezTo>
                    <a:pt x="0" y="35"/>
                    <a:pt x="25" y="9"/>
                    <a:pt x="59" y="5"/>
                  </a:cubicBezTo>
                  <a:cubicBezTo>
                    <a:pt x="93" y="0"/>
                    <a:pt x="124" y="19"/>
                    <a:pt x="127" y="46"/>
                  </a:cubicBezTo>
                  <a:close/>
                </a:path>
              </a:pathLst>
            </a:custGeom>
            <a:solidFill>
              <a:srgbClr val="ED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33"/>
            <p:cNvSpPr/>
            <p:nvPr/>
          </p:nvSpPr>
          <p:spPr bwMode="auto">
            <a:xfrm>
              <a:off x="5238" y="599"/>
              <a:ext cx="96" cy="65"/>
            </a:xfrm>
            <a:custGeom>
              <a:avLst/>
              <a:gdLst>
                <a:gd name="T0" fmla="*/ 172 w 172"/>
                <a:gd name="T1" fmla="*/ 43 h 116"/>
                <a:gd name="T2" fmla="*/ 0 w 172"/>
                <a:gd name="T3" fmla="*/ 58 h 116"/>
                <a:gd name="T4" fmla="*/ 92 w 172"/>
                <a:gd name="T5" fmla="*/ 112 h 116"/>
                <a:gd name="T6" fmla="*/ 172 w 172"/>
                <a:gd name="T7" fmla="*/ 4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" h="116">
                  <a:moveTo>
                    <a:pt x="172" y="43"/>
                  </a:moveTo>
                  <a:cubicBezTo>
                    <a:pt x="93" y="0"/>
                    <a:pt x="24" y="35"/>
                    <a:pt x="0" y="58"/>
                  </a:cubicBezTo>
                  <a:cubicBezTo>
                    <a:pt x="21" y="89"/>
                    <a:pt x="53" y="116"/>
                    <a:pt x="92" y="112"/>
                  </a:cubicBezTo>
                  <a:cubicBezTo>
                    <a:pt x="131" y="108"/>
                    <a:pt x="157" y="77"/>
                    <a:pt x="172" y="43"/>
                  </a:cubicBezTo>
                  <a:close/>
                </a:path>
              </a:pathLst>
            </a:custGeom>
            <a:solidFill>
              <a:srgbClr val="CE2C24"/>
            </a:solidFill>
            <a:ln w="3175" cap="rnd">
              <a:solidFill>
                <a:srgbClr val="604C3F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34"/>
            <p:cNvSpPr/>
            <p:nvPr/>
          </p:nvSpPr>
          <p:spPr bwMode="auto">
            <a:xfrm>
              <a:off x="5217" y="405"/>
              <a:ext cx="44" cy="55"/>
            </a:xfrm>
            <a:custGeom>
              <a:avLst/>
              <a:gdLst>
                <a:gd name="T0" fmla="*/ 19 w 79"/>
                <a:gd name="T1" fmla="*/ 90 h 99"/>
                <a:gd name="T2" fmla="*/ 79 w 79"/>
                <a:gd name="T3" fmla="*/ 0 h 99"/>
                <a:gd name="T4" fmla="*/ 12 w 79"/>
                <a:gd name="T5" fmla="*/ 4 h 99"/>
                <a:gd name="T6" fmla="*/ 19 w 79"/>
                <a:gd name="T7" fmla="*/ 9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" h="99">
                  <a:moveTo>
                    <a:pt x="19" y="90"/>
                  </a:moveTo>
                  <a:cubicBezTo>
                    <a:pt x="40" y="99"/>
                    <a:pt x="77" y="54"/>
                    <a:pt x="79" y="0"/>
                  </a:cubicBezTo>
                  <a:cubicBezTo>
                    <a:pt x="56" y="1"/>
                    <a:pt x="34" y="2"/>
                    <a:pt x="12" y="4"/>
                  </a:cubicBezTo>
                  <a:cubicBezTo>
                    <a:pt x="6" y="46"/>
                    <a:pt x="0" y="83"/>
                    <a:pt x="19" y="90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35"/>
            <p:cNvSpPr/>
            <p:nvPr/>
          </p:nvSpPr>
          <p:spPr bwMode="auto">
            <a:xfrm>
              <a:off x="5270" y="405"/>
              <a:ext cx="39" cy="56"/>
            </a:xfrm>
            <a:custGeom>
              <a:avLst/>
              <a:gdLst>
                <a:gd name="T0" fmla="*/ 27 w 69"/>
                <a:gd name="T1" fmla="*/ 96 h 101"/>
                <a:gd name="T2" fmla="*/ 69 w 69"/>
                <a:gd name="T3" fmla="*/ 0 h 101"/>
                <a:gd name="T4" fmla="*/ 52 w 69"/>
                <a:gd name="T5" fmla="*/ 1 h 101"/>
                <a:gd name="T6" fmla="*/ 2 w 69"/>
                <a:gd name="T7" fmla="*/ 0 h 101"/>
                <a:gd name="T8" fmla="*/ 27 w 69"/>
                <a:gd name="T9" fmla="*/ 9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01">
                  <a:moveTo>
                    <a:pt x="27" y="96"/>
                  </a:moveTo>
                  <a:cubicBezTo>
                    <a:pt x="67" y="101"/>
                    <a:pt x="68" y="45"/>
                    <a:pt x="69" y="0"/>
                  </a:cubicBezTo>
                  <a:cubicBezTo>
                    <a:pt x="64" y="0"/>
                    <a:pt x="58" y="0"/>
                    <a:pt x="52" y="1"/>
                  </a:cubicBezTo>
                  <a:cubicBezTo>
                    <a:pt x="35" y="0"/>
                    <a:pt x="18" y="0"/>
                    <a:pt x="2" y="0"/>
                  </a:cubicBezTo>
                  <a:cubicBezTo>
                    <a:pt x="0" y="48"/>
                    <a:pt x="2" y="93"/>
                    <a:pt x="27" y="96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36"/>
            <p:cNvSpPr/>
            <p:nvPr/>
          </p:nvSpPr>
          <p:spPr bwMode="auto">
            <a:xfrm>
              <a:off x="5321" y="405"/>
              <a:ext cx="44" cy="60"/>
            </a:xfrm>
            <a:custGeom>
              <a:avLst/>
              <a:gdLst>
                <a:gd name="T0" fmla="*/ 13 w 78"/>
                <a:gd name="T1" fmla="*/ 88 h 107"/>
                <a:gd name="T2" fmla="*/ 71 w 78"/>
                <a:gd name="T3" fmla="*/ 5 h 107"/>
                <a:gd name="T4" fmla="*/ 7 w 78"/>
                <a:gd name="T5" fmla="*/ 0 h 107"/>
                <a:gd name="T6" fmla="*/ 13 w 78"/>
                <a:gd name="T7" fmla="*/ 8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07">
                  <a:moveTo>
                    <a:pt x="13" y="88"/>
                  </a:moveTo>
                  <a:cubicBezTo>
                    <a:pt x="28" y="107"/>
                    <a:pt x="78" y="89"/>
                    <a:pt x="71" y="5"/>
                  </a:cubicBezTo>
                  <a:cubicBezTo>
                    <a:pt x="50" y="2"/>
                    <a:pt x="29" y="0"/>
                    <a:pt x="7" y="0"/>
                  </a:cubicBezTo>
                  <a:cubicBezTo>
                    <a:pt x="8" y="34"/>
                    <a:pt x="0" y="71"/>
                    <a:pt x="13" y="88"/>
                  </a:cubicBezTo>
                  <a:close/>
                </a:path>
              </a:pathLst>
            </a:custGeom>
            <a:solidFill>
              <a:srgbClr val="D7A5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37"/>
            <p:cNvSpPr/>
            <p:nvPr/>
          </p:nvSpPr>
          <p:spPr bwMode="auto">
            <a:xfrm>
              <a:off x="5351" y="491"/>
              <a:ext cx="74" cy="45"/>
            </a:xfrm>
            <a:custGeom>
              <a:avLst/>
              <a:gdLst>
                <a:gd name="T0" fmla="*/ 124 w 133"/>
                <a:gd name="T1" fmla="*/ 78 h 81"/>
                <a:gd name="T2" fmla="*/ 124 w 133"/>
                <a:gd name="T3" fmla="*/ 78 h 81"/>
                <a:gd name="T4" fmla="*/ 114 w 133"/>
                <a:gd name="T5" fmla="*/ 69 h 81"/>
                <a:gd name="T6" fmla="*/ 62 w 133"/>
                <a:gd name="T7" fmla="*/ 20 h 81"/>
                <a:gd name="T8" fmla="*/ 20 w 133"/>
                <a:gd name="T9" fmla="*/ 71 h 81"/>
                <a:gd name="T10" fmla="*/ 10 w 133"/>
                <a:gd name="T11" fmla="*/ 81 h 81"/>
                <a:gd name="T12" fmla="*/ 0 w 133"/>
                <a:gd name="T13" fmla="*/ 71 h 81"/>
                <a:gd name="T14" fmla="*/ 62 w 133"/>
                <a:gd name="T15" fmla="*/ 1 h 81"/>
                <a:gd name="T16" fmla="*/ 133 w 133"/>
                <a:gd name="T17" fmla="*/ 69 h 81"/>
                <a:gd name="T18" fmla="*/ 124 w 133"/>
                <a:gd name="T19" fmla="*/ 7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4" y="78"/>
                  </a:moveTo>
                  <a:cubicBezTo>
                    <a:pt x="124" y="78"/>
                    <a:pt x="124" y="78"/>
                    <a:pt x="124" y="78"/>
                  </a:cubicBezTo>
                  <a:cubicBezTo>
                    <a:pt x="118" y="79"/>
                    <a:pt x="114" y="74"/>
                    <a:pt x="114" y="69"/>
                  </a:cubicBezTo>
                  <a:cubicBezTo>
                    <a:pt x="113" y="38"/>
                    <a:pt x="87" y="20"/>
                    <a:pt x="62" y="20"/>
                  </a:cubicBezTo>
                  <a:cubicBezTo>
                    <a:pt x="36" y="20"/>
                    <a:pt x="20" y="39"/>
                    <a:pt x="20" y="71"/>
                  </a:cubicBezTo>
                  <a:cubicBezTo>
                    <a:pt x="20" y="76"/>
                    <a:pt x="15" y="80"/>
                    <a:pt x="10" y="81"/>
                  </a:cubicBezTo>
                  <a:cubicBezTo>
                    <a:pt x="4" y="81"/>
                    <a:pt x="0" y="76"/>
                    <a:pt x="0" y="71"/>
                  </a:cubicBezTo>
                  <a:cubicBezTo>
                    <a:pt x="1" y="19"/>
                    <a:pt x="34" y="1"/>
                    <a:pt x="62" y="1"/>
                  </a:cubicBezTo>
                  <a:cubicBezTo>
                    <a:pt x="96" y="0"/>
                    <a:pt x="133" y="26"/>
                    <a:pt x="133" y="69"/>
                  </a:cubicBezTo>
                  <a:cubicBezTo>
                    <a:pt x="133" y="74"/>
                    <a:pt x="129" y="78"/>
                    <a:pt x="124" y="78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38"/>
            <p:cNvSpPr/>
            <p:nvPr/>
          </p:nvSpPr>
          <p:spPr bwMode="auto">
            <a:xfrm>
              <a:off x="5412" y="505"/>
              <a:ext cx="25" cy="14"/>
            </a:xfrm>
            <a:custGeom>
              <a:avLst/>
              <a:gdLst>
                <a:gd name="T0" fmla="*/ 5 w 44"/>
                <a:gd name="T1" fmla="*/ 25 h 25"/>
                <a:gd name="T2" fmla="*/ 1 w 44"/>
                <a:gd name="T3" fmla="*/ 23 h 25"/>
                <a:gd name="T4" fmla="*/ 3 w 44"/>
                <a:gd name="T5" fmla="*/ 18 h 25"/>
                <a:gd name="T6" fmla="*/ 38 w 44"/>
                <a:gd name="T7" fmla="*/ 1 h 25"/>
                <a:gd name="T8" fmla="*/ 43 w 44"/>
                <a:gd name="T9" fmla="*/ 3 h 25"/>
                <a:gd name="T10" fmla="*/ 41 w 44"/>
                <a:gd name="T11" fmla="*/ 8 h 25"/>
                <a:gd name="T12" fmla="*/ 7 w 44"/>
                <a:gd name="T13" fmla="*/ 25 h 25"/>
                <a:gd name="T14" fmla="*/ 5 w 44"/>
                <a:gd name="T1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5">
                  <a:moveTo>
                    <a:pt x="5" y="25"/>
                  </a:moveTo>
                  <a:cubicBezTo>
                    <a:pt x="3" y="25"/>
                    <a:pt x="2" y="25"/>
                    <a:pt x="1" y="23"/>
                  </a:cubicBezTo>
                  <a:cubicBezTo>
                    <a:pt x="0" y="21"/>
                    <a:pt x="1" y="19"/>
                    <a:pt x="3" y="18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0" y="0"/>
                    <a:pt x="42" y="1"/>
                    <a:pt x="43" y="3"/>
                  </a:cubicBezTo>
                  <a:cubicBezTo>
                    <a:pt x="44" y="5"/>
                    <a:pt x="43" y="7"/>
                    <a:pt x="41" y="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5" y="25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39"/>
            <p:cNvSpPr/>
            <p:nvPr/>
          </p:nvSpPr>
          <p:spPr bwMode="auto">
            <a:xfrm>
              <a:off x="5407" y="491"/>
              <a:ext cx="21" cy="19"/>
            </a:xfrm>
            <a:custGeom>
              <a:avLst/>
              <a:gdLst>
                <a:gd name="T0" fmla="*/ 5 w 38"/>
                <a:gd name="T1" fmla="*/ 33 h 33"/>
                <a:gd name="T2" fmla="*/ 1 w 38"/>
                <a:gd name="T3" fmla="*/ 32 h 33"/>
                <a:gd name="T4" fmla="*/ 2 w 38"/>
                <a:gd name="T5" fmla="*/ 26 h 33"/>
                <a:gd name="T6" fmla="*/ 31 w 38"/>
                <a:gd name="T7" fmla="*/ 1 h 33"/>
                <a:gd name="T8" fmla="*/ 37 w 38"/>
                <a:gd name="T9" fmla="*/ 2 h 33"/>
                <a:gd name="T10" fmla="*/ 36 w 38"/>
                <a:gd name="T11" fmla="*/ 8 h 33"/>
                <a:gd name="T12" fmla="*/ 7 w 38"/>
                <a:gd name="T13" fmla="*/ 32 h 33"/>
                <a:gd name="T14" fmla="*/ 5 w 38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3">
                  <a:moveTo>
                    <a:pt x="5" y="33"/>
                  </a:moveTo>
                  <a:cubicBezTo>
                    <a:pt x="3" y="33"/>
                    <a:pt x="2" y="33"/>
                    <a:pt x="1" y="32"/>
                  </a:cubicBezTo>
                  <a:cubicBezTo>
                    <a:pt x="0" y="30"/>
                    <a:pt x="0" y="28"/>
                    <a:pt x="2" y="26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3" y="0"/>
                    <a:pt x="35" y="0"/>
                    <a:pt x="37" y="2"/>
                  </a:cubicBezTo>
                  <a:cubicBezTo>
                    <a:pt x="38" y="4"/>
                    <a:pt x="38" y="6"/>
                    <a:pt x="36" y="8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5" y="33"/>
                    <a:pt x="5" y="33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40"/>
            <p:cNvSpPr/>
            <p:nvPr/>
          </p:nvSpPr>
          <p:spPr bwMode="auto">
            <a:xfrm>
              <a:off x="5141" y="490"/>
              <a:ext cx="74" cy="45"/>
            </a:xfrm>
            <a:custGeom>
              <a:avLst/>
              <a:gdLst>
                <a:gd name="T0" fmla="*/ 123 w 133"/>
                <a:gd name="T1" fmla="*/ 81 h 81"/>
                <a:gd name="T2" fmla="*/ 123 w 133"/>
                <a:gd name="T3" fmla="*/ 81 h 81"/>
                <a:gd name="T4" fmla="*/ 113 w 133"/>
                <a:gd name="T5" fmla="*/ 71 h 81"/>
                <a:gd name="T6" fmla="*/ 71 w 133"/>
                <a:gd name="T7" fmla="*/ 20 h 81"/>
                <a:gd name="T8" fmla="*/ 19 w 133"/>
                <a:gd name="T9" fmla="*/ 68 h 81"/>
                <a:gd name="T10" fmla="*/ 9 w 133"/>
                <a:gd name="T11" fmla="*/ 78 h 81"/>
                <a:gd name="T12" fmla="*/ 0 w 133"/>
                <a:gd name="T13" fmla="*/ 68 h 81"/>
                <a:gd name="T14" fmla="*/ 71 w 133"/>
                <a:gd name="T15" fmla="*/ 0 h 81"/>
                <a:gd name="T16" fmla="*/ 133 w 133"/>
                <a:gd name="T17" fmla="*/ 71 h 81"/>
                <a:gd name="T18" fmla="*/ 123 w 133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3" h="81">
                  <a:moveTo>
                    <a:pt x="123" y="81"/>
                  </a:moveTo>
                  <a:cubicBezTo>
                    <a:pt x="123" y="81"/>
                    <a:pt x="123" y="81"/>
                    <a:pt x="123" y="81"/>
                  </a:cubicBezTo>
                  <a:cubicBezTo>
                    <a:pt x="118" y="81"/>
                    <a:pt x="113" y="76"/>
                    <a:pt x="113" y="71"/>
                  </a:cubicBezTo>
                  <a:cubicBezTo>
                    <a:pt x="113" y="39"/>
                    <a:pt x="98" y="20"/>
                    <a:pt x="71" y="20"/>
                  </a:cubicBezTo>
                  <a:cubicBezTo>
                    <a:pt x="47" y="19"/>
                    <a:pt x="20" y="38"/>
                    <a:pt x="19" y="68"/>
                  </a:cubicBezTo>
                  <a:cubicBezTo>
                    <a:pt x="19" y="74"/>
                    <a:pt x="14" y="78"/>
                    <a:pt x="9" y="78"/>
                  </a:cubicBezTo>
                  <a:cubicBezTo>
                    <a:pt x="4" y="77"/>
                    <a:pt x="0" y="73"/>
                    <a:pt x="0" y="68"/>
                  </a:cubicBezTo>
                  <a:cubicBezTo>
                    <a:pt x="1" y="26"/>
                    <a:pt x="38" y="0"/>
                    <a:pt x="71" y="0"/>
                  </a:cubicBezTo>
                  <a:cubicBezTo>
                    <a:pt x="100" y="1"/>
                    <a:pt x="133" y="19"/>
                    <a:pt x="133" y="71"/>
                  </a:cubicBezTo>
                  <a:cubicBezTo>
                    <a:pt x="133" y="76"/>
                    <a:pt x="129" y="80"/>
                    <a:pt x="123" y="81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41"/>
            <p:cNvSpPr/>
            <p:nvPr/>
          </p:nvSpPr>
          <p:spPr bwMode="auto">
            <a:xfrm>
              <a:off x="5130" y="504"/>
              <a:ext cx="24" cy="14"/>
            </a:xfrm>
            <a:custGeom>
              <a:avLst/>
              <a:gdLst>
                <a:gd name="T0" fmla="*/ 39 w 44"/>
                <a:gd name="T1" fmla="*/ 26 h 26"/>
                <a:gd name="T2" fmla="*/ 38 w 44"/>
                <a:gd name="T3" fmla="*/ 25 h 26"/>
                <a:gd name="T4" fmla="*/ 3 w 44"/>
                <a:gd name="T5" fmla="*/ 8 h 26"/>
                <a:gd name="T6" fmla="*/ 1 w 44"/>
                <a:gd name="T7" fmla="*/ 3 h 26"/>
                <a:gd name="T8" fmla="*/ 7 w 44"/>
                <a:gd name="T9" fmla="*/ 1 h 26"/>
                <a:gd name="T10" fmla="*/ 41 w 44"/>
                <a:gd name="T11" fmla="*/ 18 h 26"/>
                <a:gd name="T12" fmla="*/ 43 w 44"/>
                <a:gd name="T13" fmla="*/ 23 h 26"/>
                <a:gd name="T14" fmla="*/ 39 w 44"/>
                <a:gd name="T1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26">
                  <a:moveTo>
                    <a:pt x="39" y="26"/>
                  </a:moveTo>
                  <a:cubicBezTo>
                    <a:pt x="39" y="26"/>
                    <a:pt x="38" y="25"/>
                    <a:pt x="38" y="25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7"/>
                    <a:pt x="0" y="5"/>
                    <a:pt x="1" y="3"/>
                  </a:cubicBezTo>
                  <a:cubicBezTo>
                    <a:pt x="2" y="1"/>
                    <a:pt x="5" y="0"/>
                    <a:pt x="7" y="1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3" y="19"/>
                    <a:pt x="44" y="21"/>
                    <a:pt x="43" y="23"/>
                  </a:cubicBezTo>
                  <a:cubicBezTo>
                    <a:pt x="42" y="25"/>
                    <a:pt x="41" y="25"/>
                    <a:pt x="39" y="26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42"/>
            <p:cNvSpPr/>
            <p:nvPr/>
          </p:nvSpPr>
          <p:spPr bwMode="auto">
            <a:xfrm>
              <a:off x="5138" y="490"/>
              <a:ext cx="21" cy="19"/>
            </a:xfrm>
            <a:custGeom>
              <a:avLst/>
              <a:gdLst>
                <a:gd name="T0" fmla="*/ 34 w 38"/>
                <a:gd name="T1" fmla="*/ 34 h 34"/>
                <a:gd name="T2" fmla="*/ 31 w 38"/>
                <a:gd name="T3" fmla="*/ 33 h 34"/>
                <a:gd name="T4" fmla="*/ 2 w 38"/>
                <a:gd name="T5" fmla="*/ 8 h 34"/>
                <a:gd name="T6" fmla="*/ 2 w 38"/>
                <a:gd name="T7" fmla="*/ 2 h 34"/>
                <a:gd name="T8" fmla="*/ 7 w 38"/>
                <a:gd name="T9" fmla="*/ 1 h 34"/>
                <a:gd name="T10" fmla="*/ 37 w 38"/>
                <a:gd name="T11" fmla="*/ 26 h 34"/>
                <a:gd name="T12" fmla="*/ 37 w 38"/>
                <a:gd name="T13" fmla="*/ 32 h 34"/>
                <a:gd name="T14" fmla="*/ 34 w 38"/>
                <a:gd name="T1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4">
                  <a:moveTo>
                    <a:pt x="34" y="34"/>
                  </a:moveTo>
                  <a:cubicBezTo>
                    <a:pt x="33" y="34"/>
                    <a:pt x="32" y="33"/>
                    <a:pt x="31" y="33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0"/>
                    <a:pt x="6" y="0"/>
                    <a:pt x="7" y="1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8"/>
                    <a:pt x="38" y="30"/>
                    <a:pt x="37" y="32"/>
                  </a:cubicBezTo>
                  <a:cubicBezTo>
                    <a:pt x="36" y="33"/>
                    <a:pt x="35" y="33"/>
                    <a:pt x="34" y="34"/>
                  </a:cubicBezTo>
                  <a:close/>
                </a:path>
              </a:pathLst>
            </a:custGeom>
            <a:solidFill>
              <a:srgbClr val="584B3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Line 43"/>
            <p:cNvSpPr>
              <a:spLocks noChangeShapeType="1"/>
            </p:cNvSpPr>
            <p:nvPr/>
          </p:nvSpPr>
          <p:spPr bwMode="auto">
            <a:xfrm>
              <a:off x="5457" y="573"/>
              <a:ext cx="126" cy="5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Line 44"/>
            <p:cNvSpPr>
              <a:spLocks noChangeShapeType="1"/>
            </p:cNvSpPr>
            <p:nvPr/>
          </p:nvSpPr>
          <p:spPr bwMode="auto">
            <a:xfrm>
              <a:off x="5455" y="591"/>
              <a:ext cx="121" cy="31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Line 45"/>
            <p:cNvSpPr>
              <a:spLocks noChangeShapeType="1"/>
            </p:cNvSpPr>
            <p:nvPr/>
          </p:nvSpPr>
          <p:spPr bwMode="auto">
            <a:xfrm flipH="1">
              <a:off x="4989" y="602"/>
              <a:ext cx="125" cy="19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Line 46"/>
            <p:cNvSpPr>
              <a:spLocks noChangeShapeType="1"/>
            </p:cNvSpPr>
            <p:nvPr/>
          </p:nvSpPr>
          <p:spPr bwMode="auto">
            <a:xfrm flipH="1">
              <a:off x="4986" y="587"/>
              <a:ext cx="126" cy="6"/>
            </a:xfrm>
            <a:prstGeom prst="line">
              <a:avLst/>
            </a:pr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47"/>
            <p:cNvSpPr/>
            <p:nvPr/>
          </p:nvSpPr>
          <p:spPr bwMode="auto">
            <a:xfrm>
              <a:off x="5031" y="402"/>
              <a:ext cx="509" cy="338"/>
            </a:xfrm>
            <a:custGeom>
              <a:avLst/>
              <a:gdLst>
                <a:gd name="T0" fmla="*/ 481 w 913"/>
                <a:gd name="T1" fmla="*/ 6 h 605"/>
                <a:gd name="T2" fmla="*/ 857 w 913"/>
                <a:gd name="T3" fmla="*/ 410 h 605"/>
                <a:gd name="T4" fmla="*/ 432 w 913"/>
                <a:gd name="T5" fmla="*/ 600 h 605"/>
                <a:gd name="T6" fmla="*/ 70 w 913"/>
                <a:gd name="T7" fmla="*/ 241 h 605"/>
                <a:gd name="T8" fmla="*/ 481 w 913"/>
                <a:gd name="T9" fmla="*/ 6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3" h="605">
                  <a:moveTo>
                    <a:pt x="481" y="6"/>
                  </a:moveTo>
                  <a:cubicBezTo>
                    <a:pt x="711" y="0"/>
                    <a:pt x="913" y="81"/>
                    <a:pt x="857" y="410"/>
                  </a:cubicBezTo>
                  <a:cubicBezTo>
                    <a:pt x="836" y="542"/>
                    <a:pt x="727" y="605"/>
                    <a:pt x="432" y="600"/>
                  </a:cubicBezTo>
                  <a:cubicBezTo>
                    <a:pt x="138" y="595"/>
                    <a:pt x="0" y="467"/>
                    <a:pt x="70" y="241"/>
                  </a:cubicBezTo>
                  <a:cubicBezTo>
                    <a:pt x="140" y="14"/>
                    <a:pt x="284" y="2"/>
                    <a:pt x="481" y="6"/>
                  </a:cubicBezTo>
                  <a:close/>
                </a:path>
              </a:pathLst>
            </a:custGeom>
            <a:noFill/>
            <a:ln w="3175" cap="rnd">
              <a:solidFill>
                <a:srgbClr val="604C3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325120" y="407670"/>
            <a:ext cx="853757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扇子</a:t>
            </a: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               </a:t>
            </a:r>
          </a:p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        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两个词中的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扇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读音相同吗？</a:t>
            </a:r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r>
              <a:rPr lang="zh-CN" altLang="en-US" sz="28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扇动</a:t>
            </a:r>
          </a:p>
        </p:txBody>
      </p:sp>
      <p:sp>
        <p:nvSpPr>
          <p:cNvPr id="5" name="右大括号 4"/>
          <p:cNvSpPr/>
          <p:nvPr/>
        </p:nvSpPr>
        <p:spPr>
          <a:xfrm>
            <a:off x="1296035" y="536575"/>
            <a:ext cx="269875" cy="1190625"/>
          </a:xfrm>
          <a:prstGeom prst="rightBrace">
            <a:avLst>
              <a:gd name="adj1" fmla="val 1593"/>
              <a:gd name="adj2" fmla="val 5248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91285" y="2131060"/>
            <a:ext cx="713105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扇（</a:t>
            </a:r>
            <a:r>
              <a:rPr lang="en-US" altLang="zh-CN" sz="4000">
                <a:solidFill>
                  <a:srgbClr val="FF0000"/>
                </a:solidFill>
                <a:ea typeface="楷体_GB2312" panose="02010609030101010101" charset="-122"/>
              </a:rPr>
              <a:t>shàn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):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摇动生风取凉的</a:t>
            </a:r>
            <a:r>
              <a:rPr lang="en-US" altLang="zh-CN" sz="240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用具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.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扇子</a:t>
            </a:r>
            <a:r>
              <a:rPr lang="zh-CN" altLang="en-US" sz="240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等。</a:t>
            </a:r>
          </a:p>
          <a:p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          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表示量词，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一扇门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一扇窗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等。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en-US" altLang="zh-CN" sz="2800"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      </a:t>
            </a: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扇（</a:t>
            </a:r>
            <a:r>
              <a:rPr lang="en-US" altLang="zh-CN" sz="4000">
                <a:solidFill>
                  <a:srgbClr val="FF0000"/>
                </a:solidFill>
                <a:ea typeface="楷体_GB2312" panose="02010609030101010101" charset="-122"/>
              </a:rPr>
              <a:t>shān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):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摇动扇子或其它东西，</a:t>
            </a:r>
            <a:r>
              <a:rPr lang="en-US" altLang="zh-CN" sz="240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使空气加速流动成风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.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扇风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、</a:t>
            </a:r>
            <a:r>
              <a:rPr lang="zh-CN" altLang="en-US" sz="24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扇动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等。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箭头连接符 12"/>
          <p:cNvCxnSpPr>
            <a:endCxn id="3" idx="3"/>
          </p:cNvCxnSpPr>
          <p:nvPr/>
        </p:nvCxnSpPr>
        <p:spPr>
          <a:xfrm flipV="1">
            <a:off x="1619250" y="1711325"/>
            <a:ext cx="658495" cy="257810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>
            <a:off x="1647825" y="3120390"/>
            <a:ext cx="521335" cy="398145"/>
          </a:xfrm>
          <a:prstGeom prst="straightConnector1">
            <a:avLst/>
          </a:prstGeom>
          <a:ln w="28575">
            <a:solidFill>
              <a:schemeClr val="accent4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3296285" y="661670"/>
            <a:ext cx="5847080" cy="1476375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1.相类，像：相（xiāng）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似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。类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似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。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似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是而非。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2.好像，表示不确定：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似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乎。</a:t>
            </a:r>
          </a:p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3.表示比较，有超过的意思：一个高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似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一个。 </a:t>
            </a:r>
          </a:p>
        </p:txBody>
      </p:sp>
      <p:sp>
        <p:nvSpPr>
          <p:cNvPr id="3" name="椭圆 2"/>
          <p:cNvSpPr/>
          <p:nvPr/>
        </p:nvSpPr>
        <p:spPr>
          <a:xfrm>
            <a:off x="2103120" y="774700"/>
            <a:ext cx="1193165" cy="10972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103120" y="3120390"/>
            <a:ext cx="1193165" cy="109728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86410" y="1800225"/>
            <a:ext cx="1570990" cy="1542415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61340" y="1774190"/>
            <a:ext cx="121475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似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277745" y="549910"/>
            <a:ext cx="113665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b="1">
                <a:solidFill>
                  <a:schemeClr val="bg1"/>
                </a:solidFill>
              </a:rPr>
              <a:t>sì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154555" y="3120390"/>
            <a:ext cx="154241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b="1">
                <a:solidFill>
                  <a:schemeClr val="bg1"/>
                </a:solidFill>
              </a:rPr>
              <a:t>shì</a:t>
            </a:r>
          </a:p>
        </p:txBody>
      </p:sp>
      <p:sp>
        <p:nvSpPr>
          <p:cNvPr id="12" name="矩形 11"/>
          <p:cNvSpPr/>
          <p:nvPr/>
        </p:nvSpPr>
        <p:spPr>
          <a:xfrm>
            <a:off x="3296285" y="3161665"/>
            <a:ext cx="5847080" cy="1014730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  <a:prstDash val="dash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   跟某种情况或事物相似，如“他乐得什么</a:t>
            </a:r>
            <a:r>
              <a:rPr lang="zh-CN" altLang="en-US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似的</a:t>
            </a:r>
            <a:r>
              <a:rPr lang="en-US" altLang="zh-CN" sz="2000" b="1">
                <a:solidFill>
                  <a:schemeClr val="accent4">
                    <a:lumMod val="50000"/>
                  </a:schemeClr>
                </a:solidFill>
                <a:latin typeface="楷体_GB2312" panose="02010609030101010101" charset="-122"/>
                <a:ea typeface="楷体_GB2312" panose="02010609030101010101" charset="-122"/>
              </a:rPr>
              <a:t>”。亦作“是的”（“的”均读轻声）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3" grpId="0" animBg="1"/>
      <p:bldP spid="6" grpId="0" animBg="1"/>
      <p:bldP spid="2" grpId="0" animBg="1"/>
      <p:bldP spid="9" grpId="0"/>
      <p:bldP spid="10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 bwMode="auto">
          <a:xfrm>
            <a:off x="1361297" y="275198"/>
            <a:ext cx="2214880" cy="70675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4000" kern="100">
                <a:solidFill>
                  <a:srgbClr val="604C3F"/>
                </a:solidFill>
                <a:latin typeface="楷体_GB2312" panose="02010609030101010101" charset="-122"/>
                <a:ea typeface="楷体_GB2312" panose="02010609030101010101" charset="-122"/>
                <a:cs typeface="Times New Roman" panose="02020603050405020304" pitchFamily="18" charset="0"/>
              </a:rPr>
              <a:t>初读课文</a:t>
            </a:r>
          </a:p>
        </p:txBody>
      </p:sp>
      <p:sp>
        <p:nvSpPr>
          <p:cNvPr id="78" name="椭圆 77"/>
          <p:cNvSpPr/>
          <p:nvPr/>
        </p:nvSpPr>
        <p:spPr>
          <a:xfrm>
            <a:off x="252602" y="1302512"/>
            <a:ext cx="486201" cy="486201"/>
          </a:xfrm>
          <a:prstGeom prst="ellipse">
            <a:avLst/>
          </a:prstGeom>
          <a:ln w="28575">
            <a:solidFill>
              <a:srgbClr val="DFD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797560" y="1120140"/>
            <a:ext cx="80251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604C3F"/>
                </a:solidFill>
                <a:latin typeface="楷体_GB2312" panose="02010609030101010101" charset="-122"/>
                <a:ea typeface="楷体_GB2312" panose="02010609030101010101" charset="-122"/>
              </a:rPr>
              <a:t>读准字音，读通句子。</a:t>
            </a:r>
          </a:p>
        </p:txBody>
      </p:sp>
      <p:sp>
        <p:nvSpPr>
          <p:cNvPr id="80" name="椭圆 79"/>
          <p:cNvSpPr/>
          <p:nvPr/>
        </p:nvSpPr>
        <p:spPr>
          <a:xfrm>
            <a:off x="252602" y="2479319"/>
            <a:ext cx="486201" cy="486201"/>
          </a:xfrm>
          <a:prstGeom prst="ellipse">
            <a:avLst/>
          </a:prstGeom>
          <a:ln w="28575">
            <a:solidFill>
              <a:srgbClr val="DFD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252602" y="3570760"/>
            <a:ext cx="486201" cy="486201"/>
          </a:xfrm>
          <a:prstGeom prst="ellipse">
            <a:avLst/>
          </a:prstGeom>
          <a:ln w="28575">
            <a:solidFill>
              <a:srgbClr val="DFD8C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AutoShape 112"/>
          <p:cNvSpPr/>
          <p:nvPr/>
        </p:nvSpPr>
        <p:spPr bwMode="auto">
          <a:xfrm>
            <a:off x="374283" y="2592350"/>
            <a:ext cx="242839" cy="241769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>
              <a:defRPr/>
            </a:pPr>
            <a:endParaRPr lang="en-US" sz="15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宋体" panose="02010600030101010101" pitchFamily="2" charset="-122"/>
              <a:sym typeface="Gill Sans" charset="0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12543" y="3692638"/>
            <a:ext cx="166318" cy="242444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9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0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grpSp>
        <p:nvGrpSpPr>
          <p:cNvPr id="31" name="Group 124"/>
          <p:cNvGrpSpPr/>
          <p:nvPr/>
        </p:nvGrpSpPr>
        <p:grpSpPr>
          <a:xfrm>
            <a:off x="374480" y="1435158"/>
            <a:ext cx="242445" cy="203968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32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3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  <p:sp>
          <p:nvSpPr>
            <p:cNvPr id="34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>
                <a:defRPr/>
              </a:pPr>
              <a:endParaRPr lang="en-US" sz="15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ea typeface="宋体" panose="02010600030101010101" pitchFamily="2" charset="-122"/>
                <a:sym typeface="Gill Sans" charset="0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841375" y="3398520"/>
            <a:ext cx="80251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604C3F"/>
                </a:solidFill>
                <a:latin typeface="楷体_GB2312" panose="02010609030101010101" charset="-122"/>
                <a:ea typeface="楷体_GB2312" panose="02010609030101010101" charset="-122"/>
              </a:rPr>
              <a:t>这篇课文讲了一个什么样的故事？</a:t>
            </a:r>
          </a:p>
        </p:txBody>
      </p:sp>
      <p:sp>
        <p:nvSpPr>
          <p:cNvPr id="3" name="矩形 2"/>
          <p:cNvSpPr/>
          <p:nvPr/>
        </p:nvSpPr>
        <p:spPr>
          <a:xfrm>
            <a:off x="797560" y="2298065"/>
            <a:ext cx="802513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rgbClr val="604C3F"/>
                </a:solidFill>
                <a:latin typeface="楷体_GB2312" panose="02010609030101010101" charset="-122"/>
                <a:ea typeface="楷体_GB2312" panose="02010609030101010101" charset="-122"/>
              </a:rPr>
              <a:t>大象都碰到了哪些动物？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2" grpId="0"/>
      <p:bldP spid="3" grpId="0"/>
    </p:bldLst>
  </p:timing>
</p:sld>
</file>

<file path=ppt/theme/theme1.xml><?xml version="1.0" encoding="utf-8"?>
<a:theme xmlns:a="http://schemas.openxmlformats.org/drawingml/2006/main" name="Office 主题">
  <a:themeElements>
    <a:clrScheme name="卡通动物童趣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604C3F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00"/>
      </a:hlink>
      <a:folHlink>
        <a:srgbClr val="954F72"/>
      </a:folHlink>
    </a:clrScheme>
    <a:fontScheme name="华康少女文字W5">
      <a:majorFont>
        <a:latin typeface="华康少女文字W5"/>
        <a:ea typeface="华康少女文字W5"/>
        <a:cs typeface=""/>
      </a:majorFont>
      <a:minorFont>
        <a:latin typeface="Calibri Light"/>
        <a:ea typeface="微软雅黑 Light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968</Words>
  <Application>Microsoft Office PowerPoint</Application>
  <PresentationFormat>全屏显示(16:9)</PresentationFormat>
  <Paragraphs>72</Paragraphs>
  <Slides>24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1</cp:revision>
  <dcterms:created xsi:type="dcterms:W3CDTF">2017-03-26T15:13:00Z</dcterms:created>
  <dcterms:modified xsi:type="dcterms:W3CDTF">2019-02-22T06:38:23Z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