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5" r:id="rId2"/>
    <p:sldId id="302" r:id="rId3"/>
    <p:sldId id="268" r:id="rId4"/>
    <p:sldId id="269" r:id="rId5"/>
    <p:sldId id="257" r:id="rId6"/>
    <p:sldId id="258" r:id="rId7"/>
    <p:sldId id="273" r:id="rId8"/>
    <p:sldId id="260" r:id="rId9"/>
    <p:sldId id="299" r:id="rId10"/>
    <p:sldId id="261" r:id="rId11"/>
    <p:sldId id="300" r:id="rId12"/>
    <p:sldId id="263" r:id="rId13"/>
    <p:sldId id="301" r:id="rId14"/>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552" y="-7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4" name="Rectangle 10"/>
          <p:cNvSpPr>
            <a:spLocks noChangeArrowheads="1"/>
          </p:cNvSpPr>
          <p:nvPr/>
        </p:nvSpPr>
        <p:spPr bwMode="auto">
          <a:xfrm>
            <a:off x="0" y="3213100"/>
            <a:ext cx="12192000" cy="3644900"/>
          </a:xfrm>
          <a:prstGeom prst="rect">
            <a:avLst/>
          </a:prstGeom>
          <a:solidFill>
            <a:srgbClr val="FA2400"/>
          </a:solidFill>
          <a:ln>
            <a:noFill/>
          </a:ln>
          <a:effectLst/>
          <a:extLst>
            <a:ext uri="{91240B29-F687-4F45-9708-019B960494DF}"/>
            <a:ext uri="{AF507438-7753-43E0-B8FC-AC1667EBCBE1}"/>
          </a:extLst>
        </p:spPr>
        <p:txBody>
          <a:bodyPr wrap="none" anchor="ctr"/>
          <a:lstStyle>
            <a:lvl1pPr eaLnBrk="0" hangingPunct="0">
              <a:defRPr sz="1600" b="1">
                <a:solidFill>
                  <a:schemeClr val="tx1"/>
                </a:solidFill>
                <a:latin typeface="Arial" panose="020B0604020202020204" pitchFamily="34" charset="0"/>
                <a:ea typeface="宋体" panose="02010600030101010101" pitchFamily="2" charset="-122"/>
              </a:defRPr>
            </a:lvl1pPr>
            <a:lvl2pPr marL="742950" indent="-285750" eaLnBrk="0" hangingPunct="0">
              <a:defRPr sz="1600" b="1">
                <a:solidFill>
                  <a:schemeClr val="tx1"/>
                </a:solidFill>
                <a:latin typeface="Arial" panose="020B0604020202020204" pitchFamily="34" charset="0"/>
                <a:ea typeface="宋体" panose="02010600030101010101" pitchFamily="2" charset="-122"/>
              </a:defRPr>
            </a:lvl2pPr>
            <a:lvl3pPr marL="1143000" indent="-228600" eaLnBrk="0" hangingPunct="0">
              <a:defRPr sz="1600" b="1">
                <a:solidFill>
                  <a:schemeClr val="tx1"/>
                </a:solidFill>
                <a:latin typeface="Arial" panose="020B0604020202020204" pitchFamily="34" charset="0"/>
                <a:ea typeface="宋体" panose="02010600030101010101" pitchFamily="2" charset="-122"/>
              </a:defRPr>
            </a:lvl3pPr>
            <a:lvl4pPr marL="1600200" indent="-228600" eaLnBrk="0" hangingPunct="0">
              <a:defRPr sz="1600" b="1">
                <a:solidFill>
                  <a:schemeClr val="tx1"/>
                </a:solidFill>
                <a:latin typeface="Arial" panose="020B0604020202020204" pitchFamily="34" charset="0"/>
                <a:ea typeface="宋体" panose="02010600030101010101" pitchFamily="2" charset="-122"/>
              </a:defRPr>
            </a:lvl4pPr>
            <a:lvl5pPr marL="2057400" indent="-228600" eaLnBrk="0" hangingPunct="0">
              <a:defRPr sz="16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a:p>
        </p:txBody>
      </p:sp>
      <p:pic>
        <p:nvPicPr>
          <p:cNvPr id="5" name="Picture 3" descr="C:\Users\Nir\Desktop\未vv标题-1.png"/>
          <p:cNvPicPr>
            <a:picLocks noChangeAspect="1" noChangeArrowheads="1"/>
          </p:cNvPicPr>
          <p:nvPr/>
        </p:nvPicPr>
        <p:blipFill>
          <a:blip r:embed="rId2"/>
          <a:srcRect t="7571"/>
          <a:stretch>
            <a:fillRect/>
          </a:stretch>
        </p:blipFill>
        <p:spPr bwMode="auto">
          <a:xfrm>
            <a:off x="4789488" y="957263"/>
            <a:ext cx="7185025" cy="5640387"/>
          </a:xfrm>
          <a:prstGeom prst="rect">
            <a:avLst/>
          </a:prstGeom>
          <a:noFill/>
          <a:ln w="9525">
            <a:noFill/>
            <a:miter lim="800000"/>
            <a:headEnd/>
            <a:tailEnd/>
          </a:ln>
        </p:spPr>
      </p:pic>
      <p:sp>
        <p:nvSpPr>
          <p:cNvPr id="3" name="KSO_CT2"/>
          <p:cNvSpPr>
            <a:spLocks noGrp="1"/>
          </p:cNvSpPr>
          <p:nvPr>
            <p:ph type="subTitle" idx="1"/>
          </p:nvPr>
        </p:nvSpPr>
        <p:spPr>
          <a:xfrm>
            <a:off x="1099188" y="3720650"/>
            <a:ext cx="5360704" cy="467211"/>
          </a:xfrm>
          <a:noFill/>
        </p:spPr>
        <p:txBody>
          <a:bodyPr>
            <a:noAutofit/>
          </a:bodyPr>
          <a:lstStyle>
            <a:lvl1pPr marL="0" indent="0" algn="l">
              <a:buNone/>
              <a:defRPr sz="1800">
                <a:solidFill>
                  <a:srgbClr val="FFFFFF"/>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p>
        </p:txBody>
      </p:sp>
      <p:sp>
        <p:nvSpPr>
          <p:cNvPr id="7" name="KSO_CT1"/>
          <p:cNvSpPr>
            <a:spLocks noGrp="1"/>
          </p:cNvSpPr>
          <p:nvPr>
            <p:ph type="title"/>
          </p:nvPr>
        </p:nvSpPr>
        <p:spPr>
          <a:xfrm>
            <a:off x="1099188" y="1242662"/>
            <a:ext cx="6568438" cy="1300513"/>
          </a:xfrm>
        </p:spPr>
        <p:txBody>
          <a:bodyPr>
            <a:noAutofit/>
          </a:bodyPr>
          <a:lstStyle>
            <a:lvl1pPr algn="l">
              <a:lnSpc>
                <a:spcPct val="110000"/>
              </a:lnSpc>
              <a:defRPr sz="3600" b="0" baseline="0">
                <a:solidFill>
                  <a:srgbClr val="C00000"/>
                </a:solidFill>
                <a:effectLst/>
                <a:latin typeface="+mj-ea"/>
                <a:ea typeface="+mj-ea"/>
              </a:defRPr>
            </a:lvl1pPr>
          </a:lstStyle>
          <a:p>
            <a:r>
              <a:rPr lang="zh-CN" altLang="en-US" dirty="0" smtClean="0"/>
              <a:t>单击此处编辑母版标题样式</a:t>
            </a:r>
            <a:endParaRPr lang="zh-CN" altLang="en-US" dirty="0"/>
          </a:p>
        </p:txBody>
      </p:sp>
      <p:sp>
        <p:nvSpPr>
          <p:cNvPr id="6" name="KSO_FD"/>
          <p:cNvSpPr>
            <a:spLocks noGrp="1"/>
          </p:cNvSpPr>
          <p:nvPr>
            <p:ph type="dt" sz="half" idx="10"/>
          </p:nvPr>
        </p:nvSpPr>
        <p:spPr/>
        <p:txBody>
          <a:bodyPr/>
          <a:lstStyle>
            <a:lvl1pPr>
              <a:defRPr/>
            </a:lvl1pPr>
          </a:lstStyle>
          <a:p>
            <a:pPr>
              <a:defRPr/>
            </a:pPr>
            <a:fld id="{916EFB6E-0896-47F4-81DD-ECB5A0ECA675}" type="datetimeFigureOut">
              <a:rPr lang="zh-CN" altLang="en-US"/>
              <a:pPr>
                <a:defRPr/>
              </a:pPr>
              <a:t>2017/11/27 Monday</a:t>
            </a:fld>
            <a:endParaRPr lang="zh-CN" altLang="en-US"/>
          </a:p>
        </p:txBody>
      </p:sp>
      <p:sp>
        <p:nvSpPr>
          <p:cNvPr id="8" name="KSO_FT"/>
          <p:cNvSpPr>
            <a:spLocks noGrp="1"/>
          </p:cNvSpPr>
          <p:nvPr>
            <p:ph type="ftr" sz="quarter" idx="11"/>
          </p:nvPr>
        </p:nvSpPr>
        <p:spPr/>
        <p:txBody>
          <a:bodyPr/>
          <a:lstStyle>
            <a:lvl1pPr>
              <a:defRPr/>
            </a:lvl1pPr>
          </a:lstStyle>
          <a:p>
            <a:pPr>
              <a:defRPr/>
            </a:pPr>
            <a:endParaRPr lang="zh-CN" altLang="en-US"/>
          </a:p>
        </p:txBody>
      </p:sp>
      <p:sp>
        <p:nvSpPr>
          <p:cNvPr id="9" name="KSO_FN"/>
          <p:cNvSpPr>
            <a:spLocks noGrp="1"/>
          </p:cNvSpPr>
          <p:nvPr>
            <p:ph type="sldNum" sz="quarter" idx="12"/>
          </p:nvPr>
        </p:nvSpPr>
        <p:spPr/>
        <p:txBody>
          <a:bodyPr/>
          <a:lstStyle>
            <a:lvl1pPr>
              <a:defRPr/>
            </a:lvl1pPr>
          </a:lstStyle>
          <a:p>
            <a:pPr>
              <a:defRPr/>
            </a:pPr>
            <a:fld id="{32E25D3B-340E-4EE6-BE31-1ADBF66B73AB}"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lvl1pPr>
              <a:defRPr/>
            </a:lvl1pPr>
          </a:lstStyle>
          <a:p>
            <a:pPr>
              <a:defRPr/>
            </a:pPr>
            <a:fld id="{B3F61D91-3FD3-4675-95F5-7FC3FA9049FA}" type="datetimeFigureOut">
              <a:rPr lang="zh-CN" altLang="en-US"/>
              <a:pPr>
                <a:defRPr/>
              </a:pPr>
              <a:t>2017/11/27 Monday</a:t>
            </a:fld>
            <a:endParaRPr lang="zh-CN" altLang="en-US"/>
          </a:p>
        </p:txBody>
      </p:sp>
      <p:sp>
        <p:nvSpPr>
          <p:cNvPr id="5" name="KSO_FT"/>
          <p:cNvSpPr>
            <a:spLocks noGrp="1"/>
          </p:cNvSpPr>
          <p:nvPr>
            <p:ph type="ftr" sz="quarter" idx="11"/>
          </p:nvPr>
        </p:nvSpPr>
        <p:spPr/>
        <p:txBody>
          <a:bodyPr/>
          <a:lstStyle>
            <a:lvl1pPr>
              <a:defRPr/>
            </a:lvl1pPr>
          </a:lstStyle>
          <a:p>
            <a:pPr>
              <a:defRPr/>
            </a:pPr>
            <a:endParaRPr lang="zh-CN" altLang="en-US"/>
          </a:p>
        </p:txBody>
      </p:sp>
      <p:sp>
        <p:nvSpPr>
          <p:cNvPr id="6" name="KSO_FN"/>
          <p:cNvSpPr>
            <a:spLocks noGrp="1"/>
          </p:cNvSpPr>
          <p:nvPr>
            <p:ph type="sldNum" sz="quarter" idx="12"/>
          </p:nvPr>
        </p:nvSpPr>
        <p:spPr/>
        <p:txBody>
          <a:bodyPr/>
          <a:lstStyle>
            <a:lvl1pPr>
              <a:defRPr/>
            </a:lvl1pPr>
          </a:lstStyle>
          <a:p>
            <a:pPr>
              <a:defRPr/>
            </a:pPr>
            <a:fld id="{B8E705AB-479E-432E-9A6E-07B0F82BC8A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0" y="365125"/>
            <a:ext cx="1182511"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2" y="365125"/>
            <a:ext cx="7933269"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lvl1pPr>
              <a:defRPr/>
            </a:lvl1pPr>
          </a:lstStyle>
          <a:p>
            <a:pPr>
              <a:defRPr/>
            </a:pPr>
            <a:fld id="{F7BD5160-5677-4402-B40B-FEAFFD1716F6}" type="datetimeFigureOut">
              <a:rPr lang="zh-CN" altLang="en-US"/>
              <a:pPr>
                <a:defRPr/>
              </a:pPr>
              <a:t>2017/11/27 Monday</a:t>
            </a:fld>
            <a:endParaRPr lang="zh-CN" altLang="en-US"/>
          </a:p>
        </p:txBody>
      </p:sp>
      <p:sp>
        <p:nvSpPr>
          <p:cNvPr id="5" name="KSO_FT"/>
          <p:cNvSpPr>
            <a:spLocks noGrp="1"/>
          </p:cNvSpPr>
          <p:nvPr>
            <p:ph type="ftr" sz="quarter" idx="11"/>
          </p:nvPr>
        </p:nvSpPr>
        <p:spPr/>
        <p:txBody>
          <a:bodyPr/>
          <a:lstStyle>
            <a:lvl1pPr>
              <a:defRPr/>
            </a:lvl1pPr>
          </a:lstStyle>
          <a:p>
            <a:pPr>
              <a:defRPr/>
            </a:pPr>
            <a:endParaRPr lang="zh-CN" altLang="en-US"/>
          </a:p>
        </p:txBody>
      </p:sp>
      <p:sp>
        <p:nvSpPr>
          <p:cNvPr id="6" name="KSO_FN"/>
          <p:cNvSpPr>
            <a:spLocks noGrp="1"/>
          </p:cNvSpPr>
          <p:nvPr>
            <p:ph type="sldNum" sz="quarter" idx="12"/>
          </p:nvPr>
        </p:nvSpPr>
        <p:spPr/>
        <p:txBody>
          <a:bodyPr/>
          <a:lstStyle>
            <a:lvl1pPr>
              <a:defRPr/>
            </a:lvl1pPr>
          </a:lstStyle>
          <a:p>
            <a:pPr>
              <a:defRPr/>
            </a:pPr>
            <a:fld id="{2F975CEB-0866-42DB-A386-DFEFC36419B1}"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lvl1pPr>
              <a:defRPr>
                <a:solidFill>
                  <a:schemeClr val="accent1"/>
                </a:solidFill>
              </a:defRPr>
            </a:lvl1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lvl1pPr>
              <a:defRPr/>
            </a:lvl1pPr>
          </a:lstStyle>
          <a:p>
            <a:pPr>
              <a:defRPr/>
            </a:pPr>
            <a:fld id="{3B89E99B-F38A-4422-9CF4-606B42884CEA}" type="datetimeFigureOut">
              <a:rPr lang="zh-CN" altLang="en-US"/>
              <a:pPr>
                <a:defRPr/>
              </a:pPr>
              <a:t>2017/11/27 Monday</a:t>
            </a:fld>
            <a:endParaRPr lang="zh-CN" altLang="en-US"/>
          </a:p>
        </p:txBody>
      </p:sp>
      <p:sp>
        <p:nvSpPr>
          <p:cNvPr id="5" name="KSO_FT"/>
          <p:cNvSpPr>
            <a:spLocks noGrp="1"/>
          </p:cNvSpPr>
          <p:nvPr>
            <p:ph type="ftr" sz="quarter" idx="11"/>
          </p:nvPr>
        </p:nvSpPr>
        <p:spPr/>
        <p:txBody>
          <a:bodyPr/>
          <a:lstStyle>
            <a:lvl1pPr>
              <a:defRPr/>
            </a:lvl1pPr>
          </a:lstStyle>
          <a:p>
            <a:pPr>
              <a:defRPr/>
            </a:pPr>
            <a:endParaRPr lang="zh-CN" altLang="en-US"/>
          </a:p>
        </p:txBody>
      </p:sp>
      <p:sp>
        <p:nvSpPr>
          <p:cNvPr id="6" name="KSO_FN"/>
          <p:cNvSpPr>
            <a:spLocks noGrp="1"/>
          </p:cNvSpPr>
          <p:nvPr>
            <p:ph type="sldNum" sz="quarter" idx="12"/>
          </p:nvPr>
        </p:nvSpPr>
        <p:spPr/>
        <p:txBody>
          <a:bodyPr/>
          <a:lstStyle>
            <a:lvl1pPr>
              <a:defRPr/>
            </a:lvl1pPr>
          </a:lstStyle>
          <a:p>
            <a:pPr>
              <a:defRPr/>
            </a:pPr>
            <a:fld id="{94948E05-69FC-4A6A-94E8-AA557C0B4EA2}"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p:nvPr>
        </p:nvSpPr>
        <p:spPr>
          <a:xfrm>
            <a:off x="2098675" y="2108200"/>
            <a:ext cx="7994651" cy="1235075"/>
          </a:xfrm>
        </p:spPr>
        <p:txBody>
          <a:bodyPr>
            <a:normAutofit/>
          </a:bodyPr>
          <a:lstStyle>
            <a:lvl1pPr algn="ctr">
              <a:defRPr sz="3600">
                <a:solidFill>
                  <a:schemeClr val="tx2"/>
                </a:solidFill>
                <a:effectLst/>
              </a:defRPr>
            </a:lvl1pPr>
          </a:lstStyle>
          <a:p>
            <a:r>
              <a:rPr lang="zh-CN" altLang="en-US" dirty="0" smtClean="0"/>
              <a:t>单击此处编辑母版标题样式</a:t>
            </a:r>
            <a:endParaRPr lang="en-US" dirty="0"/>
          </a:p>
        </p:txBody>
      </p:sp>
      <p:sp>
        <p:nvSpPr>
          <p:cNvPr id="3" name="KSO_ST2"/>
          <p:cNvSpPr>
            <a:spLocks noGrp="1"/>
          </p:cNvSpPr>
          <p:nvPr>
            <p:ph type="body" idx="1"/>
          </p:nvPr>
        </p:nvSpPr>
        <p:spPr>
          <a:xfrm>
            <a:off x="4050893" y="3400425"/>
            <a:ext cx="4090217"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p>
        </p:txBody>
      </p:sp>
      <p:sp>
        <p:nvSpPr>
          <p:cNvPr id="4" name="KSO_FD"/>
          <p:cNvSpPr>
            <a:spLocks noGrp="1"/>
          </p:cNvSpPr>
          <p:nvPr>
            <p:ph type="dt" sz="half" idx="10"/>
          </p:nvPr>
        </p:nvSpPr>
        <p:spPr/>
        <p:txBody>
          <a:bodyPr/>
          <a:lstStyle>
            <a:lvl1pPr>
              <a:defRPr/>
            </a:lvl1pPr>
          </a:lstStyle>
          <a:p>
            <a:pPr>
              <a:defRPr/>
            </a:pPr>
            <a:fld id="{61DE1558-89DF-4072-8C85-477F961F5386}" type="datetimeFigureOut">
              <a:rPr lang="zh-CN" altLang="en-US"/>
              <a:pPr>
                <a:defRPr/>
              </a:pPr>
              <a:t>2017/11/27 Monday</a:t>
            </a:fld>
            <a:endParaRPr lang="zh-CN" altLang="en-US"/>
          </a:p>
        </p:txBody>
      </p:sp>
      <p:sp>
        <p:nvSpPr>
          <p:cNvPr id="5" name="KSO_FT"/>
          <p:cNvSpPr>
            <a:spLocks noGrp="1"/>
          </p:cNvSpPr>
          <p:nvPr>
            <p:ph type="ftr" sz="quarter" idx="11"/>
          </p:nvPr>
        </p:nvSpPr>
        <p:spPr/>
        <p:txBody>
          <a:bodyPr/>
          <a:lstStyle>
            <a:lvl1pPr>
              <a:defRPr/>
            </a:lvl1pPr>
          </a:lstStyle>
          <a:p>
            <a:pPr>
              <a:defRPr/>
            </a:pPr>
            <a:endParaRPr lang="zh-CN" altLang="en-US"/>
          </a:p>
        </p:txBody>
      </p:sp>
      <p:sp>
        <p:nvSpPr>
          <p:cNvPr id="6" name="KSO_FN"/>
          <p:cNvSpPr>
            <a:spLocks noGrp="1"/>
          </p:cNvSpPr>
          <p:nvPr>
            <p:ph type="sldNum" sz="quarter" idx="12"/>
          </p:nvPr>
        </p:nvSpPr>
        <p:spPr/>
        <p:txBody>
          <a:bodyPr/>
          <a:lstStyle>
            <a:lvl1pPr>
              <a:defRPr/>
            </a:lvl1pPr>
          </a:lstStyle>
          <a:p>
            <a:pPr>
              <a:defRPr/>
            </a:pPr>
            <a:fld id="{3087F4C6-FB8A-438B-92A7-10C5EA199528}"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1"/>
            <a:ext cx="508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6519333" y="1244601"/>
            <a:ext cx="5094116"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lvl1pPr>
              <a:defRPr/>
            </a:lvl1pPr>
          </a:lstStyle>
          <a:p>
            <a:pPr>
              <a:defRPr/>
            </a:pPr>
            <a:fld id="{633B7AE5-4CD2-4EBF-B6CC-041DA6845B45}" type="datetimeFigureOut">
              <a:rPr lang="zh-CN" altLang="en-US"/>
              <a:pPr>
                <a:defRPr/>
              </a:pPr>
              <a:t>2017/11/27 Monday</a:t>
            </a:fld>
            <a:endParaRPr lang="zh-CN" altLang="en-US"/>
          </a:p>
        </p:txBody>
      </p:sp>
      <p:sp>
        <p:nvSpPr>
          <p:cNvPr id="6" name="KSO_FT"/>
          <p:cNvSpPr>
            <a:spLocks noGrp="1"/>
          </p:cNvSpPr>
          <p:nvPr>
            <p:ph type="ftr" sz="quarter" idx="11"/>
          </p:nvPr>
        </p:nvSpPr>
        <p:spPr/>
        <p:txBody>
          <a:bodyPr/>
          <a:lstStyle>
            <a:lvl1pPr>
              <a:defRPr/>
            </a:lvl1pPr>
          </a:lstStyle>
          <a:p>
            <a:pPr>
              <a:defRPr/>
            </a:pPr>
            <a:endParaRPr lang="zh-CN" altLang="en-US"/>
          </a:p>
        </p:txBody>
      </p:sp>
      <p:sp>
        <p:nvSpPr>
          <p:cNvPr id="7" name="KSO_FN"/>
          <p:cNvSpPr>
            <a:spLocks noGrp="1"/>
          </p:cNvSpPr>
          <p:nvPr>
            <p:ph type="sldNum" sz="quarter" idx="12"/>
          </p:nvPr>
        </p:nvSpPr>
        <p:spPr/>
        <p:txBody>
          <a:bodyPr/>
          <a:lstStyle>
            <a:lvl1pPr>
              <a:defRPr/>
            </a:lvl1pPr>
          </a:lstStyle>
          <a:p>
            <a:pPr>
              <a:defRPr/>
            </a:pPr>
            <a:fld id="{F50D3EFE-5B46-4B30-8391-B5B8570750BA}"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5" y="1376362"/>
            <a:ext cx="5157787"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1099435" y="2200274"/>
            <a:ext cx="5157787"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6431846" y="1376362"/>
            <a:ext cx="5183188"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6431846" y="2200274"/>
            <a:ext cx="5183188"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lvl1pPr>
              <a:defRPr/>
            </a:lvl1pPr>
          </a:lstStyle>
          <a:p>
            <a:pPr>
              <a:defRPr/>
            </a:pPr>
            <a:fld id="{17CD8236-966B-4841-BE2B-6FDEEBE122EE}" type="datetimeFigureOut">
              <a:rPr lang="zh-CN" altLang="en-US"/>
              <a:pPr>
                <a:defRPr/>
              </a:pPr>
              <a:t>2017/11/27 Monday</a:t>
            </a:fld>
            <a:endParaRPr lang="zh-CN" altLang="en-US"/>
          </a:p>
        </p:txBody>
      </p:sp>
      <p:sp>
        <p:nvSpPr>
          <p:cNvPr id="8" name="KSO_FT"/>
          <p:cNvSpPr>
            <a:spLocks noGrp="1"/>
          </p:cNvSpPr>
          <p:nvPr>
            <p:ph type="ftr" sz="quarter" idx="11"/>
          </p:nvPr>
        </p:nvSpPr>
        <p:spPr/>
        <p:txBody>
          <a:bodyPr/>
          <a:lstStyle>
            <a:lvl1pPr>
              <a:defRPr/>
            </a:lvl1pPr>
          </a:lstStyle>
          <a:p>
            <a:pPr>
              <a:defRPr/>
            </a:pPr>
            <a:endParaRPr lang="zh-CN" altLang="en-US"/>
          </a:p>
        </p:txBody>
      </p:sp>
      <p:sp>
        <p:nvSpPr>
          <p:cNvPr id="9" name="KSO_FN"/>
          <p:cNvSpPr>
            <a:spLocks noGrp="1"/>
          </p:cNvSpPr>
          <p:nvPr>
            <p:ph type="sldNum" sz="quarter" idx="12"/>
          </p:nvPr>
        </p:nvSpPr>
        <p:spPr/>
        <p:txBody>
          <a:bodyPr/>
          <a:lstStyle>
            <a:lvl1pPr>
              <a:defRPr/>
            </a:lvl1pPr>
          </a:lstStyle>
          <a:p>
            <a:pPr>
              <a:defRPr/>
            </a:pPr>
            <a:fld id="{3BA3FA36-2A5E-474E-B9A2-55E712430A16}"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lvl1pPr>
              <a:defRPr/>
            </a:lvl1pPr>
          </a:lstStyle>
          <a:p>
            <a:pPr>
              <a:defRPr/>
            </a:pPr>
            <a:fld id="{C9E7C45F-251A-4632-BA38-4EDEC3ED4AD8}" type="datetimeFigureOut">
              <a:rPr lang="zh-CN" altLang="en-US"/>
              <a:pPr>
                <a:defRPr/>
              </a:pPr>
              <a:t>2017/11/27 Monday</a:t>
            </a:fld>
            <a:endParaRPr lang="zh-CN" altLang="en-US"/>
          </a:p>
        </p:txBody>
      </p:sp>
      <p:sp>
        <p:nvSpPr>
          <p:cNvPr id="4" name="KSO_FT"/>
          <p:cNvSpPr>
            <a:spLocks noGrp="1"/>
          </p:cNvSpPr>
          <p:nvPr>
            <p:ph type="ftr" sz="quarter" idx="11"/>
          </p:nvPr>
        </p:nvSpPr>
        <p:spPr/>
        <p:txBody>
          <a:bodyPr/>
          <a:lstStyle>
            <a:lvl1pPr>
              <a:defRPr/>
            </a:lvl1pPr>
          </a:lstStyle>
          <a:p>
            <a:pPr>
              <a:defRPr/>
            </a:pPr>
            <a:endParaRPr lang="zh-CN" altLang="en-US"/>
          </a:p>
        </p:txBody>
      </p:sp>
      <p:sp>
        <p:nvSpPr>
          <p:cNvPr id="5" name="KSO_FN"/>
          <p:cNvSpPr>
            <a:spLocks noGrp="1"/>
          </p:cNvSpPr>
          <p:nvPr>
            <p:ph type="sldNum" sz="quarter" idx="12"/>
          </p:nvPr>
        </p:nvSpPr>
        <p:spPr/>
        <p:txBody>
          <a:bodyPr/>
          <a:lstStyle>
            <a:lvl1pPr>
              <a:defRPr/>
            </a:lvl1pPr>
          </a:lstStyle>
          <a:p>
            <a:pPr>
              <a:defRPr/>
            </a:pPr>
            <a:fld id="{1EE30733-9C0D-4540-B7AD-0FE2DDFBC1E9}"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lvl1pPr>
              <a:defRPr/>
            </a:lvl1pPr>
          </a:lstStyle>
          <a:p>
            <a:pPr>
              <a:defRPr/>
            </a:pPr>
            <a:fld id="{355CBDC6-DC2D-4668-8AFE-80D6AFEA1617}" type="datetimeFigureOut">
              <a:rPr lang="zh-CN" altLang="en-US"/>
              <a:pPr>
                <a:defRPr/>
              </a:pPr>
              <a:t>2017/11/27 Monday</a:t>
            </a:fld>
            <a:endParaRPr lang="zh-CN" altLang="en-US"/>
          </a:p>
        </p:txBody>
      </p:sp>
      <p:sp>
        <p:nvSpPr>
          <p:cNvPr id="3" name="KSO_FT"/>
          <p:cNvSpPr>
            <a:spLocks noGrp="1"/>
          </p:cNvSpPr>
          <p:nvPr>
            <p:ph type="ftr" sz="quarter" idx="11"/>
          </p:nvPr>
        </p:nvSpPr>
        <p:spPr/>
        <p:txBody>
          <a:bodyPr/>
          <a:lstStyle>
            <a:lvl1pPr>
              <a:defRPr/>
            </a:lvl1pPr>
          </a:lstStyle>
          <a:p>
            <a:pPr>
              <a:defRPr/>
            </a:pPr>
            <a:endParaRPr lang="zh-CN" altLang="en-US"/>
          </a:p>
        </p:txBody>
      </p:sp>
      <p:sp>
        <p:nvSpPr>
          <p:cNvPr id="4" name="KSO_FN"/>
          <p:cNvSpPr>
            <a:spLocks noGrp="1"/>
          </p:cNvSpPr>
          <p:nvPr>
            <p:ph type="sldNum" sz="quarter" idx="12"/>
          </p:nvPr>
        </p:nvSpPr>
        <p:spPr/>
        <p:txBody>
          <a:bodyPr/>
          <a:lstStyle>
            <a:lvl1pPr>
              <a:defRPr/>
            </a:lvl1pPr>
          </a:lstStyle>
          <a:p>
            <a:pPr>
              <a:defRPr/>
            </a:pPr>
            <a:fld id="{CEDEF994-D0B3-4958-9DF3-542FD65D3E4C}"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0" y="533402"/>
            <a:ext cx="3932237" cy="1600200"/>
          </a:xfrm>
        </p:spPr>
        <p:txBody>
          <a:bodyPr/>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29"/>
            <a:ext cx="617220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590" y="2133602"/>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lvl1pPr>
              <a:defRPr/>
            </a:lvl1pPr>
          </a:lstStyle>
          <a:p>
            <a:pPr>
              <a:defRPr/>
            </a:pPr>
            <a:fld id="{8742F610-2DE7-4EF2-B13E-928EED12FDE6}" type="datetimeFigureOut">
              <a:rPr lang="zh-CN" altLang="en-US"/>
              <a:pPr>
                <a:defRPr/>
              </a:pPr>
              <a:t>2017/11/27 Monday</a:t>
            </a:fld>
            <a:endParaRPr lang="zh-CN" altLang="en-US"/>
          </a:p>
        </p:txBody>
      </p:sp>
      <p:sp>
        <p:nvSpPr>
          <p:cNvPr id="6" name="KSO_FT"/>
          <p:cNvSpPr>
            <a:spLocks noGrp="1"/>
          </p:cNvSpPr>
          <p:nvPr>
            <p:ph type="ftr" sz="quarter" idx="11"/>
          </p:nvPr>
        </p:nvSpPr>
        <p:spPr/>
        <p:txBody>
          <a:bodyPr/>
          <a:lstStyle>
            <a:lvl1pPr>
              <a:defRPr/>
            </a:lvl1pPr>
          </a:lstStyle>
          <a:p>
            <a:pPr>
              <a:defRPr/>
            </a:pPr>
            <a:endParaRPr lang="zh-CN" altLang="en-US"/>
          </a:p>
        </p:txBody>
      </p:sp>
      <p:sp>
        <p:nvSpPr>
          <p:cNvPr id="7" name="KSO_FN"/>
          <p:cNvSpPr>
            <a:spLocks noGrp="1"/>
          </p:cNvSpPr>
          <p:nvPr>
            <p:ph type="sldNum" sz="quarter" idx="12"/>
          </p:nvPr>
        </p:nvSpPr>
        <p:spPr/>
        <p:txBody>
          <a:bodyPr/>
          <a:lstStyle>
            <a:lvl1pPr>
              <a:defRPr/>
            </a:lvl1pPr>
          </a:lstStyle>
          <a:p>
            <a:pPr>
              <a:defRPr/>
            </a:pPr>
            <a:fld id="{FF753B78-95E9-4DC5-B912-6C617CD9A58C}"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p:spPr>
        <p:txBody>
          <a:bodyPr/>
          <a:lstStyle>
            <a:lvl1pPr>
              <a:defRPr sz="32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altLang="en-US" noProof="0" dirty="0"/>
          </a:p>
        </p:txBody>
      </p:sp>
      <p:sp>
        <p:nvSpPr>
          <p:cNvPr id="4" name="KSO_BC2"/>
          <p:cNvSpPr>
            <a:spLocks noGrp="1"/>
          </p:cNvSpPr>
          <p:nvPr>
            <p:ph type="body" sz="half" idx="2"/>
          </p:nvPr>
        </p:nvSpPr>
        <p:spPr>
          <a:xfrm>
            <a:off x="124619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lvl1pPr>
              <a:defRPr/>
            </a:lvl1pPr>
          </a:lstStyle>
          <a:p>
            <a:pPr>
              <a:defRPr/>
            </a:pPr>
            <a:fld id="{F477BC0D-2C17-43DC-8027-314CADDEC471}" type="datetimeFigureOut">
              <a:rPr lang="zh-CN" altLang="en-US"/>
              <a:pPr>
                <a:defRPr/>
              </a:pPr>
              <a:t>2017/11/27 Monday</a:t>
            </a:fld>
            <a:endParaRPr lang="zh-CN" altLang="en-US"/>
          </a:p>
        </p:txBody>
      </p:sp>
      <p:sp>
        <p:nvSpPr>
          <p:cNvPr id="6" name="KSO_FT"/>
          <p:cNvSpPr>
            <a:spLocks noGrp="1"/>
          </p:cNvSpPr>
          <p:nvPr>
            <p:ph type="ftr" sz="quarter" idx="11"/>
          </p:nvPr>
        </p:nvSpPr>
        <p:spPr/>
        <p:txBody>
          <a:bodyPr/>
          <a:lstStyle>
            <a:lvl1pPr>
              <a:defRPr/>
            </a:lvl1pPr>
          </a:lstStyle>
          <a:p>
            <a:pPr>
              <a:defRPr/>
            </a:pPr>
            <a:endParaRPr lang="zh-CN" altLang="en-US"/>
          </a:p>
        </p:txBody>
      </p:sp>
      <p:sp>
        <p:nvSpPr>
          <p:cNvPr id="7" name="KSO_FN"/>
          <p:cNvSpPr>
            <a:spLocks noGrp="1"/>
          </p:cNvSpPr>
          <p:nvPr>
            <p:ph type="sldNum" sz="quarter" idx="12"/>
          </p:nvPr>
        </p:nvSpPr>
        <p:spPr/>
        <p:txBody>
          <a:bodyPr/>
          <a:lstStyle>
            <a:lvl1pPr>
              <a:defRPr/>
            </a:lvl1pPr>
          </a:lstStyle>
          <a:p>
            <a:pPr>
              <a:defRPr/>
            </a:pPr>
            <a:fld id="{49439421-A951-4B05-91AF-6280AA6882FA}"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KSO_FD"/>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F673A18B-CFBC-460B-9F9D-C4325E3D3A81}" type="datetimeFigureOut">
              <a:rPr lang="zh-CN" altLang="en-US"/>
              <a:pPr>
                <a:defRPr/>
              </a:pPr>
              <a:t>2017/11/27 Monday</a:t>
            </a:fld>
            <a:endParaRPr lang="zh-CN" altLang="en-US"/>
          </a:p>
        </p:txBody>
      </p:sp>
      <p:sp>
        <p:nvSpPr>
          <p:cNvPr id="5" name="KSO_FT"/>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KSO_FN"/>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828F6642-5623-486C-95D2-9D88F25FC93F}" type="slidenum">
              <a:rPr lang="zh-CN" altLang="en-US"/>
              <a:pPr>
                <a:defRPr/>
              </a:pPr>
              <a:t>‹#›</a:t>
            </a:fld>
            <a:endParaRPr lang="zh-CN" altLang="en-US"/>
          </a:p>
        </p:txBody>
      </p:sp>
      <p:sp>
        <p:nvSpPr>
          <p:cNvPr id="1029" name="KSO_BT1"/>
          <p:cNvSpPr>
            <a:spLocks noGrp="1"/>
          </p:cNvSpPr>
          <p:nvPr>
            <p:ph type="title"/>
          </p:nvPr>
        </p:nvSpPr>
        <p:spPr bwMode="auto">
          <a:xfrm>
            <a:off x="558800" y="161925"/>
            <a:ext cx="11055350" cy="70008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smtClean="0"/>
          </a:p>
        </p:txBody>
      </p:sp>
      <p:sp>
        <p:nvSpPr>
          <p:cNvPr id="1030" name="KSO_BC1"/>
          <p:cNvSpPr>
            <a:spLocks noGrp="1"/>
          </p:cNvSpPr>
          <p:nvPr>
            <p:ph type="body" idx="1"/>
          </p:nvPr>
        </p:nvSpPr>
        <p:spPr bwMode="auto">
          <a:xfrm>
            <a:off x="558800" y="1166813"/>
            <a:ext cx="11055350" cy="5302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p:txBody>
      </p:sp>
      <p:sp>
        <p:nvSpPr>
          <p:cNvPr id="8" name="Rectangle 10"/>
          <p:cNvSpPr>
            <a:spLocks noChangeArrowheads="1"/>
          </p:cNvSpPr>
          <p:nvPr/>
        </p:nvSpPr>
        <p:spPr bwMode="auto">
          <a:xfrm>
            <a:off x="0" y="6484938"/>
            <a:ext cx="12192000" cy="381000"/>
          </a:xfrm>
          <a:prstGeom prst="rect">
            <a:avLst/>
          </a:prstGeom>
          <a:solidFill>
            <a:srgbClr val="FA2400"/>
          </a:solidFill>
          <a:ln>
            <a:noFill/>
          </a:ln>
          <a:effectLst/>
          <a:extLst>
            <a:ext uri="{91240B29-F687-4F45-9708-019B960494DF}"/>
            <a:ext uri="{AF507438-7753-43E0-B8FC-AC1667EBCBE1}"/>
          </a:extLst>
        </p:spPr>
        <p:txBody>
          <a:bodyPr wrap="none" anchor="ctr"/>
          <a:lstStyle>
            <a:lvl1pPr eaLnBrk="0" hangingPunct="0">
              <a:defRPr sz="1600" b="1">
                <a:solidFill>
                  <a:schemeClr val="tx1"/>
                </a:solidFill>
                <a:latin typeface="Arial" panose="020B0604020202020204" pitchFamily="34" charset="0"/>
                <a:ea typeface="宋体" panose="02010600030101010101" pitchFamily="2" charset="-122"/>
              </a:defRPr>
            </a:lvl1pPr>
            <a:lvl2pPr marL="742950" indent="-285750" eaLnBrk="0" hangingPunct="0">
              <a:defRPr sz="1600" b="1">
                <a:solidFill>
                  <a:schemeClr val="tx1"/>
                </a:solidFill>
                <a:latin typeface="Arial" panose="020B0604020202020204" pitchFamily="34" charset="0"/>
                <a:ea typeface="宋体" panose="02010600030101010101" pitchFamily="2" charset="-122"/>
              </a:defRPr>
            </a:lvl2pPr>
            <a:lvl3pPr marL="1143000" indent="-228600" eaLnBrk="0" hangingPunct="0">
              <a:defRPr sz="1600" b="1">
                <a:solidFill>
                  <a:schemeClr val="tx1"/>
                </a:solidFill>
                <a:latin typeface="Arial" panose="020B0604020202020204" pitchFamily="34" charset="0"/>
                <a:ea typeface="宋体" panose="02010600030101010101" pitchFamily="2" charset="-122"/>
              </a:defRPr>
            </a:lvl3pPr>
            <a:lvl4pPr marL="1600200" indent="-228600" eaLnBrk="0" hangingPunct="0">
              <a:defRPr sz="1600" b="1">
                <a:solidFill>
                  <a:schemeClr val="tx1"/>
                </a:solidFill>
                <a:latin typeface="Arial" panose="020B0604020202020204" pitchFamily="34" charset="0"/>
                <a:ea typeface="宋体" panose="02010600030101010101" pitchFamily="2" charset="-122"/>
              </a:defRPr>
            </a:lvl4pPr>
            <a:lvl5pPr marL="2057400" indent="-228600" eaLnBrk="0" hangingPunct="0">
              <a:defRPr sz="16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a:p>
        </p:txBody>
      </p:sp>
      <p:pic>
        <p:nvPicPr>
          <p:cNvPr id="1032" name="Picture 3" descr="C:\Users\Nir\Desktop\未vv标题-1.png"/>
          <p:cNvPicPr>
            <a:picLocks noChangeAspect="1" noChangeArrowheads="1"/>
          </p:cNvPicPr>
          <p:nvPr/>
        </p:nvPicPr>
        <p:blipFill>
          <a:blip r:embed="rId13"/>
          <a:srcRect t="7571" r="31361" b="36813"/>
          <a:stretch>
            <a:fillRect/>
          </a:stretch>
        </p:blipFill>
        <p:spPr bwMode="auto">
          <a:xfrm>
            <a:off x="10410825" y="5700713"/>
            <a:ext cx="1693863" cy="1179512"/>
          </a:xfrm>
          <a:prstGeom prst="rect">
            <a:avLst/>
          </a:prstGeom>
          <a:noFill/>
          <a:ln w="9525">
            <a:noFill/>
            <a:miter lim="800000"/>
            <a:headEnd/>
            <a:tailEnd/>
          </a:ln>
        </p:spPr>
      </p:pic>
      <p:sp>
        <p:nvSpPr>
          <p:cNvPr id="10" name="Rectangle 10"/>
          <p:cNvSpPr>
            <a:spLocks noChangeArrowheads="1"/>
          </p:cNvSpPr>
          <p:nvPr/>
        </p:nvSpPr>
        <p:spPr bwMode="auto">
          <a:xfrm>
            <a:off x="-11113" y="930275"/>
            <a:ext cx="12192001" cy="46038"/>
          </a:xfrm>
          <a:prstGeom prst="rect">
            <a:avLst/>
          </a:prstGeom>
          <a:solidFill>
            <a:srgbClr val="FA2400"/>
          </a:solidFill>
          <a:ln>
            <a:noFill/>
          </a:ln>
          <a:effectLst/>
          <a:extLst>
            <a:ext uri="{91240B29-F687-4F45-9708-019B960494DF}"/>
            <a:ext uri="{AF507438-7753-43E0-B8FC-AC1667EBCBE1}"/>
          </a:extLst>
        </p:spPr>
        <p:txBody>
          <a:bodyPr wrap="none" anchor="ctr"/>
          <a:lstStyle>
            <a:lvl1pPr eaLnBrk="0" hangingPunct="0">
              <a:defRPr sz="1600" b="1">
                <a:solidFill>
                  <a:schemeClr val="tx1"/>
                </a:solidFill>
                <a:latin typeface="Arial" panose="020B0604020202020204" pitchFamily="34" charset="0"/>
                <a:ea typeface="宋体" panose="02010600030101010101" pitchFamily="2" charset="-122"/>
              </a:defRPr>
            </a:lvl1pPr>
            <a:lvl2pPr marL="742950" indent="-285750" eaLnBrk="0" hangingPunct="0">
              <a:defRPr sz="1600" b="1">
                <a:solidFill>
                  <a:schemeClr val="tx1"/>
                </a:solidFill>
                <a:latin typeface="Arial" panose="020B0604020202020204" pitchFamily="34" charset="0"/>
                <a:ea typeface="宋体" panose="02010600030101010101" pitchFamily="2" charset="-122"/>
              </a:defRPr>
            </a:lvl2pPr>
            <a:lvl3pPr marL="1143000" indent="-228600" eaLnBrk="0" hangingPunct="0">
              <a:defRPr sz="1600" b="1">
                <a:solidFill>
                  <a:schemeClr val="tx1"/>
                </a:solidFill>
                <a:latin typeface="Arial" panose="020B0604020202020204" pitchFamily="34" charset="0"/>
                <a:ea typeface="宋体" panose="02010600030101010101" pitchFamily="2" charset="-122"/>
              </a:defRPr>
            </a:lvl3pPr>
            <a:lvl4pPr marL="1600200" indent="-228600" eaLnBrk="0" hangingPunct="0">
              <a:defRPr sz="1600" b="1">
                <a:solidFill>
                  <a:schemeClr val="tx1"/>
                </a:solidFill>
                <a:latin typeface="Arial" panose="020B0604020202020204" pitchFamily="34" charset="0"/>
                <a:ea typeface="宋体" panose="02010600030101010101" pitchFamily="2" charset="-122"/>
              </a:defRPr>
            </a:lvl4pPr>
            <a:lvl5pPr marL="2057400" indent="-228600" eaLnBrk="0" hangingPunct="0">
              <a:defRPr sz="16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0" r:id="rId3"/>
    <p:sldLayoutId id="2147483669" r:id="rId4"/>
    <p:sldLayoutId id="2147483668" r:id="rId5"/>
    <p:sldLayoutId id="2147483667" r:id="rId6"/>
    <p:sldLayoutId id="2147483673" r:id="rId7"/>
    <p:sldLayoutId id="2147483666" r:id="rId8"/>
    <p:sldLayoutId id="2147483665" r:id="rId9"/>
    <p:sldLayoutId id="2147483664" r:id="rId10"/>
    <p:sldLayoutId id="2147483663" r:id="rId11"/>
  </p:sldLayoutIdLst>
  <p:txStyles>
    <p:titleStyle>
      <a:lvl1pPr algn="l" rtl="0" fontAlgn="base">
        <a:lnSpc>
          <a:spcPct val="90000"/>
        </a:lnSpc>
        <a:spcBef>
          <a:spcPct val="0"/>
        </a:spcBef>
        <a:spcAft>
          <a:spcPct val="0"/>
        </a:spcAft>
        <a:defRPr sz="3200" kern="1200">
          <a:solidFill>
            <a:srgbClr val="C00000"/>
          </a:solidFill>
          <a:latin typeface="+mj-ea"/>
          <a:ea typeface="+mj-ea"/>
          <a:cs typeface="+mj-cs"/>
        </a:defRPr>
      </a:lvl1pPr>
      <a:lvl2pPr algn="l" rtl="0" fontAlgn="base">
        <a:lnSpc>
          <a:spcPct val="90000"/>
        </a:lnSpc>
        <a:spcBef>
          <a:spcPct val="0"/>
        </a:spcBef>
        <a:spcAft>
          <a:spcPct val="0"/>
        </a:spcAft>
        <a:defRPr sz="3200">
          <a:solidFill>
            <a:srgbClr val="C00000"/>
          </a:solidFill>
          <a:latin typeface="微软雅黑" pitchFamily="34" charset="-122"/>
          <a:ea typeface="微软雅黑" pitchFamily="34" charset="-122"/>
        </a:defRPr>
      </a:lvl2pPr>
      <a:lvl3pPr algn="l" rtl="0" fontAlgn="base">
        <a:lnSpc>
          <a:spcPct val="90000"/>
        </a:lnSpc>
        <a:spcBef>
          <a:spcPct val="0"/>
        </a:spcBef>
        <a:spcAft>
          <a:spcPct val="0"/>
        </a:spcAft>
        <a:defRPr sz="3200">
          <a:solidFill>
            <a:srgbClr val="C00000"/>
          </a:solidFill>
          <a:latin typeface="微软雅黑" pitchFamily="34" charset="-122"/>
          <a:ea typeface="微软雅黑" pitchFamily="34" charset="-122"/>
        </a:defRPr>
      </a:lvl3pPr>
      <a:lvl4pPr algn="l" rtl="0" fontAlgn="base">
        <a:lnSpc>
          <a:spcPct val="90000"/>
        </a:lnSpc>
        <a:spcBef>
          <a:spcPct val="0"/>
        </a:spcBef>
        <a:spcAft>
          <a:spcPct val="0"/>
        </a:spcAft>
        <a:defRPr sz="3200">
          <a:solidFill>
            <a:srgbClr val="C00000"/>
          </a:solidFill>
          <a:latin typeface="微软雅黑" pitchFamily="34" charset="-122"/>
          <a:ea typeface="微软雅黑" pitchFamily="34" charset="-122"/>
        </a:defRPr>
      </a:lvl4pPr>
      <a:lvl5pPr algn="l" rtl="0" fontAlgn="base">
        <a:lnSpc>
          <a:spcPct val="90000"/>
        </a:lnSpc>
        <a:spcBef>
          <a:spcPct val="0"/>
        </a:spcBef>
        <a:spcAft>
          <a:spcPct val="0"/>
        </a:spcAft>
        <a:defRPr sz="3200">
          <a:solidFill>
            <a:srgbClr val="C00000"/>
          </a:solidFill>
          <a:latin typeface="微软雅黑" pitchFamily="34" charset="-122"/>
          <a:ea typeface="微软雅黑" pitchFamily="34" charset="-122"/>
        </a:defRPr>
      </a:lvl5pPr>
      <a:lvl6pPr marL="457200" algn="l" rtl="0" fontAlgn="base">
        <a:lnSpc>
          <a:spcPct val="90000"/>
        </a:lnSpc>
        <a:spcBef>
          <a:spcPct val="0"/>
        </a:spcBef>
        <a:spcAft>
          <a:spcPct val="0"/>
        </a:spcAft>
        <a:defRPr sz="3200">
          <a:solidFill>
            <a:srgbClr val="C00000"/>
          </a:solidFill>
          <a:latin typeface="微软雅黑" pitchFamily="34" charset="-122"/>
          <a:ea typeface="微软雅黑" pitchFamily="34" charset="-122"/>
        </a:defRPr>
      </a:lvl6pPr>
      <a:lvl7pPr marL="914400" algn="l" rtl="0" fontAlgn="base">
        <a:lnSpc>
          <a:spcPct val="90000"/>
        </a:lnSpc>
        <a:spcBef>
          <a:spcPct val="0"/>
        </a:spcBef>
        <a:spcAft>
          <a:spcPct val="0"/>
        </a:spcAft>
        <a:defRPr sz="3200">
          <a:solidFill>
            <a:srgbClr val="C00000"/>
          </a:solidFill>
          <a:latin typeface="微软雅黑" pitchFamily="34" charset="-122"/>
          <a:ea typeface="微软雅黑" pitchFamily="34" charset="-122"/>
        </a:defRPr>
      </a:lvl7pPr>
      <a:lvl8pPr marL="1371600" algn="l" rtl="0" fontAlgn="base">
        <a:lnSpc>
          <a:spcPct val="90000"/>
        </a:lnSpc>
        <a:spcBef>
          <a:spcPct val="0"/>
        </a:spcBef>
        <a:spcAft>
          <a:spcPct val="0"/>
        </a:spcAft>
        <a:defRPr sz="3200">
          <a:solidFill>
            <a:srgbClr val="C00000"/>
          </a:solidFill>
          <a:latin typeface="微软雅黑" pitchFamily="34" charset="-122"/>
          <a:ea typeface="微软雅黑" pitchFamily="34" charset="-122"/>
        </a:defRPr>
      </a:lvl8pPr>
      <a:lvl9pPr marL="1828800" algn="l" rtl="0" fontAlgn="base">
        <a:lnSpc>
          <a:spcPct val="90000"/>
        </a:lnSpc>
        <a:spcBef>
          <a:spcPct val="0"/>
        </a:spcBef>
        <a:spcAft>
          <a:spcPct val="0"/>
        </a:spcAft>
        <a:defRPr sz="3200">
          <a:solidFill>
            <a:srgbClr val="C00000"/>
          </a:solidFill>
          <a:latin typeface="微软雅黑" pitchFamily="34" charset="-122"/>
          <a:ea typeface="微软雅黑" pitchFamily="34" charset="-122"/>
        </a:defRPr>
      </a:lvl9pPr>
    </p:titleStyle>
    <p:bodyStyle>
      <a:lvl1pPr marL="357188" indent="-357188" algn="just" rtl="0" fontAlgn="base">
        <a:lnSpc>
          <a:spcPct val="110000"/>
        </a:lnSpc>
        <a:spcBef>
          <a:spcPts val="600"/>
        </a:spcBef>
        <a:spcAft>
          <a:spcPct val="0"/>
        </a:spcAft>
        <a:buClr>
          <a:schemeClr val="accent1"/>
        </a:buClr>
        <a:buSzPct val="80000"/>
        <a:buFont typeface="Wingdings 2" pitchFamily="18" charset="2"/>
        <a:buChar char=""/>
        <a:defRPr lang="zh-CN" altLang="en-US" sz="2400" kern="1200" dirty="0">
          <a:solidFill>
            <a:schemeClr val="accent1"/>
          </a:solidFill>
          <a:latin typeface="+mn-ea"/>
          <a:ea typeface="+mn-ea"/>
          <a:cs typeface="+mn-cs"/>
        </a:defRPr>
      </a:lvl1pPr>
      <a:lvl2pPr marL="357188" indent="-357188" algn="just" rtl="0" fontAlgn="base">
        <a:lnSpc>
          <a:spcPct val="120000"/>
        </a:lnSpc>
        <a:spcBef>
          <a:spcPct val="0"/>
        </a:spcBef>
        <a:spcAft>
          <a:spcPts val="600"/>
        </a:spcAft>
        <a:buClr>
          <a:srgbClr val="FD958C"/>
        </a:buClr>
        <a:buFont typeface="幼圆" pitchFamily="49" charset="-122"/>
        <a:buChar char=" "/>
        <a:defRPr kern="1200">
          <a:solidFill>
            <a:schemeClr val="tx1"/>
          </a:solidFill>
          <a:latin typeface="+mn-ea"/>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4159250" y="0"/>
            <a:ext cx="3981450" cy="1143000"/>
          </a:xfrm>
        </p:spPr>
        <p:txBody>
          <a:bodyPr/>
          <a:lstStyle/>
          <a:p>
            <a:r>
              <a:rPr lang="zh-CN" altLang="en-US" sz="6600" smtClean="0">
                <a:solidFill>
                  <a:srgbClr val="FF0000"/>
                </a:solidFill>
                <a:ea typeface="楷体_GB2312"/>
                <a:cs typeface="楷体_GB2312"/>
              </a:rPr>
              <a:t>课题导入</a:t>
            </a:r>
          </a:p>
        </p:txBody>
      </p:sp>
      <p:pic>
        <p:nvPicPr>
          <p:cNvPr id="2" name="图片 1"/>
          <p:cNvPicPr>
            <a:picLocks noChangeAspect="1"/>
          </p:cNvPicPr>
          <p:nvPr/>
        </p:nvPicPr>
        <p:blipFill rotWithShape="1">
          <a:blip r:embed="rId2">
            <a:extLst>
              <a:ext uri="{28A0092B-C50C-407E-A947-70E740481C1C}"/>
            </a:extLst>
          </a:blip>
          <a:srcRect t="-650"/>
          <a:stretch/>
        </p:blipFill>
        <p:spPr>
          <a:xfrm>
            <a:off x="427968" y="1541780"/>
            <a:ext cx="11444013" cy="4071939"/>
          </a:xfrm>
          <a:prstGeom prst="rect">
            <a:avLst/>
          </a:prstGeom>
          <a:ln>
            <a:noFill/>
          </a:ln>
          <a:effectLst>
            <a:softEdge rad="43180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002b"/>
          <p:cNvPicPr>
            <a:picLocks noChangeAspect="1" noChangeArrowheads="1"/>
          </p:cNvPicPr>
          <p:nvPr/>
        </p:nvPicPr>
        <p:blipFill>
          <a:blip r:embed="rId2"/>
          <a:srcRect/>
          <a:stretch>
            <a:fillRect/>
          </a:stretch>
        </p:blipFill>
        <p:spPr bwMode="auto">
          <a:xfrm rot="-5400000">
            <a:off x="2295525" y="-160337"/>
            <a:ext cx="760413" cy="1081087"/>
          </a:xfrm>
          <a:prstGeom prst="rect">
            <a:avLst/>
          </a:prstGeom>
          <a:noFill/>
          <a:ln w="9525">
            <a:noFill/>
            <a:miter lim="800000"/>
            <a:headEnd/>
            <a:tailEnd/>
          </a:ln>
        </p:spPr>
      </p:pic>
      <p:pic>
        <p:nvPicPr>
          <p:cNvPr id="22530" name="Picture 3" descr="002b"/>
          <p:cNvPicPr>
            <a:picLocks noChangeAspect="1" noChangeArrowheads="1"/>
          </p:cNvPicPr>
          <p:nvPr/>
        </p:nvPicPr>
        <p:blipFill>
          <a:blip r:embed="rId2"/>
          <a:srcRect/>
          <a:stretch>
            <a:fillRect/>
          </a:stretch>
        </p:blipFill>
        <p:spPr bwMode="auto">
          <a:xfrm rot="-5400000">
            <a:off x="9532937" y="641351"/>
            <a:ext cx="760413" cy="144462"/>
          </a:xfrm>
          <a:prstGeom prst="rect">
            <a:avLst/>
          </a:prstGeom>
          <a:noFill/>
          <a:ln w="9525">
            <a:noFill/>
            <a:miter lim="800000"/>
            <a:headEnd/>
            <a:tailEnd/>
          </a:ln>
        </p:spPr>
      </p:pic>
      <p:sp>
        <p:nvSpPr>
          <p:cNvPr id="22531" name="Text Box 4"/>
          <p:cNvSpPr txBox="1">
            <a:spLocks noChangeArrowheads="1"/>
          </p:cNvSpPr>
          <p:nvPr/>
        </p:nvSpPr>
        <p:spPr bwMode="auto">
          <a:xfrm>
            <a:off x="4943475" y="3500438"/>
            <a:ext cx="2108200" cy="366712"/>
          </a:xfrm>
          <a:prstGeom prst="rect">
            <a:avLst/>
          </a:prstGeom>
          <a:noFill/>
          <a:ln w="9525">
            <a:noFill/>
            <a:miter lim="800000"/>
            <a:headEnd/>
            <a:tailEnd/>
          </a:ln>
        </p:spPr>
        <p:txBody>
          <a:bodyPr>
            <a:spAutoFit/>
          </a:bodyPr>
          <a:lstStyle/>
          <a:p>
            <a:pPr algn="ctr"/>
            <a:endParaRPr lang="zh-CN" altLang="zh-CN" b="1">
              <a:ea typeface="幼圆" pitchFamily="49" charset="-122"/>
            </a:endParaRPr>
          </a:p>
        </p:txBody>
      </p:sp>
      <p:sp>
        <p:nvSpPr>
          <p:cNvPr id="22532" name="Text Box 7"/>
          <p:cNvSpPr txBox="1">
            <a:spLocks noChangeArrowheads="1"/>
          </p:cNvSpPr>
          <p:nvPr/>
        </p:nvSpPr>
        <p:spPr bwMode="auto">
          <a:xfrm>
            <a:off x="1514475" y="1538288"/>
            <a:ext cx="8964613" cy="3875087"/>
          </a:xfrm>
          <a:prstGeom prst="rect">
            <a:avLst/>
          </a:prstGeom>
          <a:noFill/>
          <a:ln w="9525">
            <a:noFill/>
            <a:miter lim="800000"/>
            <a:headEnd/>
            <a:tailEnd/>
          </a:ln>
        </p:spPr>
        <p:txBody>
          <a:bodyPr>
            <a:spAutoFit/>
          </a:bodyPr>
          <a:lstStyle/>
          <a:p>
            <a:pPr algn="just">
              <a:spcBef>
                <a:spcPct val="50000"/>
              </a:spcBef>
            </a:pPr>
            <a:r>
              <a:rPr lang="en-US" altLang="zh-CN" sz="3600" b="1">
                <a:solidFill>
                  <a:srgbClr val="0000FF"/>
                </a:solidFill>
                <a:ea typeface="幼圆" pitchFamily="49" charset="-122"/>
              </a:rPr>
              <a:t>        </a:t>
            </a:r>
            <a:r>
              <a:rPr lang="zh-CN" altLang="zh-CN" sz="3600" b="1">
                <a:solidFill>
                  <a:srgbClr val="0000FF"/>
                </a:solidFill>
                <a:ea typeface="幼圆" pitchFamily="49" charset="-122"/>
              </a:rPr>
              <a:t>面对淤泥，</a:t>
            </a:r>
            <a:r>
              <a:rPr lang="zh-CN" altLang="zh-CN" sz="3600" b="1">
                <a:solidFill>
                  <a:srgbClr val="A50021"/>
                </a:solidFill>
                <a:ea typeface="幼圆" pitchFamily="49" charset="-122"/>
              </a:rPr>
              <a:t>陶渊明</a:t>
            </a:r>
            <a:r>
              <a:rPr lang="zh-CN" altLang="zh-CN" sz="3600" b="1">
                <a:solidFill>
                  <a:srgbClr val="0000FF"/>
                </a:solidFill>
                <a:ea typeface="幼圆" pitchFamily="49" charset="-122"/>
              </a:rPr>
              <a:t>的选择是远离，他到红尘边上去寻找一片净土。</a:t>
            </a:r>
            <a:endParaRPr lang="zh-CN" altLang="en-US" sz="3600" b="1">
              <a:solidFill>
                <a:srgbClr val="0000FF"/>
              </a:solidFill>
              <a:ea typeface="幼圆" pitchFamily="49" charset="-122"/>
            </a:endParaRPr>
          </a:p>
          <a:p>
            <a:pPr algn="just">
              <a:spcBef>
                <a:spcPct val="50000"/>
              </a:spcBef>
            </a:pPr>
            <a:r>
              <a:rPr lang="zh-CN" altLang="en-US" sz="3600" b="1">
                <a:solidFill>
                  <a:srgbClr val="0000FF"/>
                </a:solidFill>
                <a:ea typeface="幼圆" pitchFamily="49" charset="-122"/>
              </a:rPr>
              <a:t>        </a:t>
            </a:r>
            <a:r>
              <a:rPr lang="zh-CN" altLang="zh-CN" sz="3600" b="1">
                <a:solidFill>
                  <a:srgbClr val="0000FF"/>
                </a:solidFill>
                <a:ea typeface="幼圆" pitchFamily="49" charset="-122"/>
              </a:rPr>
              <a:t>而</a:t>
            </a:r>
            <a:r>
              <a:rPr lang="zh-CN" altLang="zh-CN" sz="3600" b="1">
                <a:solidFill>
                  <a:srgbClr val="A50021"/>
                </a:solidFill>
                <a:ea typeface="幼圆" pitchFamily="49" charset="-122"/>
              </a:rPr>
              <a:t>周敦颐</a:t>
            </a:r>
            <a:r>
              <a:rPr lang="zh-CN" altLang="zh-CN" sz="3600" b="1">
                <a:solidFill>
                  <a:srgbClr val="0000FF"/>
                </a:solidFill>
                <a:ea typeface="幼圆" pitchFamily="49" charset="-122"/>
              </a:rPr>
              <a:t>的选择是生长，哪怕是淤泥之中，依旧成长为高洁独立的荷花。</a:t>
            </a:r>
            <a:endParaRPr lang="zh-CN" altLang="en-US" sz="3600" b="1">
              <a:solidFill>
                <a:srgbClr val="0000FF"/>
              </a:solidFill>
              <a:ea typeface="幼圆" pitchFamily="49" charset="-122"/>
            </a:endParaRPr>
          </a:p>
          <a:p>
            <a:endParaRPr lang="zh-CN" altLang="en-US" sz="3600" b="1">
              <a:solidFill>
                <a:srgbClr val="0000FF"/>
              </a:solidFill>
              <a:ea typeface="幼圆" pitchFamily="49" charset="-122"/>
            </a:endParaRPr>
          </a:p>
          <a:p>
            <a:r>
              <a:rPr lang="zh-CN" altLang="en-US" sz="3200" b="1">
                <a:solidFill>
                  <a:srgbClr val="0000FF"/>
                </a:solidFill>
                <a:ea typeface="幼圆" pitchFamily="49" charset="-122"/>
              </a:rPr>
              <a:t>       </a:t>
            </a:r>
            <a:endParaRPr lang="zh-CN" altLang="en-US" sz="3600">
              <a:solidFill>
                <a:srgbClr val="A50021"/>
              </a:solidFill>
              <a:ea typeface="幼圆" pitchFamily="49" charset="-122"/>
            </a:endParaRPr>
          </a:p>
          <a:p>
            <a:pPr algn="just"/>
            <a:endParaRPr lang="en-US" altLang="zh-CN" b="1">
              <a:solidFill>
                <a:srgbClr val="A50021"/>
              </a:solidFill>
              <a:ea typeface="幼圆" pitchFamily="49" charset="-122"/>
            </a:endParaRPr>
          </a:p>
        </p:txBody>
      </p:sp>
      <p:sp>
        <p:nvSpPr>
          <p:cNvPr id="22533" name="文本框 1"/>
          <p:cNvSpPr txBox="1">
            <a:spLocks noChangeArrowheads="1"/>
          </p:cNvSpPr>
          <p:nvPr/>
        </p:nvSpPr>
        <p:spPr bwMode="auto">
          <a:xfrm>
            <a:off x="3165475" y="180975"/>
            <a:ext cx="5664200" cy="885825"/>
          </a:xfrm>
          <a:prstGeom prst="rect">
            <a:avLst/>
          </a:prstGeom>
          <a:noFill/>
          <a:ln w="9525">
            <a:noFill/>
            <a:miter lim="800000"/>
            <a:headEnd/>
            <a:tailEnd/>
          </a:ln>
        </p:spPr>
        <p:txBody>
          <a:bodyPr>
            <a:spAutoFit/>
          </a:bodyPr>
          <a:lstStyle/>
          <a:p>
            <a:pPr algn="ctr">
              <a:lnSpc>
                <a:spcPct val="130000"/>
              </a:lnSpc>
            </a:pPr>
            <a:r>
              <a:rPr lang="zh-CN" altLang="en-US" sz="4400" b="1">
                <a:solidFill>
                  <a:srgbClr val="FF0000"/>
                </a:solidFill>
                <a:ea typeface="微软雅黑" pitchFamily="34" charset="-122"/>
              </a:rPr>
              <a:t>引导探究</a:t>
            </a:r>
          </a:p>
        </p:txBody>
      </p:sp>
      <p:sp>
        <p:nvSpPr>
          <p:cNvPr id="22534" name="Text Box 7"/>
          <p:cNvSpPr txBox="1">
            <a:spLocks noChangeArrowheads="1"/>
          </p:cNvSpPr>
          <p:nvPr/>
        </p:nvSpPr>
        <p:spPr bwMode="auto">
          <a:xfrm>
            <a:off x="1516063" y="4340225"/>
            <a:ext cx="8963025" cy="2563813"/>
          </a:xfrm>
          <a:prstGeom prst="rect">
            <a:avLst/>
          </a:prstGeom>
          <a:noFill/>
          <a:ln w="9525">
            <a:noFill/>
            <a:miter lim="800000"/>
            <a:headEnd/>
            <a:tailEnd/>
          </a:ln>
        </p:spPr>
        <p:txBody>
          <a:bodyPr>
            <a:spAutoFit/>
          </a:bodyPr>
          <a:lstStyle/>
          <a:p>
            <a:pPr algn="just">
              <a:spcBef>
                <a:spcPct val="50000"/>
              </a:spcBef>
            </a:pPr>
            <a:r>
              <a:rPr lang="en-US" altLang="zh-CN" sz="3200" b="1">
                <a:solidFill>
                  <a:srgbClr val="A50021"/>
                </a:solidFill>
                <a:ea typeface="幼圆" pitchFamily="49" charset="-122"/>
              </a:rPr>
              <a:t>         </a:t>
            </a:r>
            <a:r>
              <a:rPr lang="zh-CN" altLang="en-US" sz="3600" b="1">
                <a:solidFill>
                  <a:srgbClr val="A50021"/>
                </a:solidFill>
                <a:ea typeface="幼圆" pitchFamily="49" charset="-122"/>
              </a:rPr>
              <a:t>你认为刘禹锡的人生选择是陶渊明式的呢，还是周敦颐式的？</a:t>
            </a:r>
            <a:r>
              <a:rPr lang="en-US" altLang="zh-CN" sz="3600" b="1">
                <a:solidFill>
                  <a:srgbClr val="A50021"/>
                </a:solidFill>
                <a:ea typeface="幼圆" pitchFamily="49" charset="-122"/>
              </a:rPr>
              <a:t>(</a:t>
            </a:r>
            <a:r>
              <a:rPr lang="zh-CN" altLang="en-US" sz="3600" b="1">
                <a:solidFill>
                  <a:srgbClr val="A50021"/>
                </a:solidFill>
                <a:ea typeface="幼圆" pitchFamily="49" charset="-122"/>
              </a:rPr>
              <a:t>注意不要空谈，</a:t>
            </a:r>
            <a:r>
              <a:rPr lang="zh-CN" altLang="en-US" sz="3600" b="1">
                <a:solidFill>
                  <a:srgbClr val="0000FF"/>
                </a:solidFill>
                <a:ea typeface="幼圆" pitchFamily="49" charset="-122"/>
              </a:rPr>
              <a:t>紧扣铭文</a:t>
            </a:r>
            <a:r>
              <a:rPr lang="zh-CN" altLang="en-US" sz="3600" b="1">
                <a:solidFill>
                  <a:srgbClr val="A50021"/>
                </a:solidFill>
                <a:ea typeface="幼圆" pitchFamily="49" charset="-122"/>
              </a:rPr>
              <a:t>的关键词句来证明自己的观点。</a:t>
            </a:r>
            <a:r>
              <a:rPr lang="en-US" altLang="zh-CN" sz="3600" b="1">
                <a:solidFill>
                  <a:srgbClr val="A50021"/>
                </a:solidFill>
                <a:ea typeface="幼圆" pitchFamily="49" charset="-122"/>
              </a:rPr>
              <a:t>) </a:t>
            </a:r>
          </a:p>
          <a:p>
            <a:pPr algn="just"/>
            <a:endParaRPr lang="en-US" altLang="zh-CN" sz="3600" b="1">
              <a:solidFill>
                <a:srgbClr val="A50021"/>
              </a:solidFill>
              <a:ea typeface="幼圆" pitchFamily="49" charset="-122"/>
            </a:endParaRPr>
          </a:p>
          <a:p>
            <a:pPr algn="just"/>
            <a:endParaRPr lang="en-US" altLang="zh-CN" b="1">
              <a:solidFill>
                <a:srgbClr val="A50021"/>
              </a:solidFill>
              <a:ea typeface="幼圆" pitchFamily="49" charset="-122"/>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002b"/>
          <p:cNvPicPr>
            <a:picLocks noChangeAspect="1" noChangeArrowheads="1"/>
          </p:cNvPicPr>
          <p:nvPr/>
        </p:nvPicPr>
        <p:blipFill>
          <a:blip r:embed="rId2"/>
          <a:srcRect/>
          <a:stretch>
            <a:fillRect/>
          </a:stretch>
        </p:blipFill>
        <p:spPr bwMode="auto">
          <a:xfrm rot="-5400000">
            <a:off x="2295525" y="-160337"/>
            <a:ext cx="760413" cy="1081087"/>
          </a:xfrm>
          <a:prstGeom prst="rect">
            <a:avLst/>
          </a:prstGeom>
          <a:noFill/>
          <a:ln w="9525">
            <a:noFill/>
            <a:miter lim="800000"/>
            <a:headEnd/>
            <a:tailEnd/>
          </a:ln>
        </p:spPr>
      </p:pic>
      <p:pic>
        <p:nvPicPr>
          <p:cNvPr id="23554" name="Picture 3" descr="002b"/>
          <p:cNvPicPr>
            <a:picLocks noChangeAspect="1" noChangeArrowheads="1"/>
          </p:cNvPicPr>
          <p:nvPr/>
        </p:nvPicPr>
        <p:blipFill>
          <a:blip r:embed="rId2"/>
          <a:srcRect/>
          <a:stretch>
            <a:fillRect/>
          </a:stretch>
        </p:blipFill>
        <p:spPr bwMode="auto">
          <a:xfrm rot="-5400000">
            <a:off x="9532937" y="641351"/>
            <a:ext cx="760413" cy="144462"/>
          </a:xfrm>
          <a:prstGeom prst="rect">
            <a:avLst/>
          </a:prstGeom>
          <a:noFill/>
          <a:ln w="9525">
            <a:noFill/>
            <a:miter lim="800000"/>
            <a:headEnd/>
            <a:tailEnd/>
          </a:ln>
        </p:spPr>
      </p:pic>
      <p:sp>
        <p:nvSpPr>
          <p:cNvPr id="23555" name="Text Box 4"/>
          <p:cNvSpPr txBox="1">
            <a:spLocks noChangeArrowheads="1"/>
          </p:cNvSpPr>
          <p:nvPr/>
        </p:nvSpPr>
        <p:spPr bwMode="auto">
          <a:xfrm>
            <a:off x="4943475" y="3500438"/>
            <a:ext cx="2108200" cy="366712"/>
          </a:xfrm>
          <a:prstGeom prst="rect">
            <a:avLst/>
          </a:prstGeom>
          <a:noFill/>
          <a:ln w="9525">
            <a:noFill/>
            <a:miter lim="800000"/>
            <a:headEnd/>
            <a:tailEnd/>
          </a:ln>
        </p:spPr>
        <p:txBody>
          <a:bodyPr>
            <a:spAutoFit/>
          </a:bodyPr>
          <a:lstStyle/>
          <a:p>
            <a:pPr algn="ctr"/>
            <a:endParaRPr lang="zh-CN" altLang="zh-CN" b="1">
              <a:ea typeface="幼圆" pitchFamily="49" charset="-122"/>
            </a:endParaRPr>
          </a:p>
        </p:txBody>
      </p:sp>
      <p:sp>
        <p:nvSpPr>
          <p:cNvPr id="23556" name="AutoShape 6"/>
          <p:cNvSpPr>
            <a:spLocks noChangeArrowheads="1"/>
          </p:cNvSpPr>
          <p:nvPr/>
        </p:nvSpPr>
        <p:spPr bwMode="auto">
          <a:xfrm>
            <a:off x="1258888" y="63500"/>
            <a:ext cx="7127875" cy="1441450"/>
          </a:xfrm>
          <a:prstGeom prst="horizontalScroll">
            <a:avLst>
              <a:gd name="adj" fmla="val 12500"/>
            </a:avLst>
          </a:prstGeom>
          <a:solidFill>
            <a:schemeClr val="bg1"/>
          </a:solidFill>
          <a:ln w="9525">
            <a:solidFill>
              <a:schemeClr val="accent1"/>
            </a:solidFill>
            <a:round/>
            <a:headEnd/>
            <a:tailEnd/>
          </a:ln>
        </p:spPr>
        <p:txBody>
          <a:bodyPr wrap="none" anchor="ctr"/>
          <a:lstStyle/>
          <a:p>
            <a:pPr algn="ctr">
              <a:spcBef>
                <a:spcPct val="50000"/>
              </a:spcBef>
            </a:pPr>
            <a:endParaRPr lang="en-US" altLang="zh-CN" sz="3600" b="1">
              <a:solidFill>
                <a:srgbClr val="FF3300"/>
              </a:solidFill>
              <a:ea typeface="幼圆" pitchFamily="49" charset="-122"/>
            </a:endParaRPr>
          </a:p>
          <a:p>
            <a:pPr algn="ctr">
              <a:spcBef>
                <a:spcPct val="50000"/>
              </a:spcBef>
            </a:pPr>
            <a:r>
              <a:rPr lang="zh-CN" altLang="en-US" sz="4000" b="1">
                <a:solidFill>
                  <a:srgbClr val="FF3300"/>
                </a:solidFill>
                <a:ea typeface="幼圆" pitchFamily="49" charset="-122"/>
              </a:rPr>
              <a:t>三探究，走进刘禹锡心灵深处</a:t>
            </a:r>
          </a:p>
          <a:p>
            <a:pPr algn="ctr"/>
            <a:endParaRPr lang="en-US" altLang="zh-CN" sz="4000" b="1">
              <a:ea typeface="幼圆" pitchFamily="49" charset="-122"/>
            </a:endParaRPr>
          </a:p>
        </p:txBody>
      </p:sp>
      <p:sp>
        <p:nvSpPr>
          <p:cNvPr id="167943" name="Text Box 7"/>
          <p:cNvSpPr txBox="1">
            <a:spLocks noChangeArrowheads="1"/>
          </p:cNvSpPr>
          <p:nvPr/>
        </p:nvSpPr>
        <p:spPr bwMode="auto">
          <a:xfrm>
            <a:off x="1579563" y="2622550"/>
            <a:ext cx="8836025" cy="1755775"/>
          </a:xfrm>
          <a:prstGeom prst="rect">
            <a:avLst/>
          </a:prstGeom>
          <a:noFill/>
          <a:ln w="9525">
            <a:noFill/>
            <a:miter lim="800000"/>
            <a:headEnd/>
            <a:tailEnd/>
          </a:ln>
        </p:spPr>
        <p:txBody>
          <a:bodyPr>
            <a:spAutoFit/>
          </a:bodyPr>
          <a:lstStyle/>
          <a:p>
            <a:pPr algn="just"/>
            <a:r>
              <a:rPr lang="zh-CN" altLang="en-US" sz="3600" b="1">
                <a:solidFill>
                  <a:srgbClr val="A50021"/>
                </a:solidFill>
                <a:ea typeface="幼圆" pitchFamily="49" charset="-122"/>
              </a:rPr>
              <a:t>“面对大江观白帆，身在和州思争辩。”</a:t>
            </a:r>
            <a:endParaRPr lang="en-US" altLang="zh-CN" sz="3600" b="1">
              <a:solidFill>
                <a:srgbClr val="A50021"/>
              </a:solidFill>
              <a:ea typeface="幼圆" pitchFamily="49" charset="-122"/>
            </a:endParaRPr>
          </a:p>
          <a:p>
            <a:pPr algn="just"/>
            <a:endParaRPr lang="en-US" altLang="zh-CN" sz="3600" b="1">
              <a:solidFill>
                <a:srgbClr val="A50021"/>
              </a:solidFill>
              <a:ea typeface="幼圆" pitchFamily="49" charset="-122"/>
            </a:endParaRPr>
          </a:p>
          <a:p>
            <a:pPr algn="just"/>
            <a:r>
              <a:rPr lang="zh-CN" altLang="en-US" sz="3600" b="1">
                <a:solidFill>
                  <a:srgbClr val="A50021"/>
                </a:solidFill>
                <a:ea typeface="幼圆" pitchFamily="49" charset="-122"/>
              </a:rPr>
              <a:t> “垂柳青青江水边，人在历阳心在京。”</a:t>
            </a:r>
            <a:endParaRPr lang="en-US" altLang="zh-CN" sz="3600" b="1">
              <a:solidFill>
                <a:srgbClr val="A50021"/>
              </a:solidFill>
              <a:ea typeface="幼圆"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7943">
                                            <p:txEl>
                                              <p:pRg st="0" end="0"/>
                                            </p:txEl>
                                          </p:spTgt>
                                        </p:tgtEl>
                                        <p:attrNameLst>
                                          <p:attrName>style.visibility</p:attrName>
                                        </p:attrNameLst>
                                      </p:cBhvr>
                                      <p:to>
                                        <p:strVal val="visible"/>
                                      </p:to>
                                    </p:set>
                                    <p:animEffect transition="in" filter="fade">
                                      <p:cBhvr>
                                        <p:cTn id="7" dur="1000"/>
                                        <p:tgtEl>
                                          <p:spTgt spid="167943">
                                            <p:txEl>
                                              <p:pRg st="0" end="0"/>
                                            </p:txEl>
                                          </p:spTgt>
                                        </p:tgtEl>
                                      </p:cBhvr>
                                    </p:animEffect>
                                    <p:anim calcmode="lin" valueType="num">
                                      <p:cBhvr>
                                        <p:cTn id="8" dur="1000" fill="hold"/>
                                        <p:tgtEl>
                                          <p:spTgt spid="16794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6794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7943">
                                            <p:txEl>
                                              <p:pRg st="2" end="2"/>
                                            </p:txEl>
                                          </p:spTgt>
                                        </p:tgtEl>
                                        <p:attrNameLst>
                                          <p:attrName>style.visibility</p:attrName>
                                        </p:attrNameLst>
                                      </p:cBhvr>
                                      <p:to>
                                        <p:strVal val="visible"/>
                                      </p:to>
                                    </p:set>
                                    <p:animEffect transition="in" filter="fade">
                                      <p:cBhvr>
                                        <p:cTn id="14" dur="1000"/>
                                        <p:tgtEl>
                                          <p:spTgt spid="167943">
                                            <p:txEl>
                                              <p:pRg st="2" end="2"/>
                                            </p:txEl>
                                          </p:spTgt>
                                        </p:tgtEl>
                                      </p:cBhvr>
                                    </p:animEffect>
                                    <p:anim calcmode="lin" valueType="num">
                                      <p:cBhvr>
                                        <p:cTn id="15" dur="1000" fill="hold"/>
                                        <p:tgtEl>
                                          <p:spTgt spid="16794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6794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002b"/>
          <p:cNvPicPr>
            <a:picLocks noChangeAspect="1" noChangeArrowheads="1"/>
          </p:cNvPicPr>
          <p:nvPr/>
        </p:nvPicPr>
        <p:blipFill>
          <a:blip r:embed="rId2"/>
          <a:srcRect/>
          <a:stretch>
            <a:fillRect/>
          </a:stretch>
        </p:blipFill>
        <p:spPr bwMode="auto">
          <a:xfrm rot="-5400000">
            <a:off x="2295525" y="-160337"/>
            <a:ext cx="760413" cy="1081087"/>
          </a:xfrm>
          <a:prstGeom prst="rect">
            <a:avLst/>
          </a:prstGeom>
          <a:noFill/>
          <a:ln w="9525">
            <a:noFill/>
            <a:miter lim="800000"/>
            <a:headEnd/>
            <a:tailEnd/>
          </a:ln>
        </p:spPr>
      </p:pic>
      <p:pic>
        <p:nvPicPr>
          <p:cNvPr id="24578" name="Picture 3" descr="002b"/>
          <p:cNvPicPr>
            <a:picLocks noChangeAspect="1" noChangeArrowheads="1"/>
          </p:cNvPicPr>
          <p:nvPr/>
        </p:nvPicPr>
        <p:blipFill>
          <a:blip r:embed="rId2"/>
          <a:srcRect/>
          <a:stretch>
            <a:fillRect/>
          </a:stretch>
        </p:blipFill>
        <p:spPr bwMode="auto">
          <a:xfrm rot="-5400000">
            <a:off x="9532937" y="641351"/>
            <a:ext cx="760413" cy="144462"/>
          </a:xfrm>
          <a:prstGeom prst="rect">
            <a:avLst/>
          </a:prstGeom>
          <a:noFill/>
          <a:ln w="9525">
            <a:noFill/>
            <a:miter lim="800000"/>
            <a:headEnd/>
            <a:tailEnd/>
          </a:ln>
        </p:spPr>
      </p:pic>
      <p:sp>
        <p:nvSpPr>
          <p:cNvPr id="24579" name="Text Box 4"/>
          <p:cNvSpPr txBox="1">
            <a:spLocks noChangeArrowheads="1"/>
          </p:cNvSpPr>
          <p:nvPr/>
        </p:nvSpPr>
        <p:spPr bwMode="auto">
          <a:xfrm>
            <a:off x="4943475" y="3500438"/>
            <a:ext cx="2108200" cy="366712"/>
          </a:xfrm>
          <a:prstGeom prst="rect">
            <a:avLst/>
          </a:prstGeom>
          <a:noFill/>
          <a:ln w="9525">
            <a:noFill/>
            <a:miter lim="800000"/>
            <a:headEnd/>
            <a:tailEnd/>
          </a:ln>
        </p:spPr>
        <p:txBody>
          <a:bodyPr>
            <a:spAutoFit/>
          </a:bodyPr>
          <a:lstStyle/>
          <a:p>
            <a:pPr algn="ctr"/>
            <a:endParaRPr lang="zh-CN" altLang="zh-CN" b="1">
              <a:ea typeface="幼圆" pitchFamily="49" charset="-122"/>
            </a:endParaRPr>
          </a:p>
        </p:txBody>
      </p:sp>
      <p:sp>
        <p:nvSpPr>
          <p:cNvPr id="24580" name="Text Box 5"/>
          <p:cNvSpPr txBox="1">
            <a:spLocks noChangeArrowheads="1"/>
          </p:cNvSpPr>
          <p:nvPr/>
        </p:nvSpPr>
        <p:spPr bwMode="auto">
          <a:xfrm>
            <a:off x="1919288" y="1916113"/>
            <a:ext cx="8748712" cy="701675"/>
          </a:xfrm>
          <a:prstGeom prst="rect">
            <a:avLst/>
          </a:prstGeom>
          <a:noFill/>
          <a:ln w="9525">
            <a:noFill/>
            <a:miter lim="800000"/>
            <a:headEnd/>
            <a:tailEnd/>
          </a:ln>
        </p:spPr>
        <p:txBody>
          <a:bodyPr>
            <a:spAutoFit/>
          </a:bodyPr>
          <a:lstStyle/>
          <a:p>
            <a:r>
              <a:rPr kumimoji="1" lang="en-US" altLang="zh-CN" sz="4000" b="1">
                <a:solidFill>
                  <a:srgbClr val="0000FF"/>
                </a:solidFill>
                <a:ea typeface="幼圆" pitchFamily="49" charset="-122"/>
              </a:rPr>
              <a:t>       </a:t>
            </a:r>
            <a:endParaRPr lang="en-US" altLang="zh-CN" sz="3600" b="1">
              <a:ea typeface="幼圆" pitchFamily="49" charset="-122"/>
            </a:endParaRPr>
          </a:p>
        </p:txBody>
      </p:sp>
      <p:sp>
        <p:nvSpPr>
          <p:cNvPr id="24581" name="AutoShape 6"/>
          <p:cNvSpPr>
            <a:spLocks noChangeArrowheads="1"/>
          </p:cNvSpPr>
          <p:nvPr/>
        </p:nvSpPr>
        <p:spPr bwMode="auto">
          <a:xfrm>
            <a:off x="2782888" y="260350"/>
            <a:ext cx="7200900" cy="1441450"/>
          </a:xfrm>
          <a:prstGeom prst="horizontalScroll">
            <a:avLst>
              <a:gd name="adj" fmla="val 12500"/>
            </a:avLst>
          </a:prstGeom>
          <a:solidFill>
            <a:schemeClr val="bg1"/>
          </a:solidFill>
          <a:ln w="9525">
            <a:solidFill>
              <a:schemeClr val="accent1"/>
            </a:solidFill>
            <a:round/>
            <a:headEnd/>
            <a:tailEnd/>
          </a:ln>
        </p:spPr>
        <p:txBody>
          <a:bodyPr wrap="none" anchor="ctr"/>
          <a:lstStyle/>
          <a:p>
            <a:pPr algn="ctr"/>
            <a:r>
              <a:rPr lang="zh-CN" altLang="en-US" sz="5400" b="1">
                <a:solidFill>
                  <a:srgbClr val="FF0000"/>
                </a:solidFill>
                <a:ea typeface="幼圆" pitchFamily="49" charset="-122"/>
              </a:rPr>
              <a:t>目标升华</a:t>
            </a:r>
            <a:endParaRPr lang="en-US" altLang="zh-CN" sz="5400" b="1">
              <a:solidFill>
                <a:srgbClr val="FF0000"/>
              </a:solidFill>
              <a:ea typeface="幼圆" pitchFamily="49" charset="-122"/>
            </a:endParaRPr>
          </a:p>
        </p:txBody>
      </p:sp>
      <p:sp>
        <p:nvSpPr>
          <p:cNvPr id="24582" name="Text Box 7"/>
          <p:cNvSpPr txBox="1">
            <a:spLocks noChangeArrowheads="1"/>
          </p:cNvSpPr>
          <p:nvPr/>
        </p:nvSpPr>
        <p:spPr bwMode="auto">
          <a:xfrm>
            <a:off x="1703388" y="1916113"/>
            <a:ext cx="8964612" cy="5602287"/>
          </a:xfrm>
          <a:prstGeom prst="rect">
            <a:avLst/>
          </a:prstGeom>
          <a:noFill/>
          <a:ln w="9525">
            <a:noFill/>
            <a:miter lim="800000"/>
            <a:headEnd/>
            <a:tailEnd/>
          </a:ln>
        </p:spPr>
        <p:txBody>
          <a:bodyPr>
            <a:spAutoFit/>
          </a:bodyPr>
          <a:lstStyle/>
          <a:p>
            <a:pPr algn="just">
              <a:spcBef>
                <a:spcPct val="50000"/>
              </a:spcBef>
            </a:pPr>
            <a:r>
              <a:rPr lang="en-US" altLang="zh-CN" sz="3200" b="1">
                <a:solidFill>
                  <a:srgbClr val="A50021"/>
                </a:solidFill>
                <a:ea typeface="幼圆" pitchFamily="49" charset="-122"/>
              </a:rPr>
              <a:t>        </a:t>
            </a:r>
            <a:r>
              <a:rPr lang="zh-CN" altLang="en-US" sz="3200" b="1">
                <a:solidFill>
                  <a:srgbClr val="A50021"/>
                </a:solidFill>
                <a:ea typeface="幼圆" pitchFamily="49" charset="-122"/>
              </a:rPr>
              <a:t>刘禹锡</a:t>
            </a:r>
            <a:r>
              <a:rPr lang="en-US" altLang="zh-CN" sz="3200" b="1">
                <a:solidFill>
                  <a:srgbClr val="A50021"/>
                </a:solidFill>
                <a:ea typeface="幼圆" pitchFamily="49" charset="-122"/>
              </a:rPr>
              <a:t>——</a:t>
            </a:r>
            <a:r>
              <a:rPr lang="zh-CN" altLang="en-US" sz="3200" b="1">
                <a:solidFill>
                  <a:srgbClr val="0000FF"/>
                </a:solidFill>
                <a:ea typeface="幼圆" pitchFamily="49" charset="-122"/>
              </a:rPr>
              <a:t>他虽然有着“二十三年弃置身”的贬谪境遇，但依然有着“沉舟侧畔千帆过，病树前头万木春”的乐观豁达和高洁傲岸；依然有着“晴空一鹤排云上，便引诗情到碧霄”的铮铮傲骨和满腹豪情；依然有着“暂凭杯酒长精神”的安贫乐道和坚守理想；他自喻仙龙，自比诸葛子云，想在政治上建功立业的伟大抱负和文学上流芳千古的高远志趣从心灵深处流淌出来</a:t>
            </a:r>
            <a:r>
              <a:rPr lang="en-US" altLang="zh-CN" sz="3200" b="1">
                <a:solidFill>
                  <a:srgbClr val="0000FF"/>
                </a:solidFill>
                <a:ea typeface="幼圆" pitchFamily="49" charset="-122"/>
              </a:rPr>
              <a:t>……</a:t>
            </a:r>
          </a:p>
          <a:p>
            <a:pPr algn="just">
              <a:spcBef>
                <a:spcPct val="50000"/>
              </a:spcBef>
            </a:pPr>
            <a:r>
              <a:rPr lang="en-US" altLang="zh-CN" sz="3200" b="1">
                <a:solidFill>
                  <a:srgbClr val="A50021"/>
                </a:solidFill>
                <a:ea typeface="幼圆" pitchFamily="49" charset="-122"/>
              </a:rPr>
              <a:t>        </a:t>
            </a:r>
            <a:endParaRPr lang="en-US" altLang="zh-CN" sz="3600">
              <a:solidFill>
                <a:srgbClr val="A50021"/>
              </a:solidFill>
              <a:ea typeface="幼圆" pitchFamily="49" charset="-122"/>
            </a:endParaRPr>
          </a:p>
          <a:p>
            <a:pPr algn="just"/>
            <a:endParaRPr lang="en-US" altLang="zh-CN" sz="3600">
              <a:solidFill>
                <a:srgbClr val="A50021"/>
              </a:solidFill>
              <a:ea typeface="幼圆" pitchFamily="49" charset="-122"/>
            </a:endParaRPr>
          </a:p>
          <a:p>
            <a:pPr algn="just"/>
            <a:endParaRPr lang="en-US" altLang="zh-CN" b="1">
              <a:solidFill>
                <a:srgbClr val="A50021"/>
              </a:solidFill>
              <a:ea typeface="幼圆" pitchFamily="49" charset="-122"/>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pPr algn="ctr"/>
            <a:r>
              <a:rPr lang="zh-CN" altLang="en-US" sz="4000" b="1" smtClean="0"/>
              <a:t>当堂诊学</a:t>
            </a:r>
          </a:p>
        </p:txBody>
      </p:sp>
      <p:sp>
        <p:nvSpPr>
          <p:cNvPr id="3" name="内容占位符 2"/>
          <p:cNvSpPr>
            <a:spLocks noGrp="1"/>
          </p:cNvSpPr>
          <p:nvPr>
            <p:ph idx="1"/>
          </p:nvPr>
        </p:nvSpPr>
        <p:spPr>
          <a:xfrm>
            <a:off x="342900" y="1179513"/>
            <a:ext cx="11055350" cy="5302250"/>
          </a:xfrm>
        </p:spPr>
        <p:txBody>
          <a:bodyPr rtlCol="0">
            <a:normAutofit lnSpcReduction="10000"/>
          </a:bodyPr>
          <a:lstStyle/>
          <a:p>
            <a:pPr fontAlgn="auto">
              <a:spcAft>
                <a:spcPts val="0"/>
              </a:spcAft>
              <a:defRPr/>
            </a:pPr>
            <a:r>
              <a:rPr lang="en-US" altLang="zh-CN" sz="3200" b="1" dirty="0">
                <a:solidFill>
                  <a:srgbClr val="000000"/>
                </a:solidFill>
                <a:ea typeface="楷体_GB2312" pitchFamily="1" charset="-122"/>
              </a:rPr>
              <a:t>1.</a:t>
            </a:r>
            <a:r>
              <a:rPr sz="3200" b="1" dirty="0">
                <a:solidFill>
                  <a:srgbClr val="000000"/>
                </a:solidFill>
                <a:ea typeface="楷体_GB2312" pitchFamily="1" charset="-122"/>
              </a:rPr>
              <a:t>作者是怎样引出中心句的？这种艺术手法叫什么手法？ </a:t>
            </a:r>
            <a:endParaRPr lang="en-US" altLang="zh-CN" sz="3200" b="1" dirty="0" smtClean="0">
              <a:solidFill>
                <a:srgbClr val="000000"/>
              </a:solidFill>
              <a:ea typeface="楷体_GB2312" pitchFamily="1" charset="-122"/>
            </a:endParaRPr>
          </a:p>
          <a:p>
            <a:pPr fontAlgn="auto">
              <a:spcAft>
                <a:spcPts val="0"/>
              </a:spcAft>
              <a:defRPr/>
            </a:pPr>
            <a:r>
              <a:rPr b="1" dirty="0">
                <a:solidFill>
                  <a:schemeClr val="accent2"/>
                </a:solidFill>
                <a:ea typeface="楷体_GB2312" pitchFamily="1" charset="-122"/>
              </a:rPr>
              <a:t>“山不在高”“水不在深”类比“陋室”；“有仙则名”“有龙则灵”暗喻自己德馨。用了起兴和类比的手法．</a:t>
            </a:r>
          </a:p>
          <a:p>
            <a:pPr fontAlgn="auto">
              <a:spcAft>
                <a:spcPts val="0"/>
              </a:spcAft>
              <a:defRPr/>
            </a:pPr>
            <a:endParaRPr b="1" dirty="0">
              <a:solidFill>
                <a:schemeClr val="accent2"/>
              </a:solidFill>
              <a:ea typeface="楷体_GB2312" pitchFamily="1" charset="-122"/>
            </a:endParaRPr>
          </a:p>
          <a:p>
            <a:pPr fontAlgn="auto">
              <a:spcAft>
                <a:spcPts val="0"/>
              </a:spcAft>
              <a:defRPr/>
            </a:pPr>
            <a:r>
              <a:rPr lang="en-US" altLang="zh-CN" sz="3200" b="1" dirty="0">
                <a:solidFill>
                  <a:srgbClr val="000000"/>
                </a:solidFill>
                <a:ea typeface="楷体_GB2312" pitchFamily="1" charset="-122"/>
              </a:rPr>
              <a:t>2.</a:t>
            </a:r>
            <a:r>
              <a:rPr sz="3200" b="1" dirty="0">
                <a:solidFill>
                  <a:srgbClr val="000000"/>
                </a:solidFill>
                <a:ea typeface="楷体_GB2312" pitchFamily="1" charset="-122"/>
              </a:rPr>
              <a:t>作者既写陋室为何又写诸葛庐和子云亭？</a:t>
            </a:r>
          </a:p>
          <a:p>
            <a:pPr fontAlgn="auto">
              <a:spcAft>
                <a:spcPts val="0"/>
              </a:spcAft>
              <a:defRPr/>
            </a:pPr>
            <a:r>
              <a:rPr b="1" dirty="0">
                <a:solidFill>
                  <a:schemeClr val="accent2"/>
                </a:solidFill>
                <a:ea typeface="楷体_GB2312" pitchFamily="1" charset="-122"/>
              </a:rPr>
              <a:t>以“庐、亭”类比“陋室”</a:t>
            </a:r>
            <a:r>
              <a:rPr b="1" dirty="0" smtClean="0">
                <a:solidFill>
                  <a:schemeClr val="accent2"/>
                </a:solidFill>
                <a:ea typeface="楷体_GB2312" pitchFamily="1" charset="-122"/>
              </a:rPr>
              <a:t>，以</a:t>
            </a:r>
            <a:r>
              <a:rPr b="1" dirty="0">
                <a:solidFill>
                  <a:schemeClr val="accent2"/>
                </a:solidFill>
                <a:ea typeface="楷体_GB2312" pitchFamily="1" charset="-122"/>
              </a:rPr>
              <a:t>“诸葛、子云”类比自己。 意在表明自己也有古代名贤的志趣和抱负。 </a:t>
            </a:r>
          </a:p>
          <a:p>
            <a:pPr marL="0" indent="0" fontAlgn="auto">
              <a:spcAft>
                <a:spcPts val="0"/>
              </a:spcAft>
              <a:buFont typeface="Wingdings 2" pitchFamily="18" charset="2"/>
              <a:buNone/>
              <a:defRPr/>
            </a:pPr>
            <a:endParaRPr b="1" dirty="0">
              <a:solidFill>
                <a:schemeClr val="accent2"/>
              </a:solidFill>
              <a:ea typeface="楷体_GB2312" pitchFamily="1" charset="-122"/>
            </a:endParaRPr>
          </a:p>
          <a:p>
            <a:pPr fontAlgn="auto">
              <a:spcAft>
                <a:spcPts val="0"/>
              </a:spcAft>
              <a:defRPr/>
            </a:pPr>
            <a:r>
              <a:rPr lang="en-US" altLang="zh-CN" sz="3200" b="1" dirty="0" smtClean="0">
                <a:solidFill>
                  <a:srgbClr val="000000"/>
                </a:solidFill>
                <a:ea typeface="楷体_GB2312" pitchFamily="1" charset="-122"/>
              </a:rPr>
              <a:t>3.</a:t>
            </a:r>
            <a:r>
              <a:rPr sz="3200" b="1" dirty="0" smtClean="0">
                <a:solidFill>
                  <a:srgbClr val="000000"/>
                </a:solidFill>
                <a:ea typeface="楷体_GB2312" pitchFamily="1" charset="-122"/>
              </a:rPr>
              <a:t>文章</a:t>
            </a:r>
            <a:r>
              <a:rPr sz="3200" b="1" dirty="0">
                <a:solidFill>
                  <a:srgbClr val="000000"/>
                </a:solidFill>
                <a:ea typeface="楷体_GB2312" pitchFamily="1" charset="-122"/>
              </a:rPr>
              <a:t>最后引用孔子的话作用何在</a:t>
            </a:r>
            <a:r>
              <a:rPr sz="3200" b="1" dirty="0" smtClean="0">
                <a:solidFill>
                  <a:srgbClr val="000000"/>
                </a:solidFill>
                <a:ea typeface="楷体_GB2312" pitchFamily="1" charset="-122"/>
              </a:rPr>
              <a:t>？</a:t>
            </a:r>
            <a:endParaRPr lang="en-US" altLang="zh-CN" sz="3200" b="1" dirty="0" smtClean="0">
              <a:solidFill>
                <a:srgbClr val="000000"/>
              </a:solidFill>
              <a:ea typeface="楷体_GB2312" pitchFamily="1" charset="-122"/>
            </a:endParaRPr>
          </a:p>
          <a:p>
            <a:pPr fontAlgn="auto">
              <a:spcAft>
                <a:spcPts val="0"/>
              </a:spcAft>
              <a:defRPr/>
            </a:pPr>
            <a:r>
              <a:rPr lang="en-US" altLang="zh-CN" dirty="0"/>
              <a:t> </a:t>
            </a:r>
            <a:r>
              <a:rPr b="1" dirty="0">
                <a:solidFill>
                  <a:srgbClr val="EF0520"/>
                </a:solidFill>
                <a:ea typeface="楷体_GB2312" pitchFamily="1" charset="-122"/>
              </a:rPr>
              <a:t>画龙点睛，总结全文，与篇首的“惟吾德馨”相呼应，有力表现甘居陋室，不以为陋的品质。</a:t>
            </a:r>
            <a:endParaRPr b="1" dirty="0">
              <a:solidFill>
                <a:schemeClr val="accent2"/>
              </a:solidFill>
              <a:ea typeface="楷体_GB2312" pitchFamily="1" charset="-122"/>
            </a:endParaRPr>
          </a:p>
          <a:p>
            <a:pPr fontAlgn="auto">
              <a:spcAft>
                <a:spcPts val="0"/>
              </a:spcAft>
              <a:defRPr/>
            </a:pP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1000"/>
                                        <p:tgtEl>
                                          <p:spTgt spid="3">
                                            <p:txEl>
                                              <p:pRg st="7" end="7"/>
                                            </p:txEl>
                                          </p:spTgt>
                                        </p:tgtEl>
                                      </p:cBhvr>
                                    </p:animEffect>
                                    <p:anim calcmode="lin" valueType="num">
                                      <p:cBhvr>
                                        <p:cTn id="2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副标题 1"/>
          <p:cNvSpPr>
            <a:spLocks noGrp="1"/>
          </p:cNvSpPr>
          <p:nvPr>
            <p:ph type="subTitle" idx="1"/>
          </p:nvPr>
        </p:nvSpPr>
        <p:spPr>
          <a:xfrm>
            <a:off x="4019550" y="3543300"/>
            <a:ext cx="1606550" cy="466725"/>
          </a:xfrm>
        </p:spPr>
        <p:txBody>
          <a:bodyPr/>
          <a:lstStyle/>
          <a:p>
            <a:r>
              <a:rPr sz="2400" smtClean="0"/>
              <a:t>刘禹锡</a:t>
            </a:r>
          </a:p>
        </p:txBody>
      </p:sp>
      <p:sp>
        <p:nvSpPr>
          <p:cNvPr id="14338" name="标题 2"/>
          <p:cNvSpPr>
            <a:spLocks noGrp="1"/>
          </p:cNvSpPr>
          <p:nvPr>
            <p:ph type="title"/>
          </p:nvPr>
        </p:nvSpPr>
        <p:spPr>
          <a:xfrm>
            <a:off x="1941513" y="1293813"/>
            <a:ext cx="4157662" cy="1300162"/>
          </a:xfrm>
        </p:spPr>
        <p:txBody>
          <a:bodyPr/>
          <a:lstStyle/>
          <a:p>
            <a:r>
              <a:rPr lang="zh-CN" altLang="en-US" sz="4800" b="1" smtClean="0"/>
              <a:t>陋室铭</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Box 2"/>
          <p:cNvSpPr txBox="1">
            <a:spLocks noChangeArrowheads="1"/>
          </p:cNvSpPr>
          <p:nvPr/>
        </p:nvSpPr>
        <p:spPr bwMode="auto">
          <a:xfrm>
            <a:off x="3775075" y="120650"/>
            <a:ext cx="6264275" cy="923925"/>
          </a:xfrm>
          <a:prstGeom prst="rect">
            <a:avLst/>
          </a:prstGeom>
          <a:noFill/>
          <a:ln w="9525">
            <a:noFill/>
            <a:miter lim="800000"/>
            <a:headEnd/>
            <a:tailEnd/>
          </a:ln>
        </p:spPr>
        <p:txBody>
          <a:bodyPr>
            <a:spAutoFit/>
          </a:bodyPr>
          <a:lstStyle/>
          <a:p>
            <a:pPr>
              <a:spcBef>
                <a:spcPct val="50000"/>
              </a:spcBef>
            </a:pPr>
            <a:r>
              <a:rPr lang="zh-CN" altLang="en-US" sz="5400" b="1">
                <a:solidFill>
                  <a:srgbClr val="FF0000"/>
                </a:solidFill>
                <a:ea typeface="楷体_GB2312"/>
                <a:cs typeface="楷体_GB2312"/>
              </a:rPr>
              <a:t>目标引领</a:t>
            </a:r>
          </a:p>
        </p:txBody>
      </p:sp>
      <p:sp>
        <p:nvSpPr>
          <p:cNvPr id="15362" name="Text Box 3"/>
          <p:cNvSpPr txBox="1">
            <a:spLocks noChangeArrowheads="1"/>
          </p:cNvSpPr>
          <p:nvPr/>
        </p:nvSpPr>
        <p:spPr bwMode="auto">
          <a:xfrm>
            <a:off x="1543050" y="1573213"/>
            <a:ext cx="8496300" cy="3786187"/>
          </a:xfrm>
          <a:prstGeom prst="rect">
            <a:avLst/>
          </a:prstGeom>
          <a:noFill/>
          <a:ln w="9525">
            <a:noFill/>
            <a:miter lim="800000"/>
            <a:headEnd/>
            <a:tailEnd/>
          </a:ln>
        </p:spPr>
        <p:txBody>
          <a:bodyPr>
            <a:spAutoFit/>
          </a:bodyPr>
          <a:lstStyle/>
          <a:p>
            <a:r>
              <a:rPr lang="en-US" altLang="zh-CN" sz="4800" b="1">
                <a:latin typeface="Times New Roman" pitchFamily="18" charset="0"/>
                <a:ea typeface="幼圆" pitchFamily="49" charset="-122"/>
              </a:rPr>
              <a:t>1.</a:t>
            </a:r>
            <a:r>
              <a:rPr lang="zh-CN" altLang="en-US" sz="4800" b="1">
                <a:latin typeface="Times New Roman" pitchFamily="18" charset="0"/>
                <a:ea typeface="幼圆" pitchFamily="49" charset="-122"/>
              </a:rPr>
              <a:t>朗读、赏读乃至成诵</a:t>
            </a:r>
            <a:endParaRPr lang="en-US" altLang="zh-CN" sz="4800" b="1">
              <a:latin typeface="Times New Roman" pitchFamily="18" charset="0"/>
              <a:ea typeface="幼圆" pitchFamily="49" charset="-122"/>
            </a:endParaRPr>
          </a:p>
          <a:p>
            <a:r>
              <a:rPr lang="en-US" altLang="zh-CN" sz="4800" b="1">
                <a:latin typeface="Times New Roman" pitchFamily="18" charset="0"/>
                <a:ea typeface="幼圆" pitchFamily="49" charset="-122"/>
              </a:rPr>
              <a:t>2.</a:t>
            </a:r>
            <a:r>
              <a:rPr lang="zh-CN" altLang="en-US" sz="4800" b="1">
                <a:latin typeface="Times New Roman" pitchFamily="18" charset="0"/>
                <a:ea typeface="幼圆" pitchFamily="49" charset="-122"/>
              </a:rPr>
              <a:t>享受铭文的韵律美和画面美。</a:t>
            </a:r>
            <a:endParaRPr lang="en-US" altLang="zh-CN" sz="4800" b="1">
              <a:latin typeface="Times New Roman" pitchFamily="18" charset="0"/>
              <a:ea typeface="幼圆" pitchFamily="49" charset="-122"/>
            </a:endParaRPr>
          </a:p>
          <a:p>
            <a:r>
              <a:rPr lang="en-US" altLang="zh-CN" sz="4800" b="1">
                <a:latin typeface="Times New Roman" pitchFamily="18" charset="0"/>
                <a:ea typeface="幼圆" pitchFamily="49" charset="-122"/>
              </a:rPr>
              <a:t>3.</a:t>
            </a:r>
            <a:r>
              <a:rPr lang="zh-CN" altLang="en-US" sz="4800" b="1">
                <a:latin typeface="Times New Roman" pitchFamily="18" charset="0"/>
                <a:ea typeface="幼圆" pitchFamily="49" charset="-122"/>
              </a:rPr>
              <a:t>领悟作者高尚的志向和情操。</a:t>
            </a:r>
          </a:p>
          <a:p>
            <a:endParaRPr lang="en-US" altLang="zh-CN" sz="4800" b="1">
              <a:latin typeface="Times New Roman" pitchFamily="18" charset="0"/>
              <a:ea typeface="幼圆" pitchFamily="49" charset="-122"/>
            </a:endParaRPr>
          </a:p>
          <a:p>
            <a:endParaRPr lang="zh-CN" altLang="en-US" sz="4800" b="1">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p:nvPr>
        </p:nvSpPr>
        <p:spPr>
          <a:xfrm>
            <a:off x="1847850" y="114300"/>
            <a:ext cx="8229600" cy="755650"/>
          </a:xfrm>
        </p:spPr>
        <p:txBody>
          <a:bodyPr/>
          <a:lstStyle/>
          <a:p>
            <a:pPr algn="ctr"/>
            <a:r>
              <a:rPr lang="en-US" altLang="zh-CN" sz="5400" b="1" smtClean="0">
                <a:solidFill>
                  <a:srgbClr val="EF0520"/>
                </a:solidFill>
                <a:latin typeface="楷体_GB2312"/>
                <a:ea typeface="楷体_GB2312"/>
                <a:cs typeface="楷体_GB2312"/>
              </a:rPr>
              <a:t> </a:t>
            </a:r>
            <a:r>
              <a:rPr lang="zh-CN" altLang="en-US" sz="5400" b="1" smtClean="0">
                <a:solidFill>
                  <a:srgbClr val="EF0520"/>
                </a:solidFill>
                <a:latin typeface="楷体_GB2312"/>
                <a:ea typeface="楷体_GB2312"/>
                <a:cs typeface="楷体_GB2312"/>
              </a:rPr>
              <a:t>独立自学</a:t>
            </a:r>
          </a:p>
        </p:txBody>
      </p:sp>
      <p:sp>
        <p:nvSpPr>
          <p:cNvPr id="16386" name="Rectangle 3"/>
          <p:cNvSpPr>
            <a:spLocks noGrp="1" noChangeArrowheads="1"/>
          </p:cNvSpPr>
          <p:nvPr>
            <p:ph idx="1"/>
          </p:nvPr>
        </p:nvSpPr>
        <p:spPr>
          <a:xfrm>
            <a:off x="592138" y="1131888"/>
            <a:ext cx="10741025" cy="4525962"/>
          </a:xfrm>
        </p:spPr>
        <p:txBody>
          <a:bodyPr/>
          <a:lstStyle/>
          <a:p>
            <a:pPr>
              <a:buFontTx/>
              <a:buNone/>
            </a:pPr>
            <a:r>
              <a:rPr sz="6000" b="1" smtClean="0"/>
              <a:t>    </a:t>
            </a:r>
            <a:r>
              <a:rPr sz="4800" b="1" smtClean="0"/>
              <a:t>自由朗读课文，读准字音，读出节奏，了解文体知识及作者。</a:t>
            </a:r>
          </a:p>
          <a:p>
            <a:pPr>
              <a:buFontTx/>
              <a:buNone/>
            </a:pPr>
            <a:r>
              <a:rPr sz="4400" b="1" smtClean="0"/>
              <a:t>       </a:t>
            </a:r>
          </a:p>
          <a:p>
            <a:pPr>
              <a:buFontTx/>
              <a:buNone/>
            </a:pPr>
            <a:r>
              <a:rPr sz="3200" b="1" smtClean="0">
                <a:solidFill>
                  <a:srgbClr val="FF6600"/>
                </a:solidFill>
              </a:rPr>
              <a:t>注</a:t>
            </a:r>
            <a:r>
              <a:rPr lang="en-US" altLang="zh-CN" sz="3200" b="1" smtClean="0">
                <a:solidFill>
                  <a:srgbClr val="FF6600"/>
                </a:solidFill>
              </a:rPr>
              <a:t>:</a:t>
            </a:r>
            <a:r>
              <a:rPr sz="3200" b="1" smtClean="0">
                <a:solidFill>
                  <a:srgbClr val="FF6600"/>
                </a:solidFill>
              </a:rPr>
              <a:t>加搭石视频，地址是</a:t>
            </a:r>
          </a:p>
        </p:txBody>
      </p:sp>
      <p:sp>
        <p:nvSpPr>
          <p:cNvPr id="16387" name="Text Box 4"/>
          <p:cNvSpPr txBox="1">
            <a:spLocks noChangeArrowheads="1"/>
          </p:cNvSpPr>
          <p:nvPr/>
        </p:nvSpPr>
        <p:spPr bwMode="auto">
          <a:xfrm>
            <a:off x="2151063" y="5078413"/>
            <a:ext cx="8064500" cy="579437"/>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ea typeface="幼圆" pitchFamily="49" charset="-122"/>
              </a:rPr>
              <a:t> </a:t>
            </a:r>
            <a:r>
              <a:rPr lang="en-US" altLang="zh-CN" sz="3200" b="1">
                <a:solidFill>
                  <a:srgbClr val="FF0000"/>
                </a:solidFill>
                <a:ea typeface="幼圆" pitchFamily="49" charset="-122"/>
              </a:rPr>
              <a:t>3</a:t>
            </a:r>
            <a:r>
              <a:rPr lang="zh-CN" altLang="en-US" sz="3200" b="1">
                <a:solidFill>
                  <a:srgbClr val="FF0000"/>
                </a:solidFill>
                <a:ea typeface="幼圆" pitchFamily="49" charset="-122"/>
              </a:rPr>
              <a:t>分钟后期待同学们精彩的表现！！</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descr="002b"/>
          <p:cNvPicPr>
            <a:picLocks noChangeAspect="1" noChangeArrowheads="1"/>
          </p:cNvPicPr>
          <p:nvPr/>
        </p:nvPicPr>
        <p:blipFill>
          <a:blip r:embed="rId2"/>
          <a:srcRect/>
          <a:stretch>
            <a:fillRect/>
          </a:stretch>
        </p:blipFill>
        <p:spPr bwMode="auto">
          <a:xfrm rot="-5400000">
            <a:off x="2295525" y="-160337"/>
            <a:ext cx="760413" cy="1081087"/>
          </a:xfrm>
          <a:prstGeom prst="rect">
            <a:avLst/>
          </a:prstGeom>
          <a:noFill/>
          <a:ln w="9525">
            <a:noFill/>
            <a:miter lim="800000"/>
            <a:headEnd/>
            <a:tailEnd/>
          </a:ln>
        </p:spPr>
      </p:pic>
      <p:pic>
        <p:nvPicPr>
          <p:cNvPr id="17410" name="Picture 3" descr="002b"/>
          <p:cNvPicPr>
            <a:picLocks noChangeAspect="1" noChangeArrowheads="1"/>
          </p:cNvPicPr>
          <p:nvPr/>
        </p:nvPicPr>
        <p:blipFill>
          <a:blip r:embed="rId2"/>
          <a:srcRect/>
          <a:stretch>
            <a:fillRect/>
          </a:stretch>
        </p:blipFill>
        <p:spPr bwMode="auto">
          <a:xfrm rot="-5400000">
            <a:off x="9064625" y="173038"/>
            <a:ext cx="760413" cy="1081087"/>
          </a:xfrm>
          <a:prstGeom prst="rect">
            <a:avLst/>
          </a:prstGeom>
          <a:noFill/>
          <a:ln w="9525">
            <a:noFill/>
            <a:miter lim="800000"/>
            <a:headEnd/>
            <a:tailEnd/>
          </a:ln>
        </p:spPr>
      </p:pic>
      <p:sp>
        <p:nvSpPr>
          <p:cNvPr id="17411" name="Text Box 4"/>
          <p:cNvSpPr txBox="1">
            <a:spLocks noChangeArrowheads="1"/>
          </p:cNvSpPr>
          <p:nvPr/>
        </p:nvSpPr>
        <p:spPr bwMode="auto">
          <a:xfrm>
            <a:off x="4008438" y="69850"/>
            <a:ext cx="4103687" cy="836613"/>
          </a:xfrm>
          <a:prstGeom prst="rect">
            <a:avLst/>
          </a:prstGeom>
          <a:solidFill>
            <a:schemeClr val="bg1"/>
          </a:solidFill>
          <a:ln w="12700" algn="ctr">
            <a:solidFill>
              <a:srgbClr val="339966"/>
            </a:solidFill>
            <a:prstDash val="sysDot"/>
            <a:miter lim="800000"/>
            <a:headEnd/>
            <a:tailEnd/>
          </a:ln>
        </p:spPr>
        <p:txBody>
          <a:bodyPr>
            <a:spAutoFit/>
          </a:bodyPr>
          <a:lstStyle/>
          <a:p>
            <a:pPr algn="ctr">
              <a:spcBef>
                <a:spcPct val="50000"/>
              </a:spcBef>
            </a:pPr>
            <a:r>
              <a:rPr lang="zh-CN" altLang="en-US" sz="4800" b="1">
                <a:solidFill>
                  <a:srgbClr val="FF3300"/>
                </a:solidFill>
                <a:ea typeface="幼圆" pitchFamily="49" charset="-122"/>
              </a:rPr>
              <a:t>铭</a:t>
            </a:r>
          </a:p>
        </p:txBody>
      </p:sp>
      <p:sp>
        <p:nvSpPr>
          <p:cNvPr id="17412" name="Text Box 6"/>
          <p:cNvSpPr txBox="1">
            <a:spLocks noChangeArrowheads="1"/>
          </p:cNvSpPr>
          <p:nvPr/>
        </p:nvSpPr>
        <p:spPr bwMode="auto">
          <a:xfrm>
            <a:off x="1919288" y="1916113"/>
            <a:ext cx="8748712" cy="4271962"/>
          </a:xfrm>
          <a:prstGeom prst="rect">
            <a:avLst/>
          </a:prstGeom>
          <a:noFill/>
          <a:ln w="9525">
            <a:noFill/>
            <a:miter lim="800000"/>
            <a:headEnd/>
            <a:tailEnd/>
          </a:ln>
        </p:spPr>
        <p:txBody>
          <a:bodyPr>
            <a:spAutoFit/>
          </a:bodyPr>
          <a:lstStyle/>
          <a:p>
            <a:r>
              <a:rPr kumimoji="1" lang="en-US" altLang="zh-CN" sz="4000" b="1">
                <a:solidFill>
                  <a:srgbClr val="0000FF"/>
                </a:solidFill>
                <a:ea typeface="幼圆" pitchFamily="49" charset="-122"/>
              </a:rPr>
              <a:t>       </a:t>
            </a:r>
            <a:r>
              <a:rPr kumimoji="1" lang="zh-CN" altLang="en-US" sz="3600" b="1">
                <a:solidFill>
                  <a:srgbClr val="0000FF"/>
                </a:solidFill>
                <a:ea typeface="幼圆" pitchFamily="49" charset="-122"/>
              </a:rPr>
              <a:t>铭是古代刻在器物上用来</a:t>
            </a:r>
            <a:r>
              <a:rPr kumimoji="1" lang="zh-CN" altLang="en-US" sz="3600" b="1">
                <a:solidFill>
                  <a:srgbClr val="A50021"/>
                </a:solidFill>
                <a:ea typeface="幼圆" pitchFamily="49" charset="-122"/>
              </a:rPr>
              <a:t>警戒自己</a:t>
            </a:r>
            <a:r>
              <a:rPr kumimoji="1" lang="zh-CN" altLang="en-US" sz="3600" b="1">
                <a:solidFill>
                  <a:srgbClr val="0000FF"/>
                </a:solidFill>
                <a:ea typeface="幼圆" pitchFamily="49" charset="-122"/>
              </a:rPr>
              <a:t>或者</a:t>
            </a:r>
            <a:r>
              <a:rPr kumimoji="1" lang="zh-CN" altLang="en-US" sz="3600" b="1">
                <a:solidFill>
                  <a:srgbClr val="A50021"/>
                </a:solidFill>
                <a:ea typeface="幼圆" pitchFamily="49" charset="-122"/>
              </a:rPr>
              <a:t>称述功德</a:t>
            </a:r>
            <a:r>
              <a:rPr kumimoji="1" lang="zh-CN" altLang="en-US" sz="3600" b="1">
                <a:solidFill>
                  <a:srgbClr val="0000FF"/>
                </a:solidFill>
                <a:ea typeface="幼圆" pitchFamily="49" charset="-122"/>
              </a:rPr>
              <a:t>的文字，后来成为一种文体。这种文体</a:t>
            </a:r>
            <a:r>
              <a:rPr lang="zh-CN" altLang="en-US" sz="3600" b="1">
                <a:solidFill>
                  <a:srgbClr val="0000FF"/>
                </a:solidFill>
                <a:ea typeface="幼圆" pitchFamily="49" charset="-122"/>
              </a:rPr>
              <a:t>一般都是</a:t>
            </a:r>
            <a:r>
              <a:rPr lang="zh-CN" altLang="en-US" sz="3600" b="1">
                <a:solidFill>
                  <a:srgbClr val="A50021"/>
                </a:solidFill>
                <a:ea typeface="幼圆" pitchFamily="49" charset="-122"/>
              </a:rPr>
              <a:t>用韵</a:t>
            </a:r>
            <a:r>
              <a:rPr lang="zh-CN" altLang="en-US" sz="3600" b="1">
                <a:solidFill>
                  <a:srgbClr val="0000FF"/>
                </a:solidFill>
                <a:ea typeface="幼圆" pitchFamily="49" charset="-122"/>
              </a:rPr>
              <a:t>的；</a:t>
            </a:r>
            <a:r>
              <a:rPr kumimoji="1" lang="zh-CN" altLang="en-US" sz="3600" b="1">
                <a:solidFill>
                  <a:srgbClr val="0000FF"/>
                </a:solidFill>
                <a:ea typeface="幼圆" pitchFamily="49" charset="-122"/>
              </a:rPr>
              <a:t>常用</a:t>
            </a:r>
            <a:r>
              <a:rPr kumimoji="1" lang="zh-CN" altLang="en-US" sz="3600" b="1">
                <a:solidFill>
                  <a:srgbClr val="A50021"/>
                </a:solidFill>
                <a:ea typeface="幼圆" pitchFamily="49" charset="-122"/>
              </a:rPr>
              <a:t>排比、对偶</a:t>
            </a:r>
            <a:r>
              <a:rPr kumimoji="1" lang="zh-CN" altLang="en-US" sz="3600" b="1">
                <a:solidFill>
                  <a:srgbClr val="0000FF"/>
                </a:solidFill>
                <a:ea typeface="幼圆" pitchFamily="49" charset="-122"/>
              </a:rPr>
              <a:t>句，</a:t>
            </a:r>
            <a:r>
              <a:rPr kumimoji="1" lang="zh-CN" altLang="en-US" sz="3600" b="1">
                <a:solidFill>
                  <a:srgbClr val="A50021"/>
                </a:solidFill>
                <a:ea typeface="幼圆" pitchFamily="49" charset="-122"/>
              </a:rPr>
              <a:t>整散结合</a:t>
            </a:r>
            <a:r>
              <a:rPr kumimoji="1" lang="zh-CN" altLang="en-US" sz="3600" b="1">
                <a:solidFill>
                  <a:srgbClr val="0000FF"/>
                </a:solidFill>
                <a:ea typeface="幼圆" pitchFamily="49" charset="-122"/>
              </a:rPr>
              <a:t>，</a:t>
            </a:r>
            <a:r>
              <a:rPr lang="zh-CN" altLang="en-US" sz="3600" b="1">
                <a:solidFill>
                  <a:srgbClr val="0000FF"/>
                </a:solidFill>
                <a:ea typeface="幼圆" pitchFamily="49" charset="-122"/>
              </a:rPr>
              <a:t>读来音律和谐，朗朗上口。</a:t>
            </a:r>
          </a:p>
          <a:p>
            <a:endParaRPr kumimoji="1" lang="zh-CN" altLang="en-US" sz="3600">
              <a:ea typeface="幼圆" pitchFamily="49" charset="-122"/>
            </a:endParaRPr>
          </a:p>
          <a:p>
            <a:pPr algn="ctr">
              <a:spcBef>
                <a:spcPct val="50000"/>
              </a:spcBef>
            </a:pPr>
            <a:endParaRPr lang="en-US" altLang="zh-CN" sz="3600" b="1">
              <a:ea typeface="幼圆" pitchFamily="49"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descr="002b"/>
          <p:cNvPicPr>
            <a:picLocks noChangeAspect="1" noChangeArrowheads="1"/>
          </p:cNvPicPr>
          <p:nvPr/>
        </p:nvPicPr>
        <p:blipFill>
          <a:blip r:embed="rId2"/>
          <a:srcRect/>
          <a:stretch>
            <a:fillRect/>
          </a:stretch>
        </p:blipFill>
        <p:spPr bwMode="auto">
          <a:xfrm rot="-5400000">
            <a:off x="2295525" y="-160337"/>
            <a:ext cx="760413" cy="1081087"/>
          </a:xfrm>
          <a:prstGeom prst="rect">
            <a:avLst/>
          </a:prstGeom>
          <a:noFill/>
          <a:ln w="9525">
            <a:noFill/>
            <a:miter lim="800000"/>
            <a:headEnd/>
            <a:tailEnd/>
          </a:ln>
        </p:spPr>
      </p:pic>
      <p:pic>
        <p:nvPicPr>
          <p:cNvPr id="18434" name="Picture 3" descr="002b"/>
          <p:cNvPicPr>
            <a:picLocks noChangeAspect="1" noChangeArrowheads="1"/>
          </p:cNvPicPr>
          <p:nvPr/>
        </p:nvPicPr>
        <p:blipFill>
          <a:blip r:embed="rId2"/>
          <a:srcRect/>
          <a:stretch>
            <a:fillRect/>
          </a:stretch>
        </p:blipFill>
        <p:spPr bwMode="auto">
          <a:xfrm rot="-5400000">
            <a:off x="9064625" y="173038"/>
            <a:ext cx="760413" cy="1081087"/>
          </a:xfrm>
          <a:prstGeom prst="rect">
            <a:avLst/>
          </a:prstGeom>
          <a:noFill/>
          <a:ln w="9525">
            <a:noFill/>
            <a:miter lim="800000"/>
            <a:headEnd/>
            <a:tailEnd/>
          </a:ln>
        </p:spPr>
      </p:pic>
      <p:sp>
        <p:nvSpPr>
          <p:cNvPr id="18435" name="Text Box 5"/>
          <p:cNvSpPr txBox="1">
            <a:spLocks noChangeArrowheads="1"/>
          </p:cNvSpPr>
          <p:nvPr/>
        </p:nvSpPr>
        <p:spPr bwMode="auto">
          <a:xfrm>
            <a:off x="4943475" y="3500438"/>
            <a:ext cx="2108200" cy="366712"/>
          </a:xfrm>
          <a:prstGeom prst="rect">
            <a:avLst/>
          </a:prstGeom>
          <a:noFill/>
          <a:ln w="9525">
            <a:noFill/>
            <a:miter lim="800000"/>
            <a:headEnd/>
            <a:tailEnd/>
          </a:ln>
        </p:spPr>
        <p:txBody>
          <a:bodyPr>
            <a:spAutoFit/>
          </a:bodyPr>
          <a:lstStyle/>
          <a:p>
            <a:pPr algn="ctr"/>
            <a:endParaRPr lang="zh-CN" altLang="zh-CN" b="1">
              <a:ea typeface="幼圆" pitchFamily="49" charset="-122"/>
            </a:endParaRPr>
          </a:p>
        </p:txBody>
      </p:sp>
      <p:sp>
        <p:nvSpPr>
          <p:cNvPr id="18436" name="Text Box 6"/>
          <p:cNvSpPr txBox="1">
            <a:spLocks noChangeArrowheads="1"/>
          </p:cNvSpPr>
          <p:nvPr/>
        </p:nvSpPr>
        <p:spPr bwMode="auto">
          <a:xfrm>
            <a:off x="1919288" y="1916113"/>
            <a:ext cx="8748712" cy="701675"/>
          </a:xfrm>
          <a:prstGeom prst="rect">
            <a:avLst/>
          </a:prstGeom>
          <a:noFill/>
          <a:ln w="9525">
            <a:noFill/>
            <a:miter lim="800000"/>
            <a:headEnd/>
            <a:tailEnd/>
          </a:ln>
        </p:spPr>
        <p:txBody>
          <a:bodyPr>
            <a:spAutoFit/>
          </a:bodyPr>
          <a:lstStyle/>
          <a:p>
            <a:r>
              <a:rPr kumimoji="1" lang="en-US" altLang="zh-CN" sz="4000" b="1">
                <a:solidFill>
                  <a:srgbClr val="0000FF"/>
                </a:solidFill>
                <a:ea typeface="幼圆" pitchFamily="49" charset="-122"/>
              </a:rPr>
              <a:t>       </a:t>
            </a:r>
            <a:endParaRPr lang="en-US" altLang="zh-CN" sz="3600" b="1">
              <a:ea typeface="幼圆" pitchFamily="49" charset="-122"/>
            </a:endParaRPr>
          </a:p>
        </p:txBody>
      </p:sp>
      <p:sp>
        <p:nvSpPr>
          <p:cNvPr id="18437" name="Text Box 8"/>
          <p:cNvSpPr txBox="1">
            <a:spLocks noChangeArrowheads="1"/>
          </p:cNvSpPr>
          <p:nvPr/>
        </p:nvSpPr>
        <p:spPr bwMode="auto">
          <a:xfrm>
            <a:off x="1017588" y="1836738"/>
            <a:ext cx="10348912" cy="3694112"/>
          </a:xfrm>
          <a:prstGeom prst="rect">
            <a:avLst/>
          </a:prstGeom>
          <a:noFill/>
          <a:ln w="9525">
            <a:noFill/>
            <a:miter lim="800000"/>
            <a:headEnd/>
            <a:tailEnd/>
          </a:ln>
        </p:spPr>
        <p:txBody>
          <a:bodyPr>
            <a:spAutoFit/>
          </a:bodyPr>
          <a:lstStyle/>
          <a:p>
            <a:pPr algn="ctr">
              <a:spcBef>
                <a:spcPct val="50000"/>
              </a:spcBef>
            </a:pPr>
            <a:r>
              <a:rPr lang="zh-CN" altLang="en-US" sz="3600" b="1">
                <a:solidFill>
                  <a:srgbClr val="0000FF"/>
                </a:solidFill>
                <a:ea typeface="幼圆" pitchFamily="49" charset="-122"/>
              </a:rPr>
              <a:t>陋室铭</a:t>
            </a:r>
          </a:p>
          <a:p>
            <a:pPr>
              <a:spcBef>
                <a:spcPct val="50000"/>
              </a:spcBef>
            </a:pPr>
            <a:r>
              <a:rPr lang="zh-CN" altLang="en-US" sz="3600" b="1">
                <a:solidFill>
                  <a:srgbClr val="0000FF"/>
                </a:solidFill>
                <a:ea typeface="幼圆" pitchFamily="49" charset="-122"/>
              </a:rPr>
              <a:t>       山不在高，有仙则</a:t>
            </a:r>
            <a:r>
              <a:rPr lang="zh-CN" altLang="en-US" sz="3600" b="1">
                <a:solidFill>
                  <a:srgbClr val="A50021"/>
                </a:solidFill>
                <a:ea typeface="幼圆" pitchFamily="49" charset="-122"/>
              </a:rPr>
              <a:t>名</a:t>
            </a:r>
            <a:r>
              <a:rPr lang="zh-CN" altLang="en-US" sz="3600" b="1">
                <a:solidFill>
                  <a:srgbClr val="0000FF"/>
                </a:solidFill>
                <a:ea typeface="幼圆" pitchFamily="49" charset="-122"/>
              </a:rPr>
              <a:t>。水不在深，有龙则</a:t>
            </a:r>
            <a:r>
              <a:rPr lang="zh-CN" altLang="en-US" sz="3600" b="1">
                <a:solidFill>
                  <a:srgbClr val="A50021"/>
                </a:solidFill>
                <a:ea typeface="幼圆" pitchFamily="49" charset="-122"/>
              </a:rPr>
              <a:t>灵</a:t>
            </a:r>
            <a:r>
              <a:rPr lang="zh-CN" altLang="en-US" sz="3600" b="1">
                <a:solidFill>
                  <a:srgbClr val="0000FF"/>
                </a:solidFill>
                <a:ea typeface="幼圆" pitchFamily="49" charset="-122"/>
              </a:rPr>
              <a:t>。斯是陋室，惟吾德</a:t>
            </a:r>
            <a:r>
              <a:rPr lang="zh-CN" altLang="en-US" sz="3600" b="1">
                <a:solidFill>
                  <a:srgbClr val="A50021"/>
                </a:solidFill>
                <a:ea typeface="幼圆" pitchFamily="49" charset="-122"/>
              </a:rPr>
              <a:t>馨</a:t>
            </a:r>
            <a:r>
              <a:rPr lang="zh-CN" altLang="en-US" sz="3600" b="1">
                <a:solidFill>
                  <a:srgbClr val="0000FF"/>
                </a:solidFill>
                <a:ea typeface="幼圆" pitchFamily="49" charset="-122"/>
              </a:rPr>
              <a:t>。苔痕上阶绿，草色入帘</a:t>
            </a:r>
            <a:r>
              <a:rPr lang="zh-CN" altLang="en-US" sz="3600" b="1">
                <a:solidFill>
                  <a:srgbClr val="A50021"/>
                </a:solidFill>
                <a:ea typeface="幼圆" pitchFamily="49" charset="-122"/>
              </a:rPr>
              <a:t>青</a:t>
            </a:r>
            <a:r>
              <a:rPr lang="zh-CN" altLang="en-US" sz="3600" b="1">
                <a:solidFill>
                  <a:srgbClr val="0000FF"/>
                </a:solidFill>
                <a:ea typeface="幼圆" pitchFamily="49" charset="-122"/>
              </a:rPr>
              <a:t>。谈笑有鸿儒，往来无白</a:t>
            </a:r>
            <a:r>
              <a:rPr lang="zh-CN" altLang="en-US" sz="3600" b="1">
                <a:solidFill>
                  <a:srgbClr val="A50021"/>
                </a:solidFill>
                <a:ea typeface="幼圆" pitchFamily="49" charset="-122"/>
              </a:rPr>
              <a:t>丁</a:t>
            </a:r>
            <a:r>
              <a:rPr lang="zh-CN" altLang="en-US" sz="3600" b="1">
                <a:solidFill>
                  <a:srgbClr val="0000FF"/>
                </a:solidFill>
                <a:ea typeface="幼圆" pitchFamily="49" charset="-122"/>
              </a:rPr>
              <a:t>。可以调素琴，阅金</a:t>
            </a:r>
            <a:r>
              <a:rPr lang="zh-CN" altLang="en-US" sz="3600" b="1">
                <a:solidFill>
                  <a:srgbClr val="A50021"/>
                </a:solidFill>
                <a:ea typeface="幼圆" pitchFamily="49" charset="-122"/>
              </a:rPr>
              <a:t>经</a:t>
            </a:r>
            <a:r>
              <a:rPr lang="zh-CN" altLang="en-US" sz="3600" b="1">
                <a:solidFill>
                  <a:srgbClr val="0000FF"/>
                </a:solidFill>
                <a:ea typeface="幼圆" pitchFamily="49" charset="-122"/>
              </a:rPr>
              <a:t>。无丝竹之乱耳，无案牍之劳</a:t>
            </a:r>
            <a:r>
              <a:rPr lang="zh-CN" altLang="en-US" sz="3600" b="1">
                <a:solidFill>
                  <a:srgbClr val="A50021"/>
                </a:solidFill>
                <a:ea typeface="幼圆" pitchFamily="49" charset="-122"/>
              </a:rPr>
              <a:t>形</a:t>
            </a:r>
            <a:r>
              <a:rPr lang="zh-CN" altLang="en-US" sz="3600" b="1">
                <a:solidFill>
                  <a:srgbClr val="0000FF"/>
                </a:solidFill>
                <a:ea typeface="幼圆" pitchFamily="49" charset="-122"/>
              </a:rPr>
              <a:t>。南阳诸葛庐，西蜀子云</a:t>
            </a:r>
            <a:r>
              <a:rPr lang="zh-CN" altLang="en-US" sz="3600" b="1">
                <a:solidFill>
                  <a:srgbClr val="A50021"/>
                </a:solidFill>
                <a:ea typeface="幼圆" pitchFamily="49" charset="-122"/>
              </a:rPr>
              <a:t>亭</a:t>
            </a:r>
            <a:r>
              <a:rPr lang="zh-CN" altLang="en-US" sz="3600" b="1">
                <a:solidFill>
                  <a:srgbClr val="0000FF"/>
                </a:solidFill>
                <a:ea typeface="幼圆" pitchFamily="49" charset="-122"/>
              </a:rPr>
              <a:t>。孔子云：何陋之有？</a:t>
            </a:r>
          </a:p>
        </p:txBody>
      </p:sp>
      <p:sp>
        <p:nvSpPr>
          <p:cNvPr id="18438" name="AutoShape 9"/>
          <p:cNvSpPr>
            <a:spLocks noChangeArrowheads="1"/>
          </p:cNvSpPr>
          <p:nvPr/>
        </p:nvSpPr>
        <p:spPr bwMode="auto">
          <a:xfrm>
            <a:off x="1703388" y="101600"/>
            <a:ext cx="5616575" cy="1225550"/>
          </a:xfrm>
          <a:prstGeom prst="horizontalScroll">
            <a:avLst>
              <a:gd name="adj" fmla="val 12500"/>
            </a:avLst>
          </a:prstGeom>
          <a:solidFill>
            <a:schemeClr val="bg1"/>
          </a:solidFill>
          <a:ln w="9525">
            <a:solidFill>
              <a:schemeClr val="accent1"/>
            </a:solidFill>
            <a:round/>
            <a:headEnd/>
            <a:tailEnd/>
          </a:ln>
        </p:spPr>
        <p:txBody>
          <a:bodyPr wrap="none" anchor="ctr"/>
          <a:lstStyle/>
          <a:p>
            <a:pPr algn="ctr"/>
            <a:r>
              <a:rPr lang="zh-CN" altLang="en-US" sz="4000" b="1">
                <a:solidFill>
                  <a:srgbClr val="FF3300"/>
                </a:solidFill>
                <a:ea typeface="幼圆" pitchFamily="49" charset="-122"/>
              </a:rPr>
              <a:t>一朗读，享受其韵律美</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ChangeArrowheads="1"/>
          </p:cNvSpPr>
          <p:nvPr/>
        </p:nvSpPr>
        <p:spPr bwMode="auto">
          <a:xfrm>
            <a:off x="6003925" y="3048000"/>
            <a:ext cx="184150" cy="762000"/>
          </a:xfrm>
          <a:prstGeom prst="rect">
            <a:avLst/>
          </a:prstGeom>
          <a:noFill/>
          <a:ln w="9525">
            <a:noFill/>
            <a:miter lim="800000"/>
            <a:headEnd/>
            <a:tailEnd/>
          </a:ln>
        </p:spPr>
        <p:txBody>
          <a:bodyPr wrap="none">
            <a:spAutoFit/>
          </a:bodyPr>
          <a:lstStyle/>
          <a:p>
            <a:endParaRPr lang="zh-CN" altLang="en-US" sz="4400">
              <a:solidFill>
                <a:schemeClr val="tx2"/>
              </a:solidFill>
              <a:latin typeface="Times New Roman" pitchFamily="18" charset="0"/>
              <a:ea typeface="幼圆" pitchFamily="49" charset="-122"/>
            </a:endParaRPr>
          </a:p>
        </p:txBody>
      </p:sp>
      <p:sp>
        <p:nvSpPr>
          <p:cNvPr id="19458" name="Rectangle 3"/>
          <p:cNvSpPr>
            <a:spLocks noChangeArrowheads="1"/>
          </p:cNvSpPr>
          <p:nvPr/>
        </p:nvSpPr>
        <p:spPr bwMode="auto">
          <a:xfrm>
            <a:off x="1393825" y="582613"/>
            <a:ext cx="8858250" cy="5692775"/>
          </a:xfrm>
          <a:prstGeom prst="rect">
            <a:avLst/>
          </a:prstGeom>
          <a:noFill/>
          <a:ln w="9525">
            <a:noFill/>
            <a:miter lim="800000"/>
            <a:headEnd/>
            <a:tailEnd/>
          </a:ln>
        </p:spPr>
        <p:txBody>
          <a:bodyPr>
            <a:spAutoFit/>
          </a:bodyPr>
          <a:lstStyle/>
          <a:p>
            <a:pPr>
              <a:spcBef>
                <a:spcPct val="50000"/>
              </a:spcBef>
            </a:pPr>
            <a:r>
              <a:rPr lang="zh-CN" altLang="en-US" sz="2800" b="1">
                <a:solidFill>
                  <a:srgbClr val="333399"/>
                </a:solidFill>
                <a:latin typeface="华文新魏" pitchFamily="2" charset="-122"/>
                <a:ea typeface="华文新魏" pitchFamily="2" charset="-122"/>
              </a:rPr>
              <a:t>山</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不在高，有仙</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则名。</a:t>
            </a:r>
          </a:p>
          <a:p>
            <a:pPr>
              <a:spcBef>
                <a:spcPct val="50000"/>
              </a:spcBef>
            </a:pPr>
            <a:r>
              <a:rPr lang="zh-CN" altLang="en-US" sz="2800" b="1">
                <a:solidFill>
                  <a:srgbClr val="333399"/>
                </a:solidFill>
                <a:latin typeface="华文新魏" pitchFamily="2" charset="-122"/>
                <a:ea typeface="华文新魏" pitchFamily="2" charset="-122"/>
              </a:rPr>
              <a:t>水</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不在深，有龙</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则灵。</a:t>
            </a:r>
          </a:p>
          <a:p>
            <a:pPr>
              <a:spcBef>
                <a:spcPct val="50000"/>
              </a:spcBef>
            </a:pPr>
            <a:r>
              <a:rPr lang="zh-CN" altLang="en-US" sz="2800" b="1">
                <a:solidFill>
                  <a:srgbClr val="333399"/>
                </a:solidFill>
                <a:latin typeface="华文新魏" pitchFamily="2" charset="-122"/>
                <a:ea typeface="华文新魏" pitchFamily="2" charset="-122"/>
              </a:rPr>
              <a:t>斯是</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陋室，惟吾</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德馨。</a:t>
            </a:r>
          </a:p>
          <a:p>
            <a:pPr>
              <a:spcBef>
                <a:spcPct val="50000"/>
              </a:spcBef>
            </a:pPr>
            <a:r>
              <a:rPr lang="zh-CN" altLang="en-US" sz="2800" b="1">
                <a:solidFill>
                  <a:srgbClr val="333399"/>
                </a:solidFill>
                <a:latin typeface="华文新魏" pitchFamily="2" charset="-122"/>
                <a:ea typeface="华文新魏" pitchFamily="2" charset="-122"/>
              </a:rPr>
              <a:t>苔痕</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上阶</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绿，草色</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入帘</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青。</a:t>
            </a:r>
          </a:p>
          <a:p>
            <a:pPr>
              <a:spcBef>
                <a:spcPct val="50000"/>
              </a:spcBef>
            </a:pPr>
            <a:r>
              <a:rPr lang="zh-CN" altLang="en-US" sz="2800" b="1">
                <a:solidFill>
                  <a:srgbClr val="333399"/>
                </a:solidFill>
                <a:latin typeface="华文新魏" pitchFamily="2" charset="-122"/>
                <a:ea typeface="华文新魏" pitchFamily="2" charset="-122"/>
              </a:rPr>
              <a:t>谈笑</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有</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鸿儒，往来</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无</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白丁。</a:t>
            </a:r>
          </a:p>
          <a:p>
            <a:pPr>
              <a:spcBef>
                <a:spcPct val="50000"/>
              </a:spcBef>
            </a:pPr>
            <a:r>
              <a:rPr lang="zh-CN" altLang="en-US" sz="2800" b="1">
                <a:solidFill>
                  <a:srgbClr val="333399"/>
                </a:solidFill>
                <a:latin typeface="华文新魏" pitchFamily="2" charset="-122"/>
                <a:ea typeface="华文新魏" pitchFamily="2" charset="-122"/>
              </a:rPr>
              <a:t>可以</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调</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素琴，阅</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金经。</a:t>
            </a:r>
          </a:p>
          <a:p>
            <a:pPr>
              <a:spcBef>
                <a:spcPct val="50000"/>
              </a:spcBef>
            </a:pPr>
            <a:r>
              <a:rPr lang="zh-CN" altLang="en-US" sz="2800" b="1">
                <a:solidFill>
                  <a:srgbClr val="333399"/>
                </a:solidFill>
                <a:latin typeface="华文新魏" pitchFamily="2" charset="-122"/>
                <a:ea typeface="华文新魏" pitchFamily="2" charset="-122"/>
              </a:rPr>
              <a:t>无</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丝竹</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之乱耳，无</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案牍</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之劳形。</a:t>
            </a:r>
          </a:p>
          <a:p>
            <a:pPr>
              <a:spcBef>
                <a:spcPct val="50000"/>
              </a:spcBef>
            </a:pPr>
            <a:r>
              <a:rPr lang="zh-CN" altLang="en-US" sz="2800" b="1">
                <a:solidFill>
                  <a:srgbClr val="333399"/>
                </a:solidFill>
                <a:latin typeface="华文新魏" pitchFamily="2" charset="-122"/>
                <a:ea typeface="华文新魏" pitchFamily="2" charset="-122"/>
              </a:rPr>
              <a:t>南阳</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诸葛庐，西蜀</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子云亭。</a:t>
            </a:r>
          </a:p>
          <a:p>
            <a:pPr>
              <a:spcBef>
                <a:spcPct val="50000"/>
              </a:spcBef>
            </a:pPr>
            <a:r>
              <a:rPr lang="zh-CN" altLang="en-US" sz="2800" b="1">
                <a:solidFill>
                  <a:srgbClr val="333399"/>
                </a:solidFill>
                <a:latin typeface="华文新魏" pitchFamily="2" charset="-122"/>
                <a:ea typeface="华文新魏" pitchFamily="2" charset="-122"/>
              </a:rPr>
              <a:t>孔子</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云：何陋</a:t>
            </a:r>
            <a:r>
              <a:rPr lang="en-US" altLang="zh-CN" sz="2800" b="1">
                <a:solidFill>
                  <a:srgbClr val="FF0000"/>
                </a:solidFill>
                <a:latin typeface="华文新魏" pitchFamily="2" charset="-122"/>
                <a:ea typeface="华文新魏" pitchFamily="2" charset="-122"/>
              </a:rPr>
              <a:t>|</a:t>
            </a:r>
            <a:r>
              <a:rPr lang="zh-CN" altLang="en-US" sz="2800" b="1">
                <a:solidFill>
                  <a:srgbClr val="333399"/>
                </a:solidFill>
                <a:latin typeface="华文新魏" pitchFamily="2" charset="-122"/>
                <a:ea typeface="华文新魏" pitchFamily="2" charset="-122"/>
              </a:rPr>
              <a:t>之有？</a:t>
            </a:r>
            <a:r>
              <a:rPr lang="zh-CN" altLang="en-US" sz="2800" b="1">
                <a:solidFill>
                  <a:srgbClr val="0000FF"/>
                </a:solidFill>
                <a:latin typeface="华文新魏" pitchFamily="2" charset="-122"/>
                <a:ea typeface="华文新魏" pitchFamily="2" charset="-122"/>
              </a:rPr>
              <a:t> </a:t>
            </a:r>
          </a:p>
        </p:txBody>
      </p:sp>
      <p:sp>
        <p:nvSpPr>
          <p:cNvPr id="19459" name="WordArt 4"/>
          <p:cNvSpPr>
            <a:spLocks noChangeArrowheads="1" noChangeShapeType="1"/>
          </p:cNvSpPr>
          <p:nvPr/>
        </p:nvSpPr>
        <p:spPr bwMode="auto">
          <a:xfrm>
            <a:off x="9386888" y="1303338"/>
            <a:ext cx="865187" cy="3816350"/>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gradFill rotWithShape="1">
                  <a:gsLst>
                    <a:gs pos="0">
                      <a:srgbClr val="FFFF00"/>
                    </a:gs>
                    <a:gs pos="100000">
                      <a:srgbClr val="FF9933"/>
                    </a:gs>
                  </a:gsLst>
                  <a:path path="rect">
                    <a:fillToRect r="100000" b="100000"/>
                  </a:path>
                </a:gradFill>
                <a:effectLst>
                  <a:outerShdw dist="35921" dir="2700000" algn="ctr" rotWithShape="0">
                    <a:srgbClr val="C0C0C0">
                      <a:alpha val="75000"/>
                    </a:srgbClr>
                  </a:outerShdw>
                </a:effectLst>
                <a:latin typeface="隶书"/>
              </a:rPr>
              <a:t>陋</a:t>
            </a:r>
          </a:p>
          <a:p>
            <a:pPr algn="ctr"/>
            <a:r>
              <a:rPr lang="zh-CN" altLang="en-US" sz="3600" kern="10">
                <a:ln w="9525">
                  <a:noFill/>
                  <a:round/>
                  <a:headEnd/>
                  <a:tailEnd/>
                </a:ln>
                <a:gradFill rotWithShape="1">
                  <a:gsLst>
                    <a:gs pos="0">
                      <a:srgbClr val="FFFF00"/>
                    </a:gs>
                    <a:gs pos="100000">
                      <a:srgbClr val="FF9933"/>
                    </a:gs>
                  </a:gsLst>
                  <a:path path="rect">
                    <a:fillToRect r="100000" b="100000"/>
                  </a:path>
                </a:gradFill>
                <a:effectLst>
                  <a:outerShdw dist="35921" dir="2700000" algn="ctr" rotWithShape="0">
                    <a:srgbClr val="C0C0C0">
                      <a:alpha val="75000"/>
                    </a:srgbClr>
                  </a:outerShdw>
                </a:effectLst>
                <a:latin typeface="隶书"/>
              </a:rPr>
              <a:t>室</a:t>
            </a:r>
          </a:p>
          <a:p>
            <a:pPr algn="ctr"/>
            <a:r>
              <a:rPr lang="zh-CN" altLang="en-US" sz="3600" kern="10">
                <a:ln w="9525">
                  <a:noFill/>
                  <a:round/>
                  <a:headEnd/>
                  <a:tailEnd/>
                </a:ln>
                <a:gradFill rotWithShape="1">
                  <a:gsLst>
                    <a:gs pos="0">
                      <a:srgbClr val="FFFF00"/>
                    </a:gs>
                    <a:gs pos="100000">
                      <a:srgbClr val="FF9933"/>
                    </a:gs>
                  </a:gsLst>
                  <a:path path="rect">
                    <a:fillToRect r="100000" b="100000"/>
                  </a:path>
                </a:gradFill>
                <a:effectLst>
                  <a:outerShdw dist="35921" dir="2700000" algn="ctr" rotWithShape="0">
                    <a:srgbClr val="C0C0C0">
                      <a:alpha val="75000"/>
                    </a:srgbClr>
                  </a:outerShdw>
                </a:effectLst>
                <a:latin typeface="隶书"/>
              </a:rPr>
              <a:t>铭</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3" descr="002b"/>
          <p:cNvPicPr>
            <a:picLocks noChangeAspect="1" noChangeArrowheads="1"/>
          </p:cNvPicPr>
          <p:nvPr/>
        </p:nvPicPr>
        <p:blipFill>
          <a:blip r:embed="rId2"/>
          <a:srcRect/>
          <a:stretch>
            <a:fillRect/>
          </a:stretch>
        </p:blipFill>
        <p:spPr bwMode="auto">
          <a:xfrm rot="-5400000">
            <a:off x="9388475" y="207963"/>
            <a:ext cx="760413" cy="865187"/>
          </a:xfrm>
          <a:prstGeom prst="rect">
            <a:avLst/>
          </a:prstGeom>
          <a:noFill/>
          <a:ln w="9525">
            <a:noFill/>
            <a:miter lim="800000"/>
            <a:headEnd/>
            <a:tailEnd/>
          </a:ln>
        </p:spPr>
      </p:pic>
      <p:sp>
        <p:nvSpPr>
          <p:cNvPr id="20482" name="Text Box 4"/>
          <p:cNvSpPr txBox="1">
            <a:spLocks noChangeArrowheads="1"/>
          </p:cNvSpPr>
          <p:nvPr/>
        </p:nvSpPr>
        <p:spPr bwMode="auto">
          <a:xfrm>
            <a:off x="4943475" y="3500438"/>
            <a:ext cx="2108200" cy="366712"/>
          </a:xfrm>
          <a:prstGeom prst="rect">
            <a:avLst/>
          </a:prstGeom>
          <a:noFill/>
          <a:ln w="9525">
            <a:noFill/>
            <a:miter lim="800000"/>
            <a:headEnd/>
            <a:tailEnd/>
          </a:ln>
        </p:spPr>
        <p:txBody>
          <a:bodyPr>
            <a:spAutoFit/>
          </a:bodyPr>
          <a:lstStyle/>
          <a:p>
            <a:pPr algn="ctr"/>
            <a:endParaRPr lang="zh-CN" altLang="zh-CN" b="1">
              <a:ea typeface="幼圆" pitchFamily="49" charset="-122"/>
            </a:endParaRPr>
          </a:p>
        </p:txBody>
      </p:sp>
      <p:sp>
        <p:nvSpPr>
          <p:cNvPr id="20483" name="Text Box 7"/>
          <p:cNvSpPr txBox="1">
            <a:spLocks noChangeArrowheads="1"/>
          </p:cNvSpPr>
          <p:nvPr/>
        </p:nvSpPr>
        <p:spPr bwMode="auto">
          <a:xfrm>
            <a:off x="1514475" y="1760538"/>
            <a:ext cx="8964613" cy="1739900"/>
          </a:xfrm>
          <a:prstGeom prst="rect">
            <a:avLst/>
          </a:prstGeom>
          <a:noFill/>
          <a:ln w="9525">
            <a:noFill/>
            <a:miter lim="800000"/>
            <a:headEnd/>
            <a:tailEnd/>
          </a:ln>
        </p:spPr>
        <p:txBody>
          <a:bodyPr>
            <a:spAutoFit/>
          </a:bodyPr>
          <a:lstStyle/>
          <a:p>
            <a:pPr algn="just">
              <a:spcBef>
                <a:spcPct val="50000"/>
              </a:spcBef>
            </a:pPr>
            <a:r>
              <a:rPr lang="en-US" altLang="zh-CN" sz="3600" b="1">
                <a:solidFill>
                  <a:srgbClr val="0000FF"/>
                </a:solidFill>
                <a:ea typeface="幼圆" pitchFamily="49" charset="-122"/>
              </a:rPr>
              <a:t>       </a:t>
            </a:r>
            <a:r>
              <a:rPr lang="zh-CN" altLang="zh-CN" sz="3600" b="1">
                <a:solidFill>
                  <a:srgbClr val="0000FF"/>
                </a:solidFill>
                <a:ea typeface="幼圆" pitchFamily="49" charset="-122"/>
              </a:rPr>
              <a:t>让我们化身为陋室的主人，</a:t>
            </a:r>
            <a:r>
              <a:rPr lang="zh-CN" altLang="en-US" sz="3600" b="1">
                <a:solidFill>
                  <a:srgbClr val="0000FF"/>
                </a:solidFill>
                <a:ea typeface="幼圆" pitchFamily="49" charset="-122"/>
              </a:rPr>
              <a:t>描绘一下室外景、室中人、室内事的画面并赏读。</a:t>
            </a:r>
            <a:endParaRPr lang="zh-CN" altLang="zh-CN" sz="3600" b="1">
              <a:solidFill>
                <a:srgbClr val="0000FF"/>
              </a:solidFill>
              <a:ea typeface="幼圆" pitchFamily="49" charset="-122"/>
            </a:endParaRPr>
          </a:p>
          <a:p>
            <a:pPr algn="ctr"/>
            <a:endParaRPr lang="en-US" altLang="zh-CN" sz="3600" b="1">
              <a:solidFill>
                <a:srgbClr val="0000FF"/>
              </a:solidFill>
              <a:ea typeface="幼圆" pitchFamily="49" charset="-122"/>
            </a:endParaRPr>
          </a:p>
        </p:txBody>
      </p:sp>
      <p:sp>
        <p:nvSpPr>
          <p:cNvPr id="20484" name="文本框 1"/>
          <p:cNvSpPr txBox="1">
            <a:spLocks noChangeArrowheads="1"/>
          </p:cNvSpPr>
          <p:nvPr/>
        </p:nvSpPr>
        <p:spPr bwMode="auto">
          <a:xfrm>
            <a:off x="4419600" y="0"/>
            <a:ext cx="4533900" cy="885825"/>
          </a:xfrm>
          <a:prstGeom prst="rect">
            <a:avLst/>
          </a:prstGeom>
          <a:noFill/>
          <a:ln w="9525">
            <a:noFill/>
            <a:miter lim="800000"/>
            <a:headEnd/>
            <a:tailEnd/>
          </a:ln>
        </p:spPr>
        <p:txBody>
          <a:bodyPr>
            <a:spAutoFit/>
          </a:bodyPr>
          <a:lstStyle/>
          <a:p>
            <a:pPr>
              <a:lnSpc>
                <a:spcPct val="130000"/>
              </a:lnSpc>
            </a:pPr>
            <a:r>
              <a:rPr lang="zh-CN" altLang="en-US" sz="4400" b="1">
                <a:solidFill>
                  <a:srgbClr val="FF0000"/>
                </a:solidFill>
                <a:ea typeface="微软雅黑" pitchFamily="34" charset="-122"/>
              </a:rPr>
              <a:t>引导探究</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3" descr="002b"/>
          <p:cNvPicPr>
            <a:picLocks noChangeAspect="1" noChangeArrowheads="1"/>
          </p:cNvPicPr>
          <p:nvPr/>
        </p:nvPicPr>
        <p:blipFill>
          <a:blip r:embed="rId2"/>
          <a:srcRect/>
          <a:stretch>
            <a:fillRect/>
          </a:stretch>
        </p:blipFill>
        <p:spPr bwMode="auto">
          <a:xfrm rot="-5400000">
            <a:off x="9388475" y="207963"/>
            <a:ext cx="760413" cy="865187"/>
          </a:xfrm>
          <a:prstGeom prst="rect">
            <a:avLst/>
          </a:prstGeom>
          <a:noFill/>
          <a:ln w="9525">
            <a:noFill/>
            <a:miter lim="800000"/>
            <a:headEnd/>
            <a:tailEnd/>
          </a:ln>
        </p:spPr>
      </p:pic>
      <p:sp>
        <p:nvSpPr>
          <p:cNvPr id="21506" name="Text Box 4"/>
          <p:cNvSpPr txBox="1">
            <a:spLocks noChangeArrowheads="1"/>
          </p:cNvSpPr>
          <p:nvPr/>
        </p:nvSpPr>
        <p:spPr bwMode="auto">
          <a:xfrm>
            <a:off x="4943475" y="3500438"/>
            <a:ext cx="2108200" cy="366712"/>
          </a:xfrm>
          <a:prstGeom prst="rect">
            <a:avLst/>
          </a:prstGeom>
          <a:noFill/>
          <a:ln w="9525">
            <a:noFill/>
            <a:miter lim="800000"/>
            <a:headEnd/>
            <a:tailEnd/>
          </a:ln>
        </p:spPr>
        <p:txBody>
          <a:bodyPr>
            <a:spAutoFit/>
          </a:bodyPr>
          <a:lstStyle/>
          <a:p>
            <a:pPr algn="ctr"/>
            <a:endParaRPr lang="zh-CN" altLang="zh-CN" b="1">
              <a:ea typeface="幼圆" pitchFamily="49" charset="-122"/>
            </a:endParaRPr>
          </a:p>
        </p:txBody>
      </p:sp>
      <p:sp>
        <p:nvSpPr>
          <p:cNvPr id="21507" name="Text Box 5"/>
          <p:cNvSpPr txBox="1">
            <a:spLocks noChangeArrowheads="1"/>
          </p:cNvSpPr>
          <p:nvPr/>
        </p:nvSpPr>
        <p:spPr bwMode="auto">
          <a:xfrm>
            <a:off x="1906588" y="2247900"/>
            <a:ext cx="8748712" cy="701675"/>
          </a:xfrm>
          <a:prstGeom prst="rect">
            <a:avLst/>
          </a:prstGeom>
          <a:noFill/>
          <a:ln w="9525">
            <a:noFill/>
            <a:miter lim="800000"/>
            <a:headEnd/>
            <a:tailEnd/>
          </a:ln>
        </p:spPr>
        <p:txBody>
          <a:bodyPr>
            <a:spAutoFit/>
          </a:bodyPr>
          <a:lstStyle/>
          <a:p>
            <a:r>
              <a:rPr kumimoji="1" lang="en-US" altLang="zh-CN" sz="4000" b="1">
                <a:solidFill>
                  <a:srgbClr val="0000FF"/>
                </a:solidFill>
                <a:ea typeface="幼圆" pitchFamily="49" charset="-122"/>
              </a:rPr>
              <a:t>       </a:t>
            </a:r>
            <a:endParaRPr lang="en-US" altLang="zh-CN" sz="3600" b="1">
              <a:ea typeface="幼圆" pitchFamily="49" charset="-122"/>
            </a:endParaRPr>
          </a:p>
        </p:txBody>
      </p:sp>
      <p:sp>
        <p:nvSpPr>
          <p:cNvPr id="21508" name="Text Box 7"/>
          <p:cNvSpPr txBox="1">
            <a:spLocks noChangeArrowheads="1"/>
          </p:cNvSpPr>
          <p:nvPr/>
        </p:nvSpPr>
        <p:spPr bwMode="auto">
          <a:xfrm>
            <a:off x="1123950" y="2020888"/>
            <a:ext cx="2616200" cy="2554287"/>
          </a:xfrm>
          <a:prstGeom prst="rect">
            <a:avLst/>
          </a:prstGeom>
          <a:noFill/>
          <a:ln w="9525">
            <a:noFill/>
            <a:miter lim="800000"/>
            <a:headEnd/>
            <a:tailEnd/>
          </a:ln>
        </p:spPr>
        <p:txBody>
          <a:bodyPr>
            <a:spAutoFit/>
          </a:bodyPr>
          <a:lstStyle/>
          <a:p>
            <a:pPr algn="just">
              <a:spcBef>
                <a:spcPct val="50000"/>
              </a:spcBef>
            </a:pPr>
            <a:r>
              <a:rPr lang="zh-CN" altLang="en-US" sz="4000" b="1">
                <a:solidFill>
                  <a:srgbClr val="0000FF"/>
                </a:solidFill>
                <a:ea typeface="幼圆" pitchFamily="49" charset="-122"/>
              </a:rPr>
              <a:t>室外景：</a:t>
            </a:r>
            <a:endParaRPr lang="en-US" altLang="zh-CN" sz="4000" b="1">
              <a:solidFill>
                <a:srgbClr val="0000FF"/>
              </a:solidFill>
              <a:ea typeface="幼圆" pitchFamily="49" charset="-122"/>
            </a:endParaRPr>
          </a:p>
          <a:p>
            <a:pPr algn="just">
              <a:spcBef>
                <a:spcPct val="50000"/>
              </a:spcBef>
            </a:pPr>
            <a:r>
              <a:rPr lang="zh-CN" altLang="en-US" sz="4000" b="1">
                <a:solidFill>
                  <a:srgbClr val="0000FF"/>
                </a:solidFill>
                <a:ea typeface="幼圆" pitchFamily="49" charset="-122"/>
              </a:rPr>
              <a:t>室中人：</a:t>
            </a:r>
            <a:endParaRPr lang="en-US" altLang="zh-CN" sz="4000" b="1">
              <a:solidFill>
                <a:srgbClr val="0000FF"/>
              </a:solidFill>
              <a:ea typeface="幼圆" pitchFamily="49" charset="-122"/>
            </a:endParaRPr>
          </a:p>
          <a:p>
            <a:pPr algn="just">
              <a:spcBef>
                <a:spcPct val="50000"/>
              </a:spcBef>
            </a:pPr>
            <a:r>
              <a:rPr lang="zh-CN" altLang="en-US" sz="4000" b="1">
                <a:solidFill>
                  <a:srgbClr val="0000FF"/>
                </a:solidFill>
                <a:ea typeface="幼圆" pitchFamily="49" charset="-122"/>
              </a:rPr>
              <a:t>室内事：</a:t>
            </a:r>
            <a:endParaRPr lang="en-US" altLang="zh-CN" sz="4000" b="1">
              <a:solidFill>
                <a:srgbClr val="0000FF"/>
              </a:solidFill>
              <a:ea typeface="幼圆" pitchFamily="49" charset="-122"/>
            </a:endParaRPr>
          </a:p>
        </p:txBody>
      </p:sp>
      <p:sp>
        <p:nvSpPr>
          <p:cNvPr id="21509" name="AutoShape 9"/>
          <p:cNvSpPr>
            <a:spLocks noChangeArrowheads="1"/>
          </p:cNvSpPr>
          <p:nvPr/>
        </p:nvSpPr>
        <p:spPr bwMode="auto">
          <a:xfrm>
            <a:off x="1506538" y="111125"/>
            <a:ext cx="5545137" cy="1295400"/>
          </a:xfrm>
          <a:prstGeom prst="horizontalScroll">
            <a:avLst>
              <a:gd name="adj" fmla="val 12500"/>
            </a:avLst>
          </a:prstGeom>
          <a:solidFill>
            <a:schemeClr val="bg1"/>
          </a:solidFill>
          <a:ln w="9525">
            <a:solidFill>
              <a:schemeClr val="accent1"/>
            </a:solidFill>
            <a:round/>
            <a:headEnd/>
            <a:tailEnd/>
          </a:ln>
        </p:spPr>
        <p:txBody>
          <a:bodyPr wrap="none" anchor="ctr"/>
          <a:lstStyle/>
          <a:p>
            <a:pPr algn="ctr"/>
            <a:r>
              <a:rPr lang="zh-CN" altLang="en-US" sz="4000" b="1">
                <a:solidFill>
                  <a:srgbClr val="FF3300"/>
                </a:solidFill>
                <a:ea typeface="幼圆" pitchFamily="49" charset="-122"/>
              </a:rPr>
              <a:t>二赏读，享受其画面美</a:t>
            </a:r>
          </a:p>
        </p:txBody>
      </p:sp>
      <p:sp>
        <p:nvSpPr>
          <p:cNvPr id="2" name="文本框 1"/>
          <p:cNvSpPr txBox="1">
            <a:spLocks noChangeArrowheads="1"/>
          </p:cNvSpPr>
          <p:nvPr/>
        </p:nvSpPr>
        <p:spPr bwMode="auto">
          <a:xfrm>
            <a:off x="3440113" y="2151063"/>
            <a:ext cx="6105525" cy="525462"/>
          </a:xfrm>
          <a:prstGeom prst="rect">
            <a:avLst/>
          </a:prstGeom>
          <a:noFill/>
          <a:ln w="9525">
            <a:noFill/>
            <a:miter lim="800000"/>
            <a:headEnd/>
            <a:tailEnd/>
          </a:ln>
        </p:spPr>
        <p:txBody>
          <a:bodyPr>
            <a:spAutoFit/>
          </a:bodyPr>
          <a:lstStyle/>
          <a:p>
            <a:pPr>
              <a:lnSpc>
                <a:spcPct val="130000"/>
              </a:lnSpc>
            </a:pPr>
            <a:r>
              <a:rPr lang="zh-CN" altLang="en-US" sz="2400">
                <a:solidFill>
                  <a:srgbClr val="FF0000"/>
                </a:solidFill>
                <a:ea typeface="微软雅黑" pitchFamily="34" charset="-122"/>
              </a:rPr>
              <a:t>苔痕上阶绿，草色入帘青。</a:t>
            </a:r>
            <a:endParaRPr lang="en-US" altLang="zh-CN" sz="2400">
              <a:solidFill>
                <a:srgbClr val="FF0000"/>
              </a:solidFill>
              <a:ea typeface="微软雅黑" pitchFamily="34" charset="-122"/>
            </a:endParaRPr>
          </a:p>
        </p:txBody>
      </p:sp>
      <p:sp>
        <p:nvSpPr>
          <p:cNvPr id="9" name="文本框 8"/>
          <p:cNvSpPr txBox="1">
            <a:spLocks noChangeArrowheads="1"/>
          </p:cNvSpPr>
          <p:nvPr/>
        </p:nvSpPr>
        <p:spPr bwMode="auto">
          <a:xfrm>
            <a:off x="3230563" y="3087688"/>
            <a:ext cx="6105525" cy="573087"/>
          </a:xfrm>
          <a:prstGeom prst="rect">
            <a:avLst/>
          </a:prstGeom>
          <a:noFill/>
          <a:ln w="9525">
            <a:noFill/>
            <a:miter lim="800000"/>
            <a:headEnd/>
            <a:tailEnd/>
          </a:ln>
        </p:spPr>
        <p:txBody>
          <a:bodyPr>
            <a:spAutoFit/>
          </a:bodyPr>
          <a:lstStyle/>
          <a:p>
            <a:pPr>
              <a:lnSpc>
                <a:spcPct val="130000"/>
              </a:lnSpc>
            </a:pPr>
            <a:r>
              <a:rPr lang="zh-CN" altLang="en-US" sz="2400">
                <a:solidFill>
                  <a:srgbClr val="FF0000"/>
                </a:solidFill>
                <a:ea typeface="微软雅黑" pitchFamily="34" charset="-122"/>
              </a:rPr>
              <a:t>谈笑有鸿儒，往来无白丁。</a:t>
            </a:r>
            <a:endParaRPr lang="en-US" altLang="zh-CN" sz="2400">
              <a:solidFill>
                <a:srgbClr val="FF0000"/>
              </a:solidFill>
              <a:ea typeface="微软雅黑" pitchFamily="34" charset="-122"/>
            </a:endParaRPr>
          </a:p>
        </p:txBody>
      </p:sp>
      <p:sp>
        <p:nvSpPr>
          <p:cNvPr id="10" name="文本框 9"/>
          <p:cNvSpPr txBox="1">
            <a:spLocks noChangeArrowheads="1"/>
          </p:cNvSpPr>
          <p:nvPr/>
        </p:nvSpPr>
        <p:spPr bwMode="auto">
          <a:xfrm>
            <a:off x="3181350" y="4041775"/>
            <a:ext cx="6105525" cy="1004888"/>
          </a:xfrm>
          <a:prstGeom prst="rect">
            <a:avLst/>
          </a:prstGeom>
          <a:noFill/>
          <a:ln w="9525">
            <a:noFill/>
            <a:miter lim="800000"/>
            <a:headEnd/>
            <a:tailEnd/>
          </a:ln>
        </p:spPr>
        <p:txBody>
          <a:bodyPr>
            <a:spAutoFit/>
          </a:bodyPr>
          <a:lstStyle/>
          <a:p>
            <a:pPr>
              <a:lnSpc>
                <a:spcPct val="130000"/>
              </a:lnSpc>
            </a:pPr>
            <a:r>
              <a:rPr lang="zh-CN" altLang="en-US" sz="2400">
                <a:solidFill>
                  <a:srgbClr val="FF0000"/>
                </a:solidFill>
                <a:ea typeface="微软雅黑" pitchFamily="34" charset="-122"/>
              </a:rPr>
              <a:t>可以调素琴，阅金经。无丝竹之乱耳，无案牍之劳形。</a:t>
            </a:r>
          </a:p>
        </p:txBody>
      </p:sp>
      <p:sp>
        <p:nvSpPr>
          <p:cNvPr id="3" name="文本框 2"/>
          <p:cNvSpPr txBox="1">
            <a:spLocks noChangeArrowheads="1"/>
          </p:cNvSpPr>
          <p:nvPr/>
        </p:nvSpPr>
        <p:spPr bwMode="auto">
          <a:xfrm>
            <a:off x="1655763" y="5422900"/>
            <a:ext cx="7829550" cy="812800"/>
          </a:xfrm>
          <a:prstGeom prst="rect">
            <a:avLst/>
          </a:prstGeom>
          <a:noFill/>
          <a:ln w="9525">
            <a:noFill/>
            <a:miter lim="800000"/>
            <a:headEnd/>
            <a:tailEnd/>
          </a:ln>
        </p:spPr>
        <p:txBody>
          <a:bodyPr>
            <a:spAutoFit/>
          </a:bodyPr>
          <a:lstStyle/>
          <a:p>
            <a:pPr>
              <a:lnSpc>
                <a:spcPct val="130000"/>
              </a:lnSpc>
            </a:pPr>
            <a:r>
              <a:rPr lang="zh-CN" altLang="en-US" sz="3600" b="1">
                <a:solidFill>
                  <a:srgbClr val="FF0000"/>
                </a:solidFill>
                <a:ea typeface="微软雅黑" pitchFamily="34" charset="-122"/>
              </a:rPr>
              <a:t>文章主旨：斯是陋室，惟吾德馨。</a:t>
            </a:r>
          </a:p>
        </p:txBody>
      </p:sp>
      <p:sp>
        <p:nvSpPr>
          <p:cNvPr id="4" name="文本框 3"/>
          <p:cNvSpPr txBox="1">
            <a:spLocks noChangeArrowheads="1"/>
          </p:cNvSpPr>
          <p:nvPr/>
        </p:nvSpPr>
        <p:spPr bwMode="auto">
          <a:xfrm>
            <a:off x="7269163" y="2109788"/>
            <a:ext cx="2701925" cy="598487"/>
          </a:xfrm>
          <a:prstGeom prst="rect">
            <a:avLst/>
          </a:prstGeom>
          <a:noFill/>
          <a:ln w="9525">
            <a:noFill/>
            <a:miter lim="800000"/>
            <a:headEnd/>
            <a:tailEnd/>
          </a:ln>
        </p:spPr>
        <p:txBody>
          <a:bodyPr>
            <a:spAutoFit/>
          </a:bodyPr>
          <a:lstStyle/>
          <a:p>
            <a:pPr>
              <a:lnSpc>
                <a:spcPct val="130000"/>
              </a:lnSpc>
            </a:pPr>
            <a:r>
              <a:rPr lang="zh-CN" altLang="en-US" sz="2800" b="1">
                <a:solidFill>
                  <a:srgbClr val="000000"/>
                </a:solidFill>
                <a:ea typeface="微软雅黑" pitchFamily="34" charset="-122"/>
              </a:rPr>
              <a:t>环境幽雅</a:t>
            </a:r>
          </a:p>
        </p:txBody>
      </p:sp>
      <p:sp>
        <p:nvSpPr>
          <p:cNvPr id="5" name="文本框 4"/>
          <p:cNvSpPr txBox="1">
            <a:spLocks noChangeArrowheads="1"/>
          </p:cNvSpPr>
          <p:nvPr/>
        </p:nvSpPr>
        <p:spPr bwMode="auto">
          <a:xfrm>
            <a:off x="7307263" y="3030538"/>
            <a:ext cx="2082800" cy="596900"/>
          </a:xfrm>
          <a:prstGeom prst="rect">
            <a:avLst/>
          </a:prstGeom>
          <a:noFill/>
          <a:ln w="9525">
            <a:noFill/>
            <a:miter lim="800000"/>
            <a:headEnd/>
            <a:tailEnd/>
          </a:ln>
        </p:spPr>
        <p:txBody>
          <a:bodyPr>
            <a:spAutoFit/>
          </a:bodyPr>
          <a:lstStyle/>
          <a:p>
            <a:pPr>
              <a:lnSpc>
                <a:spcPct val="130000"/>
              </a:lnSpc>
            </a:pPr>
            <a:r>
              <a:rPr lang="zh-CN" altLang="en-US" sz="2800" b="1">
                <a:solidFill>
                  <a:srgbClr val="000000"/>
                </a:solidFill>
                <a:ea typeface="微软雅黑" pitchFamily="34" charset="-122"/>
              </a:rPr>
              <a:t>交友高雅</a:t>
            </a:r>
          </a:p>
        </p:txBody>
      </p:sp>
      <p:sp>
        <p:nvSpPr>
          <p:cNvPr id="6" name="文本框 5"/>
          <p:cNvSpPr txBox="1">
            <a:spLocks noChangeArrowheads="1"/>
          </p:cNvSpPr>
          <p:nvPr/>
        </p:nvSpPr>
        <p:spPr bwMode="auto">
          <a:xfrm>
            <a:off x="5143500" y="4476750"/>
            <a:ext cx="1708150" cy="596900"/>
          </a:xfrm>
          <a:prstGeom prst="rect">
            <a:avLst/>
          </a:prstGeom>
          <a:noFill/>
          <a:ln w="9525">
            <a:noFill/>
            <a:miter lim="800000"/>
            <a:headEnd/>
            <a:tailEnd/>
          </a:ln>
        </p:spPr>
        <p:txBody>
          <a:bodyPr>
            <a:spAutoFit/>
          </a:bodyPr>
          <a:lstStyle/>
          <a:p>
            <a:pPr>
              <a:lnSpc>
                <a:spcPct val="130000"/>
              </a:lnSpc>
            </a:pPr>
            <a:r>
              <a:rPr lang="zh-CN" altLang="en-US" sz="2800" b="1">
                <a:solidFill>
                  <a:srgbClr val="000000"/>
                </a:solidFill>
                <a:ea typeface="微软雅黑" pitchFamily="34" charset="-122"/>
              </a:rPr>
              <a:t>情趣清雅</a:t>
            </a:r>
          </a:p>
        </p:txBody>
      </p:sp>
      <p:sp>
        <p:nvSpPr>
          <p:cNvPr id="7" name="文本框 6"/>
          <p:cNvSpPr txBox="1">
            <a:spLocks noChangeArrowheads="1"/>
          </p:cNvSpPr>
          <p:nvPr/>
        </p:nvSpPr>
        <p:spPr bwMode="auto">
          <a:xfrm>
            <a:off x="9634538" y="2174875"/>
            <a:ext cx="2162175" cy="2973388"/>
          </a:xfrm>
          <a:prstGeom prst="rect">
            <a:avLst/>
          </a:prstGeom>
          <a:noFill/>
          <a:ln w="9525">
            <a:noFill/>
            <a:miter lim="800000"/>
            <a:headEnd/>
            <a:tailEnd/>
          </a:ln>
        </p:spPr>
        <p:txBody>
          <a:bodyPr>
            <a:spAutoFit/>
          </a:bodyPr>
          <a:lstStyle/>
          <a:p>
            <a:pPr>
              <a:lnSpc>
                <a:spcPct val="130000"/>
              </a:lnSpc>
            </a:pPr>
            <a:r>
              <a:rPr lang="zh-CN" altLang="en-US" sz="3600" b="1">
                <a:solidFill>
                  <a:srgbClr val="FF0000"/>
                </a:solidFill>
                <a:ea typeface="微软雅黑" pitchFamily="34" charset="-122"/>
              </a:rPr>
              <a:t>安贫乐道</a:t>
            </a:r>
            <a:endParaRPr lang="en-US" altLang="zh-CN" sz="3600" b="1">
              <a:solidFill>
                <a:srgbClr val="FF0000"/>
              </a:solidFill>
              <a:ea typeface="微软雅黑" pitchFamily="34" charset="-122"/>
            </a:endParaRPr>
          </a:p>
          <a:p>
            <a:pPr>
              <a:lnSpc>
                <a:spcPct val="130000"/>
              </a:lnSpc>
            </a:pPr>
            <a:endParaRPr lang="en-US" altLang="zh-CN" sz="3600" b="1">
              <a:solidFill>
                <a:srgbClr val="FF0000"/>
              </a:solidFill>
              <a:ea typeface="微软雅黑" pitchFamily="34" charset="-122"/>
            </a:endParaRPr>
          </a:p>
          <a:p>
            <a:pPr>
              <a:lnSpc>
                <a:spcPct val="130000"/>
              </a:lnSpc>
            </a:pPr>
            <a:endParaRPr lang="en-US" altLang="zh-CN" sz="3600" b="1">
              <a:solidFill>
                <a:srgbClr val="FF0000"/>
              </a:solidFill>
              <a:ea typeface="微软雅黑" pitchFamily="34" charset="-122"/>
            </a:endParaRPr>
          </a:p>
          <a:p>
            <a:pPr>
              <a:lnSpc>
                <a:spcPct val="130000"/>
              </a:lnSpc>
            </a:pPr>
            <a:r>
              <a:rPr lang="zh-CN" altLang="en-US" sz="3600" b="1">
                <a:solidFill>
                  <a:srgbClr val="FF0000"/>
                </a:solidFill>
                <a:ea typeface="微软雅黑" pitchFamily="34" charset="-122"/>
              </a:rPr>
              <a:t>高洁傲岸</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anim calcmode="lin" valueType="num">
                                      <p:cBhvr>
                                        <p:cTn id="50" dur="1000" fill="hold"/>
                                        <p:tgtEl>
                                          <p:spTgt spid="3"/>
                                        </p:tgtEl>
                                        <p:attrNameLst>
                                          <p:attrName>ppt_x</p:attrName>
                                        </p:attrNameLst>
                                      </p:cBhvr>
                                      <p:tavLst>
                                        <p:tav tm="0">
                                          <p:val>
                                            <p:strVal val="#ppt_x"/>
                                          </p:val>
                                        </p:tav>
                                        <p:tav tm="100000">
                                          <p:val>
                                            <p:strVal val="#ppt_x"/>
                                          </p:val>
                                        </p:tav>
                                      </p:tavLst>
                                    </p:anim>
                                    <p:anim calcmode="lin" valueType="num">
                                      <p:cBhvr>
                                        <p:cTn id="5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1000"/>
                                        <p:tgtEl>
                                          <p:spTgt spid="7"/>
                                        </p:tgtEl>
                                      </p:cBhvr>
                                    </p:animEffect>
                                    <p:anim calcmode="lin" valueType="num">
                                      <p:cBhvr>
                                        <p:cTn id="57" dur="1000" fill="hold"/>
                                        <p:tgtEl>
                                          <p:spTgt spid="7"/>
                                        </p:tgtEl>
                                        <p:attrNameLst>
                                          <p:attrName>ppt_x</p:attrName>
                                        </p:attrNameLst>
                                      </p:cBhvr>
                                      <p:tavLst>
                                        <p:tav tm="0">
                                          <p:val>
                                            <p:strVal val="#ppt_x"/>
                                          </p:val>
                                        </p:tav>
                                        <p:tav tm="100000">
                                          <p:val>
                                            <p:strVal val="#ppt_x"/>
                                          </p:val>
                                        </p:tav>
                                      </p:tavLst>
                                    </p:anim>
                                    <p:anim calcmode="lin" valueType="num">
                                      <p:cBhvr>
                                        <p:cTn id="5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3" grpId="0"/>
      <p:bldP spid="4" grpId="0"/>
      <p:bldP spid="5" grpId="0"/>
      <p:bldP spid="6" grpId="0"/>
      <p:bldP spid="7" grpId="0"/>
    </p:bldLst>
  </p:timing>
</p:sld>
</file>

<file path=ppt/theme/theme1.xml><?xml version="1.0" encoding="utf-8"?>
<a:theme xmlns:a="http://schemas.openxmlformats.org/drawingml/2006/main" name="A000120140530A99PPBG">
  <a:themeElements>
    <a:clrScheme name="自定义 385">
      <a:dk1>
        <a:srgbClr val="5F5F5F"/>
      </a:dk1>
      <a:lt1>
        <a:srgbClr val="FFFFFF"/>
      </a:lt1>
      <a:dk2>
        <a:srgbClr val="5F5F5F"/>
      </a:dk2>
      <a:lt2>
        <a:srgbClr val="FFFFFF"/>
      </a:lt2>
      <a:accent1>
        <a:srgbClr val="A9250F"/>
      </a:accent1>
      <a:accent2>
        <a:srgbClr val="FB4E3F"/>
      </a:accent2>
      <a:accent3>
        <a:srgbClr val="FC8492"/>
      </a:accent3>
      <a:accent4>
        <a:srgbClr val="FAB480"/>
      </a:accent4>
      <a:accent5>
        <a:srgbClr val="84ADE4"/>
      </a:accent5>
      <a:accent6>
        <a:srgbClr val="FFC000"/>
      </a:accent6>
      <a:hlink>
        <a:srgbClr val="00B0F0"/>
      </a:hlink>
      <a:folHlink>
        <a:srgbClr val="AFB2B4"/>
      </a:folHlink>
    </a:clrScheme>
    <a:fontScheme name="自定义 7">
      <a:majorFont>
        <a:latin typeface="Arial"/>
        <a:ea typeface="微软雅黑"/>
        <a:cs typeface=""/>
      </a:majorFont>
      <a:minorFont>
        <a:latin typeface="Arial"/>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A000120150306A03KPBG</Template>
  <TotalTime>75</TotalTime>
  <Words>922</Words>
  <PresentationFormat>自定义</PresentationFormat>
  <Paragraphs>69</Paragraphs>
  <Slides>13</Slides>
  <Notes>0</Notes>
  <HiddenSlides>0</HiddenSlides>
  <MMClips>0</MMClips>
  <ScaleCrop>false</ScaleCrop>
  <HeadingPairs>
    <vt:vector size="6" baseType="variant">
      <vt:variant>
        <vt:lpstr>已用的字体</vt:lpstr>
      </vt:variant>
      <vt:variant>
        <vt:i4>10</vt:i4>
      </vt:variant>
      <vt:variant>
        <vt:lpstr>演示文稿设计模板</vt:lpstr>
      </vt:variant>
      <vt:variant>
        <vt:i4>3</vt:i4>
      </vt:variant>
      <vt:variant>
        <vt:lpstr>幻灯片标题</vt:lpstr>
      </vt:variant>
      <vt:variant>
        <vt:i4>13</vt:i4>
      </vt:variant>
    </vt:vector>
  </HeadingPairs>
  <TitlesOfParts>
    <vt:vector size="26" baseType="lpstr">
      <vt:lpstr>Arial</vt:lpstr>
      <vt:lpstr>幼圆</vt:lpstr>
      <vt:lpstr>微软雅黑</vt:lpstr>
      <vt:lpstr>Wingdings 2</vt:lpstr>
      <vt:lpstr>Calibri</vt:lpstr>
      <vt:lpstr>宋体</vt:lpstr>
      <vt:lpstr>楷体_GB2312</vt:lpstr>
      <vt:lpstr>Times New Roman</vt:lpstr>
      <vt:lpstr>黑体</vt:lpstr>
      <vt:lpstr>华文新魏</vt:lpstr>
      <vt:lpstr>A000120140530A99PPBG</vt:lpstr>
      <vt:lpstr>A000120140530A99PPBG</vt:lpstr>
      <vt:lpstr>A000120140530A99PPBG</vt:lpstr>
      <vt:lpstr>课题导入</vt:lpstr>
      <vt:lpstr>陋室铭</vt:lpstr>
      <vt:lpstr>幻灯片 3</vt:lpstr>
      <vt:lpstr> 独立自学</vt:lpstr>
      <vt:lpstr>幻灯片 5</vt:lpstr>
      <vt:lpstr>幻灯片 6</vt:lpstr>
      <vt:lpstr>幻灯片 7</vt:lpstr>
      <vt:lpstr>幻灯片 8</vt:lpstr>
      <vt:lpstr>幻灯片 9</vt:lpstr>
      <vt:lpstr>幻灯片 10</vt:lpstr>
      <vt:lpstr>幻灯片 11</vt:lpstr>
      <vt:lpstr>幻灯片 12</vt:lpstr>
      <vt:lpstr>当堂诊学</vt:lpstr>
    </vt:vector>
  </TitlesOfParts>
  <Company>Sky123.Org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Microsoft</cp:lastModifiedBy>
  <dcterms:created xsi:type="dcterms:W3CDTF">2015-09-16T07:51:41Z</dcterms:created>
  <dcterms:modified xsi:type="dcterms:W3CDTF">2018-09-23T06:30:43Z</dcterms:modified>
  <cp:category/>
</cp:coreProperties>
</file>