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15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文具的家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办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endParaRPr lang="zh-CN" altLang="zh-CN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包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6405" y="154305"/>
            <a:ext cx="4761865" cy="3333115"/>
          </a:xfrm>
          <a:prstGeom prst="rect">
            <a:avLst/>
          </a:prstGeom>
        </p:spPr>
      </p:pic>
      <p:pic>
        <p:nvPicPr>
          <p:cNvPr id="3" name="图片 2" descr="1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40" y="154305"/>
            <a:ext cx="3870325" cy="5866130"/>
          </a:xfrm>
          <a:prstGeom prst="rect">
            <a:avLst/>
          </a:prstGeom>
        </p:spPr>
      </p:pic>
      <p:pic>
        <p:nvPicPr>
          <p:cNvPr id="4" name="图片 3" descr="KT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879850"/>
            <a:ext cx="1844675" cy="447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720" y="218440"/>
            <a:ext cx="4761865" cy="3333115"/>
          </a:xfrm>
          <a:prstGeom prst="rect">
            <a:avLst/>
          </a:prstGeom>
        </p:spPr>
      </p:pic>
      <p:pic>
        <p:nvPicPr>
          <p:cNvPr id="3" name="图片 2" descr="2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25" y="218440"/>
            <a:ext cx="3782695" cy="5626735"/>
          </a:xfrm>
          <a:prstGeom prst="rect">
            <a:avLst/>
          </a:prstGeom>
        </p:spPr>
      </p:pic>
      <p:pic>
        <p:nvPicPr>
          <p:cNvPr id="4" name="图片 3" descr="KT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370" y="3931285"/>
            <a:ext cx="2234565" cy="360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70510"/>
            <a:ext cx="4761865" cy="3333115"/>
          </a:xfrm>
          <a:prstGeom prst="rect">
            <a:avLst/>
          </a:prstGeom>
        </p:spPr>
      </p:pic>
      <p:pic>
        <p:nvPicPr>
          <p:cNvPr id="3" name="图片 2" descr="3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85" y="170180"/>
            <a:ext cx="3790950" cy="5731510"/>
          </a:xfrm>
          <a:prstGeom prst="rect">
            <a:avLst/>
          </a:prstGeom>
        </p:spPr>
      </p:pic>
      <p:pic>
        <p:nvPicPr>
          <p:cNvPr id="4" name="图片 3" descr="KT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320" y="4020820"/>
            <a:ext cx="2613025" cy="3606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805" y="193040"/>
            <a:ext cx="4761865" cy="3333115"/>
          </a:xfrm>
          <a:prstGeom prst="rect">
            <a:avLst/>
          </a:prstGeom>
        </p:spPr>
      </p:pic>
      <p:pic>
        <p:nvPicPr>
          <p:cNvPr id="3" name="图片 2" descr="4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0" y="412115"/>
            <a:ext cx="3654425" cy="5532120"/>
          </a:xfrm>
          <a:prstGeom prst="rect">
            <a:avLst/>
          </a:prstGeom>
        </p:spPr>
      </p:pic>
      <p:pic>
        <p:nvPicPr>
          <p:cNvPr id="4" name="图片 3" descr="KT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275" y="3969385"/>
            <a:ext cx="2066290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995" y="269875"/>
            <a:ext cx="4761865" cy="3333115"/>
          </a:xfrm>
          <a:prstGeom prst="rect">
            <a:avLst/>
          </a:prstGeom>
        </p:spPr>
      </p:pic>
      <p:pic>
        <p:nvPicPr>
          <p:cNvPr id="3" name="图片 2" descr="5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" y="269875"/>
            <a:ext cx="3723005" cy="5611495"/>
          </a:xfrm>
          <a:prstGeom prst="rect">
            <a:avLst/>
          </a:prstGeom>
        </p:spPr>
      </p:pic>
      <p:pic>
        <p:nvPicPr>
          <p:cNvPr id="4" name="图片 3" descr="KT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570" y="3931285"/>
            <a:ext cx="1910715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030" y="437515"/>
            <a:ext cx="4761865" cy="3333115"/>
          </a:xfrm>
          <a:prstGeom prst="rect">
            <a:avLst/>
          </a:prstGeom>
        </p:spPr>
      </p:pic>
      <p:pic>
        <p:nvPicPr>
          <p:cNvPr id="3" name="图片 2" descr="6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184150"/>
            <a:ext cx="3799205" cy="5635625"/>
          </a:xfrm>
          <a:prstGeom prst="rect">
            <a:avLst/>
          </a:prstGeom>
        </p:spPr>
      </p:pic>
      <p:pic>
        <p:nvPicPr>
          <p:cNvPr id="4" name="图片 3" descr="KT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685" y="4060825"/>
            <a:ext cx="2663190" cy="5156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935" y="412750"/>
            <a:ext cx="4761865" cy="3333115"/>
          </a:xfrm>
          <a:prstGeom prst="rect">
            <a:avLst/>
          </a:prstGeom>
        </p:spPr>
      </p:pic>
      <p:pic>
        <p:nvPicPr>
          <p:cNvPr id="3" name="图片 2" descr="7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" y="269875"/>
            <a:ext cx="3738245" cy="5594350"/>
          </a:xfrm>
          <a:prstGeom prst="rect">
            <a:avLst/>
          </a:prstGeom>
        </p:spPr>
      </p:pic>
      <p:pic>
        <p:nvPicPr>
          <p:cNvPr id="4" name="图片 3" descr="KT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5770" y="4227830"/>
            <a:ext cx="2068830" cy="40068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