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4" r:id="rId2"/>
    <p:sldId id="498" r:id="rId3"/>
    <p:sldId id="1010" r:id="rId4"/>
    <p:sldId id="1011" r:id="rId5"/>
    <p:sldId id="1012" r:id="rId6"/>
    <p:sldId id="1013" r:id="rId7"/>
    <p:sldId id="1014" r:id="rId8"/>
    <p:sldId id="1015" r:id="rId9"/>
    <p:sldId id="1016" r:id="rId10"/>
    <p:sldId id="1017" r:id="rId11"/>
    <p:sldId id="1018" r:id="rId12"/>
    <p:sldId id="1019" r:id="rId13"/>
    <p:sldId id="1020" r:id="rId14"/>
    <p:sldId id="1021" r:id="rId15"/>
    <p:sldId id="1026" r:id="rId16"/>
    <p:sldId id="1027" r:id="rId17"/>
    <p:sldId id="1022" r:id="rId18"/>
    <p:sldId id="1023" r:id="rId19"/>
    <p:sldId id="1024" r:id="rId20"/>
    <p:sldId id="1025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B8000A9F-81B1-4844-B25B-45D4DE62AC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25AE2-5BE8-4220-B587-10299D4EE45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5EFD6-D63B-47A8-AC92-E6F20D754F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29B18638-F7C6-4D07-A4D9-2342181BA8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0838" y="3062288"/>
            <a:ext cx="33623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 t="925" b="697"/>
          <a:stretch>
            <a:fillRect/>
          </a:stretch>
        </p:blipFill>
        <p:spPr bwMode="auto">
          <a:xfrm>
            <a:off x="1371600" y="782638"/>
            <a:ext cx="623093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4650" y="4887913"/>
            <a:ext cx="6310313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1975" y="782638"/>
            <a:ext cx="5016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7775" y="1554163"/>
            <a:ext cx="6465888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9450" y="2490788"/>
            <a:ext cx="21304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2413" y="2968625"/>
            <a:ext cx="63611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4800" y="3448050"/>
            <a:ext cx="63611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7663" y="3927475"/>
            <a:ext cx="63611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0825" y="4413250"/>
            <a:ext cx="43275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1027113"/>
            <a:ext cx="6391275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3338" y="2171700"/>
            <a:ext cx="648652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 b="9465"/>
          <a:stretch>
            <a:fillRect/>
          </a:stretch>
        </p:blipFill>
        <p:spPr bwMode="auto">
          <a:xfrm>
            <a:off x="1363663" y="1028700"/>
            <a:ext cx="6391275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747713"/>
            <a:ext cx="641032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4613" y="1606550"/>
            <a:ext cx="64293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2925" y="1465263"/>
            <a:ext cx="5465763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30513" y="1941513"/>
            <a:ext cx="1730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0475" y="1954213"/>
            <a:ext cx="1730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1613" y="2886075"/>
            <a:ext cx="811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4000" y="3365500"/>
            <a:ext cx="10350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9925" y="3843338"/>
            <a:ext cx="163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6975" y="4322763"/>
            <a:ext cx="163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8900" y="1390650"/>
            <a:ext cx="647700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3088" y="1870075"/>
            <a:ext cx="409575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3" y="1549400"/>
            <a:ext cx="64008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8825" y="2403475"/>
            <a:ext cx="5172075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25" y="3308350"/>
            <a:ext cx="6354763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1113" y="1636713"/>
            <a:ext cx="64770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7700" y="2220913"/>
            <a:ext cx="655638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7863" y="2949575"/>
            <a:ext cx="84772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2963" y="3676650"/>
            <a:ext cx="655637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4725" y="3676650"/>
            <a:ext cx="7524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1433513"/>
            <a:ext cx="64103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9588" y="2832100"/>
            <a:ext cx="10271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1775" y="3303588"/>
            <a:ext cx="4948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4488" y="3781425"/>
            <a:ext cx="1027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9563" y="4267200"/>
            <a:ext cx="3605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0" y="1069975"/>
            <a:ext cx="6465888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6863" y="5426075"/>
            <a:ext cx="65817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59613" y="1069975"/>
            <a:ext cx="5159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6200" y="1120775"/>
            <a:ext cx="63722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3413" y="1120775"/>
            <a:ext cx="5159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9375" y="1711325"/>
            <a:ext cx="6418263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3050" y="2100263"/>
            <a:ext cx="51435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1200" y="2589213"/>
            <a:ext cx="194627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9713" y="3092450"/>
            <a:ext cx="1878012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7875" y="3581400"/>
            <a:ext cx="5973763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3900" y="4062413"/>
            <a:ext cx="10509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812800"/>
            <a:ext cx="600075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0800" y="4179888"/>
            <a:ext cx="925513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5088" y="4673600"/>
            <a:ext cx="925512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1413" y="5167313"/>
            <a:ext cx="925512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7113" y="5654675"/>
            <a:ext cx="925512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1631950"/>
            <a:ext cx="64103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9475" y="2546350"/>
            <a:ext cx="2614613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9575" y="3036888"/>
            <a:ext cx="2614613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3530600"/>
            <a:ext cx="12398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9375" y="1608138"/>
            <a:ext cx="6419850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3675" y="3589338"/>
            <a:ext cx="6481763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9925" y="2112963"/>
            <a:ext cx="51117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966788"/>
            <a:ext cx="644842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6600" y="1884363"/>
            <a:ext cx="48164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6600" y="2878138"/>
            <a:ext cx="48164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7775" y="3843338"/>
            <a:ext cx="6548438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