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0" r:id="rId11"/>
    <p:sldId id="323" r:id="rId12"/>
    <p:sldId id="325" r:id="rId13"/>
    <p:sldId id="324" r:id="rId14"/>
    <p:sldId id="326" r:id="rId15"/>
    <p:sldId id="327" r:id="rId16"/>
    <p:sldId id="328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第七单元检测卷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2091055"/>
            <a:ext cx="8847455" cy="26758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45" y="3143885"/>
            <a:ext cx="36753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155" y="4284980"/>
            <a:ext cx="387921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2061210"/>
            <a:ext cx="9018905" cy="27520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970" y="2638425"/>
            <a:ext cx="10337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985" y="3804920"/>
            <a:ext cx="574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820" y="3803015"/>
            <a:ext cx="47180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" y="1722755"/>
            <a:ext cx="8714105" cy="37522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225" y="1747520"/>
            <a:ext cx="514350" cy="45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835" y="4124325"/>
            <a:ext cx="1084580" cy="45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0" y="4865370"/>
            <a:ext cx="1084580" cy="45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80" y="4870450"/>
            <a:ext cx="1570355" cy="455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820420"/>
            <a:ext cx="8209280" cy="56762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285" y="5902325"/>
            <a:ext cx="4718685" cy="89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70" y="6429375"/>
            <a:ext cx="6616700" cy="89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2319020"/>
            <a:ext cx="8885555" cy="2219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90" y="22898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005" y="2893060"/>
            <a:ext cx="13239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300" y="2893060"/>
            <a:ext cx="17075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3487420"/>
            <a:ext cx="178371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567180"/>
            <a:ext cx="8704580" cy="37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2386330"/>
            <a:ext cx="8837930" cy="20859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54480" y="3134995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405120" y="3160395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225155" y="3134995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62735" y="3816350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01820" y="3824605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25155" y="3816350"/>
            <a:ext cx="340995" cy="26416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948180"/>
            <a:ext cx="8656955" cy="2961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95529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298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5" y="302387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298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840" y="295529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685" y="302387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155" y="298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110" y="298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426783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235" y="425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5" y="426783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805" y="427799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570" y="426783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940" y="425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230" y="4267835"/>
            <a:ext cx="485775" cy="43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805" y="4259580"/>
            <a:ext cx="485775" cy="430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2447925"/>
            <a:ext cx="8952230" cy="1962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245" y="3193415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135" y="3798570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990" y="3193415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535" y="3849370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315" y="3193415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280" y="3841115"/>
            <a:ext cx="6934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1786255"/>
            <a:ext cx="8856980" cy="32854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20" y="3194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2346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6290" y="32353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405" y="31940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20" y="46837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46837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360" y="46837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385" y="46837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190" y="4667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347595"/>
            <a:ext cx="8904605" cy="21621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35267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060" y="35350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180" y="35267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40773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985" y="40690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8740" y="40690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2324100"/>
            <a:ext cx="8656955" cy="2209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2989580"/>
            <a:ext cx="1136015" cy="1392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205" y="3066415"/>
            <a:ext cx="1136015" cy="1392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675" y="3022600"/>
            <a:ext cx="1136015" cy="1392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691005"/>
            <a:ext cx="8837930" cy="34759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045" y="3083560"/>
            <a:ext cx="710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555" y="3663315"/>
            <a:ext cx="710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040" y="4225925"/>
            <a:ext cx="710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035" y="4779010"/>
            <a:ext cx="71056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802130"/>
            <a:ext cx="8950325" cy="37007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340" y="29476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9222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010" y="29476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595" y="29476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340" y="34588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365" y="35102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905" y="34588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235" y="35102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535" y="5024755"/>
            <a:ext cx="9315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5024120"/>
            <a:ext cx="14173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065" y="5024755"/>
            <a:ext cx="29756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