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5" r:id="rId3"/>
    <p:sldId id="320" r:id="rId4"/>
    <p:sldId id="340" r:id="rId5"/>
    <p:sldId id="321" r:id="rId6"/>
    <p:sldId id="325" r:id="rId7"/>
    <p:sldId id="324" r:id="rId8"/>
    <p:sldId id="328" r:id="rId9"/>
    <p:sldId id="333" r:id="rId10"/>
    <p:sldId id="341" r:id="rId11"/>
    <p:sldId id="339" r:id="rId12"/>
    <p:sldId id="306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media" Target="file:///E:\&#19979;&#20876;&#35838;&#20214;\&#12298;&#23436;&#20840;&#35299;&#35835;&#25945;&#24072;&#29992;&#20070;&#12299;&#20154;&#25945;&#29256;&#19971;&#24180;&#32423;&#19979;&#35838;&#20214;\&#31532;6&#21333;&#20803;\&#35838;&#22806;&#21476;&#35799;&#35829;&#35835;\&#35838;&#22806;&#21476;&#35799;&#35829;&#35835;&#12298;&#32422;&#23458;&#12299;\&#27468;&#26354;&#12298;&#27700;&#35843;&#27468;&#22836;&#12299;%20mp3.mp3" TargetMode="External"/><Relationship Id="rId4" Type="http://schemas.openxmlformats.org/officeDocument/2006/relationships/audio" Target="file:///E:\&#19979;&#20876;&#35838;&#20214;\&#12298;&#23436;&#20840;&#35299;&#35835;&#25945;&#24072;&#29992;&#20070;&#12299;&#20154;&#25945;&#29256;&#19971;&#24180;&#32423;&#19979;&#35838;&#20214;\&#31532;6&#21333;&#20803;\&#35838;&#22806;&#21476;&#35799;&#35829;&#35835;\&#35838;&#22806;&#21476;&#35799;&#35829;&#35835;&#12298;&#32422;&#23458;&#12299;\&#27468;&#26354;&#12298;&#27700;&#35843;&#27468;&#22836;&#12299;%20mp3.mp3" TargetMode="Externa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059832" y="908720"/>
            <a:ext cx="3517310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约       客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赵师秀 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8433" name="Picture 1" descr="C:\Users\Administrator\Desktop\t01609eca16e88d877e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2492896"/>
            <a:ext cx="5040560" cy="316835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创新解读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9" name="Picture 1" descr="C:\Users\Administrator\Desktop\课件图12\边框\QQ截图2016091213200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908720"/>
            <a:ext cx="8640960" cy="5184576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611560" y="1124744"/>
            <a:ext cx="7776864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约客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这首诗究竟营造了一个什么样的意境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且看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江南的夏夜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梅雨纷飞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蛙声齐鸣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诗人约了友人来下棋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时过夜半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约客未至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诗人闲敲棋子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静静等候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诗人的心情如何呢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我看主要不是或根本就没有什么焦躁和烦闷的情绪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而更可能是一种闲逸、散淡和恬然自适的心境。也许曾有那么一会儿焦躁过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这种焦躁情绪怎么会持续到“过夜半”呢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但现在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诗人被眼前江南夏夜之情之景感染了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多情的梅雨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欢快的蛙鸣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闪烁的灯火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清脆的棋子敲击声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这是一幅既热闹又冷清、既凝重又飘逸的画面。也许诗人已经忘了他是在等友人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而完全沉浸到内心的激荡和静谧中。应该感谢友人的失约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让诗人享受到了这样一个独处的美妙的不眠之夜。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C:\Users\Administrator\Desktop\课件图12\写做\写作\t01bcad5839fd4284df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2348880"/>
            <a:ext cx="3528392" cy="3048000"/>
          </a:xfrm>
          <a:prstGeom prst="rect">
            <a:avLst/>
          </a:prstGeom>
          <a:noFill/>
        </p:spPr>
      </p:pic>
      <p:pic>
        <p:nvPicPr>
          <p:cNvPr id="2049" name="Picture 1" descr="C:\Users\Administrator\AppData\Roaming\Tencent\Users\1037696216\QQ\WinTemp\RichOle\J7WNX4H92_E9BT1JIT)VRX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3960440" cy="37789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C:\Users\Administrator\Desktop\课件图12\QQ截图20160731103353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CFBFB"/>
              </a:clrFrom>
              <a:clrTo>
                <a:srgbClr val="FC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412776"/>
            <a:ext cx="4788743" cy="4392488"/>
          </a:xfrm>
          <a:prstGeom prst="rect">
            <a:avLst/>
          </a:prstGeom>
          <a:noFill/>
        </p:spPr>
      </p:pic>
      <p:pic>
        <p:nvPicPr>
          <p:cNvPr id="2051" name="Picture 3" descr="C:\Users\Administrator\Desktop\课件图12\写做\写作\u=1112555656,1216461387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1988840"/>
            <a:ext cx="2982416" cy="5076825"/>
          </a:xfrm>
          <a:prstGeom prst="rect">
            <a:avLst/>
          </a:prstGeom>
          <a:noFill/>
        </p:spPr>
      </p:pic>
      <p:pic>
        <p:nvPicPr>
          <p:cNvPr id="2052" name="Picture 4" descr="C:\Users\Administrator\Desktop\t01b18806bf19e8d76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636912"/>
            <a:ext cx="3600400" cy="2808312"/>
          </a:xfrm>
          <a:prstGeom prst="rect">
            <a:avLst/>
          </a:prstGeom>
          <a:noFill/>
        </p:spPr>
      </p:pic>
      <p:pic>
        <p:nvPicPr>
          <p:cNvPr id="15" name="歌曲《水调歌头》 mp3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236296" y="980728"/>
            <a:ext cx="304800" cy="3048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635896" y="69269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歌曲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水调歌头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405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1484784"/>
            <a:ext cx="8208912" cy="3960440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1560" y="1628800"/>
            <a:ext cx="7848872" cy="3600400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576" y="184482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一直以来都很喜欢古诗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我觉得那是中国文化的瑰宝。今天我给大家推荐的诗歌就是永嘉四灵之一的南宋诗人赵师秀的《约客》。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 descr="C:\Users\Administrator\Desktop\t017630e04f7a7135e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36096" y="1916832"/>
            <a:ext cx="2808312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9552" y="1484784"/>
            <a:ext cx="7992888" cy="352839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7944" y="836712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11560" y="1988840"/>
            <a:ext cx="403244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赵师秀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(1170-1219),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字紫芝、灵芝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号灵秀、天乐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永嘉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今浙江温州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人。南宋诗人。是“永嘉四灵”之一。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7410" name="Picture 2" descr="C:\Users\Administrator\Desktop\t0176734d37f69d38f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08104" y="1988840"/>
            <a:ext cx="2540000" cy="25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84784"/>
            <a:ext cx="8964488" cy="3744416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3995936" y="908720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99592" y="2121823"/>
            <a:ext cx="720080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约客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是赵师秀的著名作品。该诗写的是诗人在一个风雨交加的夏夜独自期客的情景。诗歌采用写景寄情的写法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表达了诗人内心复杂的思想感情。这是一首情景交融、清新隽永、耐人寻味的精妙小诗。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6386" name="Picture 2" descr="C:\Users\Administrator\Desktop\t0101808ff61c0325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365104"/>
            <a:ext cx="4241800" cy="1740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3568" y="1275606"/>
            <a:ext cx="7704856" cy="4025602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pic>
        <p:nvPicPr>
          <p:cNvPr id="11266" name="Picture 2" descr="C:\Users\Administrator\Desktop\课件图12\写做\写作\u=2301501384,692641448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3140968"/>
            <a:ext cx="3810000" cy="3852689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3851920" y="548680"/>
            <a:ext cx="1693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关于背景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15616" y="1628800"/>
            <a:ext cx="669674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作者准备和约好的客人对弈来度过漫长的梅雨之夜。可是大半夜过去了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客人还没有如约而至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于是写下了这首写景抒情诗。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初读感知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4" name="Picture 2" descr="C:\Users\Administrator\Desktop\课件图12\图片1487321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80728"/>
            <a:ext cx="9396536" cy="5112568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043608" y="1513121"/>
            <a:ext cx="705678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有人说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三分诗歌七分读。我们先来齐读诗歌。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读出诗歌的韵味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将每一句的最后一个字读饱满。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诗中有画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画中有诗。读完这首诗歌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你能罗列一下诗中的景物吗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雨、蛙、棋子、灯花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诗人的情感往往就是通过这些景物传达的。因此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这些景物就被称之为意象。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重点分析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121" name="Picture 1" descr="C:\Users\Administrator\Desktop\课件图12\写做\u=209447155,1201483995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628800"/>
            <a:ext cx="8064895" cy="4104456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899592" y="1732166"/>
            <a:ext cx="7416824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伴着雨声、蛙鸣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敲着棋子、看着灯花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直至夜半。你觉得此时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诗人的心情如何呢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让我们一起走进字里行间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联系自己的生活经历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去体会诗人的心情。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这份等待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饱含了诗人怎样的心情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理由是什么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寂寞、焦急、失望。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闲适的享受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独处的乐趣。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重点分析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9" name="Picture 3" descr="C:\Users\Administrator\Desktop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4664"/>
            <a:ext cx="9144000" cy="5616624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39552" y="1556792"/>
            <a:ext cx="7704856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闲”的理解是无聊还是闲适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现代人闲暇时会做什么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古人呢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品酒、对弈、作赋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多么悠闲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多么自在。你还能想到哪些体现诗人闲适心情的句子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鸟向檐上飞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云从窗里出。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独坐幽篁里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弹琴复长啸。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虽然现代人也会以品茶、聊天作为休闲方式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但由于人性的浮躁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如此优雅的事情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难免有了矫情的作秀之嫌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但我们虽不能至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心向往之。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1155</Words>
  <Application>Kingsoft Office WPP</Application>
  <PresentationFormat>全屏显示(4:3)</PresentationFormat>
  <Paragraphs>65</Paragraphs>
  <Slides>11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93</cp:revision>
  <dcterms:created xsi:type="dcterms:W3CDTF">2015-11-21T07:20:00Z</dcterms:created>
  <dcterms:modified xsi:type="dcterms:W3CDTF">2017-02-07T02:47:34Z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