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5" r:id="rId6"/>
    <p:sldId id="264" r:id="rId7"/>
    <p:sldId id="280" r:id="rId8"/>
    <p:sldId id="269" r:id="rId9"/>
    <p:sldId id="273" r:id="rId10"/>
    <p:sldId id="268" r:id="rId11"/>
    <p:sldId id="272" r:id="rId12"/>
    <p:sldId id="276" r:id="rId13"/>
    <p:sldId id="281" r:id="rId14"/>
    <p:sldId id="277" r:id="rId15"/>
  </p:sldIdLst>
  <p:sldSz cx="12192000" cy="6858000"/>
  <p:notesSz cx="7103745" cy="10234295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6070" y="690880"/>
            <a:ext cx="5961380" cy="5461635"/>
          </a:xfrm>
        </p:spPr>
        <p:txBody>
          <a:bodyPr/>
          <a:lstStyle/>
          <a:p>
            <a:pPr algn="ctr"/>
            <a:r>
              <a:rPr lang="zh-CN" altLang="zh-CN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县委书记的榜样焦裕禄</a:t>
            </a:r>
            <a:br>
              <a:rPr lang="zh-CN" altLang="zh-CN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一课时</a:t>
            </a:r>
            <a:br>
              <a:rPr lang="zh-CN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zh-CN" sz="32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万德民</a:t>
            </a:r>
            <a:br>
              <a:rPr lang="zh-CN" altLang="zh-CN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</a:br>
          </a:p>
        </p:txBody>
      </p:sp>
      <p:pic>
        <p:nvPicPr>
          <p:cNvPr id="4" name="图片 3" descr="8764458983864541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660" y="492760"/>
            <a:ext cx="4701540" cy="61468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438150"/>
            <a:ext cx="11325225" cy="56896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思考文章人称运用由第三人称到最后一段第二人称的变化</a:t>
            </a:r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有什么好处？</a:t>
            </a:r>
            <a:endParaRPr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明确：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文章主体使用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第三人称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不受时间空间的束缚，方便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叙述焦裕禄的事迹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客观真实</a:t>
            </a: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更具说服力。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结尾第二人称的运用，拉近了距离，选择和焦裕禄直接对话，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使感情抒发更强烈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，更直接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30" y="561975"/>
            <a:ext cx="10972800" cy="1259205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2014年，习近平在兰考调研时强调，大力学习弘扬焦裕禄精神，结合文章思考，讨论学习</a:t>
            </a:r>
            <a:r>
              <a:rPr 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焦裕禄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的精神实质是什么</a:t>
            </a:r>
            <a:r>
              <a:rPr 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又有什么现实意义？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145" y="2287905"/>
            <a:ext cx="11311255" cy="341566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明确 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一，科学求实，实事求是的精神为去除伤害，亲自进行大规模实地调研。为治理打下坚实基础，这启示我们，做事要冷静分析，细致观察，不骄不躁。用科学的办法解决问题。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二，学习他不忘初心的精神，即使在生命的最后时刻。依然惦记着兰考的治理情况。这种不忘初心，其实我们做事情不要忘记自己的目标和出发的。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三，学习他自强不息，坚忍不拔的精神。永不退缩，永不放弃。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995" y="748030"/>
            <a:ext cx="11241405" cy="537972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342900" indent="-342900" font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焦裕禄语句积累</a:t>
            </a:r>
            <a:endParaRPr lang="en-US" altLang="zh-CN" b="1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1、这些人，绝大多数都是我们的阶级兄弟，是灾荒逼迫他们背井离乡的，这不怪他们，责任在我们身上，党把三十六万群众交给我们，我们没能领导他们战胜灾荒，过安居乐业的生活，应该感到羞耻和痛心。</a:t>
            </a: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2、我们经常口口声声说要为人民服务，我希望大家能牢记着今晚的情景，去领导群众改造兰考的面貌。</a:t>
            </a: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3、我们对兰考的一草一木都有着深厚的感情，面对着当前严重的灾害，我们有革命的胆略，坚决领导全县人民苦战三五年，改变兰考面貌，不达目的，我们死不瞑目。</a:t>
            </a: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4、你们要好好学习毛主席着作，依靠群众，依靠集体，自力更生，团结抗灾，战胜困难，发展生产。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438150"/>
            <a:ext cx="6092190" cy="56896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endParaRPr lang="en-US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学习了焦裕禄的感人事迹，请你写一篇</a:t>
            </a:r>
            <a:r>
              <a:rPr lang="en-US" altLang="zh-CN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600</a:t>
            </a:r>
            <a:r>
              <a:rPr lang="zh-CN" altLang="en-US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字的读后感</a:t>
            </a:r>
            <a:endParaRPr lang="en-US" altLang="zh-CN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 descr="Img2201348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730" y="1193800"/>
            <a:ext cx="5716270" cy="41789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2532261820,4074733664&amp;fm=26&amp;gp=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5" y="254635"/>
            <a:ext cx="12275820" cy="664019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72800" y="11849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290" y="354965"/>
            <a:ext cx="7075805" cy="56622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目标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</a:p>
          <a:p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了解通讯文体</a:t>
            </a:r>
          </a:p>
          <a:p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鉴赏文章的个性化语言。分析人物形象。</a:t>
            </a:r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感受全心全意为人民服务的精神。</a:t>
            </a:r>
          </a:p>
          <a:p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焦裕禄</a:t>
            </a:r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(1922年8月16日~1964年5月14日)， 男，汉族， 山东淄博博山县北崮山村人，原兰考县委书记，干部楷模，中国共产党革命烈士。在兰考担任县委书记时所表现出来的"亲民爱民、艰苦奋斗、科学求实、迎难而上、无私奉献"的精神，被后人称之为"焦裕禄精神"。</a:t>
            </a:r>
          </a:p>
        </p:txBody>
      </p:sp>
      <p:pic>
        <p:nvPicPr>
          <p:cNvPr id="2" name="图片 1" descr="b1e3-fysuuyc25224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095" y="537210"/>
            <a:ext cx="4918075" cy="55714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59485"/>
            <a:ext cx="4801870" cy="310515"/>
          </a:xfrm>
        </p:spPr>
        <p:txBody>
          <a:bodyPr/>
          <a:lstStyle/>
          <a:p>
            <a:pPr algn="ctr"/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通讯</a:t>
            </a:r>
            <a:br>
              <a:rPr lang="zh-CN" altLang="en-US" b="1">
                <a:solidFill>
                  <a:sysClr val="window" lastClr="FFFE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025" y="1071245"/>
            <a:ext cx="5455920" cy="4714875"/>
          </a:xfrm>
        </p:spPr>
        <p:txBody>
          <a:bodyPr/>
          <a:lstStyle/>
          <a:p>
            <a:pPr marL="0" algn="l">
              <a:lnSpc>
                <a:spcPct val="150000"/>
              </a:lnSpc>
            </a:pPr>
            <a:r>
              <a:rPr 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</a:t>
            </a: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通讯是运用</a:t>
            </a:r>
            <a:r>
              <a:rPr 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记叙</a:t>
            </a: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，描写，抒情，议论等多种手法。具体生动形象地反映新闻事件或典型人物的一种报道形式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。</a:t>
            </a:r>
            <a:endParaRPr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5" name="图片 4" descr="80c125aeaaff473eab5fce270845ea0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00" y="959485"/>
            <a:ext cx="6365875" cy="43484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初读课文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630" y="1000125"/>
            <a:ext cx="11367770" cy="4857750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【</a:t>
            </a:r>
            <a:r>
              <a:rPr lang="zh-CN" altLang="en-US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思考</a:t>
            </a:r>
            <a:r>
              <a:rPr lang="en-US" altLang="zh-CN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1】</a:t>
            </a:r>
            <a:r>
              <a:rPr lang="zh-CN" altLang="en-US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理清脉络，概括内容。（讨论）</a:t>
            </a:r>
            <a:endParaRPr lang="zh-CN" altLang="en-US" b="1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开头、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——                                                                      </a:t>
            </a: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就任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书记</a:t>
            </a:r>
            <a:endParaRPr 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一、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吃别人嚼过的馍没味道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——                                        </a:t>
            </a: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狠抓三害</a:t>
            </a:r>
            <a:endParaRPr 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二、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当群众最困难的时候，共产党要出现在群众面前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——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排忧解难</a:t>
            </a:r>
            <a:endParaRPr 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三、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他心里装着全体人民，唯独没有他自己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——           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带病</a:t>
            </a: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工作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四、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活着我没有治好沙丘，死了也要看你们把沙丘治好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病危住院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五、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他没有死，他还活着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——                                       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人民怀念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35" y="109220"/>
            <a:ext cx="11071860" cy="172720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文章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的小标题有何作用？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1483360"/>
            <a:ext cx="6149975" cy="464439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明确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①使文章更有层次感，结构清晰。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②以焦裕禄的话作为标题，更直观体现焦裕禄的崇高精神。</a:t>
            </a:r>
            <a:endParaRPr lang="zh-CN" altLang="en-US" sz="3600" u="sng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③以人们的评价作为标题，表达对焦裕禄的赞美，突出中心</a:t>
            </a:r>
            <a:endParaRPr lang="en-US" altLang="zh-CN" sz="36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QJ67077389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0335" y="1576070"/>
            <a:ext cx="5701030" cy="41211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785" y="774065"/>
            <a:ext cx="11170920" cy="65278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文中哪一部分给你的印象最深，请画出来并交流。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596390"/>
            <a:ext cx="11339830" cy="453136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例如：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他和调查队的同志们经常在截腰深的水里吃干粮，有时候夜晚蹲在泥水处歇息……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2.到吃饭的时候了，他要给焦裕禄派饭，焦裕禄说：“雨天，群众缺烧的，不吃啦！”说着就又向风雨中走去。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3.那时候，他的肝痛常常发作，有时疼得厉害，他就用一支钢笔硬顶着肝部。现在他全然没想到这些，带着几个年轻小伙子，踏着积雪，一边走，一边高唱《南泥湾》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785" y="774065"/>
            <a:ext cx="11565890" cy="65278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文中哪一部分给你的印象最深，请画出来并交流。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751965"/>
            <a:ext cx="11339830" cy="437578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例如：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老大爷有病躺在床上，老大娘是个瞎子。焦裕禄一进屋，就坐在老人的床头问寒问饥。老大爷问他是谁？他说：“我是您的儿子。”老人问他大雪天来干啥？他说：“毛主席叫我来看望您老人家。”老大娘感动得不知说什么才好，用颤抖的双手上上下下摸着焦裕禄。老大爷眼里噙着泪说：“解放前，大雪封门，地主来逼租，撵得我串人家的房檐，住人家的牛屋。”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们留心观察，原来他越来越多地用左手按着时时作痛的肝部，或者用一根硬东西顶在右边的椅靠上。日子久了，他办公坐的藤椅上，右边被顶出了一个大窟窿。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87425"/>
            <a:ext cx="10972800" cy="53848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你觉得焦裕禄是一个什么样的形象？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1525905"/>
            <a:ext cx="5385435" cy="42621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明确：</a:t>
            </a:r>
          </a:p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科学严谨，身先示范</a:t>
            </a:r>
          </a:p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艰苦朴素，严于律己</a:t>
            </a:r>
          </a:p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关爱群众，亲民爱民</a:t>
            </a:r>
          </a:p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关爱同志，坚韧无私</a:t>
            </a:r>
          </a:p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5.矢志不渝，奉献不息</a:t>
            </a:r>
          </a:p>
          <a:p>
            <a:pPr marL="0" indent="0">
              <a:buNone/>
            </a:pPr>
            <a:endParaRPr lang="en-US" altLang="zh-CN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00300762740_f9db0f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370" y="2104390"/>
            <a:ext cx="6549390" cy="36836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5" y="-45085"/>
            <a:ext cx="10972800" cy="2120265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这篇通讯</a:t>
            </a:r>
            <a:r>
              <a:rPr 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在写法上有何特点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10" y="1427480"/>
            <a:ext cx="11750040" cy="4446270"/>
          </a:xfrm>
        </p:spPr>
        <p:txBody>
          <a:bodyPr/>
          <a:lstStyle/>
          <a:p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逼真传神的细节描写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如：亮了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一夜的灯光，藤椅上的大窟窿。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个性化的语言描写</a:t>
            </a:r>
            <a:r>
              <a:rPr lang="zh-CN" altLang="en-US" sz="32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。如：别人嚼过的馍没味道，我是您的儿子啊。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数量词的大量运用。</a:t>
            </a:r>
            <a:r>
              <a:rPr lang="zh-CN" altLang="en-US" sz="32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使文章内容真实具体，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环境描写侧面烘托。</a:t>
            </a:r>
            <a:r>
              <a:rPr lang="zh-CN" altLang="en-US" sz="320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一眼望不到边的黄沙，片片内涝。齐腰深的洪水。铺天盖地的风雨。衬托出他艰苦奋斗的无私品格。</a:t>
            </a:r>
          </a:p>
          <a:p>
            <a:endParaRPr lang="zh-CN" altLang="en-US" sz="3200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54</Paragraphs>
  <Slides>14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5">
      <vt:lpstr>城市剪影</vt:lpstr>
      <vt:lpstr>县委书记的榜样焦裕禄一课时万德民</vt:lpstr>
      <vt:lpstr>Slide 2</vt:lpstr>
      <vt:lpstr>通讯</vt:lpstr>
      <vt:lpstr>初读课文</vt:lpstr>
      <vt:lpstr>【思考】文章的小标题有何作用？</vt:lpstr>
      <vt:lpstr>【思考】文中哪一部分给你的印象最深，请画出来并交流。</vt:lpstr>
      <vt:lpstr>【思考】文中哪一部分给你的印象最深，请画出来并交流。</vt:lpstr>
      <vt:lpstr>【赏析】你觉得焦裕禄是一个什么样的形象？</vt:lpstr>
      <vt:lpstr>【赏析】这篇通讯在写法上有何特点？</vt:lpstr>
      <vt:lpstr>Slide 10</vt:lpstr>
      <vt:lpstr>【探究】2014年，习近平在兰考调研时强调，大力学习弘扬焦裕禄精神，结合文章思考，讨论学习焦裕禄的精神实质是什么？又有什么现实意义？</vt:lpstr>
      <vt:lpstr>Slide 12</vt:lpstr>
      <vt:lpstr>Slide 13</vt:lpstr>
      <vt:lpstr>Slide 14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2020-11-13T18:33:53.720</cp:lastPrinted>
  <dcterms:created xsi:type="dcterms:W3CDTF">2020-11-13T18:33:53Z</dcterms:created>
  <dcterms:modified xsi:type="dcterms:W3CDTF">2020-11-13T10:33:55Z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