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sldIdLst>
    <p:sldId id="270" r:id="rId2"/>
    <p:sldId id="261" r:id="rId3"/>
    <p:sldId id="262" r:id="rId4"/>
    <p:sldId id="307" r:id="rId5"/>
    <p:sldId id="308" r:id="rId6"/>
    <p:sldId id="309" r:id="rId7"/>
    <p:sldId id="310" r:id="rId8"/>
    <p:sldId id="30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AC51"/>
    <a:srgbClr val="8FC758"/>
    <a:srgbClr val="CFE7B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944BED-C633-467D-B19D-09F8A7D6D52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87618-B55C-4205-A154-CF103639DE3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CE8963-49CA-4338-AFCC-83398508BE6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4B5CC-022D-4D48-BD04-624CB4D25EA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039D1E-2632-4A5E-B08A-F12CF30A954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37EEF-D2FF-4410-BBEB-81B85CD060C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4E2930-7692-4EE0-B738-4664B9B20B4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F9EFA-323F-44E9-8ABB-A27F9C76EC2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2E1EB-6229-4DC7-A4B0-62239977F5C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23BCF-7483-42C0-B2B7-B069D56839E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B6F09E-3B23-45BF-8A1C-CDB0D054DBB8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90F4C-8FC1-4C79-874C-94618BFBD4B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99B9FC-1A4D-445E-806E-802763D90DA4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0078D-7B70-4750-A99D-58BA5C3B4C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B14767-6CD2-416B-9685-DAB520337353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6F8A9-8ABF-4201-9B75-9E19C9D4D4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E4065A-F217-4908-BDC5-D12DF5920246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E439-3366-4FF5-930A-3AB36828190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0F9F42-3B91-4069-8FDE-EE1080DCC31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64C53-CEB3-4DF1-AF4A-BD9E00CE47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AFB4AD-B26C-4531-A471-D68E4468A424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C750B-8D84-4036-90F3-50110B4BAF6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DA8B7B2-954B-420D-822A-EDBFE1BE6EC5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8C7C44-9B52-417A-B81A-CF5AC62C197A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54279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54280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1010.docx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1111.docx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1212.docx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1313.docx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1414.docx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1515.docx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1616.docx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33.docx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44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55.docx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66.docx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77.docx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88.docx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99.docx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508000" y="3128963"/>
          <a:ext cx="8128000" cy="854075"/>
        </p:xfrm>
        <a:graphic>
          <a:graphicData uri="http://schemas.openxmlformats.org/presentationml/2006/ole">
            <p:oleObj spid="_x0000_s23557" name="文档" r:id="rId3" imgW="3838246" imgH="403214" progId="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508000" y="1357313"/>
          <a:ext cx="8128000" cy="3835400"/>
        </p:xfrm>
        <a:graphic>
          <a:graphicData uri="http://schemas.openxmlformats.org/presentationml/2006/ole">
            <p:oleObj spid="_x0000_s39940" name="文档" r:id="rId5" imgW="3839157" imgH="1811843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625" y="2228850"/>
            <a:ext cx="8237538" cy="35718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625" y="2714625"/>
            <a:ext cx="8237538" cy="2500313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508000" y="1311275"/>
          <a:ext cx="8128000" cy="4689475"/>
        </p:xfrm>
        <a:graphic>
          <a:graphicData uri="http://schemas.openxmlformats.org/presentationml/2006/ole">
            <p:oleObj spid="_x0000_s40964" name="文档" r:id="rId5" imgW="3839157" imgH="221475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508000" y="1160463"/>
          <a:ext cx="8128000" cy="4840287"/>
        </p:xfrm>
        <a:graphic>
          <a:graphicData uri="http://schemas.openxmlformats.org/presentationml/2006/ole">
            <p:oleObj spid="_x0000_s41988" name="文档" r:id="rId5" imgW="3839157" imgH="228640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43013" name="Object 5"/>
          <p:cNvGraphicFramePr>
            <a:graphicFrameLocks noChangeAspect="1"/>
          </p:cNvGraphicFramePr>
          <p:nvPr/>
        </p:nvGraphicFramePr>
        <p:xfrm>
          <a:off x="508000" y="1165225"/>
          <a:ext cx="8128000" cy="4978400"/>
        </p:xfrm>
        <a:graphic>
          <a:graphicData uri="http://schemas.openxmlformats.org/presentationml/2006/ole">
            <p:oleObj spid="_x0000_s43013" name="文档" r:id="rId5" imgW="3839157" imgH="23512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504825" y="1135063"/>
          <a:ext cx="8118475" cy="4840287"/>
        </p:xfrm>
        <a:graphic>
          <a:graphicData uri="http://schemas.openxmlformats.org/presentationml/2006/ole">
            <p:oleObj spid="_x0000_s44037" name="文档" r:id="rId5" imgW="3839157" imgH="228640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508000" y="1357313"/>
          <a:ext cx="8128000" cy="2984500"/>
        </p:xfrm>
        <a:graphic>
          <a:graphicData uri="http://schemas.openxmlformats.org/presentationml/2006/ole">
            <p:oleObj spid="_x0000_s45060" name="文档" r:id="rId5" imgW="3839157" imgH="1409291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508000" y="1357313"/>
          <a:ext cx="8128000" cy="3835400"/>
        </p:xfrm>
        <a:graphic>
          <a:graphicData uri="http://schemas.openxmlformats.org/presentationml/2006/ole">
            <p:oleObj spid="_x0000_s46084" name="文档" r:id="rId5" imgW="3839157" imgH="181184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508000" y="2063750"/>
          <a:ext cx="8128000" cy="2984500"/>
        </p:xfrm>
        <a:graphic>
          <a:graphicData uri="http://schemas.openxmlformats.org/presentationml/2006/ole">
            <p:oleObj spid="_x0000_s31748" name="文档" r:id="rId3" imgW="3839157" imgH="140929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508000" y="1304925"/>
          <a:ext cx="8128000" cy="2481263"/>
        </p:xfrm>
        <a:graphic>
          <a:graphicData uri="http://schemas.openxmlformats.org/presentationml/2006/ole">
            <p:oleObj spid="_x0000_s32772" name="文档" r:id="rId5" imgW="3839157" imgH="1171289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671638" y="1795463"/>
            <a:ext cx="64293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1450" y="1790700"/>
            <a:ext cx="6429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4625" y="1800225"/>
            <a:ext cx="2333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4975" y="2286000"/>
            <a:ext cx="4381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90963" y="2300288"/>
            <a:ext cx="4381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19863" y="2328863"/>
            <a:ext cx="69532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04975" y="2857500"/>
            <a:ext cx="4381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86200" y="2805113"/>
            <a:ext cx="3286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43675" y="2847975"/>
            <a:ext cx="2428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95450" y="3328988"/>
            <a:ext cx="5191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57625" y="3333750"/>
            <a:ext cx="5000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508000" y="1168400"/>
          <a:ext cx="8128000" cy="4775200"/>
        </p:xfrm>
        <a:graphic>
          <a:graphicData uri="http://schemas.openxmlformats.org/presentationml/2006/ole">
            <p:oleObj spid="_x0000_s33796" name="文档" r:id="rId5" imgW="3839157" imgH="225580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833688" y="1652588"/>
            <a:ext cx="12382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1950" y="2071688"/>
            <a:ext cx="29003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5250" y="2500313"/>
            <a:ext cx="12382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86000" y="2914650"/>
            <a:ext cx="12382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0525" y="3348038"/>
            <a:ext cx="18716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0863" y="3771900"/>
            <a:ext cx="12382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81163" y="5110163"/>
            <a:ext cx="160496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48125" y="5110163"/>
            <a:ext cx="45958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5300" y="5529263"/>
            <a:ext cx="13001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508000" y="1214438"/>
          <a:ext cx="8128000" cy="5116512"/>
        </p:xfrm>
        <a:graphic>
          <a:graphicData uri="http://schemas.openxmlformats.org/presentationml/2006/ole">
            <p:oleObj spid="_x0000_s34820" name="文档" r:id="rId5" imgW="3839157" imgH="2416031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453063" y="1695450"/>
            <a:ext cx="64293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0213" y="2143125"/>
            <a:ext cx="141922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9700" y="2566988"/>
            <a:ext cx="6429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76713" y="2981325"/>
            <a:ext cx="118110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90975" y="3400425"/>
            <a:ext cx="9382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000" y="3833813"/>
            <a:ext cx="6429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10075" y="4286250"/>
            <a:ext cx="6429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48138" y="4700588"/>
            <a:ext cx="64293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43425" y="5119688"/>
            <a:ext cx="117157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57625" y="5548313"/>
            <a:ext cx="17859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14875" y="5991225"/>
            <a:ext cx="17859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508000" y="1285875"/>
          <a:ext cx="8128000" cy="3335338"/>
        </p:xfrm>
        <a:graphic>
          <a:graphicData uri="http://schemas.openxmlformats.org/presentationml/2006/ole">
            <p:oleObj spid="_x0000_s35845" name="文档" r:id="rId5" imgW="3839157" imgH="1574201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128963" y="2209800"/>
            <a:ext cx="64293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0288" y="2714625"/>
            <a:ext cx="127158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95625" y="3214688"/>
            <a:ext cx="76200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38375" y="4143375"/>
            <a:ext cx="76200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508000" y="1428750"/>
          <a:ext cx="8128000" cy="2908300"/>
        </p:xfrm>
        <a:graphic>
          <a:graphicData uri="http://schemas.openxmlformats.org/presentationml/2006/ole">
            <p:oleObj spid="_x0000_s36868" name="文档" r:id="rId5" imgW="3839157" imgH="137256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109913" y="1914525"/>
            <a:ext cx="124777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4638" y="2428875"/>
            <a:ext cx="71437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62263" y="3352800"/>
            <a:ext cx="120967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81375" y="3867150"/>
            <a:ext cx="147637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508000" y="1071563"/>
          <a:ext cx="8128000" cy="5572125"/>
        </p:xfrm>
        <a:graphic>
          <a:graphicData uri="http://schemas.openxmlformats.org/presentationml/2006/ole">
            <p:oleObj spid="_x0000_s37892" name="文档" r:id="rId5" imgW="3839157" imgH="2818583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625" y="1500188"/>
            <a:ext cx="8237538" cy="3571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625" y="1927225"/>
            <a:ext cx="8237538" cy="46450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基础导练</a:t>
            </a: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454150" y="692150"/>
            <a:ext cx="1009650" cy="28892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问题导读</a:t>
            </a:r>
          </a:p>
        </p:txBody>
      </p:sp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508000" y="1357313"/>
          <a:ext cx="8128000" cy="2130425"/>
        </p:xfrm>
        <a:graphic>
          <a:graphicData uri="http://schemas.openxmlformats.org/presentationml/2006/ole">
            <p:oleObj spid="_x0000_s38916" name="文档" r:id="rId5" imgW="3839157" imgH="1006740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625" y="1785938"/>
            <a:ext cx="8237538" cy="16478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65</TotalTime>
  <Words>112</Words>
  <Application>Microsoft Office PowerPoint</Application>
  <PresentationFormat>On-screen Show (4:3)</PresentationFormat>
  <Paragraphs>28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2012版中考一轮复习化学精品课件（含2011中考真题）第15课时粒子构成物质（19ppt)</vt:lpstr>
      <vt:lpstr>文档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cp:revision/>
  <dcterms:created xsi:type="dcterms:W3CDTF">2014-03-08T10:02:26Z</dcterms:created>
  <dcterms:modified xsi:type="dcterms:W3CDTF">2018-09-23T06:28:54Z</dcterms:modified>
  <cp:category/>
</cp:coreProperties>
</file>