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3" r:id="rId3"/>
  </p:sldMasterIdLst>
  <p:notesMasterIdLst>
    <p:notesMasterId r:id="rId5"/>
  </p:notesMasterIdLst>
  <p:handoutMasterIdLst>
    <p:handoutMasterId r:id="rId24"/>
  </p:handoutMasterIdLst>
  <p:sldIdLst>
    <p:sldId id="323" r:id="rId4"/>
    <p:sldId id="523" r:id="rId6"/>
    <p:sldId id="1003" r:id="rId7"/>
    <p:sldId id="1088" r:id="rId8"/>
    <p:sldId id="634" r:id="rId9"/>
    <p:sldId id="748" r:id="rId10"/>
    <p:sldId id="586" r:id="rId11"/>
    <p:sldId id="1077" r:id="rId12"/>
    <p:sldId id="1080" r:id="rId13"/>
    <p:sldId id="1089" r:id="rId14"/>
    <p:sldId id="1013" r:id="rId15"/>
    <p:sldId id="1090" r:id="rId16"/>
    <p:sldId id="1091" r:id="rId17"/>
    <p:sldId id="936" r:id="rId18"/>
    <p:sldId id="938" r:id="rId19"/>
    <p:sldId id="1018" r:id="rId20"/>
    <p:sldId id="1019" r:id="rId21"/>
    <p:sldId id="1020" r:id="rId22"/>
    <p:sldId id="1071" r:id="rId23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8"/>
    </p:embeddedFont>
    <p:embeddedFont>
      <p:font typeface="幼圆" panose="02010509060101010101" charset="-122"/>
      <p:regular r:id="rId29"/>
    </p:embeddedFont>
    <p:embeddedFont>
      <p:font typeface="黑体" panose="02010609060101010101" pitchFamily="49" charset="-122"/>
      <p:regular r:id="rId30"/>
    </p:embeddedFont>
    <p:embeddedFont>
      <p:font typeface="微软雅黑" panose="020B0503020204020204" charset="-122"/>
      <p:regular r:id="rId31"/>
    </p:embeddedFont>
    <p:embeddedFont>
      <p:font typeface="Calibri" panose="020F0502020204030204" charset="0"/>
      <p:regular r:id="rId32"/>
      <p:bold r:id="rId33"/>
      <p:italic r:id="rId34"/>
      <p:boldItalic r:id="rId3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8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C5B78F-2D21-403F-A6EF-9E0BC2CB6CA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F700335C-7BC6-4D92-8919-A56DFA11E691}">
      <dgm:prSet/>
      <dgm:spPr/>
      <dgm:t>
        <a:bodyPr/>
        <a:lstStyle/>
        <a:p>
          <a:pPr rtl="0"/>
          <a:r>
            <a:rPr lang="zh-CN" dirty="0"/>
            <a:t>有的人还在倾听，有的人已准备远行。</a:t>
          </a:r>
        </a:p>
      </dgm:t>
    </dgm:pt>
    <dgm:pt modelId="{539379CA-43A7-4E71-9F61-FA4928FC9990}" cxnId="{F1D2556E-5D5B-4695-AE7C-FA6E4F384A80}" type="parTrans">
      <dgm:prSet/>
      <dgm:spPr/>
      <dgm:t>
        <a:bodyPr/>
        <a:lstStyle/>
        <a:p>
          <a:endParaRPr lang="zh-CN" altLang="en-US"/>
        </a:p>
      </dgm:t>
    </dgm:pt>
    <dgm:pt modelId="{0C517CF3-BC34-4671-9AE2-CFEC1A80278A}" cxnId="{F1D2556E-5D5B-4695-AE7C-FA6E4F384A80}" type="sibTrans">
      <dgm:prSet/>
      <dgm:spPr/>
      <dgm:t>
        <a:bodyPr/>
        <a:lstStyle/>
        <a:p>
          <a:endParaRPr lang="zh-CN" altLang="en-US"/>
        </a:p>
      </dgm:t>
    </dgm:pt>
    <dgm:pt modelId="{11DABFB3-B53A-4CDE-8846-F40D8199A6BB}">
      <dgm:prSet/>
      <dgm:spPr/>
      <dgm:t>
        <a:bodyPr/>
        <a:lstStyle/>
        <a:p>
          <a:pPr rtl="0"/>
          <a:r>
            <a:rPr lang="zh-CN" dirty="0"/>
            <a:t>几十年过去了</a:t>
          </a:r>
          <a:r>
            <a:rPr lang="en-US" dirty="0"/>
            <a:t>,</a:t>
          </a:r>
          <a:r>
            <a:rPr lang="zh-CN" dirty="0"/>
            <a:t>有的事已搜索枯肠</a:t>
          </a:r>
          <a:r>
            <a:rPr lang="en-US" dirty="0"/>
            <a:t>,</a:t>
          </a:r>
          <a:r>
            <a:rPr lang="zh-CN" dirty="0"/>
            <a:t>有的事却历历在目。</a:t>
          </a:r>
        </a:p>
      </dgm:t>
    </dgm:pt>
    <dgm:pt modelId="{0A682BCA-6F73-4357-A023-49532516D562}" cxnId="{E9C19968-2DB8-482F-8708-B4B73D0D109C}" type="parTrans">
      <dgm:prSet/>
      <dgm:spPr/>
      <dgm:t>
        <a:bodyPr/>
        <a:lstStyle/>
        <a:p>
          <a:endParaRPr lang="zh-CN" altLang="en-US"/>
        </a:p>
      </dgm:t>
    </dgm:pt>
    <dgm:pt modelId="{4C14F420-7C0C-4CF1-BA7B-EB6E18232AC7}" cxnId="{E9C19968-2DB8-482F-8708-B4B73D0D109C}" type="sibTrans">
      <dgm:prSet/>
      <dgm:spPr/>
      <dgm:t>
        <a:bodyPr/>
        <a:lstStyle/>
        <a:p>
          <a:endParaRPr lang="zh-CN" altLang="en-US"/>
        </a:p>
      </dgm:t>
    </dgm:pt>
    <dgm:pt modelId="{49601309-6AE7-4592-8443-134B5C0FFDFB}">
      <dgm:prSet/>
      <dgm:spPr/>
      <dgm:t>
        <a:bodyPr/>
        <a:lstStyle/>
        <a:p>
          <a:pPr rtl="0"/>
          <a:r>
            <a:rPr lang="zh-CN" dirty="0"/>
            <a:t>公司人多总是众口难调，有的要沏茶，有的要喝冰水。</a:t>
          </a:r>
        </a:p>
      </dgm:t>
    </dgm:pt>
    <dgm:pt modelId="{E25FBF06-6B34-404E-A76F-2937B761AB28}" cxnId="{A0BE332D-242E-43C0-AC42-A794251A0B33}" type="parTrans">
      <dgm:prSet/>
      <dgm:spPr/>
      <dgm:t>
        <a:bodyPr/>
        <a:lstStyle/>
        <a:p>
          <a:endParaRPr lang="zh-CN" altLang="en-US"/>
        </a:p>
      </dgm:t>
    </dgm:pt>
    <dgm:pt modelId="{1CE8640F-D142-44FB-94A4-9D4458E5A27D}" cxnId="{A0BE332D-242E-43C0-AC42-A794251A0B33}" type="sibTrans">
      <dgm:prSet/>
      <dgm:spPr/>
      <dgm:t>
        <a:bodyPr/>
        <a:lstStyle/>
        <a:p>
          <a:endParaRPr lang="zh-CN" altLang="en-US"/>
        </a:p>
      </dgm:t>
    </dgm:pt>
    <dgm:pt modelId="{727D4E97-6B71-4241-BC22-F0269BE2F66E}">
      <dgm:prSet/>
      <dgm:spPr/>
      <dgm:t>
        <a:bodyPr/>
        <a:lstStyle/>
        <a:p>
          <a:pPr rtl="0"/>
          <a:r>
            <a:rPr lang="zh-CN" dirty="0"/>
            <a:t>他们有的看人家的样，有的自出心裁。</a:t>
          </a:r>
        </a:p>
      </dgm:t>
    </dgm:pt>
    <dgm:pt modelId="{571EA56D-C684-46A2-BC98-9E890607C709}" cxnId="{EC3F17DF-5665-4668-A3FC-C812774E8CC9}" type="parTrans">
      <dgm:prSet/>
      <dgm:spPr/>
      <dgm:t>
        <a:bodyPr/>
        <a:lstStyle/>
        <a:p>
          <a:endParaRPr lang="zh-CN" altLang="en-US"/>
        </a:p>
      </dgm:t>
    </dgm:pt>
    <dgm:pt modelId="{5DE15D3E-4CE3-46E4-ACB6-49E94B83927B}" cxnId="{EC3F17DF-5665-4668-A3FC-C812774E8CC9}" type="sibTrans">
      <dgm:prSet/>
      <dgm:spPr/>
      <dgm:t>
        <a:bodyPr/>
        <a:lstStyle/>
        <a:p>
          <a:endParaRPr lang="zh-CN" altLang="en-US"/>
        </a:p>
      </dgm:t>
    </dgm:pt>
    <dgm:pt modelId="{ACFFB387-1FAE-421B-924D-95ADDE5444A5}">
      <dgm:prSet/>
      <dgm:spPr/>
      <dgm:t>
        <a:bodyPr/>
        <a:lstStyle/>
        <a:p>
          <a:pPr rtl="0"/>
          <a:r>
            <a:rPr lang="zh-CN" dirty="0"/>
            <a:t>同样是当官，有的人誉满口碑，有的人则怨声载道。</a:t>
          </a:r>
        </a:p>
      </dgm:t>
    </dgm:pt>
    <dgm:pt modelId="{08E8E067-2B27-4B9C-855B-205A631F8DFF}" cxnId="{8D1919EE-B4B3-47D5-9A65-C8C4CE2592E1}" type="parTrans">
      <dgm:prSet/>
      <dgm:spPr/>
      <dgm:t>
        <a:bodyPr/>
        <a:lstStyle/>
        <a:p>
          <a:endParaRPr lang="zh-CN" altLang="en-US"/>
        </a:p>
      </dgm:t>
    </dgm:pt>
    <dgm:pt modelId="{569F3058-B841-4F8E-B120-4CA616A89EFE}" cxnId="{8D1919EE-B4B3-47D5-9A65-C8C4CE2592E1}" type="sibTrans">
      <dgm:prSet/>
      <dgm:spPr/>
      <dgm:t>
        <a:bodyPr/>
        <a:lstStyle/>
        <a:p>
          <a:endParaRPr lang="zh-CN" altLang="en-US"/>
        </a:p>
      </dgm:t>
    </dgm:pt>
    <dgm:pt modelId="{62D71960-EF50-4281-AF2D-EBA908A62BE2}" type="pres">
      <dgm:prSet presAssocID="{1DC5B78F-2D21-403F-A6EF-9E0BC2CB6CA8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5D5A8745-08EA-4FDF-8102-0D8B4A78873A}" type="pres">
      <dgm:prSet presAssocID="{F700335C-7BC6-4D92-8919-A56DFA11E691}" presName="circle1" presStyleLbl="node1" presStyleIdx="0" presStyleCnt="5"/>
      <dgm:spPr/>
    </dgm:pt>
    <dgm:pt modelId="{9998CBAE-EAC0-4BBA-B100-AA09A8A22673}" type="pres">
      <dgm:prSet presAssocID="{F700335C-7BC6-4D92-8919-A56DFA11E691}" presName="space" presStyleCnt="0"/>
      <dgm:spPr/>
    </dgm:pt>
    <dgm:pt modelId="{82345964-0070-4C46-A57E-D124623B41A4}" type="pres">
      <dgm:prSet presAssocID="{F700335C-7BC6-4D92-8919-A56DFA11E691}" presName="rect1" presStyleLbl="alignAcc1" presStyleIdx="0" presStyleCnt="5"/>
      <dgm:spPr/>
    </dgm:pt>
    <dgm:pt modelId="{E815D261-2A99-4298-8A3C-3178E9C73D88}" type="pres">
      <dgm:prSet presAssocID="{11DABFB3-B53A-4CDE-8846-F40D8199A6BB}" presName="vertSpace2" presStyleLbl="node1" presStyleIdx="0" presStyleCnt="5"/>
      <dgm:spPr/>
    </dgm:pt>
    <dgm:pt modelId="{6F8254F6-708A-41DE-98FE-19B7695637F7}" type="pres">
      <dgm:prSet presAssocID="{11DABFB3-B53A-4CDE-8846-F40D8199A6BB}" presName="circle2" presStyleLbl="node1" presStyleIdx="1" presStyleCnt="5"/>
      <dgm:spPr/>
    </dgm:pt>
    <dgm:pt modelId="{D493411C-DCB3-4479-A485-0779CE36720E}" type="pres">
      <dgm:prSet presAssocID="{11DABFB3-B53A-4CDE-8846-F40D8199A6BB}" presName="rect2" presStyleLbl="alignAcc1" presStyleIdx="1" presStyleCnt="5"/>
      <dgm:spPr/>
    </dgm:pt>
    <dgm:pt modelId="{68E31A9F-CF48-498C-8C28-56399AF37C56}" type="pres">
      <dgm:prSet presAssocID="{49601309-6AE7-4592-8443-134B5C0FFDFB}" presName="vertSpace3" presStyleLbl="node1" presStyleIdx="1" presStyleCnt="5"/>
      <dgm:spPr/>
    </dgm:pt>
    <dgm:pt modelId="{323762A2-D35E-4393-827A-F99D1A21EDDA}" type="pres">
      <dgm:prSet presAssocID="{49601309-6AE7-4592-8443-134B5C0FFDFB}" presName="circle3" presStyleLbl="node1" presStyleIdx="2" presStyleCnt="5"/>
      <dgm:spPr/>
    </dgm:pt>
    <dgm:pt modelId="{B7FCCCE6-D02C-490D-A80B-5F18909FE9F3}" type="pres">
      <dgm:prSet presAssocID="{49601309-6AE7-4592-8443-134B5C0FFDFB}" presName="rect3" presStyleLbl="alignAcc1" presStyleIdx="2" presStyleCnt="5"/>
      <dgm:spPr/>
    </dgm:pt>
    <dgm:pt modelId="{0DE4DAA5-C826-4491-83D2-E009D965EAA9}" type="pres">
      <dgm:prSet presAssocID="{727D4E97-6B71-4241-BC22-F0269BE2F66E}" presName="vertSpace4" presStyleLbl="node1" presStyleIdx="2" presStyleCnt="5"/>
      <dgm:spPr/>
    </dgm:pt>
    <dgm:pt modelId="{9BBAFA87-25DB-4724-84BE-DAF6AAD70E89}" type="pres">
      <dgm:prSet presAssocID="{727D4E97-6B71-4241-BC22-F0269BE2F66E}" presName="circle4" presStyleLbl="node1" presStyleIdx="3" presStyleCnt="5"/>
      <dgm:spPr/>
    </dgm:pt>
    <dgm:pt modelId="{FD637ED3-3836-48CF-8A64-C4D19E503180}" type="pres">
      <dgm:prSet presAssocID="{727D4E97-6B71-4241-BC22-F0269BE2F66E}" presName="rect4" presStyleLbl="alignAcc1" presStyleIdx="3" presStyleCnt="5"/>
      <dgm:spPr/>
    </dgm:pt>
    <dgm:pt modelId="{109CEAF6-1CEB-4E22-8FBF-72EDA7D969BD}" type="pres">
      <dgm:prSet presAssocID="{ACFFB387-1FAE-421B-924D-95ADDE5444A5}" presName="vertSpace5" presStyleLbl="node1" presStyleIdx="3" presStyleCnt="5"/>
      <dgm:spPr/>
    </dgm:pt>
    <dgm:pt modelId="{5D20C16B-8883-40BE-ACE6-556FFD373FD3}" type="pres">
      <dgm:prSet presAssocID="{ACFFB387-1FAE-421B-924D-95ADDE5444A5}" presName="circle5" presStyleLbl="node1" presStyleIdx="4" presStyleCnt="5"/>
      <dgm:spPr/>
    </dgm:pt>
    <dgm:pt modelId="{70BB2ED7-00E0-4BFF-9078-3C35DE239226}" type="pres">
      <dgm:prSet presAssocID="{ACFFB387-1FAE-421B-924D-95ADDE5444A5}" presName="rect5" presStyleLbl="alignAcc1" presStyleIdx="4" presStyleCnt="5"/>
      <dgm:spPr/>
    </dgm:pt>
    <dgm:pt modelId="{377C3EF9-38E4-4F5D-85F5-C9BD44E65B63}" type="pres">
      <dgm:prSet presAssocID="{F700335C-7BC6-4D92-8919-A56DFA11E691}" presName="rect1ParTxNoCh" presStyleLbl="alignAcc1" presStyleIdx="4" presStyleCnt="5">
        <dgm:presLayoutVars>
          <dgm:chMax val="1"/>
          <dgm:bulletEnabled val="1"/>
        </dgm:presLayoutVars>
      </dgm:prSet>
      <dgm:spPr/>
    </dgm:pt>
    <dgm:pt modelId="{5D75126E-D7DB-4DEA-BE61-20FDF87B4C25}" type="pres">
      <dgm:prSet presAssocID="{11DABFB3-B53A-4CDE-8846-F40D8199A6BB}" presName="rect2ParTxNoCh" presStyleLbl="alignAcc1" presStyleIdx="4" presStyleCnt="5">
        <dgm:presLayoutVars>
          <dgm:chMax val="1"/>
          <dgm:bulletEnabled val="1"/>
        </dgm:presLayoutVars>
      </dgm:prSet>
      <dgm:spPr/>
    </dgm:pt>
    <dgm:pt modelId="{1A0525A9-F29C-4071-B753-E1DE28619CC7}" type="pres">
      <dgm:prSet presAssocID="{49601309-6AE7-4592-8443-134B5C0FFDFB}" presName="rect3ParTxNoCh" presStyleLbl="alignAcc1" presStyleIdx="4" presStyleCnt="5">
        <dgm:presLayoutVars>
          <dgm:chMax val="1"/>
          <dgm:bulletEnabled val="1"/>
        </dgm:presLayoutVars>
      </dgm:prSet>
      <dgm:spPr/>
    </dgm:pt>
    <dgm:pt modelId="{D7BCD5ED-5016-476B-B368-F7D0CE6222EB}" type="pres">
      <dgm:prSet presAssocID="{727D4E97-6B71-4241-BC22-F0269BE2F66E}" presName="rect4ParTxNoCh" presStyleLbl="alignAcc1" presStyleIdx="4" presStyleCnt="5">
        <dgm:presLayoutVars>
          <dgm:chMax val="1"/>
          <dgm:bulletEnabled val="1"/>
        </dgm:presLayoutVars>
      </dgm:prSet>
      <dgm:spPr/>
    </dgm:pt>
    <dgm:pt modelId="{735E6C14-C926-4BF2-892F-EC1154D82AD1}" type="pres">
      <dgm:prSet presAssocID="{ACFFB387-1FAE-421B-924D-95ADDE5444A5}" presName="rect5ParTxNoCh" presStyleLbl="alignAcc1" presStyleIdx="4" presStyleCnt="5">
        <dgm:presLayoutVars>
          <dgm:chMax val="1"/>
          <dgm:bulletEnabled val="1"/>
        </dgm:presLayoutVars>
      </dgm:prSet>
      <dgm:spPr/>
    </dgm:pt>
  </dgm:ptLst>
  <dgm:cxnLst>
    <dgm:cxn modelId="{D1F06D22-CCC8-411A-B58C-708D09CC456C}" type="presOf" srcId="{49601309-6AE7-4592-8443-134B5C0FFDFB}" destId="{B7FCCCE6-D02C-490D-A80B-5F18909FE9F3}" srcOrd="0" destOrd="0" presId="urn:microsoft.com/office/officeart/2005/8/layout/target3"/>
    <dgm:cxn modelId="{BF2DAF27-4212-4C3A-8DC1-8303D12E4AF9}" type="presOf" srcId="{ACFFB387-1FAE-421B-924D-95ADDE5444A5}" destId="{70BB2ED7-00E0-4BFF-9078-3C35DE239226}" srcOrd="0" destOrd="0" presId="urn:microsoft.com/office/officeart/2005/8/layout/target3"/>
    <dgm:cxn modelId="{A0BE332D-242E-43C0-AC42-A794251A0B33}" srcId="{1DC5B78F-2D21-403F-A6EF-9E0BC2CB6CA8}" destId="{49601309-6AE7-4592-8443-134B5C0FFDFB}" srcOrd="2" destOrd="0" parTransId="{E25FBF06-6B34-404E-A76F-2937B761AB28}" sibTransId="{1CE8640F-D142-44FB-94A4-9D4458E5A27D}"/>
    <dgm:cxn modelId="{06FD4A62-7031-4BFF-9FEC-9231BA722310}" type="presOf" srcId="{F700335C-7BC6-4D92-8919-A56DFA11E691}" destId="{82345964-0070-4C46-A57E-D124623B41A4}" srcOrd="0" destOrd="0" presId="urn:microsoft.com/office/officeart/2005/8/layout/target3"/>
    <dgm:cxn modelId="{E9C19968-2DB8-482F-8708-B4B73D0D109C}" srcId="{1DC5B78F-2D21-403F-A6EF-9E0BC2CB6CA8}" destId="{11DABFB3-B53A-4CDE-8846-F40D8199A6BB}" srcOrd="1" destOrd="0" parTransId="{0A682BCA-6F73-4357-A023-49532516D562}" sibTransId="{4C14F420-7C0C-4CF1-BA7B-EB6E18232AC7}"/>
    <dgm:cxn modelId="{F1D2556E-5D5B-4695-AE7C-FA6E4F384A80}" srcId="{1DC5B78F-2D21-403F-A6EF-9E0BC2CB6CA8}" destId="{F700335C-7BC6-4D92-8919-A56DFA11E691}" srcOrd="0" destOrd="0" parTransId="{539379CA-43A7-4E71-9F61-FA4928FC9990}" sibTransId="{0C517CF3-BC34-4671-9AE2-CFEC1A80278A}"/>
    <dgm:cxn modelId="{A724804E-9690-474A-B3C6-7933F3923709}" type="presOf" srcId="{727D4E97-6B71-4241-BC22-F0269BE2F66E}" destId="{D7BCD5ED-5016-476B-B368-F7D0CE6222EB}" srcOrd="1" destOrd="0" presId="urn:microsoft.com/office/officeart/2005/8/layout/target3"/>
    <dgm:cxn modelId="{A33AB66E-7FDD-4C34-8382-DCB34E3182D6}" type="presOf" srcId="{F700335C-7BC6-4D92-8919-A56DFA11E691}" destId="{377C3EF9-38E4-4F5D-85F5-C9BD44E65B63}" srcOrd="1" destOrd="0" presId="urn:microsoft.com/office/officeart/2005/8/layout/target3"/>
    <dgm:cxn modelId="{3C5A858F-B19D-435B-A0AF-415D6F230014}" type="presOf" srcId="{ACFFB387-1FAE-421B-924D-95ADDE5444A5}" destId="{735E6C14-C926-4BF2-892F-EC1154D82AD1}" srcOrd="1" destOrd="0" presId="urn:microsoft.com/office/officeart/2005/8/layout/target3"/>
    <dgm:cxn modelId="{A61B5F95-3F2D-4996-814D-43F400C46BF8}" type="presOf" srcId="{1DC5B78F-2D21-403F-A6EF-9E0BC2CB6CA8}" destId="{62D71960-EF50-4281-AF2D-EBA908A62BE2}" srcOrd="0" destOrd="0" presId="urn:microsoft.com/office/officeart/2005/8/layout/target3"/>
    <dgm:cxn modelId="{1D99B495-FD49-4125-9A3D-621C18AD260D}" type="presOf" srcId="{727D4E97-6B71-4241-BC22-F0269BE2F66E}" destId="{FD637ED3-3836-48CF-8A64-C4D19E503180}" srcOrd="0" destOrd="0" presId="urn:microsoft.com/office/officeart/2005/8/layout/target3"/>
    <dgm:cxn modelId="{672009D5-2526-4BB7-A7EC-5A92C13A16F8}" type="presOf" srcId="{11DABFB3-B53A-4CDE-8846-F40D8199A6BB}" destId="{5D75126E-D7DB-4DEA-BE61-20FDF87B4C25}" srcOrd="1" destOrd="0" presId="urn:microsoft.com/office/officeart/2005/8/layout/target3"/>
    <dgm:cxn modelId="{5EB81FDC-C11E-4A37-80D3-7634FB9EC7FC}" type="presOf" srcId="{49601309-6AE7-4592-8443-134B5C0FFDFB}" destId="{1A0525A9-F29C-4071-B753-E1DE28619CC7}" srcOrd="1" destOrd="0" presId="urn:microsoft.com/office/officeart/2005/8/layout/target3"/>
    <dgm:cxn modelId="{EC3F17DF-5665-4668-A3FC-C812774E8CC9}" srcId="{1DC5B78F-2D21-403F-A6EF-9E0BC2CB6CA8}" destId="{727D4E97-6B71-4241-BC22-F0269BE2F66E}" srcOrd="3" destOrd="0" parTransId="{571EA56D-C684-46A2-BC98-9E890607C709}" sibTransId="{5DE15D3E-4CE3-46E4-ACB6-49E94B83927B}"/>
    <dgm:cxn modelId="{0FFC7CEC-E96B-4DCE-9AAB-66C72AC02545}" type="presOf" srcId="{11DABFB3-B53A-4CDE-8846-F40D8199A6BB}" destId="{D493411C-DCB3-4479-A485-0779CE36720E}" srcOrd="0" destOrd="0" presId="urn:microsoft.com/office/officeart/2005/8/layout/target3"/>
    <dgm:cxn modelId="{8D1919EE-B4B3-47D5-9A65-C8C4CE2592E1}" srcId="{1DC5B78F-2D21-403F-A6EF-9E0BC2CB6CA8}" destId="{ACFFB387-1FAE-421B-924D-95ADDE5444A5}" srcOrd="4" destOrd="0" parTransId="{08E8E067-2B27-4B9C-855B-205A631F8DFF}" sibTransId="{569F3058-B841-4F8E-B120-4CA616A89EFE}"/>
    <dgm:cxn modelId="{88E76BFE-B9B8-4C79-A615-FCA59BFE3055}" type="presParOf" srcId="{62D71960-EF50-4281-AF2D-EBA908A62BE2}" destId="{5D5A8745-08EA-4FDF-8102-0D8B4A78873A}" srcOrd="0" destOrd="0" presId="urn:microsoft.com/office/officeart/2005/8/layout/target3"/>
    <dgm:cxn modelId="{5D70552F-0B2E-4B47-8DCA-DC2A433F208C}" type="presParOf" srcId="{62D71960-EF50-4281-AF2D-EBA908A62BE2}" destId="{9998CBAE-EAC0-4BBA-B100-AA09A8A22673}" srcOrd="1" destOrd="0" presId="urn:microsoft.com/office/officeart/2005/8/layout/target3"/>
    <dgm:cxn modelId="{9B408360-B23C-4E17-A65D-D847B8C4C8CA}" type="presParOf" srcId="{62D71960-EF50-4281-AF2D-EBA908A62BE2}" destId="{82345964-0070-4C46-A57E-D124623B41A4}" srcOrd="2" destOrd="0" presId="urn:microsoft.com/office/officeart/2005/8/layout/target3"/>
    <dgm:cxn modelId="{3F3BADDA-E794-4F9F-BD9A-CB8ACDF4E652}" type="presParOf" srcId="{62D71960-EF50-4281-AF2D-EBA908A62BE2}" destId="{E815D261-2A99-4298-8A3C-3178E9C73D88}" srcOrd="3" destOrd="0" presId="urn:microsoft.com/office/officeart/2005/8/layout/target3"/>
    <dgm:cxn modelId="{C339A6C8-ED44-4A6A-83F5-CCD000F4FCFD}" type="presParOf" srcId="{62D71960-EF50-4281-AF2D-EBA908A62BE2}" destId="{6F8254F6-708A-41DE-98FE-19B7695637F7}" srcOrd="4" destOrd="0" presId="urn:microsoft.com/office/officeart/2005/8/layout/target3"/>
    <dgm:cxn modelId="{42E77750-1C2F-43F8-B319-8EF88A98907F}" type="presParOf" srcId="{62D71960-EF50-4281-AF2D-EBA908A62BE2}" destId="{D493411C-DCB3-4479-A485-0779CE36720E}" srcOrd="5" destOrd="0" presId="urn:microsoft.com/office/officeart/2005/8/layout/target3"/>
    <dgm:cxn modelId="{5019FDB1-5332-4F75-933C-A422584E731D}" type="presParOf" srcId="{62D71960-EF50-4281-AF2D-EBA908A62BE2}" destId="{68E31A9F-CF48-498C-8C28-56399AF37C56}" srcOrd="6" destOrd="0" presId="urn:microsoft.com/office/officeart/2005/8/layout/target3"/>
    <dgm:cxn modelId="{C757D40A-D2AA-43A3-98D3-3BB5376C76F6}" type="presParOf" srcId="{62D71960-EF50-4281-AF2D-EBA908A62BE2}" destId="{323762A2-D35E-4393-827A-F99D1A21EDDA}" srcOrd="7" destOrd="0" presId="urn:microsoft.com/office/officeart/2005/8/layout/target3"/>
    <dgm:cxn modelId="{17106D6F-BCAB-405F-8970-BCC1F0026525}" type="presParOf" srcId="{62D71960-EF50-4281-AF2D-EBA908A62BE2}" destId="{B7FCCCE6-D02C-490D-A80B-5F18909FE9F3}" srcOrd="8" destOrd="0" presId="urn:microsoft.com/office/officeart/2005/8/layout/target3"/>
    <dgm:cxn modelId="{29AE1060-D9E7-418D-AF80-E60A364032B8}" type="presParOf" srcId="{62D71960-EF50-4281-AF2D-EBA908A62BE2}" destId="{0DE4DAA5-C826-4491-83D2-E009D965EAA9}" srcOrd="9" destOrd="0" presId="urn:microsoft.com/office/officeart/2005/8/layout/target3"/>
    <dgm:cxn modelId="{B0D31BD3-17EE-42E9-9787-C3D61CD3F50E}" type="presParOf" srcId="{62D71960-EF50-4281-AF2D-EBA908A62BE2}" destId="{9BBAFA87-25DB-4724-84BE-DAF6AAD70E89}" srcOrd="10" destOrd="0" presId="urn:microsoft.com/office/officeart/2005/8/layout/target3"/>
    <dgm:cxn modelId="{BB55BAE2-5F8F-4B53-97E5-5E09FE2FDCB0}" type="presParOf" srcId="{62D71960-EF50-4281-AF2D-EBA908A62BE2}" destId="{FD637ED3-3836-48CF-8A64-C4D19E503180}" srcOrd="11" destOrd="0" presId="urn:microsoft.com/office/officeart/2005/8/layout/target3"/>
    <dgm:cxn modelId="{50CEEB13-7F3E-4A48-B692-BD3444D87D4A}" type="presParOf" srcId="{62D71960-EF50-4281-AF2D-EBA908A62BE2}" destId="{109CEAF6-1CEB-4E22-8FBF-72EDA7D969BD}" srcOrd="12" destOrd="0" presId="urn:microsoft.com/office/officeart/2005/8/layout/target3"/>
    <dgm:cxn modelId="{1A05A68E-CF49-4734-9726-87501819B56A}" type="presParOf" srcId="{62D71960-EF50-4281-AF2D-EBA908A62BE2}" destId="{5D20C16B-8883-40BE-ACE6-556FFD373FD3}" srcOrd="13" destOrd="0" presId="urn:microsoft.com/office/officeart/2005/8/layout/target3"/>
    <dgm:cxn modelId="{EFA40A9C-F5BA-4C9C-800E-736E091567E2}" type="presParOf" srcId="{62D71960-EF50-4281-AF2D-EBA908A62BE2}" destId="{70BB2ED7-00E0-4BFF-9078-3C35DE239226}" srcOrd="14" destOrd="0" presId="urn:microsoft.com/office/officeart/2005/8/layout/target3"/>
    <dgm:cxn modelId="{AA61AB18-A540-463A-9A76-4BEF4207316B}" type="presParOf" srcId="{62D71960-EF50-4281-AF2D-EBA908A62BE2}" destId="{377C3EF9-38E4-4F5D-85F5-C9BD44E65B63}" srcOrd="15" destOrd="0" presId="urn:microsoft.com/office/officeart/2005/8/layout/target3"/>
    <dgm:cxn modelId="{12199E44-336B-4A1D-BE81-A34DE8EB2D28}" type="presParOf" srcId="{62D71960-EF50-4281-AF2D-EBA908A62BE2}" destId="{5D75126E-D7DB-4DEA-BE61-20FDF87B4C25}" srcOrd="16" destOrd="0" presId="urn:microsoft.com/office/officeart/2005/8/layout/target3"/>
    <dgm:cxn modelId="{71498BA1-7FCF-4A1E-B1AA-1D81D8768449}" type="presParOf" srcId="{62D71960-EF50-4281-AF2D-EBA908A62BE2}" destId="{1A0525A9-F29C-4071-B753-E1DE28619CC7}" srcOrd="17" destOrd="0" presId="urn:microsoft.com/office/officeart/2005/8/layout/target3"/>
    <dgm:cxn modelId="{3CD01366-CFE7-4B3A-9BF6-B16B8634EB4F}" type="presParOf" srcId="{62D71960-EF50-4281-AF2D-EBA908A62BE2}" destId="{D7BCD5ED-5016-476B-B368-F7D0CE6222EB}" srcOrd="18" destOrd="0" presId="urn:microsoft.com/office/officeart/2005/8/layout/target3"/>
    <dgm:cxn modelId="{13C06EF4-4494-478C-B2AE-639B070DD6E9}" type="presParOf" srcId="{62D71960-EF50-4281-AF2D-EBA908A62BE2}" destId="{735E6C14-C926-4BF2-892F-EC1154D82AD1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5A8745-08EA-4FDF-8102-0D8B4A78873A}">
      <dsp:nvSpPr>
        <dsp:cNvPr id="0" name=""/>
        <dsp:cNvSpPr/>
      </dsp:nvSpPr>
      <dsp:spPr>
        <a:xfrm>
          <a:off x="0" y="0"/>
          <a:ext cx="4176463" cy="41764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345964-0070-4C46-A57E-D124623B41A4}">
      <dsp:nvSpPr>
        <dsp:cNvPr id="0" name=""/>
        <dsp:cNvSpPr/>
      </dsp:nvSpPr>
      <dsp:spPr>
        <a:xfrm>
          <a:off x="2088231" y="0"/>
          <a:ext cx="5328592" cy="41764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有的人还在倾听，有的人已准备远行。</a:t>
          </a:r>
        </a:p>
      </dsp:txBody>
      <dsp:txXfrm>
        <a:off x="2088231" y="0"/>
        <a:ext cx="5328592" cy="668234"/>
      </dsp:txXfrm>
    </dsp:sp>
    <dsp:sp modelId="{6F8254F6-708A-41DE-98FE-19B7695637F7}">
      <dsp:nvSpPr>
        <dsp:cNvPr id="0" name=""/>
        <dsp:cNvSpPr/>
      </dsp:nvSpPr>
      <dsp:spPr>
        <a:xfrm>
          <a:off x="438528" y="668234"/>
          <a:ext cx="3299405" cy="329940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93411C-DCB3-4479-A485-0779CE36720E}">
      <dsp:nvSpPr>
        <dsp:cNvPr id="0" name=""/>
        <dsp:cNvSpPr/>
      </dsp:nvSpPr>
      <dsp:spPr>
        <a:xfrm>
          <a:off x="2088231" y="668234"/>
          <a:ext cx="5328592" cy="32994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几十年过去了</a:t>
          </a:r>
          <a:r>
            <a:rPr lang="en-US" sz="1700" kern="1200" dirty="0"/>
            <a:t>,</a:t>
          </a:r>
          <a:r>
            <a:rPr lang="zh-CN" sz="1700" kern="1200" dirty="0"/>
            <a:t>有的事已搜索枯肠</a:t>
          </a:r>
          <a:r>
            <a:rPr lang="en-US" sz="1700" kern="1200" dirty="0"/>
            <a:t>,</a:t>
          </a:r>
          <a:r>
            <a:rPr lang="zh-CN" sz="1700" kern="1200" dirty="0"/>
            <a:t>有的事却历历在目。</a:t>
          </a:r>
        </a:p>
      </dsp:txBody>
      <dsp:txXfrm>
        <a:off x="2088231" y="668234"/>
        <a:ext cx="5328592" cy="668234"/>
      </dsp:txXfrm>
    </dsp:sp>
    <dsp:sp modelId="{323762A2-D35E-4393-827A-F99D1A21EDDA}">
      <dsp:nvSpPr>
        <dsp:cNvPr id="0" name=""/>
        <dsp:cNvSpPr/>
      </dsp:nvSpPr>
      <dsp:spPr>
        <a:xfrm>
          <a:off x="877057" y="1336468"/>
          <a:ext cx="2422348" cy="242234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CCCE6-D02C-490D-A80B-5F18909FE9F3}">
      <dsp:nvSpPr>
        <dsp:cNvPr id="0" name=""/>
        <dsp:cNvSpPr/>
      </dsp:nvSpPr>
      <dsp:spPr>
        <a:xfrm>
          <a:off x="2088231" y="1336468"/>
          <a:ext cx="5328592" cy="242234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公司人多总是众口难调，有的要沏茶，有的要喝冰水。</a:t>
          </a:r>
        </a:p>
      </dsp:txBody>
      <dsp:txXfrm>
        <a:off x="2088231" y="1336468"/>
        <a:ext cx="5328592" cy="668234"/>
      </dsp:txXfrm>
    </dsp:sp>
    <dsp:sp modelId="{9BBAFA87-25DB-4724-84BE-DAF6AAD70E89}">
      <dsp:nvSpPr>
        <dsp:cNvPr id="0" name=""/>
        <dsp:cNvSpPr/>
      </dsp:nvSpPr>
      <dsp:spPr>
        <a:xfrm>
          <a:off x="1315585" y="2004702"/>
          <a:ext cx="1545291" cy="154529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637ED3-3836-48CF-8A64-C4D19E503180}">
      <dsp:nvSpPr>
        <dsp:cNvPr id="0" name=""/>
        <dsp:cNvSpPr/>
      </dsp:nvSpPr>
      <dsp:spPr>
        <a:xfrm>
          <a:off x="2088231" y="2004702"/>
          <a:ext cx="5328592" cy="154529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他们有的看人家的样，有的自出心裁。</a:t>
          </a:r>
        </a:p>
      </dsp:txBody>
      <dsp:txXfrm>
        <a:off x="2088231" y="2004702"/>
        <a:ext cx="5328592" cy="668234"/>
      </dsp:txXfrm>
    </dsp:sp>
    <dsp:sp modelId="{5D20C16B-8883-40BE-ACE6-556FFD373FD3}">
      <dsp:nvSpPr>
        <dsp:cNvPr id="0" name=""/>
        <dsp:cNvSpPr/>
      </dsp:nvSpPr>
      <dsp:spPr>
        <a:xfrm>
          <a:off x="1754114" y="2672936"/>
          <a:ext cx="668234" cy="66823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BB2ED7-00E0-4BFF-9078-3C35DE239226}">
      <dsp:nvSpPr>
        <dsp:cNvPr id="0" name=""/>
        <dsp:cNvSpPr/>
      </dsp:nvSpPr>
      <dsp:spPr>
        <a:xfrm>
          <a:off x="2088231" y="2672936"/>
          <a:ext cx="5328592" cy="66823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同样是当官，有的人誉满口碑，有的人则怨声载道。</a:t>
          </a:r>
        </a:p>
      </dsp:txBody>
      <dsp:txXfrm>
        <a:off x="2088231" y="2672936"/>
        <a:ext cx="5328592" cy="668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.jpe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png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第三单元</a:t>
            </a:r>
            <a:r>
              <a:rPr kumimoji="1" lang="zh-CN" altLang="en-US" sz="1200" baseline="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语文园地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26" name="Picture 2" descr="http://img.daimg.com/uploads/allimg/120919/1-1209192313310-L.jpg"/>
          <p:cNvPicPr>
            <a:picLocks noChangeAspect="1" noChangeArrowheads="1"/>
          </p:cNvPicPr>
          <p:nvPr userDrawn="1"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6"/>
          <a:stretch>
            <a:fillRect/>
          </a:stretch>
        </p:blipFill>
        <p:spPr bwMode="auto">
          <a:xfrm>
            <a:off x="-108520" y="4474046"/>
            <a:ext cx="9361040" cy="76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219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258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961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3568" y="1635646"/>
            <a:ext cx="7848872" cy="154657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本单元我们了解了这么多有趣的课文，今天，让我们一起走进语文园地，领略其中的风景吧。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7784" y="771550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6176" y="771550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5976" y="771550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4368" y="771550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4048" y="2571750"/>
            <a:ext cx="2880320" cy="18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23528" y="915566"/>
            <a:ext cx="2176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捏泥人</a:t>
            </a:r>
            <a:endParaRPr lang="zh-CN" altLang="en-US" sz="2800" dirty="0"/>
          </a:p>
        </p:txBody>
      </p:sp>
      <p:sp>
        <p:nvSpPr>
          <p:cNvPr id="8" name="云形 7"/>
          <p:cNvSpPr/>
          <p:nvPr/>
        </p:nvSpPr>
        <p:spPr>
          <a:xfrm>
            <a:off x="1043608" y="2427734"/>
            <a:ext cx="2304256" cy="1296144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说一说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71750"/>
            <a:ext cx="1161105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395536" y="486151"/>
            <a:ext cx="8424936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读一读课本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页中的两段话，思考这两段话有什么共同特点？再照样子写一段话。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525208" y="2067694"/>
            <a:ext cx="361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2211710"/>
            <a:ext cx="4608512" cy="181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椭圆 8"/>
          <p:cNvSpPr/>
          <p:nvPr/>
        </p:nvSpPr>
        <p:spPr>
          <a:xfrm>
            <a:off x="3995936" y="1851670"/>
            <a:ext cx="1080120" cy="1080120"/>
          </a:xfrm>
          <a:prstGeom prst="ellipse">
            <a:avLst/>
          </a:prstGeom>
          <a:grpFill/>
          <a:ln w="38100"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9" idx="5"/>
          </p:cNvCxnSpPr>
          <p:nvPr/>
        </p:nvCxnSpPr>
        <p:spPr>
          <a:xfrm>
            <a:off x="4917876" y="2773610"/>
            <a:ext cx="230188" cy="2301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3995936" y="1851670"/>
            <a:ext cx="1080120" cy="1080120"/>
          </a:xfrm>
          <a:prstGeom prst="ellipse">
            <a:avLst/>
          </a:prstGeom>
          <a:grpFill/>
          <a:ln w="38100"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有的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965353" y="2715766"/>
            <a:ext cx="1178647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云形标注 17"/>
          <p:cNvSpPr/>
          <p:nvPr/>
        </p:nvSpPr>
        <p:spPr>
          <a:xfrm>
            <a:off x="6156176" y="2715766"/>
            <a:ext cx="1800200" cy="1008112"/>
          </a:xfrm>
          <a:prstGeom prst="cloudCallout">
            <a:avLst>
              <a:gd name="adj1" fmla="val 64530"/>
              <a:gd name="adj2" fmla="val 41084"/>
            </a:avLst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我会造句哦！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827584" y="555526"/>
          <a:ext cx="7416824" cy="4176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931790"/>
            <a:ext cx="1115616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1334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日积月累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10" name="云形 9"/>
          <p:cNvSpPr/>
          <p:nvPr/>
        </p:nvSpPr>
        <p:spPr>
          <a:xfrm>
            <a:off x="251520" y="987574"/>
            <a:ext cx="3384376" cy="2880320"/>
          </a:xfrm>
          <a:prstGeom prst="cloud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2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2120" y="555726"/>
            <a:ext cx="180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4" name="Picture 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440" y="555526"/>
            <a:ext cx="252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5" name="Picture 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2499741"/>
            <a:ext cx="252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6" name="Picture 8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2120" y="2499942"/>
            <a:ext cx="180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470852" y="1923678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语文园地</a:t>
            </a:r>
            <a:endParaRPr lang="zh-CN" altLang="en-US" sz="2700" dirty="0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2068783" y="2117982"/>
            <a:ext cx="1339637" cy="3770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068783" y="2548569"/>
            <a:ext cx="1339637" cy="48220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462006" y="1875608"/>
            <a:ext cx="1677382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生活中识字</a:t>
            </a:r>
            <a:endParaRPr lang="zh-CN" alt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3408420" y="2349192"/>
            <a:ext cx="2600712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有的</a:t>
            </a:r>
            <a:r>
              <a:rPr lang="en-US" altLang="zh-CN" sz="2400" dirty="0"/>
              <a:t>……</a:t>
            </a:r>
            <a:r>
              <a:rPr lang="zh-CN" altLang="en-US" sz="2400" dirty="0"/>
              <a:t>有的</a:t>
            </a:r>
            <a:r>
              <a:rPr lang="en-US" altLang="zh-CN" sz="2400" dirty="0"/>
              <a:t>……</a:t>
            </a:r>
            <a:endParaRPr lang="zh-CN" altLang="en-US" sz="2400" dirty="0"/>
          </a:p>
        </p:txBody>
      </p:sp>
      <p:cxnSp>
        <p:nvCxnSpPr>
          <p:cNvPr id="29" name="直接箭头连接符 28"/>
          <p:cNvCxnSpPr>
            <a:endCxn id="31" idx="1"/>
          </p:cNvCxnSpPr>
          <p:nvPr/>
        </p:nvCxnSpPr>
        <p:spPr>
          <a:xfrm>
            <a:off x="5819766" y="2173523"/>
            <a:ext cx="1375079" cy="32982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5819766" y="2598230"/>
            <a:ext cx="1375079" cy="35371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194845" y="1603103"/>
            <a:ext cx="553998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善于学与思</a:t>
            </a:r>
            <a:endParaRPr lang="zh-CN" altLang="en-US" sz="2700" dirty="0"/>
          </a:p>
        </p:txBody>
      </p:sp>
      <p:sp>
        <p:nvSpPr>
          <p:cNvPr id="15" name="TextBox 14"/>
          <p:cNvSpPr txBox="1"/>
          <p:nvPr/>
        </p:nvSpPr>
        <p:spPr>
          <a:xfrm>
            <a:off x="3418418" y="2787774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日积月累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915566"/>
            <a:ext cx="5184576" cy="394723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菊花虽不能与国色天香的牡丹相媲美，也不能与身价百倍的兰花并论，但作为傲霜之花，它一直得到文人墨客的亲睐。屈原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离骚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：“朝饮木兰之坠露兮，夕餐秋菊之落英。”诗人以饮露餐花象征自己品行的高尚和纯洁。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4072" y="1059582"/>
            <a:ext cx="313840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一、选择题。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在生活中我们应该怎么识字（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经常留意身边的字，并记住它     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只看课本中的字就够了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只看老师让看的字，别的不看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04248" y="1639565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640960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咖啡”的 “咖”读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kā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，不读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jiā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贸易”的“贸 ”读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miào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，不读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mào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3219822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二、判断对错。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三、将下列搭配恰当的词语用线连起来。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971600" y="1491630"/>
            <a:ext cx="2304256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文房四宝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259632" y="2188151"/>
            <a:ext cx="182527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雅人四好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259632" y="2884671"/>
            <a:ext cx="182527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花中君子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194840" y="1491630"/>
            <a:ext cx="1897439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梅兰竹菊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194840" y="2188151"/>
            <a:ext cx="2401495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笔墨纸砚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194840" y="2884671"/>
            <a:ext cx="1969447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琴棋书画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821721"/>
            <a:ext cx="2160239" cy="13929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662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10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63688" y="1045845"/>
            <a:ext cx="685197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学完了本单元你有什么收获呢？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29568"/>
            <a:ext cx="1234780" cy="1769527"/>
          </a:xfrm>
          <a:prstGeom prst="rect">
            <a:avLst/>
          </a:prstGeom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965353" y="2715766"/>
            <a:ext cx="1178647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>
            <a:off x="5076056" y="1851670"/>
            <a:ext cx="2880320" cy="1872208"/>
          </a:xfrm>
          <a:prstGeom prst="cloudCallout">
            <a:avLst>
              <a:gd name="adj1" fmla="val 64530"/>
              <a:gd name="adj2" fmla="val 41084"/>
            </a:avLst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各抒己见吧！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97929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部编版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 语文  三年级  下册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619672" y="1501646"/>
            <a:ext cx="6120680" cy="854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第三单元 语文园地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9" name="文本框 49"/>
          <p:cNvSpPr txBox="1"/>
          <p:nvPr/>
        </p:nvSpPr>
        <p:spPr>
          <a:xfrm rot="-1160763">
            <a:off x="7575060" y="1419332"/>
            <a:ext cx="379858" cy="1923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22678" y="168794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539552" y="339502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识字加油站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11510"/>
            <a:ext cx="366860" cy="456339"/>
          </a:xfrm>
          <a:prstGeom prst="rect">
            <a:avLst/>
          </a:prstGeom>
        </p:spPr>
      </p:pic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rcRect t="44882" r="19048"/>
          <a:stretch>
            <a:fillRect/>
          </a:stretch>
        </p:blipFill>
        <p:spPr bwMode="auto">
          <a:xfrm>
            <a:off x="3131840" y="1563638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755576" y="915566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在生活中，你见过这些标牌吗？你能读出来吗？</a:t>
            </a:r>
            <a:endParaRPr lang="zh-CN" altLang="en-US" sz="2400" dirty="0"/>
          </a:p>
        </p:txBody>
      </p:sp>
      <p:pic>
        <p:nvPicPr>
          <p:cNvPr id="3076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63638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563638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3291830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281198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03648" y="1923678"/>
            <a:ext cx="662412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11"/>
          <p:cNvSpPr txBox="1">
            <a:spLocks noChangeArrowheads="1"/>
          </p:cNvSpPr>
          <p:nvPr/>
        </p:nvSpPr>
        <p:spPr bwMode="auto">
          <a:xfrm>
            <a:off x="179512" y="837024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我会读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98503" y="90907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99881" y="90907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403648" y="771550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在生活中，只要我们经常留意，也会学习很多字哦。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9163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2030669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3326813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疫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622957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847093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啡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5127013" y="2797545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贸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"/>
          <p:cNvGrpSpPr/>
          <p:nvPr/>
        </p:nvGrpSpPr>
        <p:grpSpPr>
          <a:xfrm>
            <a:off x="5055005" y="2796801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847093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550949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3326813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2030669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2" name="文本框 64"/>
          <p:cNvSpPr txBox="1"/>
          <p:nvPr/>
        </p:nvSpPr>
        <p:spPr>
          <a:xfrm>
            <a:off x="2624951" y="2787774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3849087" y="2787774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7"/>
          <p:cNvGrpSpPr/>
          <p:nvPr/>
        </p:nvGrpSpPr>
        <p:grpSpPr>
          <a:xfrm>
            <a:off x="3849087" y="2787774"/>
            <a:ext cx="1029163" cy="1085656"/>
            <a:chOff x="2437" y="2032"/>
            <a:chExt cx="1244" cy="1264"/>
          </a:xfrm>
        </p:grpSpPr>
        <p:sp>
          <p:nvSpPr>
            <p:cNvPr id="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2" name="组合 7"/>
          <p:cNvGrpSpPr/>
          <p:nvPr/>
        </p:nvGrpSpPr>
        <p:grpSpPr>
          <a:xfrm>
            <a:off x="2624951" y="2787774"/>
            <a:ext cx="1029163" cy="1085656"/>
            <a:chOff x="2437" y="2032"/>
            <a:chExt cx="1244" cy="1264"/>
          </a:xfrm>
        </p:grpSpPr>
        <p:sp>
          <p:nvSpPr>
            <p:cNvPr id="1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4" grpId="0"/>
      <p:bldP spid="62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贸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宋体" panose="02010600030101010101" pitchFamily="2" charset="-122"/>
                <a:ea typeface="宋体" panose="02010600030101010101" pitchFamily="2" charset="-122"/>
              </a:rPr>
              <a:t>mào</a:t>
            </a:r>
            <a:endParaRPr lang="zh-CN" altLang="en-US" sz="5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贸易：</a:t>
            </a:r>
            <a:r>
              <a:rPr lang="zh-CN" altLang="en-US" sz="2800" dirty="0"/>
              <a:t>贸易是指买卖或交</a:t>
            </a:r>
            <a:r>
              <a:rPr lang="en-US" altLang="zh-CN" sz="2800" dirty="0"/>
              <a:t>	     </a:t>
            </a:r>
            <a:r>
              <a:rPr lang="zh-CN" altLang="en-US" sz="2800" dirty="0"/>
              <a:t>易行为的总称。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83768" y="2643758"/>
            <a:ext cx="333484" cy="16073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45802"/>
              <a:gd name="adj6" fmla="val -55240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不要少写“点”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咖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462614" y="1091267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kā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4" y="1091267"/>
            <a:ext cx="4320480" cy="540419"/>
          </a:xfrm>
          <a:prstGeom prst="borderCallout2">
            <a:avLst>
              <a:gd name="adj1" fmla="val 92580"/>
              <a:gd name="adj2" fmla="val 311"/>
              <a:gd name="adj3" fmla="val 27224"/>
              <a:gd name="adj4" fmla="val 526"/>
              <a:gd name="adj5" fmla="val 101985"/>
              <a:gd name="adj6" fmla="val -14418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不要读成“</a:t>
            </a:r>
            <a:r>
              <a:rPr lang="en-US" altLang="zh-CN" sz="28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jiā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23210" y="2283718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咖啡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10834" y="2355726"/>
            <a:ext cx="322160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/>
              <a:t>咖啡是用经过烘焙的咖啡豆制作出来的饮料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：口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加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咖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口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非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啡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贸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07060" y="3939901"/>
            <a:ext cx="529012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会意字。</a:t>
            </a:r>
            <a:r>
              <a:rPr lang="zh-CN" altLang="en-US" sz="2800" dirty="0"/>
              <a:t>易货而求财。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51920" y="1347614"/>
            <a:ext cx="2114550" cy="156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3" y="2985145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39552" y="987574"/>
            <a:ext cx="8213805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对照流程读课本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页这段话，照样子口头介绍一次手工活动的过程，如剪纸、捏泥人、拼装玩具、编花绳。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374703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词句段运用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2051720" y="3291830"/>
            <a:ext cx="5040560" cy="5040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剪碎或切断→浸→捣→捞→晒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758</Words>
  <Application>WPS 演示</Application>
  <PresentationFormat>全屏显示(16:9)</PresentationFormat>
  <Paragraphs>138</Paragraphs>
  <Slides>19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Heiti SC Light</vt:lpstr>
      <vt:lpstr>楷体</vt:lpstr>
      <vt:lpstr>Kaiti SC</vt:lpstr>
      <vt:lpstr>幼圆</vt:lpstr>
      <vt:lpstr>华文楷体</vt:lpstr>
      <vt:lpstr>汉语拼音</vt:lpstr>
      <vt:lpstr>黑体</vt:lpstr>
      <vt:lpstr>YouYuan</vt:lpstr>
      <vt:lpstr>Songti SC</vt:lpstr>
      <vt:lpstr>Times New Roman</vt:lpstr>
      <vt:lpstr>微软雅黑</vt:lpstr>
      <vt:lpstr>Arial Unicode MS</vt:lpstr>
      <vt:lpstr>Calibri</vt:lpstr>
      <vt:lpstr>Vijaya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98</cp:revision>
  <dcterms:created xsi:type="dcterms:W3CDTF">2017-03-17T02:28:00Z</dcterms:created>
  <dcterms:modified xsi:type="dcterms:W3CDTF">2019-01-16T09:54:16Z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