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64" r:id="rId2"/>
    <p:sldId id="498" r:id="rId3"/>
    <p:sldId id="846" r:id="rId4"/>
    <p:sldId id="847" r:id="rId5"/>
    <p:sldId id="848" r:id="rId6"/>
    <p:sldId id="849" r:id="rId7"/>
    <p:sldId id="850" r:id="rId8"/>
    <p:sldId id="851" r:id="rId9"/>
    <p:sldId id="852" r:id="rId10"/>
    <p:sldId id="853" r:id="rId11"/>
    <p:sldId id="854" r:id="rId12"/>
    <p:sldId id="855" r:id="rId13"/>
    <p:sldId id="856" r:id="rId14"/>
    <p:sldId id="857" r:id="rId15"/>
    <p:sldId id="858" r:id="rId16"/>
    <p:sldId id="859" r:id="rId17"/>
    <p:sldId id="860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DDB98BBC-B5C6-4E05-A92D-7DB0E2440AC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488" y="757238"/>
            <a:ext cx="4362450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B2EB9-E2EE-4BBF-B506-B471751C048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EDC37-907C-4D32-82FA-BB8255BFCEF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noProof="1" smtClean="0">
                <a:latin typeface="Arial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55D632CF-7521-4D45-A171-C7790B4B734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5" r:id="rId4"/>
    <p:sldLayoutId id="2147483664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0675" y="3346450"/>
            <a:ext cx="59626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3038" y="1749425"/>
            <a:ext cx="6257925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3038" y="2590800"/>
            <a:ext cx="6713537" cy="295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7150" y="931863"/>
            <a:ext cx="6410325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500188"/>
            <a:ext cx="64293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0650" y="1436688"/>
            <a:ext cx="63627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7475" y="3141663"/>
            <a:ext cx="64198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7463" y="1266825"/>
            <a:ext cx="6437312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8263" y="823913"/>
            <a:ext cx="6467475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8263" y="4291013"/>
            <a:ext cx="48069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8263" y="4918075"/>
            <a:ext cx="7215187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3975" y="1371600"/>
            <a:ext cx="64960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8988" y="1803400"/>
            <a:ext cx="72612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150" y="4057650"/>
            <a:ext cx="7261225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3975" y="2281238"/>
            <a:ext cx="649605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5050" y="3148013"/>
            <a:ext cx="7261225" cy="185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2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2400" y="984250"/>
            <a:ext cx="6351588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2213" y="5130800"/>
            <a:ext cx="6811962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984250"/>
            <a:ext cx="5334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5563" y="787400"/>
            <a:ext cx="6438900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56463" y="2182813"/>
            <a:ext cx="301625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56463" y="3570288"/>
            <a:ext cx="301625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51700" y="5868988"/>
            <a:ext cx="327025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2088" y="2495550"/>
            <a:ext cx="621982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37400" y="3071813"/>
            <a:ext cx="333375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37400" y="3990975"/>
            <a:ext cx="333375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4613" y="1139825"/>
            <a:ext cx="6429375" cy="309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4800" y="4379913"/>
            <a:ext cx="6170613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7225" y="2066925"/>
            <a:ext cx="1828800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8938" y="2994025"/>
            <a:ext cx="847725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6713" y="3906838"/>
            <a:ext cx="871537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91313" y="4857750"/>
            <a:ext cx="869950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6363" y="881063"/>
            <a:ext cx="6391275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31038" y="892175"/>
            <a:ext cx="515937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952625"/>
            <a:ext cx="64008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97013" y="4273550"/>
            <a:ext cx="6811962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69138" y="1952625"/>
            <a:ext cx="5159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 t="1617"/>
          <a:stretch>
            <a:fillRect/>
          </a:stretch>
        </p:blipFill>
        <p:spPr bwMode="auto">
          <a:xfrm>
            <a:off x="1309688" y="720725"/>
            <a:ext cx="609123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图片 2"/>
          <p:cNvPicPr>
            <a:picLocks noChangeAspect="1"/>
          </p:cNvPicPr>
          <p:nvPr/>
        </p:nvPicPr>
        <p:blipFill>
          <a:blip r:embed="rId3"/>
          <a:srcRect b="8456"/>
          <a:stretch>
            <a:fillRect/>
          </a:stretch>
        </p:blipFill>
        <p:spPr bwMode="auto">
          <a:xfrm>
            <a:off x="1655763" y="5575300"/>
            <a:ext cx="56626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97113" y="1047750"/>
            <a:ext cx="50688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8738" y="1384300"/>
            <a:ext cx="6486525" cy="385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3038475"/>
            <a:ext cx="6935787" cy="247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Calibri Light</vt:lpstr>
      <vt:lpstr>Calibri</vt:lpstr>
      <vt:lpstr>隶书</vt:lpstr>
      <vt:lpstr>主题8</vt:lpstr>
      <vt:lpstr>主题8</vt:lpstr>
      <vt:lpstr>主题8</vt:lpstr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Microsoft</cp:lastModifiedBy>
  <cp:revision>语文备课大师【全免费】</cp:revision>
  <dcterms:created xsi:type="dcterms:W3CDTF">2013-01-25T01:44:00Z</dcterms:created>
  <dcterms:modified xsi:type="dcterms:W3CDTF">2017-02-19T00:15:51Z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