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65" r:id="rId4"/>
    <p:sldId id="266" r:id="rId5"/>
    <p:sldId id="267" r:id="rId6"/>
    <p:sldId id="268" r:id="rId7"/>
    <p:sldId id="269" r:id="rId8"/>
    <p:sldId id="270" r:id="rId9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00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altLang="en-US" sz="1200" strike="noStrike" noProof="1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en-US" altLang="zh-CN" sz="1200" strike="noStrike" noProof="1" dirty="0"/>
          </a:p>
        </p:txBody>
      </p:sp>
      <p:sp>
        <p:nvSpPr>
          <p:cNvPr id="3076" name="幻灯片图像占位符 3075"/>
          <p:cNvSpPr>
            <a:spLocks noGrp="1" noRo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en-US" altLang="zh-CN" sz="1200" strike="noStrike" noProof="1" dirty="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2049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" name="矩形 2050"/>
          <p:cNvSpPr/>
          <p:nvPr/>
        </p:nvSpPr>
        <p:spPr>
          <a:xfrm>
            <a:off x="0" y="1379538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0" y="1484313"/>
            <a:ext cx="9144000" cy="252412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0" y="1758950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矩形 2053"/>
          <p:cNvSpPr/>
          <p:nvPr/>
        </p:nvSpPr>
        <p:spPr>
          <a:xfrm flipH="1">
            <a:off x="393700" y="0"/>
            <a:ext cx="6985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533400" y="147955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6" name="标题 2055"/>
          <p:cNvSpPr/>
          <p:nvPr>
            <p:ph type="ctrTitle" sz="quarter"/>
          </p:nvPr>
        </p:nvSpPr>
        <p:spPr>
          <a:xfrm>
            <a:off x="903288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 fontAlgn="t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7" name="副标题 2056"/>
          <p:cNvSpPr/>
          <p:nvPr>
            <p:ph type="subTitle" sz="quarter" idx="1"/>
          </p:nvPr>
        </p:nvSpPr>
        <p:spPr>
          <a:xfrm>
            <a:off x="1619250" y="3886200"/>
            <a:ext cx="6400800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8" name="日期占位符 2057"/>
          <p:cNvSpPr/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Font typeface="Times New Roman" panose="02020603050405020304" pitchFamily="18" charset="0"/>
            </a:pPr>
            <a:endParaRPr lang="en-US" altLang="zh-CN" strike="noStrike" noProof="1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59" name="页脚占位符 2058"/>
          <p:cNvSpPr/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Font typeface="Times New Roman" panose="02020603050405020304" pitchFamily="18" charset="0"/>
            </a:pPr>
            <a:endParaRPr lang="en-US" altLang="zh-CN" strike="noStrike" noProof="1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60" name="灯片编号占位符 2059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Font typeface="Times New Roman" panose="02020603050405020304" pitchFamily="18" charset="0"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en-US" altLang="zh-CN" strike="noStrike" noProof="1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8950" y="198438"/>
            <a:ext cx="2000250" cy="5822950"/>
          </a:xfrm>
        </p:spPr>
        <p:txBody>
          <a:bodyPr vert="eaVert"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98438"/>
            <a:ext cx="5884793" cy="58229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871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0" y="0"/>
            <a:ext cx="76200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7" name="矩形 1026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8" name="矩形 1027"/>
          <p:cNvSpPr/>
          <p:nvPr/>
        </p:nvSpPr>
        <p:spPr>
          <a:xfrm>
            <a:off x="0" y="6324600"/>
            <a:ext cx="762000" cy="252413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矩形 1028"/>
          <p:cNvSpPr/>
          <p:nvPr/>
        </p:nvSpPr>
        <p:spPr>
          <a:xfrm>
            <a:off x="533400" y="632460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矩形 1029"/>
          <p:cNvSpPr/>
          <p:nvPr/>
        </p:nvSpPr>
        <p:spPr>
          <a:xfrm>
            <a:off x="0" y="37957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标题 1030"/>
          <p:cNvSpPr/>
          <p:nvPr>
            <p:ph type="title"/>
          </p:nvPr>
        </p:nvSpPr>
        <p:spPr>
          <a:xfrm>
            <a:off x="838200" y="198438"/>
            <a:ext cx="8001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2" name="文本占位符 1031"/>
          <p:cNvSpPr/>
          <p:nvPr>
            <p:ph type="body"/>
          </p:nvPr>
        </p:nvSpPr>
        <p:spPr>
          <a:xfrm>
            <a:off x="838200" y="1555750"/>
            <a:ext cx="8001000" cy="44656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3" name="日期占位符 1032"/>
          <p:cNvSpPr/>
          <p:nvPr>
            <p:ph type="dt" sz="half" idx="2"/>
          </p:nvPr>
        </p:nvSpPr>
        <p:spPr>
          <a:xfrm>
            <a:off x="854075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4" name="页脚占位符 1033"/>
          <p:cNvSpPr/>
          <p:nvPr>
            <p:ph type="ftr" sz="quarter" idx="3"/>
          </p:nvPr>
        </p:nvSpPr>
        <p:spPr>
          <a:xfrm>
            <a:off x="3556000" y="6245225"/>
            <a:ext cx="260032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5" name="灯片编号占位符 1034"/>
          <p:cNvSpPr/>
          <p:nvPr>
            <p:ph type="sldNum" sz="quarter" idx="4"/>
          </p:nvPr>
        </p:nvSpPr>
        <p:spPr>
          <a:xfrm>
            <a:off x="6686550" y="6237288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l" defTabSz="914400" eaLnBrk="1" fontAlgn="t" latinLnBrk="0" hangingPunct="1">
        <a:lnSpc>
          <a:spcPts val="32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4400" b="1" i="0" u="none" kern="1200" baseline="0">
          <a:solidFill>
            <a:srgbClr val="074888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accent1"/>
        </a:buClr>
        <a:buSzPct val="110000"/>
        <a:buFont typeface="Wingdings" panose="05000000000000000000" pitchFamily="2" charset="2"/>
        <a:buBlip>
          <a:blip r:embed="rId12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15000"/>
        <a:buFont typeface="Wingdings" panose="05000000000000000000" pitchFamily="2" charset="2"/>
        <a:buBlip>
          <a:blip r:embed="rId12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30000"/>
        <a:buFont typeface="Wingdings" panose="05000000000000000000" pitchFamily="2" charset="2"/>
        <a:buBlip>
          <a:blip r:embed="rId13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2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2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2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2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2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/>
          <p:nvPr>
            <p:ph type="ctrTitle" sz="quarter"/>
          </p:nvPr>
        </p:nvSpPr>
        <p:spPr>
          <a:ln/>
        </p:spPr>
        <p:txBody>
          <a:bodyPr anchor="ctr"/>
          <a:p>
            <a:pPr defTabSz="914400">
              <a:lnSpc>
                <a:spcPct val="100000"/>
              </a:lnSpc>
              <a:buSzPct val="100000"/>
              <a:buNone/>
            </a:pPr>
            <a:r>
              <a:rPr lang="en-US" altLang="zh-CN" sz="6600" kern="1200" baseline="0">
                <a:latin typeface="楷体" panose="02010609060101010101" charset="-122"/>
                <a:ea typeface="楷体" panose="02010609060101010101" charset="-122"/>
                <a:cs typeface="+mj-cs"/>
              </a:rPr>
              <a:t>9 </a:t>
            </a:r>
            <a:r>
              <a:rPr lang="zh-CN" altLang="en-US" sz="6600" kern="1200" baseline="0">
                <a:latin typeface="楷体" panose="02010609060101010101" charset="-122"/>
                <a:ea typeface="楷体" panose="02010609060101010101" charset="-122"/>
                <a:cs typeface="+mj-cs"/>
              </a:rPr>
              <a:t>同桌</a:t>
            </a:r>
            <a:endParaRPr lang="zh-CN" altLang="en-US" sz="6600" kern="1200" baseline="0">
              <a:latin typeface="楷体" panose="02010609060101010101" charset="-122"/>
              <a:ea typeface="楷体" panose="02010609060101010101" charset="-122"/>
              <a:cs typeface="+mj-cs"/>
            </a:endParaRPr>
          </a:p>
        </p:txBody>
      </p:sp>
      <p:sp>
        <p:nvSpPr>
          <p:cNvPr id="3" name="副标题 2"/>
          <p:cNvSpPr/>
          <p:nvPr>
            <p:ph type="subTitle" sz="quarter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I{8ZYG7HYB2LX{$I(0[0Z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4655" y="888365"/>
            <a:ext cx="2811780" cy="5370195"/>
          </a:xfrm>
          <a:prstGeom prst="rect">
            <a:avLst/>
          </a:prstGeom>
        </p:spPr>
      </p:pic>
      <p:pic>
        <p:nvPicPr>
          <p:cNvPr id="6" name="图片 5" descr="ZF3MG_G9({KWB$G0NZRLB2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565" y="1029335"/>
            <a:ext cx="2811780" cy="28117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28565" y="4251325"/>
            <a:ext cx="2937510" cy="119888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竹字头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N_$HPXOD1MO~~G97[_0NHU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1261110"/>
            <a:ext cx="3670300" cy="37712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03240" y="2337435"/>
            <a:ext cx="2937510" cy="119888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金字旁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26870" y="355600"/>
            <a:ext cx="6423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课文讲了一件什么事？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XMR41%TIPO)36QW)C$6]Z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981075" y="1062355"/>
            <a:ext cx="2807970" cy="3983355"/>
          </a:xfrm>
          <a:prstGeom prst="rect">
            <a:avLst/>
          </a:prstGeom>
        </p:spPr>
      </p:pic>
      <p:pic>
        <p:nvPicPr>
          <p:cNvPr id="6" name="图片 5" descr="D)J5$2FE_15~YQ347}Q6ZL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208270" y="818515"/>
            <a:ext cx="2809240" cy="44723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38655" y="5067300"/>
            <a:ext cx="52673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谁是萌萌，谁是桐桐？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609725" y="1763395"/>
            <a:ext cx="6398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你觉得桐桐应该生气吗？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88465" y="2961005"/>
            <a:ext cx="6398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不小心     连忙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0355" y="4501515"/>
            <a:ext cx="6398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我们应该包容别人的失误。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557020" y="1039495"/>
            <a:ext cx="6398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她们和好了吗？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3685" y="3803650"/>
            <a:ext cx="6398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桐桐为什么不好意思地笑了？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61440" y="1235710"/>
            <a:ext cx="3420110" cy="3590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9210" y="1289050"/>
            <a:ext cx="3497580" cy="348361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通用_汇报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WPS 演示</Application>
  <PresentationFormat>在屏幕上显示</PresentationFormat>
  <Paragraphs>20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楷体_GB2312</vt:lpstr>
      <vt:lpstr>Times New Roman</vt:lpstr>
      <vt:lpstr>PMingLiU</vt:lpstr>
      <vt:lpstr>新宋体</vt:lpstr>
      <vt:lpstr>微软雅黑</vt:lpstr>
      <vt:lpstr>Calibri</vt:lpstr>
      <vt:lpstr>Arial Unicode MS</vt:lpstr>
      <vt:lpstr>楷体</vt:lpstr>
      <vt:lpstr>隶书</vt:lpstr>
      <vt:lpstr>通用_汇报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2009-03-03T10:06:41Z</dcterms:created>
  <dcterms:modified xsi:type="dcterms:W3CDTF">2017-09-26T08:59:47Z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