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>
        <p:scale>
          <a:sx n="84" d="100"/>
          <a:sy n="84" d="100"/>
        </p:scale>
        <p:origin x="1416" y="1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F2125-289C-43EB-9114-F506A4788E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E3148-FFE9-4549-98BE-2BDA7977FAD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7777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05" y="249404"/>
            <a:ext cx="10635916" cy="785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20" y="365124"/>
            <a:ext cx="10176936" cy="1460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88" y="2190749"/>
            <a:ext cx="5796846" cy="10604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87" y="3811587"/>
            <a:ext cx="10165645" cy="14264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886" y="5517796"/>
            <a:ext cx="11068757" cy="10604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621" y="2288380"/>
            <a:ext cx="2088445" cy="10604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3110" y="2190748"/>
            <a:ext cx="3174999" cy="1425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22" y="711200"/>
            <a:ext cx="11582400" cy="5317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88" y="1045369"/>
            <a:ext cx="11582401" cy="14255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99" y="2370931"/>
            <a:ext cx="3488268" cy="20543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866" y="2605883"/>
            <a:ext cx="3488268" cy="18193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332" y="4560182"/>
            <a:ext cx="5571067" cy="2162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10" y="1286933"/>
            <a:ext cx="11576757" cy="17949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33" y="3635022"/>
            <a:ext cx="11446933" cy="3087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10" y="1286932"/>
            <a:ext cx="11576757" cy="22916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09" y="3578576"/>
            <a:ext cx="11576757" cy="2946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10" y="1286932"/>
            <a:ext cx="11576757" cy="9144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09" y="2421466"/>
            <a:ext cx="11576757" cy="9144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32" y="3725332"/>
            <a:ext cx="11576757" cy="16143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908" y="5719762"/>
            <a:ext cx="11576757" cy="914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43" y="1975554"/>
            <a:ext cx="11576757" cy="11401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343" y="5283201"/>
            <a:ext cx="11576757" cy="1345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834" y="929482"/>
            <a:ext cx="3018544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145" y="1702595"/>
            <a:ext cx="3018544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2211" y="1690688"/>
            <a:ext cx="3018544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12" y="2635164"/>
            <a:ext cx="5135210" cy="10675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923" y="4890209"/>
            <a:ext cx="5406144" cy="17476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839" y="2200453"/>
            <a:ext cx="6341094" cy="22288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373" y="4288630"/>
            <a:ext cx="6341094" cy="2228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21" y="4854222"/>
            <a:ext cx="11576757" cy="1762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8231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21" y="3307643"/>
            <a:ext cx="11576757" cy="355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43" y="2055813"/>
            <a:ext cx="11576757" cy="355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7976"/>
            <a:ext cx="11932356" cy="27344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60800"/>
            <a:ext cx="11576757" cy="2809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2712"/>
            <a:ext cx="12192000" cy="5345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44" y="699912"/>
            <a:ext cx="5283200" cy="22239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4089" y="576262"/>
            <a:ext cx="6287910" cy="22288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74" y="2923821"/>
            <a:ext cx="5260402" cy="1471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221" y="2709332"/>
            <a:ext cx="5951845" cy="18423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44" y="4551692"/>
            <a:ext cx="5542845" cy="1871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221" y="4551692"/>
            <a:ext cx="5861535" cy="2245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11" y="1368225"/>
            <a:ext cx="4402667" cy="187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867" y="1318040"/>
            <a:ext cx="6112933" cy="21313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22" y="3932268"/>
            <a:ext cx="5542845" cy="187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668" y="3584309"/>
            <a:ext cx="6087534" cy="25926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78" y="3728469"/>
            <a:ext cx="7583311" cy="29658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889" y="3320483"/>
            <a:ext cx="4309533" cy="2131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5241" y="417689"/>
            <a:ext cx="5226581" cy="78960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1" y="1478844"/>
            <a:ext cx="12192001" cy="53791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-1" y="1144589"/>
            <a:ext cx="4380089" cy="17453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57" y="2889957"/>
            <a:ext cx="4457876" cy="726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6523" y="2526684"/>
            <a:ext cx="4322410" cy="131153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59200"/>
            <a:ext cx="4018844" cy="68544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6" y="3838222"/>
            <a:ext cx="4457876" cy="726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" y="4565122"/>
            <a:ext cx="4457876" cy="726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1873" y="4473222"/>
            <a:ext cx="4457876" cy="726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26" y="5450063"/>
            <a:ext cx="5927018" cy="726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5292021"/>
            <a:ext cx="4457876" cy="1413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76" y="983898"/>
            <a:ext cx="11684001" cy="8417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65" y="1888597"/>
            <a:ext cx="9364135" cy="8417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8978"/>
            <a:ext cx="8477956" cy="1038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65" y="4794602"/>
            <a:ext cx="8020757" cy="20633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3911" y="3605745"/>
            <a:ext cx="1512711" cy="8417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8780" y="3605745"/>
            <a:ext cx="2627487" cy="1440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Administrator</cp:lastModifiedBy>
  <cp:revision>12</cp:revision>
  <dcterms:created xsi:type="dcterms:W3CDTF">2023-02-27T07:12:00Z</dcterms:created>
  <dcterms:modified xsi:type="dcterms:W3CDTF">2023-03-04T11:04:37Z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