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春夏秋冬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22170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1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90" y="2371725"/>
            <a:ext cx="9018905" cy="21145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05" y="2944495"/>
            <a:ext cx="1323975" cy="46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25" y="2944495"/>
            <a:ext cx="1323975" cy="46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2510" y="2944495"/>
            <a:ext cx="1323975" cy="46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1515" y="2944495"/>
            <a:ext cx="1323975" cy="467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05" y="3818890"/>
            <a:ext cx="2005965" cy="4679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春夏秋冬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1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90" y="2371725"/>
            <a:ext cx="9018905" cy="211455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