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  <p:sldMasterId id="2147483673" r:id="rId2"/>
  </p:sldMasterIdLst>
  <p:notesMasterIdLst>
    <p:notesMasterId r:id="rId62"/>
  </p:notesMasterIdLst>
  <p:sldIdLst>
    <p:sldId id="785" r:id="rId3"/>
    <p:sldId id="614" r:id="rId4"/>
    <p:sldId id="541" r:id="rId5"/>
    <p:sldId id="550" r:id="rId6"/>
    <p:sldId id="551" r:id="rId7"/>
    <p:sldId id="886" r:id="rId8"/>
    <p:sldId id="887" r:id="rId9"/>
    <p:sldId id="941" r:id="rId10"/>
    <p:sldId id="888" r:id="rId11"/>
    <p:sldId id="891" r:id="rId12"/>
    <p:sldId id="307" r:id="rId13"/>
    <p:sldId id="829" r:id="rId14"/>
    <p:sldId id="330" r:id="rId15"/>
    <p:sldId id="302" r:id="rId16"/>
    <p:sldId id="666" r:id="rId17"/>
    <p:sldId id="828" r:id="rId18"/>
    <p:sldId id="667" r:id="rId19"/>
    <p:sldId id="380" r:id="rId20"/>
    <p:sldId id="892" r:id="rId21"/>
    <p:sldId id="830" r:id="rId22"/>
    <p:sldId id="316" r:id="rId23"/>
    <p:sldId id="672" r:id="rId24"/>
    <p:sldId id="893" r:id="rId25"/>
    <p:sldId id="544" r:id="rId26"/>
    <p:sldId id="257" r:id="rId27"/>
    <p:sldId id="333" r:id="rId28"/>
    <p:sldId id="677" r:id="rId29"/>
    <p:sldId id="494" r:id="rId30"/>
    <p:sldId id="894" r:id="rId31"/>
    <p:sldId id="345" r:id="rId32"/>
    <p:sldId id="895" r:id="rId33"/>
    <p:sldId id="546" r:id="rId34"/>
    <p:sldId id="338" r:id="rId35"/>
    <p:sldId id="678" r:id="rId36"/>
    <p:sldId id="865" r:id="rId37"/>
    <p:sldId id="292" r:id="rId38"/>
    <p:sldId id="727" r:id="rId39"/>
    <p:sldId id="896" r:id="rId40"/>
    <p:sldId id="674" r:id="rId41"/>
    <p:sldId id="285" r:id="rId42"/>
    <p:sldId id="341" r:id="rId43"/>
    <p:sldId id="294" r:id="rId44"/>
    <p:sldId id="342" r:id="rId45"/>
    <p:sldId id="348" r:id="rId46"/>
    <p:sldId id="832" r:id="rId47"/>
    <p:sldId id="296" r:id="rId48"/>
    <p:sldId id="897" r:id="rId49"/>
    <p:sldId id="884" r:id="rId50"/>
    <p:sldId id="321" r:id="rId51"/>
    <p:sldId id="320" r:id="rId52"/>
    <p:sldId id="322" r:id="rId53"/>
    <p:sldId id="277" r:id="rId54"/>
    <p:sldId id="898" r:id="rId55"/>
    <p:sldId id="899" r:id="rId56"/>
    <p:sldId id="900" r:id="rId57"/>
    <p:sldId id="902" r:id="rId58"/>
    <p:sldId id="903" r:id="rId59"/>
    <p:sldId id="904" r:id="rId60"/>
    <p:sldId id="942" r:id="rId6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FFFF99"/>
    <a:srgbClr val="CC0099"/>
    <a:srgbClr val="FFCCCC"/>
    <a:srgbClr val="FFCCFF"/>
    <a:srgbClr val="CCFFCC"/>
    <a:srgbClr val="3FB216"/>
    <a:srgbClr val="FF3300"/>
    <a:srgbClr val="0000FF"/>
    <a:srgbClr val="FFFF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86" d="100"/>
          <a:sy n="86" d="100"/>
        </p:scale>
        <p:origin x="-1354" y="-398"/>
      </p:cViewPr>
      <p:guideLst>
        <p:guide orient="horz" pos="2251"/>
        <p:guide pos="29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7" cy="395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7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fld id="{93B9C58A-3A04-4177-9945-9E641F676BB2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1413" y="754063"/>
            <a:ext cx="4391025" cy="3294062"/>
          </a:xfrm>
          <a:extLst>
            <a:ext uri="{91240B29-F687-4F45-9708-019B960494DF}">
              <a14:hiddenLine xmlns="" xmlns:a14="http://schemas.microsoft.com/office/drawing/2010/main" w="1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="" xmlns:a14="http://schemas.microsoft.com/office/drawing/2010/main" w="1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/>
              <a:t>开始导入课文  听范读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1413" y="752475"/>
            <a:ext cx="4389437" cy="3292475"/>
          </a:xfrm>
          <a:extLst>
            <a:ext uri="{91240B29-F687-4F45-9708-019B960494DF}">
              <a14:hiddenLine xmlns="" xmlns:a14="http://schemas.microsoft.com/office/drawing/2010/main" w="1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4988" y="4387850"/>
            <a:ext cx="5783262" cy="3952875"/>
          </a:xfrm>
          <a:extLst>
            <a:ext uri="{91240B29-F687-4F45-9708-019B960494DF}">
              <a14:hiddenLine xmlns="" xmlns:a14="http://schemas.microsoft.com/office/drawing/2010/main" w="1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/>
              <a:t>开始导入课文  听范读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0"/>
          <p:cNvSpPr/>
          <p:nvPr/>
        </p:nvSpPr>
        <p:spPr>
          <a:xfrm rot="20700000" flipH="1">
            <a:off x="6426200" y="636588"/>
            <a:ext cx="896938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grpSp>
        <p:nvGrpSpPr>
          <p:cNvPr id="5" name="组合 16"/>
          <p:cNvGrpSpPr>
            <a:grpSpLocks/>
          </p:cNvGrpSpPr>
          <p:nvPr/>
        </p:nvGrpSpPr>
        <p:grpSpPr bwMode="auto"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6" name="椭圆 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8" name="椭圆 7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9" name="组合 17"/>
          <p:cNvGrpSpPr>
            <a:grpSpLocks/>
          </p:cNvGrpSpPr>
          <p:nvPr/>
        </p:nvGrpSpPr>
        <p:grpSpPr bwMode="auto"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10" name="椭圆 9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9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2" name="椭圆 11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3" name="任意多边形: 形状 6"/>
          <p:cNvSpPr/>
          <p:nvPr/>
        </p:nvSpPr>
        <p:spPr>
          <a:xfrm>
            <a:off x="0" y="4887913"/>
            <a:ext cx="9144000" cy="1970087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7"/>
          <p:cNvSpPr/>
          <p:nvPr/>
        </p:nvSpPr>
        <p:spPr>
          <a:xfrm>
            <a:off x="0" y="5421313"/>
            <a:ext cx="9144000" cy="1436687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: 形状 8"/>
          <p:cNvSpPr/>
          <p:nvPr/>
        </p:nvSpPr>
        <p:spPr>
          <a:xfrm>
            <a:off x="0" y="5722938"/>
            <a:ext cx="9144000" cy="1135062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916935" y="2531234"/>
            <a:ext cx="531013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3546953"/>
            <a:ext cx="5310130" cy="42473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310BDB-3B6A-46A8-83BC-71C8D03CE464}" type="slidenum">
              <a:rPr lang="zh-CN" alt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4"/>
            <a:ext cx="7886700" cy="555897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B5C6BCC8-5C5D-42EF-85AC-B2E08CF58AD5}" type="slidenum">
              <a:rPr lang="zh-CN" alt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412AEE8-6D21-45DA-A6DB-4C69C7226DFE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0"/>
          <p:cNvSpPr/>
          <p:nvPr/>
        </p:nvSpPr>
        <p:spPr>
          <a:xfrm rot="20700000" flipH="1">
            <a:off x="6426200" y="636588"/>
            <a:ext cx="896938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grpSp>
        <p:nvGrpSpPr>
          <p:cNvPr id="5" name="组合 16"/>
          <p:cNvGrpSpPr>
            <a:grpSpLocks/>
          </p:cNvGrpSpPr>
          <p:nvPr/>
        </p:nvGrpSpPr>
        <p:grpSpPr bwMode="auto"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6" name="椭圆 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8" name="椭圆 7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9" name="组合 17"/>
          <p:cNvGrpSpPr>
            <a:grpSpLocks/>
          </p:cNvGrpSpPr>
          <p:nvPr/>
        </p:nvGrpSpPr>
        <p:grpSpPr bwMode="auto"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10" name="椭圆 9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9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2" name="椭圆 11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3" name="任意多边形: 形状 6"/>
          <p:cNvSpPr/>
          <p:nvPr/>
        </p:nvSpPr>
        <p:spPr>
          <a:xfrm>
            <a:off x="0" y="4887913"/>
            <a:ext cx="9144000" cy="1970087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7"/>
          <p:cNvSpPr/>
          <p:nvPr/>
        </p:nvSpPr>
        <p:spPr>
          <a:xfrm>
            <a:off x="0" y="5421313"/>
            <a:ext cx="9144000" cy="1436687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: 形状 8"/>
          <p:cNvSpPr/>
          <p:nvPr/>
        </p:nvSpPr>
        <p:spPr>
          <a:xfrm>
            <a:off x="0" y="5722938"/>
            <a:ext cx="9144000" cy="1135062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916935" y="2531234"/>
            <a:ext cx="531013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3546953"/>
            <a:ext cx="5310130" cy="42473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310BDB-3B6A-46A8-83BC-71C8D03CE464}" type="slidenum">
              <a:rPr lang="zh-CN" alt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CEC3CD-4FE2-479A-9A39-8E14A3FD1873}" type="slidenum">
              <a:rPr lang="zh-CN" alt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3213100" y="3433763"/>
            <a:ext cx="3860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10"/>
          <p:cNvGrpSpPr>
            <a:grpSpLocks/>
          </p:cNvGrpSpPr>
          <p:nvPr/>
        </p:nvGrpSpPr>
        <p:grpSpPr bwMode="auto"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6" name="椭圆 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8" name="椭圆 7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9" name="组合 14"/>
          <p:cNvGrpSpPr>
            <a:grpSpLocks/>
          </p:cNvGrpSpPr>
          <p:nvPr/>
        </p:nvGrpSpPr>
        <p:grpSpPr bwMode="auto"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10" name="椭圆 9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0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2" name="椭圆 11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3" name="任意多边形: 形状 6"/>
          <p:cNvSpPr/>
          <p:nvPr/>
        </p:nvSpPr>
        <p:spPr>
          <a:xfrm>
            <a:off x="0" y="4883150"/>
            <a:ext cx="9144000" cy="1974850"/>
          </a:xfrm>
          <a:custGeom>
            <a:avLst/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7"/>
          <p:cNvSpPr/>
          <p:nvPr/>
        </p:nvSpPr>
        <p:spPr>
          <a:xfrm>
            <a:off x="0" y="5413375"/>
            <a:ext cx="9144000" cy="1444625"/>
          </a:xfrm>
          <a:custGeom>
            <a:avLst/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: 形状 8"/>
          <p:cNvSpPr/>
          <p:nvPr/>
        </p:nvSpPr>
        <p:spPr>
          <a:xfrm>
            <a:off x="0" y="5724525"/>
            <a:ext cx="9144000" cy="1133475"/>
          </a:xfrm>
          <a:custGeom>
            <a:avLst/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6" name="任意多边形 19"/>
          <p:cNvSpPr/>
          <p:nvPr/>
        </p:nvSpPr>
        <p:spPr>
          <a:xfrm rot="20700000" flipH="1">
            <a:off x="5864225" y="727075"/>
            <a:ext cx="887413" cy="61277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12336" y="2658508"/>
            <a:ext cx="4136159" cy="75713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6" y="3452786"/>
            <a:ext cx="4136159" cy="42473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/>
          </a:p>
        </p:txBody>
      </p:sp>
      <p:sp>
        <p:nvSpPr>
          <p:cNvPr id="1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5F334-2587-4BDE-A59F-D63F0C12E6F8}" type="slidenum">
              <a:rPr lang="zh-CN" alt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B785B1-DC40-46C6-85F9-458D24F3DDB9}" type="slidenum">
              <a:rPr lang="zh-CN" alt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365126"/>
            <a:ext cx="5814218" cy="1325563"/>
          </a:xfrm>
        </p:spPr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744961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615609"/>
            <a:ext cx="3868340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0C508E-C990-4AE2-8E68-42EB1E181231}" type="slidenum">
              <a:rPr lang="zh-CN" alt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5"/>
          <p:cNvGrpSpPr>
            <a:grpSpLocks/>
          </p:cNvGrpSpPr>
          <p:nvPr/>
        </p:nvGrpSpPr>
        <p:grpSpPr bwMode="auto">
          <a:xfrm>
            <a:off x="1143000" y="3287713"/>
            <a:ext cx="1173163" cy="268287"/>
            <a:chOff x="580290" y="3288314"/>
            <a:chExt cx="1172059" cy="267237"/>
          </a:xfrm>
        </p:grpSpPr>
        <p:sp>
          <p:nvSpPr>
            <p:cNvPr id="5" name="椭圆 4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6" name="椭圆 5"/>
            <p:cNvSpPr/>
            <p:nvPr/>
          </p:nvSpPr>
          <p:spPr>
            <a:xfrm rot="10800000">
              <a:off x="1173456" y="3321521"/>
              <a:ext cx="199837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619124" y="3354728"/>
              <a:ext cx="13322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4" name="组合 9"/>
          <p:cNvGrpSpPr>
            <a:grpSpLocks/>
          </p:cNvGrpSpPr>
          <p:nvPr/>
        </p:nvGrpSpPr>
        <p:grpSpPr bwMode="auto">
          <a:xfrm flipH="1">
            <a:off x="6815138" y="3295650"/>
            <a:ext cx="1171575" cy="266700"/>
            <a:chOff x="580290" y="3288314"/>
            <a:chExt cx="1172059" cy="267237"/>
          </a:xfrm>
        </p:grpSpPr>
        <p:sp>
          <p:nvSpPr>
            <p:cNvPr id="9" name="椭圆 8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0" name="椭圆 9"/>
            <p:cNvSpPr/>
            <p:nvPr/>
          </p:nvSpPr>
          <p:spPr>
            <a:xfrm rot="10800000">
              <a:off x="1172673" y="3321719"/>
              <a:ext cx="201695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0"/>
            <p:cNvSpPr/>
            <p:nvPr/>
          </p:nvSpPr>
          <p:spPr>
            <a:xfrm rot="10800000">
              <a:off x="1618944" y="3355123"/>
              <a:ext cx="13340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2" name="任意多边形: 形状 13"/>
          <p:cNvSpPr/>
          <p:nvPr/>
        </p:nvSpPr>
        <p:spPr>
          <a:xfrm>
            <a:off x="0" y="4887913"/>
            <a:ext cx="9144000" cy="1970087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3" name="任意多边形: 形状 14"/>
          <p:cNvSpPr/>
          <p:nvPr/>
        </p:nvSpPr>
        <p:spPr>
          <a:xfrm>
            <a:off x="0" y="5421313"/>
            <a:ext cx="9144000" cy="1436687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15"/>
          <p:cNvSpPr/>
          <p:nvPr/>
        </p:nvSpPr>
        <p:spPr>
          <a:xfrm>
            <a:off x="0" y="5722938"/>
            <a:ext cx="9144000" cy="1135062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 30"/>
          <p:cNvSpPr/>
          <p:nvPr/>
        </p:nvSpPr>
        <p:spPr>
          <a:xfrm rot="20700000" flipH="1">
            <a:off x="4124325" y="1689100"/>
            <a:ext cx="895350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686050" y="2591560"/>
            <a:ext cx="377190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编辑标题</a:t>
            </a:r>
          </a:p>
        </p:txBody>
      </p:sp>
      <p:sp>
        <p:nvSpPr>
          <p:cNvPr id="18" name="内容占位符 17"/>
          <p:cNvSpPr>
            <a:spLocks noGrp="1"/>
          </p:cNvSpPr>
          <p:nvPr>
            <p:ph sz="quarter" idx="13" hasCustomPrompt="1"/>
          </p:nvPr>
        </p:nvSpPr>
        <p:spPr>
          <a:xfrm>
            <a:off x="2686050" y="3610928"/>
            <a:ext cx="3771900" cy="461665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1"/>
              <a:t>单击此处编辑文本</a:t>
            </a:r>
          </a:p>
        </p:txBody>
      </p:sp>
      <p:sp>
        <p:nvSpPr>
          <p:cNvPr id="16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/>
          </a:p>
        </p:txBody>
      </p:sp>
      <p:sp>
        <p:nvSpPr>
          <p:cNvPr id="17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9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B5C6BCC8-5C5D-42EF-85AC-B2E08CF58AD5}" type="slidenum">
              <a:rPr lang="zh-CN" alt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7D91B9-A3BE-4578-8AB5-356AE5FB46D8}" type="slidenum">
              <a:rPr lang="zh-CN" alt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4014391" y="733425"/>
            <a:ext cx="4627800" cy="5403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noProof="1"/>
              <a:t>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 dirty="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0315E-F4FA-49E9-B282-F618F8493C57}" type="slidenum">
              <a:rPr lang="zh-CN" alt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CEC3CD-4FE2-479A-9A39-8E14A3FD1873}" type="slidenum">
              <a:rPr lang="zh-CN" alt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C6BCC8-5C5D-42EF-85AC-B2E08CF58AD5}" type="slidenum">
              <a:rPr lang="zh-CN" alt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4"/>
            <a:ext cx="7886700" cy="555897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B5C6BCC8-5C5D-42EF-85AC-B2E08CF58AD5}" type="slidenum">
              <a:rPr lang="zh-CN" alt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412AEE8-6D21-45DA-A6DB-4C69C7226DFE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3213100" y="3433763"/>
            <a:ext cx="3860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10"/>
          <p:cNvGrpSpPr>
            <a:grpSpLocks/>
          </p:cNvGrpSpPr>
          <p:nvPr/>
        </p:nvGrpSpPr>
        <p:grpSpPr bwMode="auto"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6" name="椭圆 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8" name="椭圆 7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9" name="组合 14"/>
          <p:cNvGrpSpPr>
            <a:grpSpLocks/>
          </p:cNvGrpSpPr>
          <p:nvPr/>
        </p:nvGrpSpPr>
        <p:grpSpPr bwMode="auto"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10" name="椭圆 9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0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2" name="椭圆 11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3" name="任意多边形: 形状 6"/>
          <p:cNvSpPr/>
          <p:nvPr/>
        </p:nvSpPr>
        <p:spPr>
          <a:xfrm>
            <a:off x="0" y="4883150"/>
            <a:ext cx="9144000" cy="1974850"/>
          </a:xfrm>
          <a:custGeom>
            <a:avLst/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7"/>
          <p:cNvSpPr/>
          <p:nvPr/>
        </p:nvSpPr>
        <p:spPr>
          <a:xfrm>
            <a:off x="0" y="5413375"/>
            <a:ext cx="9144000" cy="1444625"/>
          </a:xfrm>
          <a:custGeom>
            <a:avLst/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: 形状 8"/>
          <p:cNvSpPr/>
          <p:nvPr/>
        </p:nvSpPr>
        <p:spPr>
          <a:xfrm>
            <a:off x="0" y="5724525"/>
            <a:ext cx="9144000" cy="1133475"/>
          </a:xfrm>
          <a:custGeom>
            <a:avLst/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6" name="任意多边形 19"/>
          <p:cNvSpPr/>
          <p:nvPr/>
        </p:nvSpPr>
        <p:spPr>
          <a:xfrm rot="20700000" flipH="1">
            <a:off x="5864225" y="727075"/>
            <a:ext cx="887413" cy="61277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12336" y="2658508"/>
            <a:ext cx="4136159" cy="75713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6" y="3452786"/>
            <a:ext cx="4136159" cy="42473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/>
          </a:p>
        </p:txBody>
      </p:sp>
      <p:sp>
        <p:nvSpPr>
          <p:cNvPr id="1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5F334-2587-4BDE-A59F-D63F0C12E6F8}" type="slidenum">
              <a:rPr lang="zh-CN" alt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B785B1-DC40-46C6-85F9-458D24F3DDB9}" type="slidenum">
              <a:rPr lang="zh-CN" alt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365126"/>
            <a:ext cx="5814218" cy="1325563"/>
          </a:xfrm>
        </p:spPr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744961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615609"/>
            <a:ext cx="3868340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0C508E-C990-4AE2-8E68-42EB1E181231}" type="slidenum">
              <a:rPr lang="zh-CN" alt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5"/>
          <p:cNvGrpSpPr>
            <a:grpSpLocks/>
          </p:cNvGrpSpPr>
          <p:nvPr/>
        </p:nvGrpSpPr>
        <p:grpSpPr bwMode="auto">
          <a:xfrm>
            <a:off x="1143000" y="3287713"/>
            <a:ext cx="1173163" cy="268287"/>
            <a:chOff x="580290" y="3288314"/>
            <a:chExt cx="1172059" cy="267237"/>
          </a:xfrm>
        </p:grpSpPr>
        <p:sp>
          <p:nvSpPr>
            <p:cNvPr id="5" name="椭圆 4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6" name="椭圆 5"/>
            <p:cNvSpPr/>
            <p:nvPr/>
          </p:nvSpPr>
          <p:spPr>
            <a:xfrm rot="10800000">
              <a:off x="1173456" y="3321521"/>
              <a:ext cx="199837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619124" y="3354728"/>
              <a:ext cx="13322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4" name="组合 9"/>
          <p:cNvGrpSpPr>
            <a:grpSpLocks/>
          </p:cNvGrpSpPr>
          <p:nvPr/>
        </p:nvGrpSpPr>
        <p:grpSpPr bwMode="auto">
          <a:xfrm flipH="1">
            <a:off x="6815138" y="3295650"/>
            <a:ext cx="1171575" cy="266700"/>
            <a:chOff x="580290" y="3288314"/>
            <a:chExt cx="1172059" cy="267237"/>
          </a:xfrm>
        </p:grpSpPr>
        <p:sp>
          <p:nvSpPr>
            <p:cNvPr id="9" name="椭圆 8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0" name="椭圆 9"/>
            <p:cNvSpPr/>
            <p:nvPr/>
          </p:nvSpPr>
          <p:spPr>
            <a:xfrm rot="10800000">
              <a:off x="1172673" y="3321719"/>
              <a:ext cx="201695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0"/>
            <p:cNvSpPr/>
            <p:nvPr/>
          </p:nvSpPr>
          <p:spPr>
            <a:xfrm rot="10800000">
              <a:off x="1618944" y="3355123"/>
              <a:ext cx="13340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2" name="任意多边形: 形状 13"/>
          <p:cNvSpPr/>
          <p:nvPr/>
        </p:nvSpPr>
        <p:spPr>
          <a:xfrm>
            <a:off x="0" y="4887913"/>
            <a:ext cx="9144000" cy="1970087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3" name="任意多边形: 形状 14"/>
          <p:cNvSpPr/>
          <p:nvPr/>
        </p:nvSpPr>
        <p:spPr>
          <a:xfrm>
            <a:off x="0" y="5421313"/>
            <a:ext cx="9144000" cy="1436687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15"/>
          <p:cNvSpPr/>
          <p:nvPr/>
        </p:nvSpPr>
        <p:spPr>
          <a:xfrm>
            <a:off x="0" y="5722938"/>
            <a:ext cx="9144000" cy="1135062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 30"/>
          <p:cNvSpPr/>
          <p:nvPr/>
        </p:nvSpPr>
        <p:spPr>
          <a:xfrm rot="20700000" flipH="1">
            <a:off x="4124325" y="1689100"/>
            <a:ext cx="895350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686050" y="2591560"/>
            <a:ext cx="377190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编辑标题</a:t>
            </a:r>
          </a:p>
        </p:txBody>
      </p:sp>
      <p:sp>
        <p:nvSpPr>
          <p:cNvPr id="18" name="内容占位符 17"/>
          <p:cNvSpPr>
            <a:spLocks noGrp="1"/>
          </p:cNvSpPr>
          <p:nvPr>
            <p:ph sz="quarter" idx="13" hasCustomPrompt="1"/>
          </p:nvPr>
        </p:nvSpPr>
        <p:spPr>
          <a:xfrm>
            <a:off x="2686050" y="3610928"/>
            <a:ext cx="3771900" cy="461665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1"/>
              <a:t>单击此处编辑文本</a:t>
            </a:r>
          </a:p>
        </p:txBody>
      </p:sp>
      <p:sp>
        <p:nvSpPr>
          <p:cNvPr id="16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/>
          </a:p>
        </p:txBody>
      </p:sp>
      <p:sp>
        <p:nvSpPr>
          <p:cNvPr id="17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9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B5C6BCC8-5C5D-42EF-85AC-B2E08CF58AD5}" type="slidenum">
              <a:rPr lang="zh-CN" alt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7D91B9-A3BE-4578-8AB5-356AE5FB46D8}" type="slidenum">
              <a:rPr lang="zh-CN" alt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4014391" y="733425"/>
            <a:ext cx="4627800" cy="5403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noProof="1"/>
              <a:t>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 dirty="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0315E-F4FA-49E9-B282-F618F8493C57}" type="slidenum">
              <a:rPr lang="zh-CN" alt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C6BCC8-5C5D-42EF-85AC-B2E08CF58AD5}" type="slidenum">
              <a:rPr lang="zh-CN" alt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ags" Target="../tags/tag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>
            <a:grpSpLocks/>
          </p:cNvGrpSpPr>
          <p:nvPr/>
        </p:nvGrpSpPr>
        <p:grpSpPr bwMode="auto">
          <a:xfrm>
            <a:off x="581025" y="919163"/>
            <a:ext cx="1031875" cy="268287"/>
            <a:chOff x="580813" y="919766"/>
            <a:chExt cx="1032708" cy="267237"/>
          </a:xfrm>
        </p:grpSpPr>
        <p:sp>
          <p:nvSpPr>
            <p:cNvPr id="12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3" name="组合 15"/>
          <p:cNvGrpSpPr>
            <a:grpSpLocks/>
          </p:cNvGrpSpPr>
          <p:nvPr/>
        </p:nvGrpSpPr>
        <p:grpSpPr bwMode="auto">
          <a:xfrm flipH="1">
            <a:off x="7562850" y="919163"/>
            <a:ext cx="1031875" cy="268287"/>
            <a:chOff x="580813" y="919766"/>
            <a:chExt cx="1032708" cy="267237"/>
          </a:xfrm>
        </p:grpSpPr>
        <p:sp>
          <p:nvSpPr>
            <p:cNvPr id="17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034" name="标题占位符 1"/>
          <p:cNvSpPr>
            <a:spLocks noGrp="1" noChangeArrowheads="1"/>
          </p:cNvSpPr>
          <p:nvPr>
            <p:ph type="title" idx="4294967295"/>
            <p:custDataLst>
              <p:tags r:id="rId13"/>
            </p:custDataLst>
          </p:nvPr>
        </p:nvSpPr>
        <p:spPr bwMode="auto">
          <a:xfrm>
            <a:off x="1663700" y="365125"/>
            <a:ext cx="5816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5" name="文本占位符 2"/>
          <p:cNvSpPr>
            <a:spLocks noGrp="1" noChangeArrowheads="1"/>
          </p:cNvSpPr>
          <p:nvPr>
            <p:ph type="body" idx="4294967295"/>
            <p:custDataLst>
              <p:tags r:id="rId14"/>
            </p:custDataLst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noProof="1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r">
              <a:lnSpc>
                <a:spcPct val="120000"/>
              </a:lnSpc>
              <a:defRPr sz="1200">
                <a:solidFill>
                  <a:srgbClr val="7F7F7F"/>
                </a:solidFill>
              </a:defRPr>
            </a:lvl1pPr>
          </a:lstStyle>
          <a:p>
            <a:fld id="{B5C6BCC8-5C5D-42EF-85AC-B2E08CF58AD5}" type="slidenum">
              <a:rPr lang="zh-CN" altLang="en-US" smtClean="0"/>
              <a:pPr/>
              <a:t>‹#›</a:t>
            </a:fld>
            <a:endParaRPr lang="en-US"/>
          </a:p>
        </p:txBody>
      </p:sp>
      <p:sp>
        <p:nvSpPr>
          <p:cNvPr id="20" name="KSO_TEMPLATE" hidden="1"/>
          <p:cNvSpPr/>
          <p:nvPr>
            <p:custDataLst>
              <p:tags r:id="rId1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2pPr>
      <a:lvl3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3pPr>
      <a:lvl4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4pPr>
      <a:lvl5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5pPr>
      <a:lvl6pPr marL="4572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6pPr>
      <a:lvl7pPr marL="9144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7pPr>
      <a:lvl8pPr marL="13716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8pPr>
      <a:lvl9pPr marL="18288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9pPr>
    </p:titleStyle>
    <p:bodyStyle>
      <a:lvl1pPr marL="171450" indent="-171450" algn="l" defTabSz="685800" rtl="0" eaLnBrk="1" fontAlgn="base" hangingPunct="1">
        <a:lnSpc>
          <a:spcPct val="12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>
            <a:grpSpLocks/>
          </p:cNvGrpSpPr>
          <p:nvPr/>
        </p:nvGrpSpPr>
        <p:grpSpPr bwMode="auto">
          <a:xfrm>
            <a:off x="581025" y="919163"/>
            <a:ext cx="1031875" cy="268287"/>
            <a:chOff x="580813" y="919766"/>
            <a:chExt cx="1032708" cy="267237"/>
          </a:xfrm>
        </p:grpSpPr>
        <p:sp>
          <p:nvSpPr>
            <p:cNvPr id="12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3" name="组合 15"/>
          <p:cNvGrpSpPr>
            <a:grpSpLocks/>
          </p:cNvGrpSpPr>
          <p:nvPr/>
        </p:nvGrpSpPr>
        <p:grpSpPr bwMode="auto">
          <a:xfrm flipH="1">
            <a:off x="7562850" y="919163"/>
            <a:ext cx="1031875" cy="268287"/>
            <a:chOff x="580813" y="919766"/>
            <a:chExt cx="1032708" cy="267237"/>
          </a:xfrm>
        </p:grpSpPr>
        <p:sp>
          <p:nvSpPr>
            <p:cNvPr id="17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034" name="标题占位符 1"/>
          <p:cNvSpPr>
            <a:spLocks noGrp="1" noChangeArrowheads="1"/>
          </p:cNvSpPr>
          <p:nvPr>
            <p:ph type="title" idx="4294967295"/>
            <p:custDataLst>
              <p:tags r:id="rId13"/>
            </p:custDataLst>
          </p:nvPr>
        </p:nvSpPr>
        <p:spPr bwMode="auto">
          <a:xfrm>
            <a:off x="1663700" y="365125"/>
            <a:ext cx="5816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5" name="文本占位符 2"/>
          <p:cNvSpPr>
            <a:spLocks noGrp="1" noChangeArrowheads="1"/>
          </p:cNvSpPr>
          <p:nvPr>
            <p:ph type="body" idx="4294967295"/>
            <p:custDataLst>
              <p:tags r:id="rId14"/>
            </p:custDataLst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noProof="1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r">
              <a:lnSpc>
                <a:spcPct val="120000"/>
              </a:lnSpc>
              <a:defRPr sz="1200">
                <a:solidFill>
                  <a:srgbClr val="7F7F7F"/>
                </a:solidFill>
              </a:defRPr>
            </a:lvl1pPr>
          </a:lstStyle>
          <a:p>
            <a:fld id="{B5C6BCC8-5C5D-42EF-85AC-B2E08CF58AD5}" type="slidenum">
              <a:rPr lang="zh-CN" altLang="en-US" smtClean="0"/>
              <a:pPr/>
              <a:t>‹#›</a:t>
            </a:fld>
            <a:endParaRPr lang="en-US"/>
          </a:p>
        </p:txBody>
      </p:sp>
      <p:sp>
        <p:nvSpPr>
          <p:cNvPr id="20" name="KSO_TEMPLATE" hidden="1"/>
          <p:cNvSpPr/>
          <p:nvPr>
            <p:custDataLst>
              <p:tags r:id="rId1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2pPr>
      <a:lvl3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3pPr>
      <a:lvl4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4pPr>
      <a:lvl5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5pPr>
      <a:lvl6pPr marL="4572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6pPr>
      <a:lvl7pPr marL="9144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7pPr>
      <a:lvl8pPr marL="13716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8pPr>
      <a:lvl9pPr marL="18288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微软雅黑" pitchFamily="34" charset="-122"/>
        </a:defRPr>
      </a:lvl9pPr>
    </p:titleStyle>
    <p:bodyStyle>
      <a:lvl1pPr marL="171450" indent="-171450" algn="l" defTabSz="685800" rtl="0" eaLnBrk="1" fontAlgn="base" hangingPunct="1">
        <a:lnSpc>
          <a:spcPct val="12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18.xml"/><Relationship Id="rId1" Type="http://schemas.openxmlformats.org/officeDocument/2006/relationships/audio" Target="file:///F:\&#35838;&#20214;&#36164;&#26009;\&#29233;&#30340;&#35856;&#22863;&#26354;.mp3" TargetMode="External"/><Relationship Id="rId5" Type="http://schemas.openxmlformats.org/officeDocument/2006/relationships/image" Target="../media/image13.png"/><Relationship Id="rId4" Type="http://schemas.microsoft.com/office/2007/relationships/media" Target="file:///F:\&#35838;&#20214;&#36164;&#26009;\&#29233;&#30340;&#35856;&#22863;&#26354;.mp3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slide" Target="slide2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slide" Target="slide4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" Target="slide25.xml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39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8.xml"/><Relationship Id="rId6" Type="http://schemas.openxmlformats.org/officeDocument/2006/relationships/slide" Target="slide25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" Target="slide25.xml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1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Relationship Id="rId5" Type="http://schemas.openxmlformats.org/officeDocument/2006/relationships/slide" Target="slide24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p_large_zTSE_58340000b89b2d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6690" y="140335"/>
            <a:ext cx="8769985" cy="657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764861" y="1628800"/>
            <a:ext cx="7772400" cy="1143000"/>
          </a:xfrm>
        </p:spPr>
        <p:txBody>
          <a:bodyPr/>
          <a:lstStyle/>
          <a:p>
            <a:r>
              <a:rPr lang="zh-CN" altLang="en-US" sz="7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植物</a:t>
            </a:r>
            <a:r>
              <a:rPr lang="zh-CN" altLang="en-US" sz="7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妈妈有办法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p_large_zTSE_58340000b89b2d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93835" cy="6820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700655" y="2133600"/>
            <a:ext cx="6393180" cy="279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44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</a:t>
            </a:r>
          </a:p>
          <a:p>
            <a:r>
              <a:rPr lang="zh-CN" altLang="en-US" sz="44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轻声读读课文，读准字音，读通句子，并标出共有几小节？</a:t>
            </a:r>
          </a:p>
        </p:txBody>
      </p:sp>
      <p:pic>
        <p:nvPicPr>
          <p:cNvPr id="15364" name="Picture 4" descr="95f40855524c6c71574e001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2819400" cy="399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AutoShape 5"/>
          <p:cNvSpPr>
            <a:spLocks noChangeArrowheads="1"/>
          </p:cNvSpPr>
          <p:nvPr/>
        </p:nvSpPr>
        <p:spPr bwMode="auto">
          <a:xfrm>
            <a:off x="3200400" y="152400"/>
            <a:ext cx="3810000" cy="1828800"/>
          </a:xfrm>
          <a:prstGeom prst="wedgeRoundRectCallout">
            <a:avLst>
              <a:gd name="adj1" fmla="val -69167"/>
              <a:gd name="adj2" fmla="val 46181"/>
              <a:gd name="adj3" fmla="val 16667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4000">
                <a:solidFill>
                  <a:srgbClr val="FF0000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小朋友，注意看清要求哦！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0" y="693738"/>
            <a:ext cx="885507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4000" dirty="0">
                <a:latin typeface="楷体_GB2312" panose="02010609030101010101" pitchFamily="49" charset="-122"/>
              </a:rPr>
              <a:t>孩子如果已经长大</a:t>
            </a:r>
            <a:r>
              <a:rPr lang="zh-CN" altLang="en-US" sz="4000" dirty="0" smtClean="0">
                <a:latin typeface="楷体_GB2312" panose="02010609030101010101" pitchFamily="49" charset="-122"/>
              </a:rPr>
              <a:t>，</a:t>
            </a:r>
            <a:endParaRPr lang="zh-CN" altLang="en-US" sz="4000" dirty="0">
              <a:latin typeface="楷体_GB2312" panose="02010609030101010101" pitchFamily="49" charset="-122"/>
            </a:endParaRP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323850" y="1773555"/>
            <a:ext cx="868743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latin typeface="宋体" panose="02010600030101010101" pitchFamily="2" charset="-122"/>
              </a:rPr>
              <a:t>就得(d</a:t>
            </a:r>
            <a:r>
              <a:rPr lang="en-US" sz="4000" dirty="0">
                <a:latin typeface="宋体" panose="02010600030101010101" pitchFamily="2" charset="-122"/>
              </a:rPr>
              <a:t>ě</a:t>
            </a:r>
            <a:r>
              <a:rPr lang="zh-CN" altLang="en-US" sz="4000" dirty="0">
                <a:latin typeface="宋体" panose="02010600030101010101" pitchFamily="2" charset="-122"/>
              </a:rPr>
              <a:t>i)告别妈妈，四海为</a:t>
            </a:r>
            <a:r>
              <a:rPr lang="en-US" sz="4000" dirty="0">
                <a:latin typeface="宋体" panose="02010600030101010101" pitchFamily="2" charset="-122"/>
              </a:rPr>
              <a:t>(w</a:t>
            </a:r>
            <a:r>
              <a:rPr lang="zh-CN" altLang="en-US" sz="4000" dirty="0">
                <a:latin typeface="宋体" panose="02010600030101010101" pitchFamily="2" charset="-122"/>
              </a:rPr>
              <a:t>é</a:t>
            </a:r>
            <a:r>
              <a:rPr lang="en-US" sz="4000" dirty="0" err="1">
                <a:latin typeface="宋体" panose="02010600030101010101" pitchFamily="2" charset="-122"/>
              </a:rPr>
              <a:t>i</a:t>
            </a:r>
            <a:r>
              <a:rPr lang="en-US" sz="4000" dirty="0">
                <a:latin typeface="宋体" panose="02010600030101010101" pitchFamily="2" charset="-122"/>
              </a:rPr>
              <a:t>)</a:t>
            </a:r>
            <a:r>
              <a:rPr lang="zh-CN" altLang="en-US" sz="4000" dirty="0">
                <a:latin typeface="宋体" panose="02010600030101010101" pitchFamily="2" charset="-122"/>
              </a:rPr>
              <a:t>家</a:t>
            </a:r>
            <a:r>
              <a:rPr lang="zh-CN" altLang="en-US" sz="4000" dirty="0" smtClean="0">
                <a:latin typeface="宋体" panose="02010600030101010101" pitchFamily="2" charset="-122"/>
              </a:rPr>
              <a:t>。</a:t>
            </a:r>
            <a:endParaRPr lang="zh-CN" altLang="en-US" sz="4000" dirty="0">
              <a:latin typeface="宋体" panose="02010600030101010101" pitchFamily="2" charset="-122"/>
            </a:endParaRP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34925" y="2709863"/>
            <a:ext cx="67691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latin typeface="宋体" panose="02010600030101010101" pitchFamily="2" charset="-122"/>
              </a:rPr>
              <a:t> 牛马有脚，鸟有翅膀</a:t>
            </a:r>
            <a:r>
              <a:rPr lang="zh-CN" altLang="en-US" sz="4000" dirty="0" smtClean="0">
                <a:latin typeface="宋体" panose="02010600030101010101" pitchFamily="2" charset="-122"/>
              </a:rPr>
              <a:t>，</a:t>
            </a:r>
            <a:endParaRPr lang="zh-CN" altLang="en-US" sz="4000" dirty="0">
              <a:latin typeface="宋体" panose="02010600030101010101" pitchFamily="2" charset="-122"/>
            </a:endParaRP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323850" y="3644900"/>
            <a:ext cx="792162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dirty="0"/>
              <a:t>植物旅行又用什么办法？</a:t>
            </a:r>
          </a:p>
        </p:txBody>
      </p:sp>
      <p:pic>
        <p:nvPicPr>
          <p:cNvPr id="16390" name="爱的谐奏曲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link="rId4"/>
              </p:ext>
            </p:extLst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788" y="60928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流程图: 可选过程 6"/>
          <p:cNvSpPr/>
          <p:nvPr/>
        </p:nvSpPr>
        <p:spPr bwMode="auto">
          <a:xfrm>
            <a:off x="7929586" y="6572272"/>
            <a:ext cx="1214414" cy="285728"/>
          </a:xfrm>
          <a:prstGeom prst="flowChartAlternateProcess">
            <a:avLst/>
          </a:prstGeom>
          <a:solidFill>
            <a:srgbClr val="FFFF99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0"/>
                            </p:stCondLst>
                            <p:childTnLst>
                              <p:par>
                                <p:cTn id="1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0"/>
                            </p:stCondLst>
                            <p:childTnLst>
                              <p:par>
                                <p:cTn id="2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6645" fill="hold"/>
                                        <p:tgtEl>
                                          <p:spTgt spid="163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ldLvl="0" autoUpdateAnimBg="0"/>
      <p:bldP spid="16387" grpId="0" bldLvl="0" autoUpdateAnimBg="0"/>
      <p:bldP spid="16388" grpId="0" bldLvl="0" autoUpdateAnimBg="0"/>
      <p:bldP spid="16389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684213" y="1916113"/>
            <a:ext cx="8135937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4400">
                <a:latin typeface="宋体" panose="02010600030101010101" pitchFamily="2" charset="-122"/>
              </a:rPr>
              <a:t>孩子 </a:t>
            </a:r>
            <a:r>
              <a:rPr lang="en-US" sz="4400">
                <a:latin typeface="宋体" panose="02010600030101010101" pitchFamily="2" charset="-122"/>
              </a:rPr>
              <a:t>(   )</a:t>
            </a:r>
            <a:r>
              <a:rPr lang="zh-CN" altLang="en-US" sz="4400">
                <a:latin typeface="宋体" panose="02010600030101010101" pitchFamily="2" charset="-122"/>
              </a:rPr>
              <a:t> 果</a:t>
            </a:r>
            <a:r>
              <a:rPr lang="en-US" sz="4400">
                <a:latin typeface="宋体" panose="02010600030101010101" pitchFamily="2" charset="-122"/>
              </a:rPr>
              <a:t>(     )</a:t>
            </a:r>
            <a:r>
              <a:rPr lang="zh-CN" altLang="en-US" sz="4400">
                <a:latin typeface="宋体" panose="02010600030101010101" pitchFamily="2" charset="-122"/>
              </a:rPr>
              <a:t>长大，</a:t>
            </a:r>
          </a:p>
          <a:p>
            <a:pPr>
              <a:spcBef>
                <a:spcPct val="50000"/>
              </a:spcBef>
            </a:pPr>
            <a:r>
              <a:rPr lang="zh-CN" altLang="en-US" sz="400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2771775" y="1844675"/>
            <a:ext cx="796925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rgbClr val="3FB216"/>
                </a:solidFill>
                <a:ea typeface="楷体_GB2312" panose="02010609030101010101" pitchFamily="49" charset="-122"/>
              </a:rPr>
              <a:t>如</a:t>
            </a: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4932363" y="1844675"/>
            <a:ext cx="14097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rgbClr val="CC0099"/>
                </a:solidFill>
                <a:ea typeface="楷体_GB2312" panose="02010609030101010101" pitchFamily="49" charset="-122"/>
              </a:rPr>
              <a:t>已经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3348038" y="3625850"/>
            <a:ext cx="1223962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>
                <a:solidFill>
                  <a:srgbClr val="CC0099"/>
                </a:solidFill>
                <a:ea typeface="楷体_GB2312" panose="02010609030101010101" pitchFamily="49" charset="-122"/>
              </a:rPr>
              <a:t>已</a:t>
            </a: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5003800" y="3625850"/>
            <a:ext cx="1223963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>
                <a:solidFill>
                  <a:srgbClr val="CC0099"/>
                </a:solidFill>
                <a:ea typeface="楷体_GB2312" panose="02010609030101010101" pitchFamily="49" charset="-122"/>
              </a:rPr>
              <a:t>己</a:t>
            </a:r>
          </a:p>
        </p:txBody>
      </p:sp>
      <p:sp>
        <p:nvSpPr>
          <p:cNvPr id="8" name="流程图: 可选过程 7"/>
          <p:cNvSpPr/>
          <p:nvPr/>
        </p:nvSpPr>
        <p:spPr bwMode="auto">
          <a:xfrm>
            <a:off x="7929586" y="6572272"/>
            <a:ext cx="1214414" cy="285728"/>
          </a:xfrm>
          <a:prstGeom prst="flowChartAlternateProcess">
            <a:avLst/>
          </a:prstGeom>
          <a:solidFill>
            <a:srgbClr val="FFFF99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utoUpdateAnimBg="0"/>
      <p:bldP spid="17413" grpId="1" autoUpdateAnimBg="0"/>
      <p:bldP spid="17414" grpId="0" autoUpdateAnimBg="0"/>
      <p:bldP spid="17415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79705" y="405130"/>
            <a:ext cx="8729345" cy="230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6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latin typeface="宋体" panose="02010600030101010101" pitchFamily="2" charset="-122"/>
              </a:rPr>
              <a:t>就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</a:rPr>
              <a:t>得(d</a:t>
            </a:r>
            <a:r>
              <a:rPr lang="en-US" sz="3600">
                <a:solidFill>
                  <a:srgbClr val="FF0000"/>
                </a:solidFill>
                <a:latin typeface="宋体" panose="02010600030101010101" pitchFamily="2" charset="-122"/>
              </a:rPr>
              <a:t>ě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</a:rPr>
              <a:t>i)</a:t>
            </a:r>
            <a:r>
              <a:rPr lang="zh-CN" altLang="en-US" sz="3600">
                <a:latin typeface="宋体" panose="02010600030101010101" pitchFamily="2" charset="-122"/>
              </a:rPr>
              <a:t>告别妈妈，四海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</a:rPr>
              <a:t>为</a:t>
            </a:r>
            <a:r>
              <a:rPr lang="en-US" sz="3600">
                <a:solidFill>
                  <a:srgbClr val="FF0000"/>
                </a:solidFill>
                <a:latin typeface="宋体" panose="02010600030101010101" pitchFamily="2" charset="-122"/>
              </a:rPr>
              <a:t>(w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</a:rPr>
              <a:t>é</a:t>
            </a:r>
            <a:r>
              <a:rPr lang="en-US" sz="3600">
                <a:solidFill>
                  <a:srgbClr val="FF0000"/>
                </a:solidFill>
                <a:latin typeface="宋体" panose="02010600030101010101" pitchFamily="2" charset="-122"/>
              </a:rPr>
              <a:t>i)</a:t>
            </a:r>
            <a:r>
              <a:rPr lang="zh-CN" altLang="en-US" sz="3600">
                <a:latin typeface="宋体" panose="02010600030101010101" pitchFamily="2" charset="-122"/>
              </a:rPr>
              <a:t>家。</a:t>
            </a:r>
          </a:p>
          <a:p>
            <a:pPr>
              <a:spcBef>
                <a:spcPct val="50000"/>
              </a:spcBef>
            </a:pPr>
            <a:r>
              <a:rPr lang="zh-CN" altLang="en-US" sz="3600">
                <a:latin typeface="宋体" panose="02010600030101010101" pitchFamily="2" charset="-122"/>
              </a:rPr>
              <a:t>    </a:t>
            </a: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827088" y="1916113"/>
            <a:ext cx="5318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b="0">
                <a:solidFill>
                  <a:schemeClr val="accent2"/>
                </a:solidFill>
              </a:rPr>
              <a:t>●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5651500" y="1916113"/>
            <a:ext cx="488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0">
                <a:solidFill>
                  <a:schemeClr val="accent2"/>
                </a:solidFill>
              </a:rPr>
              <a:t>●</a:t>
            </a:r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611188" y="3357563"/>
            <a:ext cx="1150937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/>
              <a:t>得</a:t>
            </a: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3276600" y="2205038"/>
            <a:ext cx="26670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000">
                <a:solidFill>
                  <a:srgbClr val="FF3300"/>
                </a:solidFill>
              </a:rPr>
              <a:t>děi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3635375" y="3284538"/>
            <a:ext cx="16764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000"/>
              <a:t>dé</a:t>
            </a: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3635375" y="4437063"/>
            <a:ext cx="1008063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5400"/>
              <a:t>de</a:t>
            </a:r>
          </a:p>
        </p:txBody>
      </p:sp>
      <p:sp>
        <p:nvSpPr>
          <p:cNvPr id="18441" name="Line 9"/>
          <p:cNvSpPr>
            <a:spLocks noChangeShapeType="1"/>
          </p:cNvSpPr>
          <p:nvPr/>
        </p:nvSpPr>
        <p:spPr bwMode="auto">
          <a:xfrm flipV="1">
            <a:off x="1692275" y="2852738"/>
            <a:ext cx="1439863" cy="1009650"/>
          </a:xfrm>
          <a:prstGeom prst="line">
            <a:avLst/>
          </a:prstGeom>
          <a:noFill/>
          <a:ln w="9525" cmpd="sng">
            <a:solidFill>
              <a:srgbClr val="000000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2" name="Line 10"/>
          <p:cNvSpPr>
            <a:spLocks noChangeShapeType="1"/>
          </p:cNvSpPr>
          <p:nvPr/>
        </p:nvSpPr>
        <p:spPr bwMode="auto">
          <a:xfrm>
            <a:off x="1763713" y="3860800"/>
            <a:ext cx="1728787" cy="0"/>
          </a:xfrm>
          <a:prstGeom prst="line">
            <a:avLst/>
          </a:prstGeom>
          <a:noFill/>
          <a:ln w="9525" cmpd="sng">
            <a:solidFill>
              <a:srgbClr val="000000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3" name="Line 11"/>
          <p:cNvSpPr>
            <a:spLocks noChangeShapeType="1"/>
          </p:cNvSpPr>
          <p:nvPr/>
        </p:nvSpPr>
        <p:spPr bwMode="auto">
          <a:xfrm>
            <a:off x="1692275" y="3860800"/>
            <a:ext cx="1655763" cy="1079500"/>
          </a:xfrm>
          <a:prstGeom prst="line">
            <a:avLst/>
          </a:prstGeom>
          <a:noFill/>
          <a:ln w="9525" cmpd="sng">
            <a:solidFill>
              <a:srgbClr val="000000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4716463" y="2298700"/>
            <a:ext cx="294005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>
                <a:ea typeface="楷体_GB2312" panose="02010609030101010101" pitchFamily="49" charset="-122"/>
              </a:rPr>
              <a:t>（</a:t>
            </a:r>
            <a:r>
              <a:rPr lang="zh-CN" altLang="en-US" sz="5400">
                <a:solidFill>
                  <a:srgbClr val="FF3300"/>
                </a:solidFill>
                <a:ea typeface="楷体_GB2312" panose="02010609030101010101" pitchFamily="49" charset="-122"/>
              </a:rPr>
              <a:t>就得</a:t>
            </a:r>
            <a:r>
              <a:rPr lang="zh-CN" altLang="en-US" sz="5400">
                <a:ea typeface="楷体_GB2312" panose="02010609030101010101" pitchFamily="49" charset="-122"/>
              </a:rPr>
              <a:t>）</a:t>
            </a:r>
          </a:p>
        </p:txBody>
      </p:sp>
      <p:sp>
        <p:nvSpPr>
          <p:cNvPr id="18445" name="Rectangle 13"/>
          <p:cNvSpPr>
            <a:spLocks noChangeArrowheads="1"/>
          </p:cNvSpPr>
          <p:nvPr/>
        </p:nvSpPr>
        <p:spPr bwMode="auto">
          <a:xfrm>
            <a:off x="4716463" y="3306763"/>
            <a:ext cx="294005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>
                <a:ea typeface="楷体_GB2312" panose="02010609030101010101" pitchFamily="49" charset="-122"/>
              </a:rPr>
              <a:t>（得到）</a:t>
            </a:r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4572000" y="4476750"/>
            <a:ext cx="3629025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ea typeface="楷体_GB2312" panose="02010609030101010101" pitchFamily="49" charset="-122"/>
              </a:rPr>
              <a:t>（跑得快）</a:t>
            </a:r>
          </a:p>
        </p:txBody>
      </p:sp>
      <p:sp>
        <p:nvSpPr>
          <p:cNvPr id="15" name="流程图: 可选过程 14"/>
          <p:cNvSpPr/>
          <p:nvPr/>
        </p:nvSpPr>
        <p:spPr bwMode="auto">
          <a:xfrm>
            <a:off x="7929586" y="6572272"/>
            <a:ext cx="1214414" cy="285728"/>
          </a:xfrm>
          <a:prstGeom prst="flowChartAlternateProcess">
            <a:avLst/>
          </a:prstGeom>
          <a:solidFill>
            <a:srgbClr val="FFFF99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 autoUpdateAnimBg="0"/>
      <p:bldP spid="18436" grpId="0" bldLvl="0" autoUpdateAnimBg="0"/>
      <p:bldP spid="18437" grpId="0" bldLvl="0" autoUpdateAnimBg="0"/>
      <p:bldP spid="18438" grpId="0" bldLvl="0" autoUpdateAnimBg="0"/>
      <p:bldP spid="18439" grpId="0" bldLvl="0" autoUpdateAnimBg="0"/>
      <p:bldP spid="18440" grpId="0" bldLvl="0" autoUpdateAnimBg="0"/>
      <p:bldP spid="18441" grpId="0" animBg="1"/>
      <p:bldP spid="18442" grpId="0" animBg="1"/>
      <p:bldP spid="18443" grpId="0" animBg="1"/>
      <p:bldP spid="18444" grpId="0" autoUpdateAnimBg="0"/>
      <p:bldP spid="18445" grpId="0" autoUpdateAnimBg="0"/>
      <p:bldP spid="18446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idx="1"/>
          </p:nvPr>
        </p:nvSpPr>
        <p:spPr>
          <a:xfrm>
            <a:off x="900113" y="2133600"/>
            <a:ext cx="7489825" cy="4175125"/>
          </a:xfrm>
        </p:spPr>
        <p:txBody>
          <a:bodyPr/>
          <a:lstStyle/>
          <a:p>
            <a:pPr>
              <a:buFontTx/>
              <a:buNone/>
            </a:pPr>
            <a:r>
              <a:rPr lang="en-US" sz="3600" dirty="0"/>
              <a:t>1</a:t>
            </a:r>
            <a:r>
              <a:rPr lang="zh-CN" altLang="en-US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我高兴（得）跳了起来。</a:t>
            </a:r>
          </a:p>
          <a:p>
            <a:pPr>
              <a:buFontTx/>
              <a:buNone/>
            </a:pPr>
            <a:endParaRPr lang="zh-CN" altLang="en-US" sz="40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buFontTx/>
              <a:buNone/>
            </a:pPr>
            <a:r>
              <a:rPr lang="en-US" sz="4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我（得）到了这个苹果。</a:t>
            </a:r>
          </a:p>
          <a:p>
            <a:pPr>
              <a:buFontTx/>
              <a:buNone/>
            </a:pPr>
            <a:endParaRPr lang="zh-CN" altLang="en-US" sz="40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buFontTx/>
              <a:buNone/>
            </a:pPr>
            <a:r>
              <a:rPr lang="en-US" sz="4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24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我（得）好好学习。</a:t>
            </a: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900113" y="1773238"/>
            <a:ext cx="458787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endParaRPr lang="zh-CN" altLang="en-US" sz="1800" b="0"/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2124075" y="476250"/>
            <a:ext cx="13684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4000">
                <a:solidFill>
                  <a:srgbClr val="FF0000"/>
                </a:solidFill>
                <a:latin typeface="Arial Narrow" panose="020B0606020202030204" pitchFamily="34" charset="0"/>
              </a:rPr>
              <a:t>d</a:t>
            </a:r>
            <a:r>
              <a:rPr lang="en-US" sz="4400">
                <a:solidFill>
                  <a:srgbClr val="FF0000"/>
                </a:solidFill>
                <a:latin typeface="Arial Narrow" panose="020B0606020202030204" pitchFamily="34" charset="0"/>
              </a:rPr>
              <a:t>ě</a:t>
            </a:r>
            <a:r>
              <a:rPr lang="en-US" sz="4000">
                <a:solidFill>
                  <a:srgbClr val="FF0000"/>
                </a:solidFill>
                <a:latin typeface="Arial Narrow" panose="020B0606020202030204" pitchFamily="34" charset="0"/>
              </a:rPr>
              <a:t>i</a:t>
            </a: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3492500" y="517525"/>
            <a:ext cx="11525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4000">
                <a:solidFill>
                  <a:srgbClr val="FF0000"/>
                </a:solidFill>
              </a:rPr>
              <a:t>dé</a:t>
            </a: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4860925" y="517525"/>
            <a:ext cx="1295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4000">
                <a:solidFill>
                  <a:srgbClr val="FF0000"/>
                </a:solidFill>
              </a:rPr>
              <a:t>de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722 0.006574 L -0.137847 0.164074 " pathEditMode="relative" rAng="0" ptsTypes="">
                                      <p:cBhvr>
                                        <p:cTn id="6" dur="500" fill="hold"/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00" y="7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10278 0.346481 " pathEditMode="relative" rAng="0" ptsTypes="">
                                      <p:cBhvr>
                                        <p:cTn id="10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39375 0.577500 " pathEditMode="relative" rAng="0" ptsTypes="">
                                      <p:cBhvr>
                                        <p:cTn id="14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bldLvl="0" autoUpdateAnimBg="0"/>
      <p:bldP spid="19461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612775" y="2925763"/>
            <a:ext cx="5318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 b="0">
              <a:solidFill>
                <a:schemeClr val="accent2"/>
              </a:solidFill>
            </a:endParaRP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323850" y="981075"/>
            <a:ext cx="1465263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6000"/>
              <a:t>为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2589530" y="1026795"/>
            <a:ext cx="6289040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5400">
                <a:solidFill>
                  <a:srgbClr val="FF0000"/>
                </a:solidFill>
                <a:latin typeface="Arial" panose="020B0604020202020204" pitchFamily="34" charset="0"/>
              </a:rPr>
              <a:t>w</a:t>
            </a:r>
            <a:r>
              <a:rPr lang="zh-CN" altLang="en-US" sz="5400">
                <a:solidFill>
                  <a:srgbClr val="FF0000"/>
                </a:solidFill>
                <a:latin typeface="Arial" panose="020B0604020202020204" pitchFamily="34" charset="0"/>
              </a:rPr>
              <a:t>é</a:t>
            </a:r>
            <a:r>
              <a:rPr lang="en-US" sz="5400">
                <a:solidFill>
                  <a:srgbClr val="FF0000"/>
                </a:solidFill>
                <a:latin typeface="Arial" panose="020B0604020202020204" pitchFamily="34" charset="0"/>
              </a:rPr>
              <a:t>i</a:t>
            </a:r>
            <a:endParaRPr lang="zh-CN" altLang="en-US" sz="5400">
              <a:latin typeface="Arial" panose="020B0604020202020204" pitchFamily="34" charset="0"/>
            </a:endParaRP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4067175" y="1957705"/>
            <a:ext cx="4900295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4800">
                <a:latin typeface="楷体_GB2312" panose="02010609030101010101" pitchFamily="49" charset="-122"/>
                <a:ea typeface="楷体_GB2312" panose="02010609030101010101" pitchFamily="49" charset="-122"/>
              </a:rPr>
              <a:t>(因为、为什么）</a:t>
            </a:r>
            <a:endParaRPr lang="en-US" sz="48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0486" name="Line 6"/>
          <p:cNvSpPr>
            <a:spLocks noChangeShapeType="1"/>
          </p:cNvSpPr>
          <p:nvPr/>
        </p:nvSpPr>
        <p:spPr bwMode="auto">
          <a:xfrm flipV="1">
            <a:off x="1331913" y="620713"/>
            <a:ext cx="1152525" cy="936625"/>
          </a:xfrm>
          <a:prstGeom prst="line">
            <a:avLst/>
          </a:prstGeom>
          <a:noFill/>
          <a:ln w="9525" cmpd="sng">
            <a:solidFill>
              <a:srgbClr val="000000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7" name="Line 7"/>
          <p:cNvSpPr>
            <a:spLocks noChangeShapeType="1"/>
          </p:cNvSpPr>
          <p:nvPr/>
        </p:nvSpPr>
        <p:spPr bwMode="auto">
          <a:xfrm>
            <a:off x="1331913" y="1557338"/>
            <a:ext cx="1081087" cy="1008062"/>
          </a:xfrm>
          <a:prstGeom prst="line">
            <a:avLst/>
          </a:prstGeom>
          <a:noFill/>
          <a:ln w="9525" cmpd="sng">
            <a:solidFill>
              <a:srgbClr val="000000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538163" y="4076700"/>
            <a:ext cx="8281987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答</a:t>
            </a:r>
            <a:r>
              <a:rPr 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:</a:t>
            </a:r>
            <a:r>
              <a:rPr lang="en-US" sz="2800" dirty="0">
                <a:latin typeface="华文楷体" panose="02010600040101010101" charset="-122"/>
                <a:ea typeface="楷体_GB2312" panose="02010609030101010101" pitchFamily="49" charset="-122"/>
              </a:rPr>
              <a:t>“</a:t>
            </a: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四海</a:t>
            </a:r>
            <a:r>
              <a:rPr lang="zh-CN" altLang="en-US" sz="2800" dirty="0">
                <a:latin typeface="Times New Roman" panose="02020603050405020304"/>
                <a:ea typeface="楷体_GB2312" panose="02010609030101010101" pitchFamily="49" charset="-122"/>
              </a:rPr>
              <a:t>”</a:t>
            </a: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指到处</a:t>
            </a:r>
            <a:r>
              <a:rPr 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, </a:t>
            </a:r>
            <a:r>
              <a:rPr lang="en-US" sz="2800" dirty="0">
                <a:latin typeface="Times New Roman" panose="02020603050405020304"/>
                <a:ea typeface="楷体_GB2312" panose="02010609030101010101" pitchFamily="49" charset="-122"/>
              </a:rPr>
              <a:t>“</a:t>
            </a: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四海为家</a:t>
            </a:r>
            <a:r>
              <a:rPr lang="zh-CN" altLang="en-US" sz="2800" dirty="0">
                <a:latin typeface="Times New Roman" panose="02020603050405020304"/>
                <a:ea typeface="楷体_GB2312" panose="02010609030101010101" pitchFamily="49" charset="-122"/>
              </a:rPr>
              <a:t>”</a:t>
            </a: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指植物的种子传播到哪里，就在哪里生根、发芽、开花、结果。</a:t>
            </a:r>
            <a:endParaRPr lang="en-US" sz="28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323850" y="3284538"/>
            <a:ext cx="741680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想一想：“四海为家”是什么意思？</a:t>
            </a:r>
          </a:p>
        </p:txBody>
      </p:sp>
      <p:sp>
        <p:nvSpPr>
          <p:cNvPr id="20490" name="Rectangle 10"/>
          <p:cNvSpPr>
            <a:spLocks noChangeArrowheads="1"/>
          </p:cNvSpPr>
          <p:nvPr/>
        </p:nvSpPr>
        <p:spPr bwMode="auto">
          <a:xfrm>
            <a:off x="3564255" y="260350"/>
            <a:ext cx="5538470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4800"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zh-CN" altLang="en-US" sz="480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作为、四海为家</a:t>
            </a:r>
            <a:r>
              <a:rPr lang="zh-CN" altLang="en-US" sz="480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</a:p>
        </p:txBody>
      </p:sp>
      <p:sp>
        <p:nvSpPr>
          <p:cNvPr id="20491" name="Rectangle 11"/>
          <p:cNvSpPr>
            <a:spLocks noChangeArrowheads="1"/>
          </p:cNvSpPr>
          <p:nvPr/>
        </p:nvSpPr>
        <p:spPr bwMode="auto">
          <a:xfrm>
            <a:off x="2555875" y="1905000"/>
            <a:ext cx="128905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5400">
                <a:latin typeface="Arial" panose="020B0604020202020204" pitchFamily="34" charset="0"/>
              </a:rPr>
              <a:t>wèi</a:t>
            </a:r>
            <a:endParaRPr lang="zh-CN" altLang="en-US" sz="5400">
              <a:latin typeface="Arial" panose="020B0604020202020204" pitchFamily="34" charset="0"/>
            </a:endParaRPr>
          </a:p>
        </p:txBody>
      </p:sp>
      <p:sp>
        <p:nvSpPr>
          <p:cNvPr id="2" name="单圆角矩形 1"/>
          <p:cNvSpPr/>
          <p:nvPr/>
        </p:nvSpPr>
        <p:spPr>
          <a:xfrm>
            <a:off x="7740650" y="6597650"/>
            <a:ext cx="1296035" cy="215900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ldLvl="0" autoUpdateAnimBg="0"/>
      <p:bldP spid="20484" grpId="0" bldLvl="0" animBg="1" autoUpdateAnimBg="0"/>
      <p:bldP spid="20485" grpId="0" bldLvl="0" animBg="1" autoUpdateAnimBg="0"/>
      <p:bldP spid="20486" grpId="0" animBg="1"/>
      <p:bldP spid="20487" grpId="0" animBg="1"/>
      <p:bldP spid="20488" grpId="0" bldLvl="0" autoUpdateAnimBg="0"/>
      <p:bldP spid="20489" grpId="0" bldLvl="0" autoUpdateAnimBg="0"/>
      <p:bldP spid="20489" grpId="1" bldLvl="0" autoUpdateAnimBg="0"/>
      <p:bldP spid="20489" grpId="2" autoUpdateAnimBg="0"/>
      <p:bldP spid="20490" grpId="1" bldLvl="0" animBg="1" autoUpdateAnimBg="0"/>
      <p:bldP spid="20491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250825" y="549275"/>
            <a:ext cx="6769100" cy="124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latin typeface="楷体_GB2312" panose="02010609030101010101" pitchFamily="49" charset="-122"/>
                <a:ea typeface="楷体_GB2312" panose="02010609030101010101" pitchFamily="49" charset="-122"/>
              </a:rPr>
              <a:t> 牛马有脚，鸟有翅膀，</a:t>
            </a:r>
          </a:p>
          <a:p>
            <a:pPr>
              <a:spcBef>
                <a:spcPct val="50000"/>
              </a:spcBef>
            </a:pPr>
            <a:r>
              <a:rPr lang="zh-CN" altLang="en-US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538163" y="1557338"/>
            <a:ext cx="79216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>
                <a:latin typeface="楷体_GB2312" panose="02010609030101010101" pitchFamily="49" charset="-122"/>
                <a:ea typeface="楷体_GB2312" panose="02010609030101010101" pitchFamily="49" charset="-122"/>
              </a:rPr>
              <a:t>植物要旅行靠的什么办法？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80975" y="2565400"/>
            <a:ext cx="66246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想一想：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395288" y="3933825"/>
            <a:ext cx="7993062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latin typeface="华文楷体" panose="02010600040101010101" charset="-122"/>
                <a:ea typeface="华文楷体" panose="02010600040101010101" charset="-122"/>
              </a:rPr>
              <a:t>答：“旅行”指为了办事或游览从一个地方去到另一个地方（多指路程较远的）。</a:t>
            </a:r>
          </a:p>
          <a:p>
            <a:endParaRPr lang="zh-CN" altLang="en-US" sz="2800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1260475" y="3141663"/>
            <a:ext cx="292576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“旅行”是什么意思？</a:t>
            </a:r>
          </a:p>
          <a:p>
            <a:endParaRPr lang="zh-CN" altLang="en-US" dirty="0"/>
          </a:p>
        </p:txBody>
      </p:sp>
      <p:sp>
        <p:nvSpPr>
          <p:cNvPr id="7" name="流程图: 可选过程 6"/>
          <p:cNvSpPr/>
          <p:nvPr/>
        </p:nvSpPr>
        <p:spPr bwMode="auto">
          <a:xfrm>
            <a:off x="7929586" y="6572272"/>
            <a:ext cx="1214414" cy="285728"/>
          </a:xfrm>
          <a:prstGeom prst="flowChartAlternateProcess">
            <a:avLst/>
          </a:prstGeom>
          <a:solidFill>
            <a:srgbClr val="FFFF99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ldLvl="0" autoUpdateAnimBg="0"/>
      <p:bldP spid="21509" grpId="0" bldLvl="0" autoUpdateAnimBg="0"/>
      <p:bldP spid="21510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0" y="693738"/>
            <a:ext cx="8855075" cy="1614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tx2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4000">
                <a:latin typeface="楷体_GB2312" panose="02010609030101010101" pitchFamily="49" charset="-122"/>
              </a:rPr>
              <a:t>孩子如果已经长大，</a:t>
            </a:r>
          </a:p>
          <a:p>
            <a:pPr>
              <a:spcBef>
                <a:spcPct val="50000"/>
              </a:spcBef>
            </a:pPr>
            <a:r>
              <a:rPr lang="zh-CN" altLang="en-US" sz="400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250825" y="1700530"/>
            <a:ext cx="8892540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latin typeface="宋体" panose="02010600030101010101" pitchFamily="2" charset="-122"/>
              </a:rPr>
              <a:t>就得( d</a:t>
            </a:r>
            <a:r>
              <a:rPr lang="en-US" sz="4000">
                <a:latin typeface="宋体" panose="02010600030101010101" pitchFamily="2" charset="-122"/>
              </a:rPr>
              <a:t>ě</a:t>
            </a:r>
            <a:r>
              <a:rPr lang="zh-CN" altLang="en-US" sz="4000">
                <a:latin typeface="宋体" panose="02010600030101010101" pitchFamily="2" charset="-122"/>
              </a:rPr>
              <a:t>i)告别妈妈，四海为</a:t>
            </a:r>
            <a:r>
              <a:rPr lang="en-US" sz="4000">
                <a:latin typeface="宋体" panose="02010600030101010101" pitchFamily="2" charset="-122"/>
              </a:rPr>
              <a:t>(w</a:t>
            </a:r>
            <a:r>
              <a:rPr lang="zh-CN" altLang="en-US" sz="4000">
                <a:latin typeface="宋体" panose="02010600030101010101" pitchFamily="2" charset="-122"/>
              </a:rPr>
              <a:t>é</a:t>
            </a:r>
            <a:r>
              <a:rPr lang="en-US" sz="4000">
                <a:latin typeface="宋体" panose="02010600030101010101" pitchFamily="2" charset="-122"/>
              </a:rPr>
              <a:t>i)</a:t>
            </a:r>
            <a:r>
              <a:rPr lang="zh-CN" altLang="en-US" sz="4000">
                <a:latin typeface="宋体" panose="02010600030101010101" pitchFamily="2" charset="-122"/>
              </a:rPr>
              <a:t>家。</a:t>
            </a:r>
          </a:p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34925" y="2709863"/>
            <a:ext cx="6769100" cy="124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latin typeface="宋体" panose="02010600030101010101" pitchFamily="2" charset="-122"/>
              </a:rPr>
              <a:t> 牛马有脚，鸟有翅膀，</a:t>
            </a:r>
          </a:p>
          <a:p>
            <a:pPr>
              <a:spcBef>
                <a:spcPct val="50000"/>
              </a:spcBef>
            </a:pPr>
            <a:r>
              <a:rPr lang="zh-CN" altLang="en-US"/>
              <a:t> </a:t>
            </a:r>
            <a:endParaRPr lang="zh-CN" altLang="en-US" b="0"/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323850" y="3644900"/>
            <a:ext cx="792162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/>
              <a:t>植要旅行</a:t>
            </a:r>
            <a:r>
              <a:rPr lang="en-US" sz="6000">
                <a:solidFill>
                  <a:srgbClr val="FF0000"/>
                </a:solidFill>
              </a:rPr>
              <a:t>/</a:t>
            </a:r>
            <a:r>
              <a:rPr lang="zh-CN" altLang="en-US" sz="4000">
                <a:solidFill>
                  <a:srgbClr val="FF0000"/>
                </a:solidFill>
              </a:rPr>
              <a:t>又用</a:t>
            </a:r>
            <a:r>
              <a:rPr lang="en-US" sz="4000"/>
              <a:t>什么办法？</a:t>
            </a:r>
          </a:p>
        </p:txBody>
      </p:sp>
      <p:sp>
        <p:nvSpPr>
          <p:cNvPr id="6" name="流程图: 可选过程 5"/>
          <p:cNvSpPr/>
          <p:nvPr/>
        </p:nvSpPr>
        <p:spPr bwMode="auto">
          <a:xfrm>
            <a:off x="7929586" y="6572272"/>
            <a:ext cx="1214414" cy="285728"/>
          </a:xfrm>
          <a:prstGeom prst="flowChartAlternateProcess">
            <a:avLst/>
          </a:prstGeom>
          <a:solidFill>
            <a:srgbClr val="FFFF99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-15875" y="621030"/>
            <a:ext cx="8980170" cy="4043045"/>
          </a:xfrm>
        </p:spPr>
        <p:txBody>
          <a:bodyPr/>
          <a:lstStyle/>
          <a:p>
            <a:r>
              <a:rPr lang="zh-CN" altLang="en-US" sz="3600" b="1" dirty="0"/>
              <a:t>接下来，请你自由读读第2、3、4小节，</a:t>
            </a:r>
            <a:br>
              <a:rPr lang="zh-CN" altLang="en-US" sz="3600" b="1" dirty="0"/>
            </a:br>
            <a:r>
              <a:rPr lang="zh-CN" altLang="en-US" sz="3600" b="1" dirty="0"/>
              <a:t/>
            </a:r>
            <a:br>
              <a:rPr lang="zh-CN" altLang="en-US" sz="3600" b="1" dirty="0"/>
            </a:br>
            <a:r>
              <a:rPr lang="zh-CN" altLang="en-US" sz="3600" b="1" dirty="0"/>
              <a:t>然后想一想</a:t>
            </a:r>
            <a:r>
              <a:rPr lang="zh-CN" altLang="en-US" sz="3600" b="1" dirty="0">
                <a:solidFill>
                  <a:schemeClr val="accent2"/>
                </a:solidFill>
              </a:rPr>
              <a:t>哪位植物妈妈最能干</a:t>
            </a:r>
            <a:r>
              <a:rPr lang="en-US" sz="3600" b="1" dirty="0">
                <a:solidFill>
                  <a:schemeClr val="accent2"/>
                </a:solidFill>
              </a:rPr>
              <a:t>?</a:t>
            </a:r>
            <a:br>
              <a:rPr lang="en-US" sz="3600" b="1" dirty="0">
                <a:solidFill>
                  <a:schemeClr val="accent2"/>
                </a:solidFill>
              </a:rPr>
            </a:br>
            <a:r>
              <a:rPr lang="en-US" sz="3600" b="1" dirty="0">
                <a:solidFill>
                  <a:schemeClr val="accent2"/>
                </a:solidFill>
              </a:rPr>
              <a:t/>
            </a:r>
            <a:br>
              <a:rPr lang="en-US" sz="3600" b="1" dirty="0">
                <a:solidFill>
                  <a:schemeClr val="accent2"/>
                </a:solidFill>
              </a:rPr>
            </a:br>
            <a:r>
              <a:rPr lang="zh-CN" altLang="en-US" sz="3600" b="1" dirty="0"/>
              <a:t>它</a:t>
            </a:r>
            <a:r>
              <a:rPr lang="zh-CN" altLang="en-US" sz="3600" b="1" dirty="0">
                <a:solidFill>
                  <a:schemeClr val="tx1"/>
                </a:solidFill>
              </a:rPr>
              <a:t>传播种子的</a:t>
            </a:r>
            <a:r>
              <a:rPr lang="zh-CN" altLang="en-US" sz="3600" b="1" dirty="0">
                <a:solidFill>
                  <a:srgbClr val="FF0000"/>
                </a:solidFill>
              </a:rPr>
              <a:t>办法好在哪里？</a:t>
            </a:r>
            <a:br>
              <a:rPr lang="zh-CN" altLang="en-US" sz="3600" b="1" dirty="0">
                <a:solidFill>
                  <a:srgbClr val="FF0000"/>
                </a:solidFill>
              </a:rPr>
            </a:br>
            <a:r>
              <a:rPr lang="zh-CN" altLang="en-US" sz="3600" b="1" dirty="0">
                <a:solidFill>
                  <a:srgbClr val="FF0000"/>
                </a:solidFill>
              </a:rPr>
              <a:t/>
            </a:r>
            <a:br>
              <a:rPr lang="zh-CN" altLang="en-US" sz="3600" b="1" dirty="0">
                <a:solidFill>
                  <a:srgbClr val="FF0000"/>
                </a:solidFill>
              </a:rPr>
            </a:br>
            <a:r>
              <a:rPr lang="zh-CN" altLang="en-US" sz="3600" b="1" dirty="0">
                <a:solidFill>
                  <a:schemeClr val="tx1"/>
                </a:solidFill>
              </a:rPr>
              <a:t>跟</a:t>
            </a:r>
            <a:r>
              <a:rPr lang="en-US" sz="3600" b="1" dirty="0" err="1">
                <a:solidFill>
                  <a:schemeClr val="tx1"/>
                </a:solidFill>
              </a:rPr>
              <a:t>同桌</a:t>
            </a:r>
            <a:r>
              <a:rPr lang="zh-CN" altLang="en-US" sz="3600" b="1" dirty="0">
                <a:solidFill>
                  <a:schemeClr val="tx1"/>
                </a:solidFill>
              </a:rPr>
              <a:t>相互说一说。</a:t>
            </a:r>
            <a:br>
              <a:rPr lang="zh-CN" altLang="en-US" sz="3600" b="1" dirty="0">
                <a:solidFill>
                  <a:schemeClr val="tx1"/>
                </a:solidFill>
              </a:rPr>
            </a:br>
            <a:r>
              <a:rPr lang="zh-CN" altLang="en-US" sz="3600" b="1" dirty="0">
                <a:solidFill>
                  <a:schemeClr val="tx1"/>
                </a:solidFill>
              </a:rPr>
              <a:t>（先读再说理由）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"/>
          <p:cNvGrpSpPr/>
          <p:nvPr/>
        </p:nvGrpSpPr>
        <p:grpSpPr bwMode="auto">
          <a:xfrm>
            <a:off x="755650" y="333375"/>
            <a:ext cx="3600450" cy="3779838"/>
            <a:chOff x="0" y="0"/>
            <a:chExt cx="2132" cy="2381"/>
          </a:xfrm>
        </p:grpSpPr>
        <p:pic>
          <p:nvPicPr>
            <p:cNvPr id="24579" name="Picture 3" descr="20051010135714">
              <a:hlinkClick r:id="rId2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lum bright="-12000" contrast="18000"/>
            </a:blip>
            <a:srcRect/>
            <a:stretch>
              <a:fillRect/>
            </a:stretch>
          </p:blipFill>
          <p:spPr bwMode="auto">
            <a:xfrm>
              <a:off x="0" y="545"/>
              <a:ext cx="2132" cy="1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80" name="Text Box 4"/>
            <p:cNvSpPr txBox="1">
              <a:spLocks noChangeArrowheads="1"/>
            </p:cNvSpPr>
            <p:nvPr/>
          </p:nvSpPr>
          <p:spPr bwMode="auto">
            <a:xfrm>
              <a:off x="408" y="0"/>
              <a:ext cx="1316" cy="5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C3EF75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5000">
                  <a:latin typeface="Arial" panose="020B0604020202020204" pitchFamily="34" charset="0"/>
                  <a:ea typeface="楷体_GB2312" panose="02010609030101010101" pitchFamily="49" charset="-122"/>
                </a:rPr>
                <a:t>蒲公英</a:t>
              </a:r>
            </a:p>
          </p:txBody>
        </p:sp>
      </p:grpSp>
      <p:grpSp>
        <p:nvGrpSpPr>
          <p:cNvPr id="24581" name="Group 5"/>
          <p:cNvGrpSpPr/>
          <p:nvPr/>
        </p:nvGrpSpPr>
        <p:grpSpPr bwMode="auto">
          <a:xfrm>
            <a:off x="4932363" y="260350"/>
            <a:ext cx="3673475" cy="4005263"/>
            <a:chOff x="0" y="0"/>
            <a:chExt cx="2042" cy="2359"/>
          </a:xfrm>
        </p:grpSpPr>
        <p:pic>
          <p:nvPicPr>
            <p:cNvPr id="24582" name="Picture 6" descr="canger_guo">
              <a:hlinkClick r:id="rId4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0" y="536"/>
              <a:ext cx="2042" cy="1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83" name="Text Box 7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08" y="0"/>
              <a:ext cx="916" cy="5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C3EF75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5000">
                  <a:latin typeface="Arial" panose="020B0604020202020204" pitchFamily="34" charset="0"/>
                  <a:ea typeface="楷体_GB2312" panose="02010609030101010101" pitchFamily="49" charset="-122"/>
                </a:rPr>
                <a:t>苍耳</a:t>
              </a:r>
            </a:p>
          </p:txBody>
        </p:sp>
      </p:grpSp>
      <p:grpSp>
        <p:nvGrpSpPr>
          <p:cNvPr id="24584" name="Group 8"/>
          <p:cNvGrpSpPr/>
          <p:nvPr/>
        </p:nvGrpSpPr>
        <p:grpSpPr bwMode="auto">
          <a:xfrm>
            <a:off x="2268538" y="4437063"/>
            <a:ext cx="4535487" cy="2232025"/>
            <a:chOff x="0" y="0"/>
            <a:chExt cx="2857" cy="1406"/>
          </a:xfrm>
        </p:grpSpPr>
        <p:pic>
          <p:nvPicPr>
            <p:cNvPr id="24585" name="Picture 9" descr="peas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0" y="0"/>
              <a:ext cx="2495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86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2358" y="91"/>
              <a:ext cx="499" cy="10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C3EF75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5000">
                  <a:latin typeface="Arial" panose="020B0604020202020204" pitchFamily="34" charset="0"/>
                  <a:ea typeface="楷体_GB2312" panose="02010609030101010101" pitchFamily="49" charset="-122"/>
                </a:rPr>
                <a:t>豌豆</a:t>
              </a:r>
            </a:p>
          </p:txBody>
        </p:sp>
      </p:grpSp>
      <p:sp>
        <p:nvSpPr>
          <p:cNvPr id="24587" name="AutoShape 1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885113" y="6165850"/>
            <a:ext cx="682625" cy="547688"/>
          </a:xfrm>
          <a:prstGeom prst="rightArrow">
            <a:avLst>
              <a:gd name="adj1" fmla="val 50000"/>
              <a:gd name="adj2" fmla="val 31159"/>
            </a:avLst>
          </a:prstGeom>
          <a:gradFill rotWithShape="1">
            <a:gsLst>
              <a:gs pos="0">
                <a:srgbClr val="D76E2D">
                  <a:gamma/>
                  <a:shade val="46275"/>
                  <a:invGamma/>
                </a:srgbClr>
              </a:gs>
              <a:gs pos="50000">
                <a:srgbClr val="D76E2D"/>
              </a:gs>
              <a:gs pos="100000">
                <a:srgbClr val="D76E2D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2005123235429732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0675"/>
            <a:ext cx="5256213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2005123235429732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8400" y="5734050"/>
            <a:ext cx="54356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>
          <a:xfrm>
            <a:off x="323850" y="836613"/>
            <a:ext cx="4464050" cy="1143000"/>
          </a:xfrm>
        </p:spPr>
        <p:txBody>
          <a:bodyPr/>
          <a:lstStyle/>
          <a:p>
            <a:r>
              <a:rPr lang="zh-CN" b="1">
                <a:solidFill>
                  <a:schemeClr val="tx1"/>
                </a:solidFill>
              </a:rPr>
              <a:t>思考一下：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1547813" y="2133600"/>
            <a:ext cx="64325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/>
              <a:t>这首诗中，提到了</a:t>
            </a:r>
            <a:r>
              <a:rPr lang="zh-CN" altLang="en-US" sz="4000">
                <a:solidFill>
                  <a:srgbClr val="FF0000"/>
                </a:solidFill>
              </a:rPr>
              <a:t>哪些植物</a:t>
            </a:r>
            <a:r>
              <a:rPr lang="zh-CN" altLang="en-US" sz="4000"/>
              <a:t>的妈妈？用“——”在文中标出来。</a:t>
            </a:r>
          </a:p>
          <a:p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2"/>
          <p:cNvGrpSpPr>
            <a:grpSpLocks noChangeAspect="1"/>
          </p:cNvGrpSpPr>
          <p:nvPr/>
        </p:nvGrpSpPr>
        <p:grpSpPr bwMode="auto">
          <a:xfrm>
            <a:off x="0" y="188913"/>
            <a:ext cx="9144000" cy="6537325"/>
            <a:chOff x="0" y="0"/>
            <a:chExt cx="5760" cy="4118"/>
          </a:xfrm>
        </p:grpSpPr>
        <p:pic>
          <p:nvPicPr>
            <p:cNvPr id="25603" name="Picture 3" descr="2005123235429732[1]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311" cy="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04" name="Picture 4" descr="2005123235429732[1]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36" y="3554"/>
              <a:ext cx="3424" cy="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395288" y="1108075"/>
            <a:ext cx="8748712" cy="448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zh-CN" altLang="en-US" sz="4800" dirty="0">
                <a:ea typeface="楷体_GB2312" panose="02010609030101010101" pitchFamily="49" charset="-122"/>
              </a:rPr>
              <a:t>蒲公英妈妈准备了降落伞，</a:t>
            </a:r>
          </a:p>
          <a:p>
            <a:pPr marL="457200" indent="-457200">
              <a:lnSpc>
                <a:spcPct val="150000"/>
              </a:lnSpc>
            </a:pPr>
            <a:r>
              <a:rPr lang="zh-CN" altLang="en-US" sz="4800" dirty="0">
                <a:ea typeface="楷体_GB2312" panose="02010609030101010101" pitchFamily="49" charset="-122"/>
              </a:rPr>
              <a:t>把它送给自己的</a:t>
            </a:r>
            <a:r>
              <a:rPr lang="zh-CN" altLang="en-US" sz="4800" dirty="0">
                <a:solidFill>
                  <a:srgbClr val="FF0000"/>
                </a:solidFill>
                <a:ea typeface="楷体_GB2312" panose="02010609030101010101" pitchFamily="49" charset="-122"/>
              </a:rPr>
              <a:t>娃娃</a:t>
            </a:r>
            <a:r>
              <a:rPr lang="zh-CN" altLang="en-US" sz="4800" dirty="0">
                <a:ea typeface="楷体_GB2312" panose="02010609030101010101" pitchFamily="49" charset="-122"/>
              </a:rPr>
              <a:t>。</a:t>
            </a:r>
          </a:p>
          <a:p>
            <a:pPr marL="457200" indent="-457200">
              <a:lnSpc>
                <a:spcPct val="150000"/>
              </a:lnSpc>
            </a:pPr>
            <a:r>
              <a:rPr lang="zh-CN" altLang="en-US" sz="4800" dirty="0">
                <a:ea typeface="楷体_GB2312" panose="02010609030101010101" pitchFamily="49" charset="-122"/>
              </a:rPr>
              <a:t>只要有风轻轻吹过，</a:t>
            </a:r>
          </a:p>
          <a:p>
            <a:pPr marL="457200" indent="-457200">
              <a:lnSpc>
                <a:spcPct val="150000"/>
              </a:lnSpc>
            </a:pPr>
            <a:r>
              <a:rPr lang="zh-CN" altLang="en-US" sz="4800" dirty="0">
                <a:ea typeface="楷体_GB2312" panose="02010609030101010101" pitchFamily="49" charset="-122"/>
              </a:rPr>
              <a:t>孩子们就乘着风纷纷出发。</a:t>
            </a: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5292725" y="1989138"/>
            <a:ext cx="233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-------------------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降落伞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0" y="0"/>
            <a:ext cx="944563" cy="283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降</a:t>
            </a:r>
          </a:p>
          <a:p>
            <a:r>
              <a:rPr lang="zh-CN" altLang="en-US" sz="6000" b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落</a:t>
            </a:r>
          </a:p>
          <a:p>
            <a:r>
              <a:rPr lang="zh-CN" altLang="en-US" sz="6000" b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伞</a:t>
            </a:r>
          </a:p>
        </p:txBody>
      </p:sp>
      <p:grpSp>
        <p:nvGrpSpPr>
          <p:cNvPr id="26630" name="Group 6"/>
          <p:cNvGrpSpPr>
            <a:grpSpLocks noChangeAspect="1"/>
          </p:cNvGrpSpPr>
          <p:nvPr/>
        </p:nvGrpSpPr>
        <p:grpSpPr bwMode="auto">
          <a:xfrm>
            <a:off x="4572000" y="0"/>
            <a:ext cx="4500563" cy="6858000"/>
            <a:chOff x="0" y="0"/>
            <a:chExt cx="2112" cy="3606"/>
          </a:xfrm>
        </p:grpSpPr>
        <p:pic>
          <p:nvPicPr>
            <p:cNvPr id="26631" name="Picture 7" descr="QQ截图未命名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12" cy="3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2" name="Picture 8" descr="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82" y="227"/>
              <a:ext cx="564" cy="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3" name="Picture 9" descr="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98" y="136"/>
              <a:ext cx="564" cy="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4" name="Picture 10" descr="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36" y="1406"/>
              <a:ext cx="564" cy="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5" name="Picture 11" descr="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452" y="2949"/>
              <a:ext cx="564" cy="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6" name="Picture 12" descr="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497" y="998"/>
              <a:ext cx="564" cy="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637" name="Text Box 13"/>
          <p:cNvSpPr txBox="1">
            <a:spLocks noChangeArrowheads="1"/>
          </p:cNvSpPr>
          <p:nvPr/>
        </p:nvSpPr>
        <p:spPr bwMode="auto">
          <a:xfrm>
            <a:off x="5426075" y="1069975"/>
            <a:ext cx="3611563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800">
                <a:solidFill>
                  <a:srgbClr val="FF0066"/>
                </a:solidFill>
                <a:ea typeface="楷体_GB2312" panose="02010609030101010101" pitchFamily="49" charset="-122"/>
              </a:rPr>
              <a:t>蒲公英娃娃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 bldLvl="0" autoUpdateAnimBg="0"/>
      <p:bldP spid="26637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4787900" y="5157788"/>
            <a:ext cx="1871663" cy="466725"/>
          </a:xfrm>
          <a:prstGeom prst="rect">
            <a:avLst/>
          </a:prstGeom>
          <a:solidFill>
            <a:srgbClr val="FFFFFF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 u="sng">
                <a:solidFill>
                  <a:srgbClr val="3FB216"/>
                </a:solidFill>
                <a:latin typeface="Adobe 仿宋 Std R" panose="02020400000000000000" pitchFamily="2" charset="-122"/>
                <a:ea typeface="Adobe 仿宋 Std R" panose="02020400000000000000" pitchFamily="2" charset="-122"/>
              </a:rPr>
              <a:t>_________</a:t>
            </a:r>
            <a:r>
              <a:rPr lang="en-US" u="sng">
                <a:solidFill>
                  <a:srgbClr val="3FB216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??</a:t>
            </a:r>
          </a:p>
        </p:txBody>
      </p:sp>
      <p:grpSp>
        <p:nvGrpSpPr>
          <p:cNvPr id="27651" name="Group 3"/>
          <p:cNvGrpSpPr>
            <a:grpSpLocks noChangeAspect="1"/>
          </p:cNvGrpSpPr>
          <p:nvPr/>
        </p:nvGrpSpPr>
        <p:grpSpPr bwMode="auto">
          <a:xfrm>
            <a:off x="0" y="320675"/>
            <a:ext cx="9144000" cy="6537325"/>
            <a:chOff x="0" y="0"/>
            <a:chExt cx="5760" cy="4118"/>
          </a:xfrm>
        </p:grpSpPr>
        <p:pic>
          <p:nvPicPr>
            <p:cNvPr id="27652" name="Picture 4" descr="2005123235429732[1]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311" cy="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53" name="Picture 5" descr="2005123235429732[1]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36" y="3554"/>
              <a:ext cx="3424" cy="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395288" y="1111250"/>
            <a:ext cx="8748712" cy="447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zh-CN" altLang="en-US" sz="4800">
                <a:ea typeface="楷体_GB2312" panose="02010609030101010101" pitchFamily="49" charset="-122"/>
              </a:rPr>
              <a:t>蒲公英妈妈准备了降落伞，</a:t>
            </a:r>
          </a:p>
          <a:p>
            <a:pPr marL="457200" indent="-457200">
              <a:lnSpc>
                <a:spcPct val="150000"/>
              </a:lnSpc>
            </a:pPr>
            <a:r>
              <a:rPr lang="zh-CN" altLang="en-US" sz="4800">
                <a:ea typeface="楷体_GB2312" panose="02010609030101010101" pitchFamily="49" charset="-122"/>
              </a:rPr>
              <a:t>把它送给自己的</a:t>
            </a:r>
            <a:r>
              <a:rPr lang="zh-CN" altLang="en-US" sz="4800">
                <a:solidFill>
                  <a:srgbClr val="FF0000"/>
                </a:solidFill>
                <a:ea typeface="楷体_GB2312" panose="02010609030101010101" pitchFamily="49" charset="-122"/>
              </a:rPr>
              <a:t>娃娃</a:t>
            </a:r>
            <a:r>
              <a:rPr lang="zh-CN" altLang="en-US" sz="4800">
                <a:ea typeface="楷体_GB2312" panose="02010609030101010101" pitchFamily="49" charset="-122"/>
              </a:rPr>
              <a:t>。</a:t>
            </a:r>
          </a:p>
          <a:p>
            <a:pPr marL="457200" indent="-457200">
              <a:lnSpc>
                <a:spcPct val="150000"/>
              </a:lnSpc>
            </a:pPr>
            <a:r>
              <a:rPr lang="zh-CN" altLang="en-US" sz="4800">
                <a:ea typeface="楷体_GB2312" panose="02010609030101010101" pitchFamily="49" charset="-122"/>
              </a:rPr>
              <a:t>只要有风轻轻吹过，</a:t>
            </a:r>
          </a:p>
          <a:p>
            <a:pPr marL="457200" indent="-457200">
              <a:lnSpc>
                <a:spcPct val="150000"/>
              </a:lnSpc>
            </a:pPr>
            <a:r>
              <a:rPr lang="zh-CN" altLang="en-US" sz="4800">
                <a:ea typeface="楷体_GB2312" panose="02010609030101010101" pitchFamily="49" charset="-122"/>
              </a:rPr>
              <a:t>孩子们就乘着风          出发。</a:t>
            </a: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4787900" y="4654550"/>
            <a:ext cx="187325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anose="02010609030101010101" pitchFamily="49" charset="-122"/>
              </a:rPr>
              <a:t>纷纷</a:t>
            </a: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5292725" y="1989138"/>
            <a:ext cx="2336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-------------------</a:t>
            </a:r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2411413" y="4221163"/>
            <a:ext cx="647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0">
                <a:solidFill>
                  <a:schemeClr val="accent2"/>
                </a:solidFill>
              </a:rPr>
              <a:t>●</a:t>
            </a:r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323850" y="5805488"/>
            <a:ext cx="693102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纷纷：一个接一个地,接二连三地。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1" animBg="1" autoUpdateAnimBg="0"/>
      <p:bldP spid="27655" grpId="0" autoUpdateAnimBg="0"/>
      <p:bldP spid="27657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蒲公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290" y="121285"/>
            <a:ext cx="8820785" cy="6615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675" name="Group 3"/>
          <p:cNvGrpSpPr/>
          <p:nvPr/>
        </p:nvGrpSpPr>
        <p:grpSpPr bwMode="auto">
          <a:xfrm>
            <a:off x="1835150" y="2636838"/>
            <a:ext cx="519113" cy="360362"/>
            <a:chOff x="0" y="0"/>
            <a:chExt cx="1410" cy="1030"/>
          </a:xfrm>
        </p:grpSpPr>
        <p:sp>
          <p:nvSpPr>
            <p:cNvPr id="28676" name="Freeform 4"/>
            <p:cNvSpPr/>
            <p:nvPr/>
          </p:nvSpPr>
          <p:spPr bwMode="auto">
            <a:xfrm rot="1312791">
              <a:off x="387" y="596"/>
              <a:ext cx="183" cy="432"/>
            </a:xfrm>
            <a:custGeom>
              <a:avLst/>
              <a:gdLst>
                <a:gd name="T0" fmla="*/ 0 w 227"/>
                <a:gd name="T1" fmla="*/ 363 h 363"/>
                <a:gd name="T2" fmla="*/ 182 w 227"/>
                <a:gd name="T3" fmla="*/ 227 h 363"/>
                <a:gd name="T4" fmla="*/ 227 w 227"/>
                <a:gd name="T5" fmla="*/ 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" h="363">
                  <a:moveTo>
                    <a:pt x="0" y="363"/>
                  </a:moveTo>
                  <a:cubicBezTo>
                    <a:pt x="72" y="325"/>
                    <a:pt x="144" y="287"/>
                    <a:pt x="182" y="227"/>
                  </a:cubicBezTo>
                  <a:cubicBezTo>
                    <a:pt x="220" y="167"/>
                    <a:pt x="220" y="38"/>
                    <a:pt x="227" y="0"/>
                  </a:cubicBezTo>
                </a:path>
              </a:pathLst>
            </a:custGeom>
            <a:noFill/>
            <a:ln w="28575" cmpd="sng">
              <a:solidFill>
                <a:srgbClr val="008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77" name="Freeform 5"/>
            <p:cNvSpPr/>
            <p:nvPr/>
          </p:nvSpPr>
          <p:spPr bwMode="auto">
            <a:xfrm rot="1312791">
              <a:off x="0" y="205"/>
              <a:ext cx="1410" cy="445"/>
            </a:xfrm>
            <a:custGeom>
              <a:avLst/>
              <a:gdLst>
                <a:gd name="T0" fmla="*/ 529 w 1148"/>
                <a:gd name="T1" fmla="*/ 552 h 605"/>
                <a:gd name="T2" fmla="*/ 438 w 1148"/>
                <a:gd name="T3" fmla="*/ 279 h 605"/>
                <a:gd name="T4" fmla="*/ 120 w 1148"/>
                <a:gd name="T5" fmla="*/ 143 h 605"/>
                <a:gd name="T6" fmla="*/ 30 w 1148"/>
                <a:gd name="T7" fmla="*/ 143 h 605"/>
                <a:gd name="T8" fmla="*/ 302 w 1148"/>
                <a:gd name="T9" fmla="*/ 98 h 605"/>
                <a:gd name="T10" fmla="*/ 211 w 1148"/>
                <a:gd name="T11" fmla="*/ 53 h 605"/>
                <a:gd name="T12" fmla="*/ 393 w 1148"/>
                <a:gd name="T13" fmla="*/ 53 h 605"/>
                <a:gd name="T14" fmla="*/ 438 w 1148"/>
                <a:gd name="T15" fmla="*/ 7 h 605"/>
                <a:gd name="T16" fmla="*/ 529 w 1148"/>
                <a:gd name="T17" fmla="*/ 98 h 605"/>
                <a:gd name="T18" fmla="*/ 665 w 1148"/>
                <a:gd name="T19" fmla="*/ 7 h 605"/>
                <a:gd name="T20" fmla="*/ 710 w 1148"/>
                <a:gd name="T21" fmla="*/ 98 h 605"/>
                <a:gd name="T22" fmla="*/ 755 w 1148"/>
                <a:gd name="T23" fmla="*/ 7 h 605"/>
                <a:gd name="T24" fmla="*/ 846 w 1148"/>
                <a:gd name="T25" fmla="*/ 98 h 605"/>
                <a:gd name="T26" fmla="*/ 892 w 1148"/>
                <a:gd name="T27" fmla="*/ 7 h 605"/>
                <a:gd name="T28" fmla="*/ 982 w 1148"/>
                <a:gd name="T29" fmla="*/ 98 h 605"/>
                <a:gd name="T30" fmla="*/ 1073 w 1148"/>
                <a:gd name="T31" fmla="*/ 7 h 605"/>
                <a:gd name="T32" fmla="*/ 1073 w 1148"/>
                <a:gd name="T33" fmla="*/ 98 h 605"/>
                <a:gd name="T34" fmla="*/ 1118 w 1148"/>
                <a:gd name="T35" fmla="*/ 7 h 605"/>
                <a:gd name="T36" fmla="*/ 892 w 1148"/>
                <a:gd name="T37" fmla="*/ 143 h 605"/>
                <a:gd name="T38" fmla="*/ 710 w 1148"/>
                <a:gd name="T39" fmla="*/ 325 h 605"/>
                <a:gd name="T40" fmla="*/ 665 w 1148"/>
                <a:gd name="T41" fmla="*/ 506 h 605"/>
                <a:gd name="T42" fmla="*/ 574 w 1148"/>
                <a:gd name="T43" fmla="*/ 597 h 605"/>
                <a:gd name="T44" fmla="*/ 529 w 1148"/>
                <a:gd name="T45" fmla="*/ 552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8" h="605">
                  <a:moveTo>
                    <a:pt x="529" y="552"/>
                  </a:moveTo>
                  <a:cubicBezTo>
                    <a:pt x="506" y="499"/>
                    <a:pt x="506" y="347"/>
                    <a:pt x="438" y="279"/>
                  </a:cubicBezTo>
                  <a:cubicBezTo>
                    <a:pt x="370" y="211"/>
                    <a:pt x="188" y="166"/>
                    <a:pt x="120" y="143"/>
                  </a:cubicBezTo>
                  <a:cubicBezTo>
                    <a:pt x="52" y="120"/>
                    <a:pt x="0" y="150"/>
                    <a:pt x="30" y="143"/>
                  </a:cubicBezTo>
                  <a:cubicBezTo>
                    <a:pt x="60" y="136"/>
                    <a:pt x="272" y="113"/>
                    <a:pt x="302" y="98"/>
                  </a:cubicBezTo>
                  <a:cubicBezTo>
                    <a:pt x="332" y="83"/>
                    <a:pt x="196" y="60"/>
                    <a:pt x="211" y="53"/>
                  </a:cubicBezTo>
                  <a:cubicBezTo>
                    <a:pt x="226" y="46"/>
                    <a:pt x="355" y="61"/>
                    <a:pt x="393" y="53"/>
                  </a:cubicBezTo>
                  <a:cubicBezTo>
                    <a:pt x="431" y="45"/>
                    <a:pt x="415" y="0"/>
                    <a:pt x="438" y="7"/>
                  </a:cubicBezTo>
                  <a:cubicBezTo>
                    <a:pt x="461" y="14"/>
                    <a:pt x="491" y="98"/>
                    <a:pt x="529" y="98"/>
                  </a:cubicBezTo>
                  <a:cubicBezTo>
                    <a:pt x="567" y="98"/>
                    <a:pt x="635" y="7"/>
                    <a:pt x="665" y="7"/>
                  </a:cubicBezTo>
                  <a:cubicBezTo>
                    <a:pt x="695" y="7"/>
                    <a:pt x="695" y="98"/>
                    <a:pt x="710" y="98"/>
                  </a:cubicBezTo>
                  <a:cubicBezTo>
                    <a:pt x="725" y="98"/>
                    <a:pt x="732" y="7"/>
                    <a:pt x="755" y="7"/>
                  </a:cubicBezTo>
                  <a:cubicBezTo>
                    <a:pt x="778" y="7"/>
                    <a:pt x="823" y="98"/>
                    <a:pt x="846" y="98"/>
                  </a:cubicBezTo>
                  <a:cubicBezTo>
                    <a:pt x="869" y="98"/>
                    <a:pt x="869" y="7"/>
                    <a:pt x="892" y="7"/>
                  </a:cubicBezTo>
                  <a:cubicBezTo>
                    <a:pt x="915" y="7"/>
                    <a:pt x="952" y="98"/>
                    <a:pt x="982" y="98"/>
                  </a:cubicBezTo>
                  <a:cubicBezTo>
                    <a:pt x="1012" y="98"/>
                    <a:pt x="1058" y="7"/>
                    <a:pt x="1073" y="7"/>
                  </a:cubicBezTo>
                  <a:cubicBezTo>
                    <a:pt x="1088" y="7"/>
                    <a:pt x="1066" y="98"/>
                    <a:pt x="1073" y="98"/>
                  </a:cubicBezTo>
                  <a:cubicBezTo>
                    <a:pt x="1080" y="98"/>
                    <a:pt x="1148" y="0"/>
                    <a:pt x="1118" y="7"/>
                  </a:cubicBezTo>
                  <a:cubicBezTo>
                    <a:pt x="1088" y="14"/>
                    <a:pt x="960" y="90"/>
                    <a:pt x="892" y="143"/>
                  </a:cubicBezTo>
                  <a:cubicBezTo>
                    <a:pt x="824" y="196"/>
                    <a:pt x="748" y="265"/>
                    <a:pt x="710" y="325"/>
                  </a:cubicBezTo>
                  <a:cubicBezTo>
                    <a:pt x="672" y="385"/>
                    <a:pt x="688" y="461"/>
                    <a:pt x="665" y="506"/>
                  </a:cubicBezTo>
                  <a:cubicBezTo>
                    <a:pt x="642" y="551"/>
                    <a:pt x="597" y="589"/>
                    <a:pt x="574" y="597"/>
                  </a:cubicBezTo>
                  <a:cubicBezTo>
                    <a:pt x="551" y="605"/>
                    <a:pt x="552" y="605"/>
                    <a:pt x="529" y="5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78" name="Oval 6"/>
            <p:cNvSpPr>
              <a:spLocks noChangeArrowheads="1"/>
            </p:cNvSpPr>
            <p:nvPr/>
          </p:nvSpPr>
          <p:spPr bwMode="auto">
            <a:xfrm rot="1312791">
              <a:off x="1169" y="363"/>
              <a:ext cx="103" cy="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679" name="Oval 7"/>
            <p:cNvSpPr>
              <a:spLocks noChangeArrowheads="1"/>
            </p:cNvSpPr>
            <p:nvPr/>
          </p:nvSpPr>
          <p:spPr bwMode="auto">
            <a:xfrm rot="1312791">
              <a:off x="492" y="19"/>
              <a:ext cx="108" cy="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680" name="Oval 8"/>
            <p:cNvSpPr>
              <a:spLocks noChangeArrowheads="1"/>
            </p:cNvSpPr>
            <p:nvPr/>
          </p:nvSpPr>
          <p:spPr bwMode="auto">
            <a:xfrm rot="1312791">
              <a:off x="795" y="25"/>
              <a:ext cx="99" cy="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681" name="Oval 9"/>
            <p:cNvSpPr>
              <a:spLocks noChangeArrowheads="1"/>
            </p:cNvSpPr>
            <p:nvPr/>
          </p:nvSpPr>
          <p:spPr bwMode="auto">
            <a:xfrm rot="1312791">
              <a:off x="629" y="0"/>
              <a:ext cx="138" cy="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682" name="Oval 10"/>
            <p:cNvSpPr>
              <a:spLocks noChangeArrowheads="1"/>
            </p:cNvSpPr>
            <p:nvPr/>
          </p:nvSpPr>
          <p:spPr bwMode="auto">
            <a:xfrm rot="1312791">
              <a:off x="672" y="106"/>
              <a:ext cx="109" cy="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683" name="Oval 11"/>
            <p:cNvSpPr>
              <a:spLocks noChangeArrowheads="1"/>
            </p:cNvSpPr>
            <p:nvPr/>
          </p:nvSpPr>
          <p:spPr bwMode="auto">
            <a:xfrm rot="1312791">
              <a:off x="969" y="158"/>
              <a:ext cx="109" cy="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684" name="Oval 12"/>
            <p:cNvSpPr>
              <a:spLocks noChangeArrowheads="1"/>
            </p:cNvSpPr>
            <p:nvPr/>
          </p:nvSpPr>
          <p:spPr bwMode="auto">
            <a:xfrm rot="1312791">
              <a:off x="946" y="229"/>
              <a:ext cx="108" cy="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685" name="Oval 13"/>
            <p:cNvSpPr>
              <a:spLocks noChangeArrowheads="1"/>
            </p:cNvSpPr>
            <p:nvPr/>
          </p:nvSpPr>
          <p:spPr bwMode="auto">
            <a:xfrm rot="1312791">
              <a:off x="334" y="50"/>
              <a:ext cx="73" cy="7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686" name="Oval 14"/>
            <p:cNvSpPr>
              <a:spLocks noChangeArrowheads="1"/>
            </p:cNvSpPr>
            <p:nvPr/>
          </p:nvSpPr>
          <p:spPr bwMode="auto">
            <a:xfrm rot="1312791">
              <a:off x="421" y="60"/>
              <a:ext cx="103" cy="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687" name="Oval 15"/>
            <p:cNvSpPr>
              <a:spLocks noChangeArrowheads="1"/>
            </p:cNvSpPr>
            <p:nvPr/>
          </p:nvSpPr>
          <p:spPr bwMode="auto">
            <a:xfrm rot="1312791">
              <a:off x="903" y="119"/>
              <a:ext cx="95" cy="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688" name="Oval 16"/>
            <p:cNvSpPr>
              <a:spLocks noChangeArrowheads="1"/>
            </p:cNvSpPr>
            <p:nvPr/>
          </p:nvSpPr>
          <p:spPr bwMode="auto">
            <a:xfrm rot="1312791">
              <a:off x="393" y="60"/>
              <a:ext cx="102" cy="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689" name="Oval 17"/>
            <p:cNvSpPr>
              <a:spLocks noChangeArrowheads="1"/>
            </p:cNvSpPr>
            <p:nvPr/>
          </p:nvSpPr>
          <p:spPr bwMode="auto">
            <a:xfrm rot="1312791">
              <a:off x="1079" y="286"/>
              <a:ext cx="102" cy="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690" name="Freeform 18"/>
            <p:cNvSpPr/>
            <p:nvPr/>
          </p:nvSpPr>
          <p:spPr bwMode="auto">
            <a:xfrm rot="3014286" flipH="1" flipV="1">
              <a:off x="316" y="796"/>
              <a:ext cx="90" cy="378"/>
            </a:xfrm>
            <a:custGeom>
              <a:avLst/>
              <a:gdLst>
                <a:gd name="T0" fmla="*/ 241 w 446"/>
                <a:gd name="T1" fmla="*/ 45 h 1338"/>
                <a:gd name="T2" fmla="*/ 15 w 446"/>
                <a:gd name="T3" fmla="*/ 589 h 1338"/>
                <a:gd name="T4" fmla="*/ 151 w 446"/>
                <a:gd name="T5" fmla="*/ 1315 h 1338"/>
                <a:gd name="T6" fmla="*/ 423 w 446"/>
                <a:gd name="T7" fmla="*/ 453 h 1338"/>
                <a:gd name="T8" fmla="*/ 287 w 446"/>
                <a:gd name="T9" fmla="*/ 0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" h="1338">
                  <a:moveTo>
                    <a:pt x="241" y="45"/>
                  </a:moveTo>
                  <a:cubicBezTo>
                    <a:pt x="135" y="211"/>
                    <a:pt x="30" y="377"/>
                    <a:pt x="15" y="589"/>
                  </a:cubicBezTo>
                  <a:cubicBezTo>
                    <a:pt x="0" y="801"/>
                    <a:pt x="83" y="1338"/>
                    <a:pt x="151" y="1315"/>
                  </a:cubicBezTo>
                  <a:cubicBezTo>
                    <a:pt x="219" y="1292"/>
                    <a:pt x="400" y="672"/>
                    <a:pt x="423" y="453"/>
                  </a:cubicBezTo>
                  <a:cubicBezTo>
                    <a:pt x="446" y="234"/>
                    <a:pt x="366" y="117"/>
                    <a:pt x="287" y="0"/>
                  </a:cubicBezTo>
                </a:path>
              </a:pathLst>
            </a:custGeom>
            <a:solidFill>
              <a:schemeClr val="bg2"/>
            </a:solidFill>
            <a:ln w="9525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1" name="Oval 19"/>
            <p:cNvSpPr>
              <a:spLocks noChangeArrowheads="1"/>
            </p:cNvSpPr>
            <p:nvPr/>
          </p:nvSpPr>
          <p:spPr bwMode="auto">
            <a:xfrm rot="1036104">
              <a:off x="519" y="93"/>
              <a:ext cx="553" cy="30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8692" name="Oval 20"/>
            <p:cNvSpPr>
              <a:spLocks noChangeArrowheads="1"/>
            </p:cNvSpPr>
            <p:nvPr/>
          </p:nvSpPr>
          <p:spPr bwMode="auto">
            <a:xfrm rot="1312791">
              <a:off x="1044" y="280"/>
              <a:ext cx="101" cy="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693" name="Freeform 21"/>
            <p:cNvSpPr/>
            <p:nvPr/>
          </p:nvSpPr>
          <p:spPr bwMode="auto">
            <a:xfrm>
              <a:off x="684" y="533"/>
              <a:ext cx="232" cy="76"/>
            </a:xfrm>
            <a:custGeom>
              <a:avLst/>
              <a:gdLst>
                <a:gd name="T0" fmla="*/ 0 w 136"/>
                <a:gd name="T1" fmla="*/ 45 h 45"/>
                <a:gd name="T2" fmla="*/ 136 w 136"/>
                <a:gd name="T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6" h="45">
                  <a:moveTo>
                    <a:pt x="0" y="45"/>
                  </a:moveTo>
                  <a:cubicBezTo>
                    <a:pt x="0" y="45"/>
                    <a:pt x="68" y="22"/>
                    <a:pt x="136" y="0"/>
                  </a:cubicBezTo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C3EF75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28694" name="Oval 22"/>
            <p:cNvSpPr>
              <a:spLocks noChangeArrowheads="1"/>
            </p:cNvSpPr>
            <p:nvPr/>
          </p:nvSpPr>
          <p:spPr bwMode="auto">
            <a:xfrm rot="1312791">
              <a:off x="578" y="70"/>
              <a:ext cx="99" cy="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695" name="Oval 23"/>
            <p:cNvSpPr>
              <a:spLocks noChangeArrowheads="1"/>
            </p:cNvSpPr>
            <p:nvPr/>
          </p:nvSpPr>
          <p:spPr bwMode="auto">
            <a:xfrm rot="1312791">
              <a:off x="1031" y="318"/>
              <a:ext cx="99" cy="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696" name="Oval 24"/>
            <p:cNvSpPr>
              <a:spLocks noChangeArrowheads="1"/>
            </p:cNvSpPr>
            <p:nvPr/>
          </p:nvSpPr>
          <p:spPr bwMode="auto">
            <a:xfrm rot="1312791">
              <a:off x="1077" y="251"/>
              <a:ext cx="99" cy="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8697" name="Group 25"/>
          <p:cNvGrpSpPr/>
          <p:nvPr/>
        </p:nvGrpSpPr>
        <p:grpSpPr bwMode="auto">
          <a:xfrm>
            <a:off x="2843213" y="1628775"/>
            <a:ext cx="519112" cy="360363"/>
            <a:chOff x="0" y="0"/>
            <a:chExt cx="1410" cy="1030"/>
          </a:xfrm>
        </p:grpSpPr>
        <p:sp>
          <p:nvSpPr>
            <p:cNvPr id="28698" name="Freeform 26"/>
            <p:cNvSpPr/>
            <p:nvPr/>
          </p:nvSpPr>
          <p:spPr bwMode="auto">
            <a:xfrm rot="1312791">
              <a:off x="387" y="596"/>
              <a:ext cx="183" cy="432"/>
            </a:xfrm>
            <a:custGeom>
              <a:avLst/>
              <a:gdLst>
                <a:gd name="T0" fmla="*/ 0 w 227"/>
                <a:gd name="T1" fmla="*/ 363 h 363"/>
                <a:gd name="T2" fmla="*/ 182 w 227"/>
                <a:gd name="T3" fmla="*/ 227 h 363"/>
                <a:gd name="T4" fmla="*/ 227 w 227"/>
                <a:gd name="T5" fmla="*/ 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" h="363">
                  <a:moveTo>
                    <a:pt x="0" y="363"/>
                  </a:moveTo>
                  <a:cubicBezTo>
                    <a:pt x="72" y="325"/>
                    <a:pt x="144" y="287"/>
                    <a:pt x="182" y="227"/>
                  </a:cubicBezTo>
                  <a:cubicBezTo>
                    <a:pt x="220" y="167"/>
                    <a:pt x="220" y="38"/>
                    <a:pt x="227" y="0"/>
                  </a:cubicBezTo>
                </a:path>
              </a:pathLst>
            </a:custGeom>
            <a:noFill/>
            <a:ln w="28575" cmpd="sng">
              <a:solidFill>
                <a:srgbClr val="008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9" name="Freeform 27"/>
            <p:cNvSpPr/>
            <p:nvPr/>
          </p:nvSpPr>
          <p:spPr bwMode="auto">
            <a:xfrm rot="1312791">
              <a:off x="0" y="205"/>
              <a:ext cx="1410" cy="445"/>
            </a:xfrm>
            <a:custGeom>
              <a:avLst/>
              <a:gdLst>
                <a:gd name="T0" fmla="*/ 529 w 1148"/>
                <a:gd name="T1" fmla="*/ 552 h 605"/>
                <a:gd name="T2" fmla="*/ 438 w 1148"/>
                <a:gd name="T3" fmla="*/ 279 h 605"/>
                <a:gd name="T4" fmla="*/ 120 w 1148"/>
                <a:gd name="T5" fmla="*/ 143 h 605"/>
                <a:gd name="T6" fmla="*/ 30 w 1148"/>
                <a:gd name="T7" fmla="*/ 143 h 605"/>
                <a:gd name="T8" fmla="*/ 302 w 1148"/>
                <a:gd name="T9" fmla="*/ 98 h 605"/>
                <a:gd name="T10" fmla="*/ 211 w 1148"/>
                <a:gd name="T11" fmla="*/ 53 h 605"/>
                <a:gd name="T12" fmla="*/ 393 w 1148"/>
                <a:gd name="T13" fmla="*/ 53 h 605"/>
                <a:gd name="T14" fmla="*/ 438 w 1148"/>
                <a:gd name="T15" fmla="*/ 7 h 605"/>
                <a:gd name="T16" fmla="*/ 529 w 1148"/>
                <a:gd name="T17" fmla="*/ 98 h 605"/>
                <a:gd name="T18" fmla="*/ 665 w 1148"/>
                <a:gd name="T19" fmla="*/ 7 h 605"/>
                <a:gd name="T20" fmla="*/ 710 w 1148"/>
                <a:gd name="T21" fmla="*/ 98 h 605"/>
                <a:gd name="T22" fmla="*/ 755 w 1148"/>
                <a:gd name="T23" fmla="*/ 7 h 605"/>
                <a:gd name="T24" fmla="*/ 846 w 1148"/>
                <a:gd name="T25" fmla="*/ 98 h 605"/>
                <a:gd name="T26" fmla="*/ 892 w 1148"/>
                <a:gd name="T27" fmla="*/ 7 h 605"/>
                <a:gd name="T28" fmla="*/ 982 w 1148"/>
                <a:gd name="T29" fmla="*/ 98 h 605"/>
                <a:gd name="T30" fmla="*/ 1073 w 1148"/>
                <a:gd name="T31" fmla="*/ 7 h 605"/>
                <a:gd name="T32" fmla="*/ 1073 w 1148"/>
                <a:gd name="T33" fmla="*/ 98 h 605"/>
                <a:gd name="T34" fmla="*/ 1118 w 1148"/>
                <a:gd name="T35" fmla="*/ 7 h 605"/>
                <a:gd name="T36" fmla="*/ 892 w 1148"/>
                <a:gd name="T37" fmla="*/ 143 h 605"/>
                <a:gd name="T38" fmla="*/ 710 w 1148"/>
                <a:gd name="T39" fmla="*/ 325 h 605"/>
                <a:gd name="T40" fmla="*/ 665 w 1148"/>
                <a:gd name="T41" fmla="*/ 506 h 605"/>
                <a:gd name="T42" fmla="*/ 574 w 1148"/>
                <a:gd name="T43" fmla="*/ 597 h 605"/>
                <a:gd name="T44" fmla="*/ 529 w 1148"/>
                <a:gd name="T45" fmla="*/ 552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8" h="605">
                  <a:moveTo>
                    <a:pt x="529" y="552"/>
                  </a:moveTo>
                  <a:cubicBezTo>
                    <a:pt x="506" y="499"/>
                    <a:pt x="506" y="347"/>
                    <a:pt x="438" y="279"/>
                  </a:cubicBezTo>
                  <a:cubicBezTo>
                    <a:pt x="370" y="211"/>
                    <a:pt x="188" y="166"/>
                    <a:pt x="120" y="143"/>
                  </a:cubicBezTo>
                  <a:cubicBezTo>
                    <a:pt x="52" y="120"/>
                    <a:pt x="0" y="150"/>
                    <a:pt x="30" y="143"/>
                  </a:cubicBezTo>
                  <a:cubicBezTo>
                    <a:pt x="60" y="136"/>
                    <a:pt x="272" y="113"/>
                    <a:pt x="302" y="98"/>
                  </a:cubicBezTo>
                  <a:cubicBezTo>
                    <a:pt x="332" y="83"/>
                    <a:pt x="196" y="60"/>
                    <a:pt x="211" y="53"/>
                  </a:cubicBezTo>
                  <a:cubicBezTo>
                    <a:pt x="226" y="46"/>
                    <a:pt x="355" y="61"/>
                    <a:pt x="393" y="53"/>
                  </a:cubicBezTo>
                  <a:cubicBezTo>
                    <a:pt x="431" y="45"/>
                    <a:pt x="415" y="0"/>
                    <a:pt x="438" y="7"/>
                  </a:cubicBezTo>
                  <a:cubicBezTo>
                    <a:pt x="461" y="14"/>
                    <a:pt x="491" y="98"/>
                    <a:pt x="529" y="98"/>
                  </a:cubicBezTo>
                  <a:cubicBezTo>
                    <a:pt x="567" y="98"/>
                    <a:pt x="635" y="7"/>
                    <a:pt x="665" y="7"/>
                  </a:cubicBezTo>
                  <a:cubicBezTo>
                    <a:pt x="695" y="7"/>
                    <a:pt x="695" y="98"/>
                    <a:pt x="710" y="98"/>
                  </a:cubicBezTo>
                  <a:cubicBezTo>
                    <a:pt x="725" y="98"/>
                    <a:pt x="732" y="7"/>
                    <a:pt x="755" y="7"/>
                  </a:cubicBezTo>
                  <a:cubicBezTo>
                    <a:pt x="778" y="7"/>
                    <a:pt x="823" y="98"/>
                    <a:pt x="846" y="98"/>
                  </a:cubicBezTo>
                  <a:cubicBezTo>
                    <a:pt x="869" y="98"/>
                    <a:pt x="869" y="7"/>
                    <a:pt x="892" y="7"/>
                  </a:cubicBezTo>
                  <a:cubicBezTo>
                    <a:pt x="915" y="7"/>
                    <a:pt x="952" y="98"/>
                    <a:pt x="982" y="98"/>
                  </a:cubicBezTo>
                  <a:cubicBezTo>
                    <a:pt x="1012" y="98"/>
                    <a:pt x="1058" y="7"/>
                    <a:pt x="1073" y="7"/>
                  </a:cubicBezTo>
                  <a:cubicBezTo>
                    <a:pt x="1088" y="7"/>
                    <a:pt x="1066" y="98"/>
                    <a:pt x="1073" y="98"/>
                  </a:cubicBezTo>
                  <a:cubicBezTo>
                    <a:pt x="1080" y="98"/>
                    <a:pt x="1148" y="0"/>
                    <a:pt x="1118" y="7"/>
                  </a:cubicBezTo>
                  <a:cubicBezTo>
                    <a:pt x="1088" y="14"/>
                    <a:pt x="960" y="90"/>
                    <a:pt x="892" y="143"/>
                  </a:cubicBezTo>
                  <a:cubicBezTo>
                    <a:pt x="824" y="196"/>
                    <a:pt x="748" y="265"/>
                    <a:pt x="710" y="325"/>
                  </a:cubicBezTo>
                  <a:cubicBezTo>
                    <a:pt x="672" y="385"/>
                    <a:pt x="688" y="461"/>
                    <a:pt x="665" y="506"/>
                  </a:cubicBezTo>
                  <a:cubicBezTo>
                    <a:pt x="642" y="551"/>
                    <a:pt x="597" y="589"/>
                    <a:pt x="574" y="597"/>
                  </a:cubicBezTo>
                  <a:cubicBezTo>
                    <a:pt x="551" y="605"/>
                    <a:pt x="552" y="605"/>
                    <a:pt x="529" y="5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0" name="Oval 28"/>
            <p:cNvSpPr>
              <a:spLocks noChangeArrowheads="1"/>
            </p:cNvSpPr>
            <p:nvPr/>
          </p:nvSpPr>
          <p:spPr bwMode="auto">
            <a:xfrm rot="1312791">
              <a:off x="1169" y="363"/>
              <a:ext cx="103" cy="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01" name="Oval 29"/>
            <p:cNvSpPr>
              <a:spLocks noChangeArrowheads="1"/>
            </p:cNvSpPr>
            <p:nvPr/>
          </p:nvSpPr>
          <p:spPr bwMode="auto">
            <a:xfrm rot="1312791">
              <a:off x="492" y="19"/>
              <a:ext cx="108" cy="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02" name="Oval 30"/>
            <p:cNvSpPr>
              <a:spLocks noChangeArrowheads="1"/>
            </p:cNvSpPr>
            <p:nvPr/>
          </p:nvSpPr>
          <p:spPr bwMode="auto">
            <a:xfrm rot="1312791">
              <a:off x="795" y="25"/>
              <a:ext cx="99" cy="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03" name="Oval 31"/>
            <p:cNvSpPr>
              <a:spLocks noChangeArrowheads="1"/>
            </p:cNvSpPr>
            <p:nvPr/>
          </p:nvSpPr>
          <p:spPr bwMode="auto">
            <a:xfrm rot="1312791">
              <a:off x="629" y="0"/>
              <a:ext cx="138" cy="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04" name="Oval 32"/>
            <p:cNvSpPr>
              <a:spLocks noChangeArrowheads="1"/>
            </p:cNvSpPr>
            <p:nvPr/>
          </p:nvSpPr>
          <p:spPr bwMode="auto">
            <a:xfrm rot="1312791">
              <a:off x="672" y="106"/>
              <a:ext cx="109" cy="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05" name="Oval 33"/>
            <p:cNvSpPr>
              <a:spLocks noChangeArrowheads="1"/>
            </p:cNvSpPr>
            <p:nvPr/>
          </p:nvSpPr>
          <p:spPr bwMode="auto">
            <a:xfrm rot="1312791">
              <a:off x="969" y="158"/>
              <a:ext cx="109" cy="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06" name="Oval 34"/>
            <p:cNvSpPr>
              <a:spLocks noChangeArrowheads="1"/>
            </p:cNvSpPr>
            <p:nvPr/>
          </p:nvSpPr>
          <p:spPr bwMode="auto">
            <a:xfrm rot="1312791">
              <a:off x="946" y="229"/>
              <a:ext cx="108" cy="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07" name="Oval 35"/>
            <p:cNvSpPr>
              <a:spLocks noChangeArrowheads="1"/>
            </p:cNvSpPr>
            <p:nvPr/>
          </p:nvSpPr>
          <p:spPr bwMode="auto">
            <a:xfrm rot="1312791">
              <a:off x="334" y="50"/>
              <a:ext cx="73" cy="7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08" name="Oval 36"/>
            <p:cNvSpPr>
              <a:spLocks noChangeArrowheads="1"/>
            </p:cNvSpPr>
            <p:nvPr/>
          </p:nvSpPr>
          <p:spPr bwMode="auto">
            <a:xfrm rot="1312791">
              <a:off x="421" y="60"/>
              <a:ext cx="103" cy="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09" name="Oval 37"/>
            <p:cNvSpPr>
              <a:spLocks noChangeArrowheads="1"/>
            </p:cNvSpPr>
            <p:nvPr/>
          </p:nvSpPr>
          <p:spPr bwMode="auto">
            <a:xfrm rot="1312791">
              <a:off x="903" y="119"/>
              <a:ext cx="95" cy="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10" name="Oval 38"/>
            <p:cNvSpPr>
              <a:spLocks noChangeArrowheads="1"/>
            </p:cNvSpPr>
            <p:nvPr/>
          </p:nvSpPr>
          <p:spPr bwMode="auto">
            <a:xfrm rot="1312791">
              <a:off x="393" y="60"/>
              <a:ext cx="102" cy="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11" name="Oval 39"/>
            <p:cNvSpPr>
              <a:spLocks noChangeArrowheads="1"/>
            </p:cNvSpPr>
            <p:nvPr/>
          </p:nvSpPr>
          <p:spPr bwMode="auto">
            <a:xfrm rot="1312791">
              <a:off x="1079" y="286"/>
              <a:ext cx="102" cy="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12" name="Freeform 40"/>
            <p:cNvSpPr/>
            <p:nvPr/>
          </p:nvSpPr>
          <p:spPr bwMode="auto">
            <a:xfrm rot="3014286" flipH="1" flipV="1">
              <a:off x="316" y="796"/>
              <a:ext cx="90" cy="378"/>
            </a:xfrm>
            <a:custGeom>
              <a:avLst/>
              <a:gdLst>
                <a:gd name="T0" fmla="*/ 241 w 446"/>
                <a:gd name="T1" fmla="*/ 45 h 1338"/>
                <a:gd name="T2" fmla="*/ 15 w 446"/>
                <a:gd name="T3" fmla="*/ 589 h 1338"/>
                <a:gd name="T4" fmla="*/ 151 w 446"/>
                <a:gd name="T5" fmla="*/ 1315 h 1338"/>
                <a:gd name="T6" fmla="*/ 423 w 446"/>
                <a:gd name="T7" fmla="*/ 453 h 1338"/>
                <a:gd name="T8" fmla="*/ 287 w 446"/>
                <a:gd name="T9" fmla="*/ 0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" h="1338">
                  <a:moveTo>
                    <a:pt x="241" y="45"/>
                  </a:moveTo>
                  <a:cubicBezTo>
                    <a:pt x="135" y="211"/>
                    <a:pt x="30" y="377"/>
                    <a:pt x="15" y="589"/>
                  </a:cubicBezTo>
                  <a:cubicBezTo>
                    <a:pt x="0" y="801"/>
                    <a:pt x="83" y="1338"/>
                    <a:pt x="151" y="1315"/>
                  </a:cubicBezTo>
                  <a:cubicBezTo>
                    <a:pt x="219" y="1292"/>
                    <a:pt x="400" y="672"/>
                    <a:pt x="423" y="453"/>
                  </a:cubicBezTo>
                  <a:cubicBezTo>
                    <a:pt x="446" y="234"/>
                    <a:pt x="366" y="117"/>
                    <a:pt x="287" y="0"/>
                  </a:cubicBezTo>
                </a:path>
              </a:pathLst>
            </a:custGeom>
            <a:solidFill>
              <a:schemeClr val="bg2"/>
            </a:solidFill>
            <a:ln w="9525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3" name="Oval 41"/>
            <p:cNvSpPr>
              <a:spLocks noChangeArrowheads="1"/>
            </p:cNvSpPr>
            <p:nvPr/>
          </p:nvSpPr>
          <p:spPr bwMode="auto">
            <a:xfrm rot="1036104">
              <a:off x="519" y="93"/>
              <a:ext cx="553" cy="30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8714" name="Oval 42"/>
            <p:cNvSpPr>
              <a:spLocks noChangeArrowheads="1"/>
            </p:cNvSpPr>
            <p:nvPr/>
          </p:nvSpPr>
          <p:spPr bwMode="auto">
            <a:xfrm rot="1312791">
              <a:off x="1044" y="280"/>
              <a:ext cx="101" cy="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15" name="Freeform 43"/>
            <p:cNvSpPr/>
            <p:nvPr/>
          </p:nvSpPr>
          <p:spPr bwMode="auto">
            <a:xfrm>
              <a:off x="684" y="533"/>
              <a:ext cx="232" cy="76"/>
            </a:xfrm>
            <a:custGeom>
              <a:avLst/>
              <a:gdLst>
                <a:gd name="T0" fmla="*/ 0 w 136"/>
                <a:gd name="T1" fmla="*/ 45 h 45"/>
                <a:gd name="T2" fmla="*/ 136 w 136"/>
                <a:gd name="T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6" h="45">
                  <a:moveTo>
                    <a:pt x="0" y="45"/>
                  </a:moveTo>
                  <a:cubicBezTo>
                    <a:pt x="0" y="45"/>
                    <a:pt x="68" y="22"/>
                    <a:pt x="136" y="0"/>
                  </a:cubicBezTo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C3EF75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28716" name="Oval 44"/>
            <p:cNvSpPr>
              <a:spLocks noChangeArrowheads="1"/>
            </p:cNvSpPr>
            <p:nvPr/>
          </p:nvSpPr>
          <p:spPr bwMode="auto">
            <a:xfrm rot="1312791">
              <a:off x="578" y="70"/>
              <a:ext cx="99" cy="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17" name="Oval 45"/>
            <p:cNvSpPr>
              <a:spLocks noChangeArrowheads="1"/>
            </p:cNvSpPr>
            <p:nvPr/>
          </p:nvSpPr>
          <p:spPr bwMode="auto">
            <a:xfrm rot="1312791">
              <a:off x="1031" y="318"/>
              <a:ext cx="99" cy="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18" name="Oval 46"/>
            <p:cNvSpPr>
              <a:spLocks noChangeArrowheads="1"/>
            </p:cNvSpPr>
            <p:nvPr/>
          </p:nvSpPr>
          <p:spPr bwMode="auto">
            <a:xfrm rot="1312791">
              <a:off x="1077" y="251"/>
              <a:ext cx="99" cy="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8719" name="Group 47"/>
          <p:cNvGrpSpPr/>
          <p:nvPr/>
        </p:nvGrpSpPr>
        <p:grpSpPr bwMode="auto">
          <a:xfrm>
            <a:off x="3779838" y="2060575"/>
            <a:ext cx="519112" cy="360363"/>
            <a:chOff x="0" y="0"/>
            <a:chExt cx="1410" cy="1030"/>
          </a:xfrm>
        </p:grpSpPr>
        <p:sp>
          <p:nvSpPr>
            <p:cNvPr id="28720" name="Freeform 48"/>
            <p:cNvSpPr/>
            <p:nvPr/>
          </p:nvSpPr>
          <p:spPr bwMode="auto">
            <a:xfrm rot="1312791">
              <a:off x="387" y="596"/>
              <a:ext cx="183" cy="432"/>
            </a:xfrm>
            <a:custGeom>
              <a:avLst/>
              <a:gdLst>
                <a:gd name="T0" fmla="*/ 0 w 227"/>
                <a:gd name="T1" fmla="*/ 363 h 363"/>
                <a:gd name="T2" fmla="*/ 182 w 227"/>
                <a:gd name="T3" fmla="*/ 227 h 363"/>
                <a:gd name="T4" fmla="*/ 227 w 227"/>
                <a:gd name="T5" fmla="*/ 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" h="363">
                  <a:moveTo>
                    <a:pt x="0" y="363"/>
                  </a:moveTo>
                  <a:cubicBezTo>
                    <a:pt x="72" y="325"/>
                    <a:pt x="144" y="287"/>
                    <a:pt x="182" y="227"/>
                  </a:cubicBezTo>
                  <a:cubicBezTo>
                    <a:pt x="220" y="167"/>
                    <a:pt x="220" y="38"/>
                    <a:pt x="227" y="0"/>
                  </a:cubicBezTo>
                </a:path>
              </a:pathLst>
            </a:custGeom>
            <a:noFill/>
            <a:ln w="28575" cmpd="sng">
              <a:solidFill>
                <a:srgbClr val="008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21" name="Freeform 49"/>
            <p:cNvSpPr/>
            <p:nvPr/>
          </p:nvSpPr>
          <p:spPr bwMode="auto">
            <a:xfrm rot="1312791">
              <a:off x="0" y="205"/>
              <a:ext cx="1410" cy="445"/>
            </a:xfrm>
            <a:custGeom>
              <a:avLst/>
              <a:gdLst>
                <a:gd name="T0" fmla="*/ 529 w 1148"/>
                <a:gd name="T1" fmla="*/ 552 h 605"/>
                <a:gd name="T2" fmla="*/ 438 w 1148"/>
                <a:gd name="T3" fmla="*/ 279 h 605"/>
                <a:gd name="T4" fmla="*/ 120 w 1148"/>
                <a:gd name="T5" fmla="*/ 143 h 605"/>
                <a:gd name="T6" fmla="*/ 30 w 1148"/>
                <a:gd name="T7" fmla="*/ 143 h 605"/>
                <a:gd name="T8" fmla="*/ 302 w 1148"/>
                <a:gd name="T9" fmla="*/ 98 h 605"/>
                <a:gd name="T10" fmla="*/ 211 w 1148"/>
                <a:gd name="T11" fmla="*/ 53 h 605"/>
                <a:gd name="T12" fmla="*/ 393 w 1148"/>
                <a:gd name="T13" fmla="*/ 53 h 605"/>
                <a:gd name="T14" fmla="*/ 438 w 1148"/>
                <a:gd name="T15" fmla="*/ 7 h 605"/>
                <a:gd name="T16" fmla="*/ 529 w 1148"/>
                <a:gd name="T17" fmla="*/ 98 h 605"/>
                <a:gd name="T18" fmla="*/ 665 w 1148"/>
                <a:gd name="T19" fmla="*/ 7 h 605"/>
                <a:gd name="T20" fmla="*/ 710 w 1148"/>
                <a:gd name="T21" fmla="*/ 98 h 605"/>
                <a:gd name="T22" fmla="*/ 755 w 1148"/>
                <a:gd name="T23" fmla="*/ 7 h 605"/>
                <a:gd name="T24" fmla="*/ 846 w 1148"/>
                <a:gd name="T25" fmla="*/ 98 h 605"/>
                <a:gd name="T26" fmla="*/ 892 w 1148"/>
                <a:gd name="T27" fmla="*/ 7 h 605"/>
                <a:gd name="T28" fmla="*/ 982 w 1148"/>
                <a:gd name="T29" fmla="*/ 98 h 605"/>
                <a:gd name="T30" fmla="*/ 1073 w 1148"/>
                <a:gd name="T31" fmla="*/ 7 h 605"/>
                <a:gd name="T32" fmla="*/ 1073 w 1148"/>
                <a:gd name="T33" fmla="*/ 98 h 605"/>
                <a:gd name="T34" fmla="*/ 1118 w 1148"/>
                <a:gd name="T35" fmla="*/ 7 h 605"/>
                <a:gd name="T36" fmla="*/ 892 w 1148"/>
                <a:gd name="T37" fmla="*/ 143 h 605"/>
                <a:gd name="T38" fmla="*/ 710 w 1148"/>
                <a:gd name="T39" fmla="*/ 325 h 605"/>
                <a:gd name="T40" fmla="*/ 665 w 1148"/>
                <a:gd name="T41" fmla="*/ 506 h 605"/>
                <a:gd name="T42" fmla="*/ 574 w 1148"/>
                <a:gd name="T43" fmla="*/ 597 h 605"/>
                <a:gd name="T44" fmla="*/ 529 w 1148"/>
                <a:gd name="T45" fmla="*/ 552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8" h="605">
                  <a:moveTo>
                    <a:pt x="529" y="552"/>
                  </a:moveTo>
                  <a:cubicBezTo>
                    <a:pt x="506" y="499"/>
                    <a:pt x="506" y="347"/>
                    <a:pt x="438" y="279"/>
                  </a:cubicBezTo>
                  <a:cubicBezTo>
                    <a:pt x="370" y="211"/>
                    <a:pt x="188" y="166"/>
                    <a:pt x="120" y="143"/>
                  </a:cubicBezTo>
                  <a:cubicBezTo>
                    <a:pt x="52" y="120"/>
                    <a:pt x="0" y="150"/>
                    <a:pt x="30" y="143"/>
                  </a:cubicBezTo>
                  <a:cubicBezTo>
                    <a:pt x="60" y="136"/>
                    <a:pt x="272" y="113"/>
                    <a:pt x="302" y="98"/>
                  </a:cubicBezTo>
                  <a:cubicBezTo>
                    <a:pt x="332" y="83"/>
                    <a:pt x="196" y="60"/>
                    <a:pt x="211" y="53"/>
                  </a:cubicBezTo>
                  <a:cubicBezTo>
                    <a:pt x="226" y="46"/>
                    <a:pt x="355" y="61"/>
                    <a:pt x="393" y="53"/>
                  </a:cubicBezTo>
                  <a:cubicBezTo>
                    <a:pt x="431" y="45"/>
                    <a:pt x="415" y="0"/>
                    <a:pt x="438" y="7"/>
                  </a:cubicBezTo>
                  <a:cubicBezTo>
                    <a:pt x="461" y="14"/>
                    <a:pt x="491" y="98"/>
                    <a:pt x="529" y="98"/>
                  </a:cubicBezTo>
                  <a:cubicBezTo>
                    <a:pt x="567" y="98"/>
                    <a:pt x="635" y="7"/>
                    <a:pt x="665" y="7"/>
                  </a:cubicBezTo>
                  <a:cubicBezTo>
                    <a:pt x="695" y="7"/>
                    <a:pt x="695" y="98"/>
                    <a:pt x="710" y="98"/>
                  </a:cubicBezTo>
                  <a:cubicBezTo>
                    <a:pt x="725" y="98"/>
                    <a:pt x="732" y="7"/>
                    <a:pt x="755" y="7"/>
                  </a:cubicBezTo>
                  <a:cubicBezTo>
                    <a:pt x="778" y="7"/>
                    <a:pt x="823" y="98"/>
                    <a:pt x="846" y="98"/>
                  </a:cubicBezTo>
                  <a:cubicBezTo>
                    <a:pt x="869" y="98"/>
                    <a:pt x="869" y="7"/>
                    <a:pt x="892" y="7"/>
                  </a:cubicBezTo>
                  <a:cubicBezTo>
                    <a:pt x="915" y="7"/>
                    <a:pt x="952" y="98"/>
                    <a:pt x="982" y="98"/>
                  </a:cubicBezTo>
                  <a:cubicBezTo>
                    <a:pt x="1012" y="98"/>
                    <a:pt x="1058" y="7"/>
                    <a:pt x="1073" y="7"/>
                  </a:cubicBezTo>
                  <a:cubicBezTo>
                    <a:pt x="1088" y="7"/>
                    <a:pt x="1066" y="98"/>
                    <a:pt x="1073" y="98"/>
                  </a:cubicBezTo>
                  <a:cubicBezTo>
                    <a:pt x="1080" y="98"/>
                    <a:pt x="1148" y="0"/>
                    <a:pt x="1118" y="7"/>
                  </a:cubicBezTo>
                  <a:cubicBezTo>
                    <a:pt x="1088" y="14"/>
                    <a:pt x="960" y="90"/>
                    <a:pt x="892" y="143"/>
                  </a:cubicBezTo>
                  <a:cubicBezTo>
                    <a:pt x="824" y="196"/>
                    <a:pt x="748" y="265"/>
                    <a:pt x="710" y="325"/>
                  </a:cubicBezTo>
                  <a:cubicBezTo>
                    <a:pt x="672" y="385"/>
                    <a:pt x="688" y="461"/>
                    <a:pt x="665" y="506"/>
                  </a:cubicBezTo>
                  <a:cubicBezTo>
                    <a:pt x="642" y="551"/>
                    <a:pt x="597" y="589"/>
                    <a:pt x="574" y="597"/>
                  </a:cubicBezTo>
                  <a:cubicBezTo>
                    <a:pt x="551" y="605"/>
                    <a:pt x="552" y="605"/>
                    <a:pt x="529" y="5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22" name="Oval 50"/>
            <p:cNvSpPr>
              <a:spLocks noChangeArrowheads="1"/>
            </p:cNvSpPr>
            <p:nvPr/>
          </p:nvSpPr>
          <p:spPr bwMode="auto">
            <a:xfrm rot="1312791">
              <a:off x="1169" y="363"/>
              <a:ext cx="103" cy="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23" name="Oval 51"/>
            <p:cNvSpPr>
              <a:spLocks noChangeArrowheads="1"/>
            </p:cNvSpPr>
            <p:nvPr/>
          </p:nvSpPr>
          <p:spPr bwMode="auto">
            <a:xfrm rot="1312791">
              <a:off x="492" y="19"/>
              <a:ext cx="108" cy="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24" name="Oval 52"/>
            <p:cNvSpPr>
              <a:spLocks noChangeArrowheads="1"/>
            </p:cNvSpPr>
            <p:nvPr/>
          </p:nvSpPr>
          <p:spPr bwMode="auto">
            <a:xfrm rot="1312791">
              <a:off x="795" y="25"/>
              <a:ext cx="99" cy="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25" name="Oval 53"/>
            <p:cNvSpPr>
              <a:spLocks noChangeArrowheads="1"/>
            </p:cNvSpPr>
            <p:nvPr/>
          </p:nvSpPr>
          <p:spPr bwMode="auto">
            <a:xfrm rot="1312791">
              <a:off x="629" y="0"/>
              <a:ext cx="138" cy="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26" name="Oval 54"/>
            <p:cNvSpPr>
              <a:spLocks noChangeArrowheads="1"/>
            </p:cNvSpPr>
            <p:nvPr/>
          </p:nvSpPr>
          <p:spPr bwMode="auto">
            <a:xfrm rot="1312791">
              <a:off x="672" y="106"/>
              <a:ext cx="109" cy="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27" name="Oval 55"/>
            <p:cNvSpPr>
              <a:spLocks noChangeArrowheads="1"/>
            </p:cNvSpPr>
            <p:nvPr/>
          </p:nvSpPr>
          <p:spPr bwMode="auto">
            <a:xfrm rot="1312791">
              <a:off x="969" y="158"/>
              <a:ext cx="109" cy="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28" name="Oval 56"/>
            <p:cNvSpPr>
              <a:spLocks noChangeArrowheads="1"/>
            </p:cNvSpPr>
            <p:nvPr/>
          </p:nvSpPr>
          <p:spPr bwMode="auto">
            <a:xfrm rot="1312791">
              <a:off x="946" y="229"/>
              <a:ext cx="108" cy="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29" name="Oval 57"/>
            <p:cNvSpPr>
              <a:spLocks noChangeArrowheads="1"/>
            </p:cNvSpPr>
            <p:nvPr/>
          </p:nvSpPr>
          <p:spPr bwMode="auto">
            <a:xfrm rot="1312791">
              <a:off x="334" y="50"/>
              <a:ext cx="73" cy="7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30" name="Oval 58"/>
            <p:cNvSpPr>
              <a:spLocks noChangeArrowheads="1"/>
            </p:cNvSpPr>
            <p:nvPr/>
          </p:nvSpPr>
          <p:spPr bwMode="auto">
            <a:xfrm rot="1312791">
              <a:off x="421" y="60"/>
              <a:ext cx="103" cy="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31" name="Oval 59"/>
            <p:cNvSpPr>
              <a:spLocks noChangeArrowheads="1"/>
            </p:cNvSpPr>
            <p:nvPr/>
          </p:nvSpPr>
          <p:spPr bwMode="auto">
            <a:xfrm rot="1312791">
              <a:off x="903" y="119"/>
              <a:ext cx="95" cy="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32" name="Oval 60"/>
            <p:cNvSpPr>
              <a:spLocks noChangeArrowheads="1"/>
            </p:cNvSpPr>
            <p:nvPr/>
          </p:nvSpPr>
          <p:spPr bwMode="auto">
            <a:xfrm rot="1312791">
              <a:off x="393" y="60"/>
              <a:ext cx="102" cy="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33" name="Oval 61"/>
            <p:cNvSpPr>
              <a:spLocks noChangeArrowheads="1"/>
            </p:cNvSpPr>
            <p:nvPr/>
          </p:nvSpPr>
          <p:spPr bwMode="auto">
            <a:xfrm rot="1312791">
              <a:off x="1079" y="286"/>
              <a:ext cx="102" cy="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34" name="Freeform 62"/>
            <p:cNvSpPr/>
            <p:nvPr/>
          </p:nvSpPr>
          <p:spPr bwMode="auto">
            <a:xfrm rot="3014286" flipH="1" flipV="1">
              <a:off x="316" y="796"/>
              <a:ext cx="90" cy="378"/>
            </a:xfrm>
            <a:custGeom>
              <a:avLst/>
              <a:gdLst>
                <a:gd name="T0" fmla="*/ 241 w 446"/>
                <a:gd name="T1" fmla="*/ 45 h 1338"/>
                <a:gd name="T2" fmla="*/ 15 w 446"/>
                <a:gd name="T3" fmla="*/ 589 h 1338"/>
                <a:gd name="T4" fmla="*/ 151 w 446"/>
                <a:gd name="T5" fmla="*/ 1315 h 1338"/>
                <a:gd name="T6" fmla="*/ 423 w 446"/>
                <a:gd name="T7" fmla="*/ 453 h 1338"/>
                <a:gd name="T8" fmla="*/ 287 w 446"/>
                <a:gd name="T9" fmla="*/ 0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" h="1338">
                  <a:moveTo>
                    <a:pt x="241" y="45"/>
                  </a:moveTo>
                  <a:cubicBezTo>
                    <a:pt x="135" y="211"/>
                    <a:pt x="30" y="377"/>
                    <a:pt x="15" y="589"/>
                  </a:cubicBezTo>
                  <a:cubicBezTo>
                    <a:pt x="0" y="801"/>
                    <a:pt x="83" y="1338"/>
                    <a:pt x="151" y="1315"/>
                  </a:cubicBezTo>
                  <a:cubicBezTo>
                    <a:pt x="219" y="1292"/>
                    <a:pt x="400" y="672"/>
                    <a:pt x="423" y="453"/>
                  </a:cubicBezTo>
                  <a:cubicBezTo>
                    <a:pt x="446" y="234"/>
                    <a:pt x="366" y="117"/>
                    <a:pt x="287" y="0"/>
                  </a:cubicBezTo>
                </a:path>
              </a:pathLst>
            </a:custGeom>
            <a:solidFill>
              <a:schemeClr val="bg2"/>
            </a:solidFill>
            <a:ln w="9525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35" name="Oval 63"/>
            <p:cNvSpPr>
              <a:spLocks noChangeArrowheads="1"/>
            </p:cNvSpPr>
            <p:nvPr/>
          </p:nvSpPr>
          <p:spPr bwMode="auto">
            <a:xfrm rot="1036104">
              <a:off x="519" y="93"/>
              <a:ext cx="553" cy="30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8736" name="Oval 64"/>
            <p:cNvSpPr>
              <a:spLocks noChangeArrowheads="1"/>
            </p:cNvSpPr>
            <p:nvPr/>
          </p:nvSpPr>
          <p:spPr bwMode="auto">
            <a:xfrm rot="1312791">
              <a:off x="1044" y="280"/>
              <a:ext cx="101" cy="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37" name="Freeform 65"/>
            <p:cNvSpPr/>
            <p:nvPr/>
          </p:nvSpPr>
          <p:spPr bwMode="auto">
            <a:xfrm>
              <a:off x="684" y="533"/>
              <a:ext cx="232" cy="76"/>
            </a:xfrm>
            <a:custGeom>
              <a:avLst/>
              <a:gdLst>
                <a:gd name="T0" fmla="*/ 0 w 136"/>
                <a:gd name="T1" fmla="*/ 45 h 45"/>
                <a:gd name="T2" fmla="*/ 136 w 136"/>
                <a:gd name="T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6" h="45">
                  <a:moveTo>
                    <a:pt x="0" y="45"/>
                  </a:moveTo>
                  <a:cubicBezTo>
                    <a:pt x="0" y="45"/>
                    <a:pt x="68" y="22"/>
                    <a:pt x="136" y="0"/>
                  </a:cubicBezTo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C3EF75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28738" name="Oval 66"/>
            <p:cNvSpPr>
              <a:spLocks noChangeArrowheads="1"/>
            </p:cNvSpPr>
            <p:nvPr/>
          </p:nvSpPr>
          <p:spPr bwMode="auto">
            <a:xfrm rot="1312791">
              <a:off x="578" y="70"/>
              <a:ext cx="99" cy="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39" name="Oval 67"/>
            <p:cNvSpPr>
              <a:spLocks noChangeArrowheads="1"/>
            </p:cNvSpPr>
            <p:nvPr/>
          </p:nvSpPr>
          <p:spPr bwMode="auto">
            <a:xfrm rot="1312791">
              <a:off x="1031" y="318"/>
              <a:ext cx="99" cy="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40" name="Oval 68"/>
            <p:cNvSpPr>
              <a:spLocks noChangeArrowheads="1"/>
            </p:cNvSpPr>
            <p:nvPr/>
          </p:nvSpPr>
          <p:spPr bwMode="auto">
            <a:xfrm rot="1312791">
              <a:off x="1077" y="251"/>
              <a:ext cx="99" cy="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8741" name="Group 69"/>
          <p:cNvGrpSpPr/>
          <p:nvPr/>
        </p:nvGrpSpPr>
        <p:grpSpPr bwMode="auto">
          <a:xfrm>
            <a:off x="4643438" y="1916113"/>
            <a:ext cx="519112" cy="360362"/>
            <a:chOff x="0" y="0"/>
            <a:chExt cx="1410" cy="1030"/>
          </a:xfrm>
        </p:grpSpPr>
        <p:sp>
          <p:nvSpPr>
            <p:cNvPr id="28742" name="Freeform 70"/>
            <p:cNvSpPr/>
            <p:nvPr/>
          </p:nvSpPr>
          <p:spPr bwMode="auto">
            <a:xfrm rot="1312791">
              <a:off x="387" y="596"/>
              <a:ext cx="183" cy="432"/>
            </a:xfrm>
            <a:custGeom>
              <a:avLst/>
              <a:gdLst>
                <a:gd name="T0" fmla="*/ 0 w 227"/>
                <a:gd name="T1" fmla="*/ 363 h 363"/>
                <a:gd name="T2" fmla="*/ 182 w 227"/>
                <a:gd name="T3" fmla="*/ 227 h 363"/>
                <a:gd name="T4" fmla="*/ 227 w 227"/>
                <a:gd name="T5" fmla="*/ 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" h="363">
                  <a:moveTo>
                    <a:pt x="0" y="363"/>
                  </a:moveTo>
                  <a:cubicBezTo>
                    <a:pt x="72" y="325"/>
                    <a:pt x="144" y="287"/>
                    <a:pt x="182" y="227"/>
                  </a:cubicBezTo>
                  <a:cubicBezTo>
                    <a:pt x="220" y="167"/>
                    <a:pt x="220" y="38"/>
                    <a:pt x="227" y="0"/>
                  </a:cubicBezTo>
                </a:path>
              </a:pathLst>
            </a:custGeom>
            <a:noFill/>
            <a:ln w="28575" cmpd="sng">
              <a:solidFill>
                <a:srgbClr val="008000"/>
              </a:solidFill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43" name="Freeform 71"/>
            <p:cNvSpPr/>
            <p:nvPr/>
          </p:nvSpPr>
          <p:spPr bwMode="auto">
            <a:xfrm rot="1312791">
              <a:off x="0" y="205"/>
              <a:ext cx="1410" cy="445"/>
            </a:xfrm>
            <a:custGeom>
              <a:avLst/>
              <a:gdLst>
                <a:gd name="T0" fmla="*/ 529 w 1148"/>
                <a:gd name="T1" fmla="*/ 552 h 605"/>
                <a:gd name="T2" fmla="*/ 438 w 1148"/>
                <a:gd name="T3" fmla="*/ 279 h 605"/>
                <a:gd name="T4" fmla="*/ 120 w 1148"/>
                <a:gd name="T5" fmla="*/ 143 h 605"/>
                <a:gd name="T6" fmla="*/ 30 w 1148"/>
                <a:gd name="T7" fmla="*/ 143 h 605"/>
                <a:gd name="T8" fmla="*/ 302 w 1148"/>
                <a:gd name="T9" fmla="*/ 98 h 605"/>
                <a:gd name="T10" fmla="*/ 211 w 1148"/>
                <a:gd name="T11" fmla="*/ 53 h 605"/>
                <a:gd name="T12" fmla="*/ 393 w 1148"/>
                <a:gd name="T13" fmla="*/ 53 h 605"/>
                <a:gd name="T14" fmla="*/ 438 w 1148"/>
                <a:gd name="T15" fmla="*/ 7 h 605"/>
                <a:gd name="T16" fmla="*/ 529 w 1148"/>
                <a:gd name="T17" fmla="*/ 98 h 605"/>
                <a:gd name="T18" fmla="*/ 665 w 1148"/>
                <a:gd name="T19" fmla="*/ 7 h 605"/>
                <a:gd name="T20" fmla="*/ 710 w 1148"/>
                <a:gd name="T21" fmla="*/ 98 h 605"/>
                <a:gd name="T22" fmla="*/ 755 w 1148"/>
                <a:gd name="T23" fmla="*/ 7 h 605"/>
                <a:gd name="T24" fmla="*/ 846 w 1148"/>
                <a:gd name="T25" fmla="*/ 98 h 605"/>
                <a:gd name="T26" fmla="*/ 892 w 1148"/>
                <a:gd name="T27" fmla="*/ 7 h 605"/>
                <a:gd name="T28" fmla="*/ 982 w 1148"/>
                <a:gd name="T29" fmla="*/ 98 h 605"/>
                <a:gd name="T30" fmla="*/ 1073 w 1148"/>
                <a:gd name="T31" fmla="*/ 7 h 605"/>
                <a:gd name="T32" fmla="*/ 1073 w 1148"/>
                <a:gd name="T33" fmla="*/ 98 h 605"/>
                <a:gd name="T34" fmla="*/ 1118 w 1148"/>
                <a:gd name="T35" fmla="*/ 7 h 605"/>
                <a:gd name="T36" fmla="*/ 892 w 1148"/>
                <a:gd name="T37" fmla="*/ 143 h 605"/>
                <a:gd name="T38" fmla="*/ 710 w 1148"/>
                <a:gd name="T39" fmla="*/ 325 h 605"/>
                <a:gd name="T40" fmla="*/ 665 w 1148"/>
                <a:gd name="T41" fmla="*/ 506 h 605"/>
                <a:gd name="T42" fmla="*/ 574 w 1148"/>
                <a:gd name="T43" fmla="*/ 597 h 605"/>
                <a:gd name="T44" fmla="*/ 529 w 1148"/>
                <a:gd name="T45" fmla="*/ 552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48" h="605">
                  <a:moveTo>
                    <a:pt x="529" y="552"/>
                  </a:moveTo>
                  <a:cubicBezTo>
                    <a:pt x="506" y="499"/>
                    <a:pt x="506" y="347"/>
                    <a:pt x="438" y="279"/>
                  </a:cubicBezTo>
                  <a:cubicBezTo>
                    <a:pt x="370" y="211"/>
                    <a:pt x="188" y="166"/>
                    <a:pt x="120" y="143"/>
                  </a:cubicBezTo>
                  <a:cubicBezTo>
                    <a:pt x="52" y="120"/>
                    <a:pt x="0" y="150"/>
                    <a:pt x="30" y="143"/>
                  </a:cubicBezTo>
                  <a:cubicBezTo>
                    <a:pt x="60" y="136"/>
                    <a:pt x="272" y="113"/>
                    <a:pt x="302" y="98"/>
                  </a:cubicBezTo>
                  <a:cubicBezTo>
                    <a:pt x="332" y="83"/>
                    <a:pt x="196" y="60"/>
                    <a:pt x="211" y="53"/>
                  </a:cubicBezTo>
                  <a:cubicBezTo>
                    <a:pt x="226" y="46"/>
                    <a:pt x="355" y="61"/>
                    <a:pt x="393" y="53"/>
                  </a:cubicBezTo>
                  <a:cubicBezTo>
                    <a:pt x="431" y="45"/>
                    <a:pt x="415" y="0"/>
                    <a:pt x="438" y="7"/>
                  </a:cubicBezTo>
                  <a:cubicBezTo>
                    <a:pt x="461" y="14"/>
                    <a:pt x="491" y="98"/>
                    <a:pt x="529" y="98"/>
                  </a:cubicBezTo>
                  <a:cubicBezTo>
                    <a:pt x="567" y="98"/>
                    <a:pt x="635" y="7"/>
                    <a:pt x="665" y="7"/>
                  </a:cubicBezTo>
                  <a:cubicBezTo>
                    <a:pt x="695" y="7"/>
                    <a:pt x="695" y="98"/>
                    <a:pt x="710" y="98"/>
                  </a:cubicBezTo>
                  <a:cubicBezTo>
                    <a:pt x="725" y="98"/>
                    <a:pt x="732" y="7"/>
                    <a:pt x="755" y="7"/>
                  </a:cubicBezTo>
                  <a:cubicBezTo>
                    <a:pt x="778" y="7"/>
                    <a:pt x="823" y="98"/>
                    <a:pt x="846" y="98"/>
                  </a:cubicBezTo>
                  <a:cubicBezTo>
                    <a:pt x="869" y="98"/>
                    <a:pt x="869" y="7"/>
                    <a:pt x="892" y="7"/>
                  </a:cubicBezTo>
                  <a:cubicBezTo>
                    <a:pt x="915" y="7"/>
                    <a:pt x="952" y="98"/>
                    <a:pt x="982" y="98"/>
                  </a:cubicBezTo>
                  <a:cubicBezTo>
                    <a:pt x="1012" y="98"/>
                    <a:pt x="1058" y="7"/>
                    <a:pt x="1073" y="7"/>
                  </a:cubicBezTo>
                  <a:cubicBezTo>
                    <a:pt x="1088" y="7"/>
                    <a:pt x="1066" y="98"/>
                    <a:pt x="1073" y="98"/>
                  </a:cubicBezTo>
                  <a:cubicBezTo>
                    <a:pt x="1080" y="98"/>
                    <a:pt x="1148" y="0"/>
                    <a:pt x="1118" y="7"/>
                  </a:cubicBezTo>
                  <a:cubicBezTo>
                    <a:pt x="1088" y="14"/>
                    <a:pt x="960" y="90"/>
                    <a:pt x="892" y="143"/>
                  </a:cubicBezTo>
                  <a:cubicBezTo>
                    <a:pt x="824" y="196"/>
                    <a:pt x="748" y="265"/>
                    <a:pt x="710" y="325"/>
                  </a:cubicBezTo>
                  <a:cubicBezTo>
                    <a:pt x="672" y="385"/>
                    <a:pt x="688" y="461"/>
                    <a:pt x="665" y="506"/>
                  </a:cubicBezTo>
                  <a:cubicBezTo>
                    <a:pt x="642" y="551"/>
                    <a:pt x="597" y="589"/>
                    <a:pt x="574" y="597"/>
                  </a:cubicBezTo>
                  <a:cubicBezTo>
                    <a:pt x="551" y="605"/>
                    <a:pt x="552" y="605"/>
                    <a:pt x="529" y="5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44" name="Oval 72"/>
            <p:cNvSpPr>
              <a:spLocks noChangeArrowheads="1"/>
            </p:cNvSpPr>
            <p:nvPr/>
          </p:nvSpPr>
          <p:spPr bwMode="auto">
            <a:xfrm rot="1312791">
              <a:off x="1169" y="363"/>
              <a:ext cx="103" cy="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45" name="Oval 73"/>
            <p:cNvSpPr>
              <a:spLocks noChangeArrowheads="1"/>
            </p:cNvSpPr>
            <p:nvPr/>
          </p:nvSpPr>
          <p:spPr bwMode="auto">
            <a:xfrm rot="1312791">
              <a:off x="492" y="19"/>
              <a:ext cx="108" cy="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46" name="Oval 74"/>
            <p:cNvSpPr>
              <a:spLocks noChangeArrowheads="1"/>
            </p:cNvSpPr>
            <p:nvPr/>
          </p:nvSpPr>
          <p:spPr bwMode="auto">
            <a:xfrm rot="1312791">
              <a:off x="795" y="25"/>
              <a:ext cx="99" cy="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47" name="Oval 75"/>
            <p:cNvSpPr>
              <a:spLocks noChangeArrowheads="1"/>
            </p:cNvSpPr>
            <p:nvPr/>
          </p:nvSpPr>
          <p:spPr bwMode="auto">
            <a:xfrm rot="1312791">
              <a:off x="629" y="0"/>
              <a:ext cx="138" cy="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48" name="Oval 76"/>
            <p:cNvSpPr>
              <a:spLocks noChangeArrowheads="1"/>
            </p:cNvSpPr>
            <p:nvPr/>
          </p:nvSpPr>
          <p:spPr bwMode="auto">
            <a:xfrm rot="1312791">
              <a:off x="672" y="106"/>
              <a:ext cx="109" cy="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49" name="Oval 77"/>
            <p:cNvSpPr>
              <a:spLocks noChangeArrowheads="1"/>
            </p:cNvSpPr>
            <p:nvPr/>
          </p:nvSpPr>
          <p:spPr bwMode="auto">
            <a:xfrm rot="1312791">
              <a:off x="969" y="158"/>
              <a:ext cx="109" cy="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50" name="Oval 78"/>
            <p:cNvSpPr>
              <a:spLocks noChangeArrowheads="1"/>
            </p:cNvSpPr>
            <p:nvPr/>
          </p:nvSpPr>
          <p:spPr bwMode="auto">
            <a:xfrm rot="1312791">
              <a:off x="946" y="229"/>
              <a:ext cx="108" cy="1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51" name="Oval 79"/>
            <p:cNvSpPr>
              <a:spLocks noChangeArrowheads="1"/>
            </p:cNvSpPr>
            <p:nvPr/>
          </p:nvSpPr>
          <p:spPr bwMode="auto">
            <a:xfrm rot="1312791">
              <a:off x="334" y="50"/>
              <a:ext cx="73" cy="7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52" name="Oval 80"/>
            <p:cNvSpPr>
              <a:spLocks noChangeArrowheads="1"/>
            </p:cNvSpPr>
            <p:nvPr/>
          </p:nvSpPr>
          <p:spPr bwMode="auto">
            <a:xfrm rot="1312791">
              <a:off x="421" y="60"/>
              <a:ext cx="103" cy="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53" name="Oval 81"/>
            <p:cNvSpPr>
              <a:spLocks noChangeArrowheads="1"/>
            </p:cNvSpPr>
            <p:nvPr/>
          </p:nvSpPr>
          <p:spPr bwMode="auto">
            <a:xfrm rot="1312791">
              <a:off x="903" y="119"/>
              <a:ext cx="95" cy="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54" name="Oval 82"/>
            <p:cNvSpPr>
              <a:spLocks noChangeArrowheads="1"/>
            </p:cNvSpPr>
            <p:nvPr/>
          </p:nvSpPr>
          <p:spPr bwMode="auto">
            <a:xfrm rot="1312791">
              <a:off x="393" y="60"/>
              <a:ext cx="102" cy="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55" name="Oval 83"/>
            <p:cNvSpPr>
              <a:spLocks noChangeArrowheads="1"/>
            </p:cNvSpPr>
            <p:nvPr/>
          </p:nvSpPr>
          <p:spPr bwMode="auto">
            <a:xfrm rot="1312791">
              <a:off x="1079" y="286"/>
              <a:ext cx="102" cy="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56" name="Freeform 84"/>
            <p:cNvSpPr/>
            <p:nvPr/>
          </p:nvSpPr>
          <p:spPr bwMode="auto">
            <a:xfrm rot="3014286" flipH="1" flipV="1">
              <a:off x="316" y="796"/>
              <a:ext cx="90" cy="378"/>
            </a:xfrm>
            <a:custGeom>
              <a:avLst/>
              <a:gdLst>
                <a:gd name="T0" fmla="*/ 241 w 446"/>
                <a:gd name="T1" fmla="*/ 45 h 1338"/>
                <a:gd name="T2" fmla="*/ 15 w 446"/>
                <a:gd name="T3" fmla="*/ 589 h 1338"/>
                <a:gd name="T4" fmla="*/ 151 w 446"/>
                <a:gd name="T5" fmla="*/ 1315 h 1338"/>
                <a:gd name="T6" fmla="*/ 423 w 446"/>
                <a:gd name="T7" fmla="*/ 453 h 1338"/>
                <a:gd name="T8" fmla="*/ 287 w 446"/>
                <a:gd name="T9" fmla="*/ 0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" h="1338">
                  <a:moveTo>
                    <a:pt x="241" y="45"/>
                  </a:moveTo>
                  <a:cubicBezTo>
                    <a:pt x="135" y="211"/>
                    <a:pt x="30" y="377"/>
                    <a:pt x="15" y="589"/>
                  </a:cubicBezTo>
                  <a:cubicBezTo>
                    <a:pt x="0" y="801"/>
                    <a:pt x="83" y="1338"/>
                    <a:pt x="151" y="1315"/>
                  </a:cubicBezTo>
                  <a:cubicBezTo>
                    <a:pt x="219" y="1292"/>
                    <a:pt x="400" y="672"/>
                    <a:pt x="423" y="453"/>
                  </a:cubicBezTo>
                  <a:cubicBezTo>
                    <a:pt x="446" y="234"/>
                    <a:pt x="366" y="117"/>
                    <a:pt x="287" y="0"/>
                  </a:cubicBezTo>
                </a:path>
              </a:pathLst>
            </a:custGeom>
            <a:solidFill>
              <a:schemeClr val="bg2"/>
            </a:solidFill>
            <a:ln w="9525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57" name="Oval 85"/>
            <p:cNvSpPr>
              <a:spLocks noChangeArrowheads="1"/>
            </p:cNvSpPr>
            <p:nvPr/>
          </p:nvSpPr>
          <p:spPr bwMode="auto">
            <a:xfrm rot="1036104">
              <a:off x="519" y="93"/>
              <a:ext cx="553" cy="30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8758" name="Oval 86"/>
            <p:cNvSpPr>
              <a:spLocks noChangeArrowheads="1"/>
            </p:cNvSpPr>
            <p:nvPr/>
          </p:nvSpPr>
          <p:spPr bwMode="auto">
            <a:xfrm rot="1312791">
              <a:off x="1044" y="280"/>
              <a:ext cx="101" cy="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59" name="Freeform 87"/>
            <p:cNvSpPr/>
            <p:nvPr/>
          </p:nvSpPr>
          <p:spPr bwMode="auto">
            <a:xfrm>
              <a:off x="684" y="533"/>
              <a:ext cx="232" cy="76"/>
            </a:xfrm>
            <a:custGeom>
              <a:avLst/>
              <a:gdLst>
                <a:gd name="T0" fmla="*/ 0 w 136"/>
                <a:gd name="T1" fmla="*/ 45 h 45"/>
                <a:gd name="T2" fmla="*/ 136 w 136"/>
                <a:gd name="T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6" h="45">
                  <a:moveTo>
                    <a:pt x="0" y="45"/>
                  </a:moveTo>
                  <a:cubicBezTo>
                    <a:pt x="0" y="45"/>
                    <a:pt x="68" y="22"/>
                    <a:pt x="136" y="0"/>
                  </a:cubicBezTo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C3EF75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28760" name="Oval 88"/>
            <p:cNvSpPr>
              <a:spLocks noChangeArrowheads="1"/>
            </p:cNvSpPr>
            <p:nvPr/>
          </p:nvSpPr>
          <p:spPr bwMode="auto">
            <a:xfrm rot="1312791">
              <a:off x="578" y="70"/>
              <a:ext cx="99" cy="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61" name="Oval 89"/>
            <p:cNvSpPr>
              <a:spLocks noChangeArrowheads="1"/>
            </p:cNvSpPr>
            <p:nvPr/>
          </p:nvSpPr>
          <p:spPr bwMode="auto">
            <a:xfrm rot="1312791">
              <a:off x="1031" y="318"/>
              <a:ext cx="99" cy="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62" name="Oval 90"/>
            <p:cNvSpPr>
              <a:spLocks noChangeArrowheads="1"/>
            </p:cNvSpPr>
            <p:nvPr/>
          </p:nvSpPr>
          <p:spPr bwMode="auto">
            <a:xfrm rot="1312791">
              <a:off x="1077" y="251"/>
              <a:ext cx="99" cy="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8763" name="Group 91"/>
          <p:cNvGrpSpPr/>
          <p:nvPr/>
        </p:nvGrpSpPr>
        <p:grpSpPr bwMode="auto">
          <a:xfrm>
            <a:off x="5148263" y="1628775"/>
            <a:ext cx="1887537" cy="1439863"/>
            <a:chOff x="0" y="0"/>
            <a:chExt cx="1189" cy="907"/>
          </a:xfrm>
        </p:grpSpPr>
        <p:grpSp>
          <p:nvGrpSpPr>
            <p:cNvPr id="28764" name="Group 92"/>
            <p:cNvGrpSpPr/>
            <p:nvPr/>
          </p:nvGrpSpPr>
          <p:grpSpPr bwMode="auto">
            <a:xfrm>
              <a:off x="136" y="0"/>
              <a:ext cx="327" cy="227"/>
              <a:chOff x="0" y="0"/>
              <a:chExt cx="1410" cy="1030"/>
            </a:xfrm>
          </p:grpSpPr>
          <p:sp>
            <p:nvSpPr>
              <p:cNvPr id="28765" name="Freeform 93"/>
              <p:cNvSpPr/>
              <p:nvPr/>
            </p:nvSpPr>
            <p:spPr bwMode="auto">
              <a:xfrm rot="1312791">
                <a:off x="387" y="596"/>
                <a:ext cx="183" cy="432"/>
              </a:xfrm>
              <a:custGeom>
                <a:avLst/>
                <a:gdLst>
                  <a:gd name="T0" fmla="*/ 0 w 227"/>
                  <a:gd name="T1" fmla="*/ 363 h 363"/>
                  <a:gd name="T2" fmla="*/ 182 w 227"/>
                  <a:gd name="T3" fmla="*/ 227 h 363"/>
                  <a:gd name="T4" fmla="*/ 227 w 227"/>
                  <a:gd name="T5" fmla="*/ 0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7" h="363">
                    <a:moveTo>
                      <a:pt x="0" y="363"/>
                    </a:moveTo>
                    <a:cubicBezTo>
                      <a:pt x="72" y="325"/>
                      <a:pt x="144" y="287"/>
                      <a:pt x="182" y="227"/>
                    </a:cubicBezTo>
                    <a:cubicBezTo>
                      <a:pt x="220" y="167"/>
                      <a:pt x="220" y="38"/>
                      <a:pt x="227" y="0"/>
                    </a:cubicBezTo>
                  </a:path>
                </a:pathLst>
              </a:custGeom>
              <a:noFill/>
              <a:ln w="28575" cmpd="sng">
                <a:solidFill>
                  <a:srgbClr val="00800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66" name="Freeform 94"/>
              <p:cNvSpPr/>
              <p:nvPr/>
            </p:nvSpPr>
            <p:spPr bwMode="auto">
              <a:xfrm rot="1312791">
                <a:off x="0" y="205"/>
                <a:ext cx="1410" cy="445"/>
              </a:xfrm>
              <a:custGeom>
                <a:avLst/>
                <a:gdLst>
                  <a:gd name="T0" fmla="*/ 529 w 1148"/>
                  <a:gd name="T1" fmla="*/ 552 h 605"/>
                  <a:gd name="T2" fmla="*/ 438 w 1148"/>
                  <a:gd name="T3" fmla="*/ 279 h 605"/>
                  <a:gd name="T4" fmla="*/ 120 w 1148"/>
                  <a:gd name="T5" fmla="*/ 143 h 605"/>
                  <a:gd name="T6" fmla="*/ 30 w 1148"/>
                  <a:gd name="T7" fmla="*/ 143 h 605"/>
                  <a:gd name="T8" fmla="*/ 302 w 1148"/>
                  <a:gd name="T9" fmla="*/ 98 h 605"/>
                  <a:gd name="T10" fmla="*/ 211 w 1148"/>
                  <a:gd name="T11" fmla="*/ 53 h 605"/>
                  <a:gd name="T12" fmla="*/ 393 w 1148"/>
                  <a:gd name="T13" fmla="*/ 53 h 605"/>
                  <a:gd name="T14" fmla="*/ 438 w 1148"/>
                  <a:gd name="T15" fmla="*/ 7 h 605"/>
                  <a:gd name="T16" fmla="*/ 529 w 1148"/>
                  <a:gd name="T17" fmla="*/ 98 h 605"/>
                  <a:gd name="T18" fmla="*/ 665 w 1148"/>
                  <a:gd name="T19" fmla="*/ 7 h 605"/>
                  <a:gd name="T20" fmla="*/ 710 w 1148"/>
                  <a:gd name="T21" fmla="*/ 98 h 605"/>
                  <a:gd name="T22" fmla="*/ 755 w 1148"/>
                  <a:gd name="T23" fmla="*/ 7 h 605"/>
                  <a:gd name="T24" fmla="*/ 846 w 1148"/>
                  <a:gd name="T25" fmla="*/ 98 h 605"/>
                  <a:gd name="T26" fmla="*/ 892 w 1148"/>
                  <a:gd name="T27" fmla="*/ 7 h 605"/>
                  <a:gd name="T28" fmla="*/ 982 w 1148"/>
                  <a:gd name="T29" fmla="*/ 98 h 605"/>
                  <a:gd name="T30" fmla="*/ 1073 w 1148"/>
                  <a:gd name="T31" fmla="*/ 7 h 605"/>
                  <a:gd name="T32" fmla="*/ 1073 w 1148"/>
                  <a:gd name="T33" fmla="*/ 98 h 605"/>
                  <a:gd name="T34" fmla="*/ 1118 w 1148"/>
                  <a:gd name="T35" fmla="*/ 7 h 605"/>
                  <a:gd name="T36" fmla="*/ 892 w 1148"/>
                  <a:gd name="T37" fmla="*/ 143 h 605"/>
                  <a:gd name="T38" fmla="*/ 710 w 1148"/>
                  <a:gd name="T39" fmla="*/ 325 h 605"/>
                  <a:gd name="T40" fmla="*/ 665 w 1148"/>
                  <a:gd name="T41" fmla="*/ 506 h 605"/>
                  <a:gd name="T42" fmla="*/ 574 w 1148"/>
                  <a:gd name="T43" fmla="*/ 597 h 605"/>
                  <a:gd name="T44" fmla="*/ 529 w 1148"/>
                  <a:gd name="T45" fmla="*/ 552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48" h="605">
                    <a:moveTo>
                      <a:pt x="529" y="552"/>
                    </a:moveTo>
                    <a:cubicBezTo>
                      <a:pt x="506" y="499"/>
                      <a:pt x="506" y="347"/>
                      <a:pt x="438" y="279"/>
                    </a:cubicBezTo>
                    <a:cubicBezTo>
                      <a:pt x="370" y="211"/>
                      <a:pt x="188" y="166"/>
                      <a:pt x="120" y="143"/>
                    </a:cubicBezTo>
                    <a:cubicBezTo>
                      <a:pt x="52" y="120"/>
                      <a:pt x="0" y="150"/>
                      <a:pt x="30" y="143"/>
                    </a:cubicBezTo>
                    <a:cubicBezTo>
                      <a:pt x="60" y="136"/>
                      <a:pt x="272" y="113"/>
                      <a:pt x="302" y="98"/>
                    </a:cubicBezTo>
                    <a:cubicBezTo>
                      <a:pt x="332" y="83"/>
                      <a:pt x="196" y="60"/>
                      <a:pt x="211" y="53"/>
                    </a:cubicBezTo>
                    <a:cubicBezTo>
                      <a:pt x="226" y="46"/>
                      <a:pt x="355" y="61"/>
                      <a:pt x="393" y="53"/>
                    </a:cubicBezTo>
                    <a:cubicBezTo>
                      <a:pt x="431" y="45"/>
                      <a:pt x="415" y="0"/>
                      <a:pt x="438" y="7"/>
                    </a:cubicBezTo>
                    <a:cubicBezTo>
                      <a:pt x="461" y="14"/>
                      <a:pt x="491" y="98"/>
                      <a:pt x="529" y="98"/>
                    </a:cubicBezTo>
                    <a:cubicBezTo>
                      <a:pt x="567" y="98"/>
                      <a:pt x="635" y="7"/>
                      <a:pt x="665" y="7"/>
                    </a:cubicBezTo>
                    <a:cubicBezTo>
                      <a:pt x="695" y="7"/>
                      <a:pt x="695" y="98"/>
                      <a:pt x="710" y="98"/>
                    </a:cubicBezTo>
                    <a:cubicBezTo>
                      <a:pt x="725" y="98"/>
                      <a:pt x="732" y="7"/>
                      <a:pt x="755" y="7"/>
                    </a:cubicBezTo>
                    <a:cubicBezTo>
                      <a:pt x="778" y="7"/>
                      <a:pt x="823" y="98"/>
                      <a:pt x="846" y="98"/>
                    </a:cubicBezTo>
                    <a:cubicBezTo>
                      <a:pt x="869" y="98"/>
                      <a:pt x="869" y="7"/>
                      <a:pt x="892" y="7"/>
                    </a:cubicBezTo>
                    <a:cubicBezTo>
                      <a:pt x="915" y="7"/>
                      <a:pt x="952" y="98"/>
                      <a:pt x="982" y="98"/>
                    </a:cubicBezTo>
                    <a:cubicBezTo>
                      <a:pt x="1012" y="98"/>
                      <a:pt x="1058" y="7"/>
                      <a:pt x="1073" y="7"/>
                    </a:cubicBezTo>
                    <a:cubicBezTo>
                      <a:pt x="1088" y="7"/>
                      <a:pt x="1066" y="98"/>
                      <a:pt x="1073" y="98"/>
                    </a:cubicBezTo>
                    <a:cubicBezTo>
                      <a:pt x="1080" y="98"/>
                      <a:pt x="1148" y="0"/>
                      <a:pt x="1118" y="7"/>
                    </a:cubicBezTo>
                    <a:cubicBezTo>
                      <a:pt x="1088" y="14"/>
                      <a:pt x="960" y="90"/>
                      <a:pt x="892" y="143"/>
                    </a:cubicBezTo>
                    <a:cubicBezTo>
                      <a:pt x="824" y="196"/>
                      <a:pt x="748" y="265"/>
                      <a:pt x="710" y="325"/>
                    </a:cubicBezTo>
                    <a:cubicBezTo>
                      <a:pt x="672" y="385"/>
                      <a:pt x="688" y="461"/>
                      <a:pt x="665" y="506"/>
                    </a:cubicBezTo>
                    <a:cubicBezTo>
                      <a:pt x="642" y="551"/>
                      <a:pt x="597" y="589"/>
                      <a:pt x="574" y="597"/>
                    </a:cubicBezTo>
                    <a:cubicBezTo>
                      <a:pt x="551" y="605"/>
                      <a:pt x="552" y="605"/>
                      <a:pt x="529" y="55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67" name="Oval 95"/>
              <p:cNvSpPr>
                <a:spLocks noChangeArrowheads="1"/>
              </p:cNvSpPr>
              <p:nvPr/>
            </p:nvSpPr>
            <p:spPr bwMode="auto">
              <a:xfrm rot="1312791">
                <a:off x="1169" y="363"/>
                <a:ext cx="103" cy="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768" name="Oval 96"/>
              <p:cNvSpPr>
                <a:spLocks noChangeArrowheads="1"/>
              </p:cNvSpPr>
              <p:nvPr/>
            </p:nvSpPr>
            <p:spPr bwMode="auto">
              <a:xfrm rot="1312791">
                <a:off x="492" y="19"/>
                <a:ext cx="108" cy="1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769" name="Oval 97"/>
              <p:cNvSpPr>
                <a:spLocks noChangeArrowheads="1"/>
              </p:cNvSpPr>
              <p:nvPr/>
            </p:nvSpPr>
            <p:spPr bwMode="auto">
              <a:xfrm rot="1312791">
                <a:off x="795" y="25"/>
                <a:ext cx="99" cy="9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770" name="Oval 98"/>
              <p:cNvSpPr>
                <a:spLocks noChangeArrowheads="1"/>
              </p:cNvSpPr>
              <p:nvPr/>
            </p:nvSpPr>
            <p:spPr bwMode="auto">
              <a:xfrm rot="1312791">
                <a:off x="629" y="0"/>
                <a:ext cx="138" cy="9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771" name="Oval 99"/>
              <p:cNvSpPr>
                <a:spLocks noChangeArrowheads="1"/>
              </p:cNvSpPr>
              <p:nvPr/>
            </p:nvSpPr>
            <p:spPr bwMode="auto">
              <a:xfrm rot="1312791">
                <a:off x="672" y="106"/>
                <a:ext cx="109" cy="1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772" name="Oval 100"/>
              <p:cNvSpPr>
                <a:spLocks noChangeArrowheads="1"/>
              </p:cNvSpPr>
              <p:nvPr/>
            </p:nvSpPr>
            <p:spPr bwMode="auto">
              <a:xfrm rot="1312791">
                <a:off x="969" y="158"/>
                <a:ext cx="109" cy="1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773" name="Oval 101"/>
              <p:cNvSpPr>
                <a:spLocks noChangeArrowheads="1"/>
              </p:cNvSpPr>
              <p:nvPr/>
            </p:nvSpPr>
            <p:spPr bwMode="auto">
              <a:xfrm rot="1312791">
                <a:off x="946" y="229"/>
                <a:ext cx="108" cy="1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774" name="Oval 102"/>
              <p:cNvSpPr>
                <a:spLocks noChangeArrowheads="1"/>
              </p:cNvSpPr>
              <p:nvPr/>
            </p:nvSpPr>
            <p:spPr bwMode="auto">
              <a:xfrm rot="1312791">
                <a:off x="334" y="50"/>
                <a:ext cx="73" cy="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775" name="Oval 103"/>
              <p:cNvSpPr>
                <a:spLocks noChangeArrowheads="1"/>
              </p:cNvSpPr>
              <p:nvPr/>
            </p:nvSpPr>
            <p:spPr bwMode="auto">
              <a:xfrm rot="1312791">
                <a:off x="421" y="60"/>
                <a:ext cx="103" cy="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776" name="Oval 104"/>
              <p:cNvSpPr>
                <a:spLocks noChangeArrowheads="1"/>
              </p:cNvSpPr>
              <p:nvPr/>
            </p:nvSpPr>
            <p:spPr bwMode="auto">
              <a:xfrm rot="1312791">
                <a:off x="903" y="119"/>
                <a:ext cx="95" cy="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777" name="Oval 105"/>
              <p:cNvSpPr>
                <a:spLocks noChangeArrowheads="1"/>
              </p:cNvSpPr>
              <p:nvPr/>
            </p:nvSpPr>
            <p:spPr bwMode="auto">
              <a:xfrm rot="1312791">
                <a:off x="393" y="60"/>
                <a:ext cx="102" cy="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778" name="Oval 106"/>
              <p:cNvSpPr>
                <a:spLocks noChangeArrowheads="1"/>
              </p:cNvSpPr>
              <p:nvPr/>
            </p:nvSpPr>
            <p:spPr bwMode="auto">
              <a:xfrm rot="1312791">
                <a:off x="1079" y="286"/>
                <a:ext cx="102" cy="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779" name="Freeform 107"/>
              <p:cNvSpPr/>
              <p:nvPr/>
            </p:nvSpPr>
            <p:spPr bwMode="auto">
              <a:xfrm rot="3014286" flipH="1" flipV="1">
                <a:off x="316" y="796"/>
                <a:ext cx="90" cy="378"/>
              </a:xfrm>
              <a:custGeom>
                <a:avLst/>
                <a:gdLst>
                  <a:gd name="T0" fmla="*/ 241 w 446"/>
                  <a:gd name="T1" fmla="*/ 45 h 1338"/>
                  <a:gd name="T2" fmla="*/ 15 w 446"/>
                  <a:gd name="T3" fmla="*/ 589 h 1338"/>
                  <a:gd name="T4" fmla="*/ 151 w 446"/>
                  <a:gd name="T5" fmla="*/ 1315 h 1338"/>
                  <a:gd name="T6" fmla="*/ 423 w 446"/>
                  <a:gd name="T7" fmla="*/ 453 h 1338"/>
                  <a:gd name="T8" fmla="*/ 287 w 446"/>
                  <a:gd name="T9" fmla="*/ 0 h 1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6" h="1338">
                    <a:moveTo>
                      <a:pt x="241" y="45"/>
                    </a:moveTo>
                    <a:cubicBezTo>
                      <a:pt x="135" y="211"/>
                      <a:pt x="30" y="377"/>
                      <a:pt x="15" y="589"/>
                    </a:cubicBezTo>
                    <a:cubicBezTo>
                      <a:pt x="0" y="801"/>
                      <a:pt x="83" y="1338"/>
                      <a:pt x="151" y="1315"/>
                    </a:cubicBezTo>
                    <a:cubicBezTo>
                      <a:pt x="219" y="1292"/>
                      <a:pt x="400" y="672"/>
                      <a:pt x="423" y="453"/>
                    </a:cubicBezTo>
                    <a:cubicBezTo>
                      <a:pt x="446" y="234"/>
                      <a:pt x="366" y="117"/>
                      <a:pt x="287" y="0"/>
                    </a:cubicBezTo>
                  </a:path>
                </a:pathLst>
              </a:custGeom>
              <a:solidFill>
                <a:schemeClr val="bg2"/>
              </a:solidFill>
              <a:ln w="9525" cmpd="sng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80" name="Oval 108"/>
              <p:cNvSpPr>
                <a:spLocks noChangeArrowheads="1"/>
              </p:cNvSpPr>
              <p:nvPr/>
            </p:nvSpPr>
            <p:spPr bwMode="auto">
              <a:xfrm rot="1036104">
                <a:off x="519" y="93"/>
                <a:ext cx="553" cy="30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8781" name="Oval 109"/>
              <p:cNvSpPr>
                <a:spLocks noChangeArrowheads="1"/>
              </p:cNvSpPr>
              <p:nvPr/>
            </p:nvSpPr>
            <p:spPr bwMode="auto">
              <a:xfrm rot="1312791">
                <a:off x="1044" y="280"/>
                <a:ext cx="101" cy="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782" name="Freeform 110"/>
              <p:cNvSpPr/>
              <p:nvPr/>
            </p:nvSpPr>
            <p:spPr bwMode="auto">
              <a:xfrm>
                <a:off x="684" y="533"/>
                <a:ext cx="232" cy="76"/>
              </a:xfrm>
              <a:custGeom>
                <a:avLst/>
                <a:gdLst>
                  <a:gd name="T0" fmla="*/ 0 w 136"/>
                  <a:gd name="T1" fmla="*/ 45 h 45"/>
                  <a:gd name="T2" fmla="*/ 136 w 136"/>
                  <a:gd name="T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36" h="45">
                    <a:moveTo>
                      <a:pt x="0" y="45"/>
                    </a:moveTo>
                    <a:cubicBezTo>
                      <a:pt x="0" y="45"/>
                      <a:pt x="68" y="22"/>
                      <a:pt x="136" y="0"/>
                    </a:cubicBezTo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C3EF75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8783" name="Oval 111"/>
              <p:cNvSpPr>
                <a:spLocks noChangeArrowheads="1"/>
              </p:cNvSpPr>
              <p:nvPr/>
            </p:nvSpPr>
            <p:spPr bwMode="auto">
              <a:xfrm rot="1312791">
                <a:off x="578" y="70"/>
                <a:ext cx="99" cy="9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784" name="Oval 112"/>
              <p:cNvSpPr>
                <a:spLocks noChangeArrowheads="1"/>
              </p:cNvSpPr>
              <p:nvPr/>
            </p:nvSpPr>
            <p:spPr bwMode="auto">
              <a:xfrm rot="1312791">
                <a:off x="1031" y="318"/>
                <a:ext cx="99" cy="9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785" name="Oval 113"/>
              <p:cNvSpPr>
                <a:spLocks noChangeArrowheads="1"/>
              </p:cNvSpPr>
              <p:nvPr/>
            </p:nvSpPr>
            <p:spPr bwMode="auto">
              <a:xfrm rot="1312791">
                <a:off x="1077" y="251"/>
                <a:ext cx="99" cy="9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8786" name="Group 114"/>
            <p:cNvGrpSpPr/>
            <p:nvPr/>
          </p:nvGrpSpPr>
          <p:grpSpPr bwMode="auto">
            <a:xfrm>
              <a:off x="0" y="680"/>
              <a:ext cx="327" cy="227"/>
              <a:chOff x="0" y="0"/>
              <a:chExt cx="1410" cy="1030"/>
            </a:xfrm>
          </p:grpSpPr>
          <p:sp>
            <p:nvSpPr>
              <p:cNvPr id="28787" name="Freeform 115"/>
              <p:cNvSpPr/>
              <p:nvPr/>
            </p:nvSpPr>
            <p:spPr bwMode="auto">
              <a:xfrm rot="1312791">
                <a:off x="387" y="596"/>
                <a:ext cx="183" cy="432"/>
              </a:xfrm>
              <a:custGeom>
                <a:avLst/>
                <a:gdLst>
                  <a:gd name="T0" fmla="*/ 0 w 227"/>
                  <a:gd name="T1" fmla="*/ 363 h 363"/>
                  <a:gd name="T2" fmla="*/ 182 w 227"/>
                  <a:gd name="T3" fmla="*/ 227 h 363"/>
                  <a:gd name="T4" fmla="*/ 227 w 227"/>
                  <a:gd name="T5" fmla="*/ 0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7" h="363">
                    <a:moveTo>
                      <a:pt x="0" y="363"/>
                    </a:moveTo>
                    <a:cubicBezTo>
                      <a:pt x="72" y="325"/>
                      <a:pt x="144" y="287"/>
                      <a:pt x="182" y="227"/>
                    </a:cubicBezTo>
                    <a:cubicBezTo>
                      <a:pt x="220" y="167"/>
                      <a:pt x="220" y="38"/>
                      <a:pt x="227" y="0"/>
                    </a:cubicBezTo>
                  </a:path>
                </a:pathLst>
              </a:custGeom>
              <a:noFill/>
              <a:ln w="28575" cmpd="sng">
                <a:solidFill>
                  <a:srgbClr val="00800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88" name="Freeform 116"/>
              <p:cNvSpPr/>
              <p:nvPr/>
            </p:nvSpPr>
            <p:spPr bwMode="auto">
              <a:xfrm rot="1312791">
                <a:off x="0" y="205"/>
                <a:ext cx="1410" cy="445"/>
              </a:xfrm>
              <a:custGeom>
                <a:avLst/>
                <a:gdLst>
                  <a:gd name="T0" fmla="*/ 529 w 1148"/>
                  <a:gd name="T1" fmla="*/ 552 h 605"/>
                  <a:gd name="T2" fmla="*/ 438 w 1148"/>
                  <a:gd name="T3" fmla="*/ 279 h 605"/>
                  <a:gd name="T4" fmla="*/ 120 w 1148"/>
                  <a:gd name="T5" fmla="*/ 143 h 605"/>
                  <a:gd name="T6" fmla="*/ 30 w 1148"/>
                  <a:gd name="T7" fmla="*/ 143 h 605"/>
                  <a:gd name="T8" fmla="*/ 302 w 1148"/>
                  <a:gd name="T9" fmla="*/ 98 h 605"/>
                  <a:gd name="T10" fmla="*/ 211 w 1148"/>
                  <a:gd name="T11" fmla="*/ 53 h 605"/>
                  <a:gd name="T12" fmla="*/ 393 w 1148"/>
                  <a:gd name="T13" fmla="*/ 53 h 605"/>
                  <a:gd name="T14" fmla="*/ 438 w 1148"/>
                  <a:gd name="T15" fmla="*/ 7 h 605"/>
                  <a:gd name="T16" fmla="*/ 529 w 1148"/>
                  <a:gd name="T17" fmla="*/ 98 h 605"/>
                  <a:gd name="T18" fmla="*/ 665 w 1148"/>
                  <a:gd name="T19" fmla="*/ 7 h 605"/>
                  <a:gd name="T20" fmla="*/ 710 w 1148"/>
                  <a:gd name="T21" fmla="*/ 98 h 605"/>
                  <a:gd name="T22" fmla="*/ 755 w 1148"/>
                  <a:gd name="T23" fmla="*/ 7 h 605"/>
                  <a:gd name="T24" fmla="*/ 846 w 1148"/>
                  <a:gd name="T25" fmla="*/ 98 h 605"/>
                  <a:gd name="T26" fmla="*/ 892 w 1148"/>
                  <a:gd name="T27" fmla="*/ 7 h 605"/>
                  <a:gd name="T28" fmla="*/ 982 w 1148"/>
                  <a:gd name="T29" fmla="*/ 98 h 605"/>
                  <a:gd name="T30" fmla="*/ 1073 w 1148"/>
                  <a:gd name="T31" fmla="*/ 7 h 605"/>
                  <a:gd name="T32" fmla="*/ 1073 w 1148"/>
                  <a:gd name="T33" fmla="*/ 98 h 605"/>
                  <a:gd name="T34" fmla="*/ 1118 w 1148"/>
                  <a:gd name="T35" fmla="*/ 7 h 605"/>
                  <a:gd name="T36" fmla="*/ 892 w 1148"/>
                  <a:gd name="T37" fmla="*/ 143 h 605"/>
                  <a:gd name="T38" fmla="*/ 710 w 1148"/>
                  <a:gd name="T39" fmla="*/ 325 h 605"/>
                  <a:gd name="T40" fmla="*/ 665 w 1148"/>
                  <a:gd name="T41" fmla="*/ 506 h 605"/>
                  <a:gd name="T42" fmla="*/ 574 w 1148"/>
                  <a:gd name="T43" fmla="*/ 597 h 605"/>
                  <a:gd name="T44" fmla="*/ 529 w 1148"/>
                  <a:gd name="T45" fmla="*/ 552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48" h="605">
                    <a:moveTo>
                      <a:pt x="529" y="552"/>
                    </a:moveTo>
                    <a:cubicBezTo>
                      <a:pt x="506" y="499"/>
                      <a:pt x="506" y="347"/>
                      <a:pt x="438" y="279"/>
                    </a:cubicBezTo>
                    <a:cubicBezTo>
                      <a:pt x="370" y="211"/>
                      <a:pt x="188" y="166"/>
                      <a:pt x="120" y="143"/>
                    </a:cubicBezTo>
                    <a:cubicBezTo>
                      <a:pt x="52" y="120"/>
                      <a:pt x="0" y="150"/>
                      <a:pt x="30" y="143"/>
                    </a:cubicBezTo>
                    <a:cubicBezTo>
                      <a:pt x="60" y="136"/>
                      <a:pt x="272" y="113"/>
                      <a:pt x="302" y="98"/>
                    </a:cubicBezTo>
                    <a:cubicBezTo>
                      <a:pt x="332" y="83"/>
                      <a:pt x="196" y="60"/>
                      <a:pt x="211" y="53"/>
                    </a:cubicBezTo>
                    <a:cubicBezTo>
                      <a:pt x="226" y="46"/>
                      <a:pt x="355" y="61"/>
                      <a:pt x="393" y="53"/>
                    </a:cubicBezTo>
                    <a:cubicBezTo>
                      <a:pt x="431" y="45"/>
                      <a:pt x="415" y="0"/>
                      <a:pt x="438" y="7"/>
                    </a:cubicBezTo>
                    <a:cubicBezTo>
                      <a:pt x="461" y="14"/>
                      <a:pt x="491" y="98"/>
                      <a:pt x="529" y="98"/>
                    </a:cubicBezTo>
                    <a:cubicBezTo>
                      <a:pt x="567" y="98"/>
                      <a:pt x="635" y="7"/>
                      <a:pt x="665" y="7"/>
                    </a:cubicBezTo>
                    <a:cubicBezTo>
                      <a:pt x="695" y="7"/>
                      <a:pt x="695" y="98"/>
                      <a:pt x="710" y="98"/>
                    </a:cubicBezTo>
                    <a:cubicBezTo>
                      <a:pt x="725" y="98"/>
                      <a:pt x="732" y="7"/>
                      <a:pt x="755" y="7"/>
                    </a:cubicBezTo>
                    <a:cubicBezTo>
                      <a:pt x="778" y="7"/>
                      <a:pt x="823" y="98"/>
                      <a:pt x="846" y="98"/>
                    </a:cubicBezTo>
                    <a:cubicBezTo>
                      <a:pt x="869" y="98"/>
                      <a:pt x="869" y="7"/>
                      <a:pt x="892" y="7"/>
                    </a:cubicBezTo>
                    <a:cubicBezTo>
                      <a:pt x="915" y="7"/>
                      <a:pt x="952" y="98"/>
                      <a:pt x="982" y="98"/>
                    </a:cubicBezTo>
                    <a:cubicBezTo>
                      <a:pt x="1012" y="98"/>
                      <a:pt x="1058" y="7"/>
                      <a:pt x="1073" y="7"/>
                    </a:cubicBezTo>
                    <a:cubicBezTo>
                      <a:pt x="1088" y="7"/>
                      <a:pt x="1066" y="98"/>
                      <a:pt x="1073" y="98"/>
                    </a:cubicBezTo>
                    <a:cubicBezTo>
                      <a:pt x="1080" y="98"/>
                      <a:pt x="1148" y="0"/>
                      <a:pt x="1118" y="7"/>
                    </a:cubicBezTo>
                    <a:cubicBezTo>
                      <a:pt x="1088" y="14"/>
                      <a:pt x="960" y="90"/>
                      <a:pt x="892" y="143"/>
                    </a:cubicBezTo>
                    <a:cubicBezTo>
                      <a:pt x="824" y="196"/>
                      <a:pt x="748" y="265"/>
                      <a:pt x="710" y="325"/>
                    </a:cubicBezTo>
                    <a:cubicBezTo>
                      <a:pt x="672" y="385"/>
                      <a:pt x="688" y="461"/>
                      <a:pt x="665" y="506"/>
                    </a:cubicBezTo>
                    <a:cubicBezTo>
                      <a:pt x="642" y="551"/>
                      <a:pt x="597" y="589"/>
                      <a:pt x="574" y="597"/>
                    </a:cubicBezTo>
                    <a:cubicBezTo>
                      <a:pt x="551" y="605"/>
                      <a:pt x="552" y="605"/>
                      <a:pt x="529" y="55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89" name="Oval 117"/>
              <p:cNvSpPr>
                <a:spLocks noChangeArrowheads="1"/>
              </p:cNvSpPr>
              <p:nvPr/>
            </p:nvSpPr>
            <p:spPr bwMode="auto">
              <a:xfrm rot="1312791">
                <a:off x="1169" y="363"/>
                <a:ext cx="103" cy="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790" name="Oval 118"/>
              <p:cNvSpPr>
                <a:spLocks noChangeArrowheads="1"/>
              </p:cNvSpPr>
              <p:nvPr/>
            </p:nvSpPr>
            <p:spPr bwMode="auto">
              <a:xfrm rot="1312791">
                <a:off x="492" y="19"/>
                <a:ext cx="108" cy="1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791" name="Oval 119"/>
              <p:cNvSpPr>
                <a:spLocks noChangeArrowheads="1"/>
              </p:cNvSpPr>
              <p:nvPr/>
            </p:nvSpPr>
            <p:spPr bwMode="auto">
              <a:xfrm rot="1312791">
                <a:off x="795" y="25"/>
                <a:ext cx="99" cy="9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792" name="Oval 120"/>
              <p:cNvSpPr>
                <a:spLocks noChangeArrowheads="1"/>
              </p:cNvSpPr>
              <p:nvPr/>
            </p:nvSpPr>
            <p:spPr bwMode="auto">
              <a:xfrm rot="1312791">
                <a:off x="629" y="0"/>
                <a:ext cx="138" cy="9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793" name="Oval 121"/>
              <p:cNvSpPr>
                <a:spLocks noChangeArrowheads="1"/>
              </p:cNvSpPr>
              <p:nvPr/>
            </p:nvSpPr>
            <p:spPr bwMode="auto">
              <a:xfrm rot="1312791">
                <a:off x="672" y="106"/>
                <a:ext cx="109" cy="1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794" name="Oval 122"/>
              <p:cNvSpPr>
                <a:spLocks noChangeArrowheads="1"/>
              </p:cNvSpPr>
              <p:nvPr/>
            </p:nvSpPr>
            <p:spPr bwMode="auto">
              <a:xfrm rot="1312791">
                <a:off x="969" y="158"/>
                <a:ext cx="109" cy="1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795" name="Oval 123"/>
              <p:cNvSpPr>
                <a:spLocks noChangeArrowheads="1"/>
              </p:cNvSpPr>
              <p:nvPr/>
            </p:nvSpPr>
            <p:spPr bwMode="auto">
              <a:xfrm rot="1312791">
                <a:off x="946" y="229"/>
                <a:ext cx="108" cy="1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796" name="Oval 124"/>
              <p:cNvSpPr>
                <a:spLocks noChangeArrowheads="1"/>
              </p:cNvSpPr>
              <p:nvPr/>
            </p:nvSpPr>
            <p:spPr bwMode="auto">
              <a:xfrm rot="1312791">
                <a:off x="334" y="50"/>
                <a:ext cx="73" cy="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797" name="Oval 125"/>
              <p:cNvSpPr>
                <a:spLocks noChangeArrowheads="1"/>
              </p:cNvSpPr>
              <p:nvPr/>
            </p:nvSpPr>
            <p:spPr bwMode="auto">
              <a:xfrm rot="1312791">
                <a:off x="421" y="60"/>
                <a:ext cx="103" cy="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798" name="Oval 126"/>
              <p:cNvSpPr>
                <a:spLocks noChangeArrowheads="1"/>
              </p:cNvSpPr>
              <p:nvPr/>
            </p:nvSpPr>
            <p:spPr bwMode="auto">
              <a:xfrm rot="1312791">
                <a:off x="903" y="119"/>
                <a:ext cx="95" cy="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799" name="Oval 127"/>
              <p:cNvSpPr>
                <a:spLocks noChangeArrowheads="1"/>
              </p:cNvSpPr>
              <p:nvPr/>
            </p:nvSpPr>
            <p:spPr bwMode="auto">
              <a:xfrm rot="1312791">
                <a:off x="393" y="60"/>
                <a:ext cx="102" cy="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800" name="Oval 128"/>
              <p:cNvSpPr>
                <a:spLocks noChangeArrowheads="1"/>
              </p:cNvSpPr>
              <p:nvPr/>
            </p:nvSpPr>
            <p:spPr bwMode="auto">
              <a:xfrm rot="1312791">
                <a:off x="1079" y="286"/>
                <a:ext cx="102" cy="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801" name="Freeform 129"/>
              <p:cNvSpPr/>
              <p:nvPr/>
            </p:nvSpPr>
            <p:spPr bwMode="auto">
              <a:xfrm rot="3014286" flipH="1" flipV="1">
                <a:off x="316" y="796"/>
                <a:ext cx="90" cy="378"/>
              </a:xfrm>
              <a:custGeom>
                <a:avLst/>
                <a:gdLst>
                  <a:gd name="T0" fmla="*/ 241 w 446"/>
                  <a:gd name="T1" fmla="*/ 45 h 1338"/>
                  <a:gd name="T2" fmla="*/ 15 w 446"/>
                  <a:gd name="T3" fmla="*/ 589 h 1338"/>
                  <a:gd name="T4" fmla="*/ 151 w 446"/>
                  <a:gd name="T5" fmla="*/ 1315 h 1338"/>
                  <a:gd name="T6" fmla="*/ 423 w 446"/>
                  <a:gd name="T7" fmla="*/ 453 h 1338"/>
                  <a:gd name="T8" fmla="*/ 287 w 446"/>
                  <a:gd name="T9" fmla="*/ 0 h 1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6" h="1338">
                    <a:moveTo>
                      <a:pt x="241" y="45"/>
                    </a:moveTo>
                    <a:cubicBezTo>
                      <a:pt x="135" y="211"/>
                      <a:pt x="30" y="377"/>
                      <a:pt x="15" y="589"/>
                    </a:cubicBezTo>
                    <a:cubicBezTo>
                      <a:pt x="0" y="801"/>
                      <a:pt x="83" y="1338"/>
                      <a:pt x="151" y="1315"/>
                    </a:cubicBezTo>
                    <a:cubicBezTo>
                      <a:pt x="219" y="1292"/>
                      <a:pt x="400" y="672"/>
                      <a:pt x="423" y="453"/>
                    </a:cubicBezTo>
                    <a:cubicBezTo>
                      <a:pt x="446" y="234"/>
                      <a:pt x="366" y="117"/>
                      <a:pt x="287" y="0"/>
                    </a:cubicBezTo>
                  </a:path>
                </a:pathLst>
              </a:custGeom>
              <a:solidFill>
                <a:schemeClr val="bg2"/>
              </a:solidFill>
              <a:ln w="9525" cmpd="sng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802" name="Oval 130"/>
              <p:cNvSpPr>
                <a:spLocks noChangeArrowheads="1"/>
              </p:cNvSpPr>
              <p:nvPr/>
            </p:nvSpPr>
            <p:spPr bwMode="auto">
              <a:xfrm rot="1036104">
                <a:off x="519" y="93"/>
                <a:ext cx="553" cy="30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8803" name="Oval 131"/>
              <p:cNvSpPr>
                <a:spLocks noChangeArrowheads="1"/>
              </p:cNvSpPr>
              <p:nvPr/>
            </p:nvSpPr>
            <p:spPr bwMode="auto">
              <a:xfrm rot="1312791">
                <a:off x="1044" y="280"/>
                <a:ext cx="101" cy="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804" name="Freeform 132"/>
              <p:cNvSpPr/>
              <p:nvPr/>
            </p:nvSpPr>
            <p:spPr bwMode="auto">
              <a:xfrm>
                <a:off x="684" y="533"/>
                <a:ext cx="232" cy="76"/>
              </a:xfrm>
              <a:custGeom>
                <a:avLst/>
                <a:gdLst>
                  <a:gd name="T0" fmla="*/ 0 w 136"/>
                  <a:gd name="T1" fmla="*/ 45 h 45"/>
                  <a:gd name="T2" fmla="*/ 136 w 136"/>
                  <a:gd name="T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36" h="45">
                    <a:moveTo>
                      <a:pt x="0" y="45"/>
                    </a:moveTo>
                    <a:cubicBezTo>
                      <a:pt x="0" y="45"/>
                      <a:pt x="68" y="22"/>
                      <a:pt x="136" y="0"/>
                    </a:cubicBezTo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C3EF75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8805" name="Oval 133"/>
              <p:cNvSpPr>
                <a:spLocks noChangeArrowheads="1"/>
              </p:cNvSpPr>
              <p:nvPr/>
            </p:nvSpPr>
            <p:spPr bwMode="auto">
              <a:xfrm rot="1312791">
                <a:off x="578" y="70"/>
                <a:ext cx="99" cy="9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806" name="Oval 134"/>
              <p:cNvSpPr>
                <a:spLocks noChangeArrowheads="1"/>
              </p:cNvSpPr>
              <p:nvPr/>
            </p:nvSpPr>
            <p:spPr bwMode="auto">
              <a:xfrm rot="1312791">
                <a:off x="1031" y="318"/>
                <a:ext cx="99" cy="9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807" name="Oval 135"/>
              <p:cNvSpPr>
                <a:spLocks noChangeArrowheads="1"/>
              </p:cNvSpPr>
              <p:nvPr/>
            </p:nvSpPr>
            <p:spPr bwMode="auto">
              <a:xfrm rot="1312791">
                <a:off x="1077" y="251"/>
                <a:ext cx="99" cy="9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8808" name="Group 136"/>
            <p:cNvGrpSpPr/>
            <p:nvPr/>
          </p:nvGrpSpPr>
          <p:grpSpPr bwMode="auto">
            <a:xfrm>
              <a:off x="862" y="680"/>
              <a:ext cx="327" cy="227"/>
              <a:chOff x="0" y="0"/>
              <a:chExt cx="1410" cy="1030"/>
            </a:xfrm>
          </p:grpSpPr>
          <p:sp>
            <p:nvSpPr>
              <p:cNvPr id="28809" name="Freeform 137"/>
              <p:cNvSpPr/>
              <p:nvPr/>
            </p:nvSpPr>
            <p:spPr bwMode="auto">
              <a:xfrm rot="1312791">
                <a:off x="387" y="596"/>
                <a:ext cx="183" cy="432"/>
              </a:xfrm>
              <a:custGeom>
                <a:avLst/>
                <a:gdLst>
                  <a:gd name="T0" fmla="*/ 0 w 227"/>
                  <a:gd name="T1" fmla="*/ 363 h 363"/>
                  <a:gd name="T2" fmla="*/ 182 w 227"/>
                  <a:gd name="T3" fmla="*/ 227 h 363"/>
                  <a:gd name="T4" fmla="*/ 227 w 227"/>
                  <a:gd name="T5" fmla="*/ 0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7" h="363">
                    <a:moveTo>
                      <a:pt x="0" y="363"/>
                    </a:moveTo>
                    <a:cubicBezTo>
                      <a:pt x="72" y="325"/>
                      <a:pt x="144" y="287"/>
                      <a:pt x="182" y="227"/>
                    </a:cubicBezTo>
                    <a:cubicBezTo>
                      <a:pt x="220" y="167"/>
                      <a:pt x="220" y="38"/>
                      <a:pt x="227" y="0"/>
                    </a:cubicBezTo>
                  </a:path>
                </a:pathLst>
              </a:custGeom>
              <a:noFill/>
              <a:ln w="28575" cmpd="sng">
                <a:solidFill>
                  <a:srgbClr val="00800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810" name="Freeform 138"/>
              <p:cNvSpPr/>
              <p:nvPr/>
            </p:nvSpPr>
            <p:spPr bwMode="auto">
              <a:xfrm rot="1312791">
                <a:off x="0" y="205"/>
                <a:ext cx="1410" cy="445"/>
              </a:xfrm>
              <a:custGeom>
                <a:avLst/>
                <a:gdLst>
                  <a:gd name="T0" fmla="*/ 529 w 1148"/>
                  <a:gd name="T1" fmla="*/ 552 h 605"/>
                  <a:gd name="T2" fmla="*/ 438 w 1148"/>
                  <a:gd name="T3" fmla="*/ 279 h 605"/>
                  <a:gd name="T4" fmla="*/ 120 w 1148"/>
                  <a:gd name="T5" fmla="*/ 143 h 605"/>
                  <a:gd name="T6" fmla="*/ 30 w 1148"/>
                  <a:gd name="T7" fmla="*/ 143 h 605"/>
                  <a:gd name="T8" fmla="*/ 302 w 1148"/>
                  <a:gd name="T9" fmla="*/ 98 h 605"/>
                  <a:gd name="T10" fmla="*/ 211 w 1148"/>
                  <a:gd name="T11" fmla="*/ 53 h 605"/>
                  <a:gd name="T12" fmla="*/ 393 w 1148"/>
                  <a:gd name="T13" fmla="*/ 53 h 605"/>
                  <a:gd name="T14" fmla="*/ 438 w 1148"/>
                  <a:gd name="T15" fmla="*/ 7 h 605"/>
                  <a:gd name="T16" fmla="*/ 529 w 1148"/>
                  <a:gd name="T17" fmla="*/ 98 h 605"/>
                  <a:gd name="T18" fmla="*/ 665 w 1148"/>
                  <a:gd name="T19" fmla="*/ 7 h 605"/>
                  <a:gd name="T20" fmla="*/ 710 w 1148"/>
                  <a:gd name="T21" fmla="*/ 98 h 605"/>
                  <a:gd name="T22" fmla="*/ 755 w 1148"/>
                  <a:gd name="T23" fmla="*/ 7 h 605"/>
                  <a:gd name="T24" fmla="*/ 846 w 1148"/>
                  <a:gd name="T25" fmla="*/ 98 h 605"/>
                  <a:gd name="T26" fmla="*/ 892 w 1148"/>
                  <a:gd name="T27" fmla="*/ 7 h 605"/>
                  <a:gd name="T28" fmla="*/ 982 w 1148"/>
                  <a:gd name="T29" fmla="*/ 98 h 605"/>
                  <a:gd name="T30" fmla="*/ 1073 w 1148"/>
                  <a:gd name="T31" fmla="*/ 7 h 605"/>
                  <a:gd name="T32" fmla="*/ 1073 w 1148"/>
                  <a:gd name="T33" fmla="*/ 98 h 605"/>
                  <a:gd name="T34" fmla="*/ 1118 w 1148"/>
                  <a:gd name="T35" fmla="*/ 7 h 605"/>
                  <a:gd name="T36" fmla="*/ 892 w 1148"/>
                  <a:gd name="T37" fmla="*/ 143 h 605"/>
                  <a:gd name="T38" fmla="*/ 710 w 1148"/>
                  <a:gd name="T39" fmla="*/ 325 h 605"/>
                  <a:gd name="T40" fmla="*/ 665 w 1148"/>
                  <a:gd name="T41" fmla="*/ 506 h 605"/>
                  <a:gd name="T42" fmla="*/ 574 w 1148"/>
                  <a:gd name="T43" fmla="*/ 597 h 605"/>
                  <a:gd name="T44" fmla="*/ 529 w 1148"/>
                  <a:gd name="T45" fmla="*/ 552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48" h="605">
                    <a:moveTo>
                      <a:pt x="529" y="552"/>
                    </a:moveTo>
                    <a:cubicBezTo>
                      <a:pt x="506" y="499"/>
                      <a:pt x="506" y="347"/>
                      <a:pt x="438" y="279"/>
                    </a:cubicBezTo>
                    <a:cubicBezTo>
                      <a:pt x="370" y="211"/>
                      <a:pt x="188" y="166"/>
                      <a:pt x="120" y="143"/>
                    </a:cubicBezTo>
                    <a:cubicBezTo>
                      <a:pt x="52" y="120"/>
                      <a:pt x="0" y="150"/>
                      <a:pt x="30" y="143"/>
                    </a:cubicBezTo>
                    <a:cubicBezTo>
                      <a:pt x="60" y="136"/>
                      <a:pt x="272" y="113"/>
                      <a:pt x="302" y="98"/>
                    </a:cubicBezTo>
                    <a:cubicBezTo>
                      <a:pt x="332" y="83"/>
                      <a:pt x="196" y="60"/>
                      <a:pt x="211" y="53"/>
                    </a:cubicBezTo>
                    <a:cubicBezTo>
                      <a:pt x="226" y="46"/>
                      <a:pt x="355" y="61"/>
                      <a:pt x="393" y="53"/>
                    </a:cubicBezTo>
                    <a:cubicBezTo>
                      <a:pt x="431" y="45"/>
                      <a:pt x="415" y="0"/>
                      <a:pt x="438" y="7"/>
                    </a:cubicBezTo>
                    <a:cubicBezTo>
                      <a:pt x="461" y="14"/>
                      <a:pt x="491" y="98"/>
                      <a:pt x="529" y="98"/>
                    </a:cubicBezTo>
                    <a:cubicBezTo>
                      <a:pt x="567" y="98"/>
                      <a:pt x="635" y="7"/>
                      <a:pt x="665" y="7"/>
                    </a:cubicBezTo>
                    <a:cubicBezTo>
                      <a:pt x="695" y="7"/>
                      <a:pt x="695" y="98"/>
                      <a:pt x="710" y="98"/>
                    </a:cubicBezTo>
                    <a:cubicBezTo>
                      <a:pt x="725" y="98"/>
                      <a:pt x="732" y="7"/>
                      <a:pt x="755" y="7"/>
                    </a:cubicBezTo>
                    <a:cubicBezTo>
                      <a:pt x="778" y="7"/>
                      <a:pt x="823" y="98"/>
                      <a:pt x="846" y="98"/>
                    </a:cubicBezTo>
                    <a:cubicBezTo>
                      <a:pt x="869" y="98"/>
                      <a:pt x="869" y="7"/>
                      <a:pt x="892" y="7"/>
                    </a:cubicBezTo>
                    <a:cubicBezTo>
                      <a:pt x="915" y="7"/>
                      <a:pt x="952" y="98"/>
                      <a:pt x="982" y="98"/>
                    </a:cubicBezTo>
                    <a:cubicBezTo>
                      <a:pt x="1012" y="98"/>
                      <a:pt x="1058" y="7"/>
                      <a:pt x="1073" y="7"/>
                    </a:cubicBezTo>
                    <a:cubicBezTo>
                      <a:pt x="1088" y="7"/>
                      <a:pt x="1066" y="98"/>
                      <a:pt x="1073" y="98"/>
                    </a:cubicBezTo>
                    <a:cubicBezTo>
                      <a:pt x="1080" y="98"/>
                      <a:pt x="1148" y="0"/>
                      <a:pt x="1118" y="7"/>
                    </a:cubicBezTo>
                    <a:cubicBezTo>
                      <a:pt x="1088" y="14"/>
                      <a:pt x="960" y="90"/>
                      <a:pt x="892" y="143"/>
                    </a:cubicBezTo>
                    <a:cubicBezTo>
                      <a:pt x="824" y="196"/>
                      <a:pt x="748" y="265"/>
                      <a:pt x="710" y="325"/>
                    </a:cubicBezTo>
                    <a:cubicBezTo>
                      <a:pt x="672" y="385"/>
                      <a:pt x="688" y="461"/>
                      <a:pt x="665" y="506"/>
                    </a:cubicBezTo>
                    <a:cubicBezTo>
                      <a:pt x="642" y="551"/>
                      <a:pt x="597" y="589"/>
                      <a:pt x="574" y="597"/>
                    </a:cubicBezTo>
                    <a:cubicBezTo>
                      <a:pt x="551" y="605"/>
                      <a:pt x="552" y="605"/>
                      <a:pt x="529" y="55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811" name="Oval 139"/>
              <p:cNvSpPr>
                <a:spLocks noChangeArrowheads="1"/>
              </p:cNvSpPr>
              <p:nvPr/>
            </p:nvSpPr>
            <p:spPr bwMode="auto">
              <a:xfrm rot="1312791">
                <a:off x="1169" y="363"/>
                <a:ext cx="103" cy="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812" name="Oval 140"/>
              <p:cNvSpPr>
                <a:spLocks noChangeArrowheads="1"/>
              </p:cNvSpPr>
              <p:nvPr/>
            </p:nvSpPr>
            <p:spPr bwMode="auto">
              <a:xfrm rot="1312791">
                <a:off x="492" y="19"/>
                <a:ext cx="108" cy="1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813" name="Oval 141"/>
              <p:cNvSpPr>
                <a:spLocks noChangeArrowheads="1"/>
              </p:cNvSpPr>
              <p:nvPr/>
            </p:nvSpPr>
            <p:spPr bwMode="auto">
              <a:xfrm rot="1312791">
                <a:off x="795" y="25"/>
                <a:ext cx="99" cy="9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814" name="Oval 142"/>
              <p:cNvSpPr>
                <a:spLocks noChangeArrowheads="1"/>
              </p:cNvSpPr>
              <p:nvPr/>
            </p:nvSpPr>
            <p:spPr bwMode="auto">
              <a:xfrm rot="1312791">
                <a:off x="629" y="0"/>
                <a:ext cx="138" cy="9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815" name="Oval 143"/>
              <p:cNvSpPr>
                <a:spLocks noChangeArrowheads="1"/>
              </p:cNvSpPr>
              <p:nvPr/>
            </p:nvSpPr>
            <p:spPr bwMode="auto">
              <a:xfrm rot="1312791">
                <a:off x="672" y="106"/>
                <a:ext cx="109" cy="1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816" name="Oval 144"/>
              <p:cNvSpPr>
                <a:spLocks noChangeArrowheads="1"/>
              </p:cNvSpPr>
              <p:nvPr/>
            </p:nvSpPr>
            <p:spPr bwMode="auto">
              <a:xfrm rot="1312791">
                <a:off x="969" y="158"/>
                <a:ext cx="109" cy="1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817" name="Oval 145"/>
              <p:cNvSpPr>
                <a:spLocks noChangeArrowheads="1"/>
              </p:cNvSpPr>
              <p:nvPr/>
            </p:nvSpPr>
            <p:spPr bwMode="auto">
              <a:xfrm rot="1312791">
                <a:off x="946" y="229"/>
                <a:ext cx="108" cy="1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818" name="Oval 146"/>
              <p:cNvSpPr>
                <a:spLocks noChangeArrowheads="1"/>
              </p:cNvSpPr>
              <p:nvPr/>
            </p:nvSpPr>
            <p:spPr bwMode="auto">
              <a:xfrm rot="1312791">
                <a:off x="334" y="50"/>
                <a:ext cx="73" cy="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819" name="Oval 147"/>
              <p:cNvSpPr>
                <a:spLocks noChangeArrowheads="1"/>
              </p:cNvSpPr>
              <p:nvPr/>
            </p:nvSpPr>
            <p:spPr bwMode="auto">
              <a:xfrm rot="1312791">
                <a:off x="421" y="60"/>
                <a:ext cx="103" cy="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820" name="Oval 148"/>
              <p:cNvSpPr>
                <a:spLocks noChangeArrowheads="1"/>
              </p:cNvSpPr>
              <p:nvPr/>
            </p:nvSpPr>
            <p:spPr bwMode="auto">
              <a:xfrm rot="1312791">
                <a:off x="903" y="119"/>
                <a:ext cx="95" cy="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821" name="Oval 149"/>
              <p:cNvSpPr>
                <a:spLocks noChangeArrowheads="1"/>
              </p:cNvSpPr>
              <p:nvPr/>
            </p:nvSpPr>
            <p:spPr bwMode="auto">
              <a:xfrm rot="1312791">
                <a:off x="393" y="60"/>
                <a:ext cx="102" cy="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822" name="Oval 150"/>
              <p:cNvSpPr>
                <a:spLocks noChangeArrowheads="1"/>
              </p:cNvSpPr>
              <p:nvPr/>
            </p:nvSpPr>
            <p:spPr bwMode="auto">
              <a:xfrm rot="1312791">
                <a:off x="1079" y="286"/>
                <a:ext cx="102" cy="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823" name="Freeform 151"/>
              <p:cNvSpPr/>
              <p:nvPr/>
            </p:nvSpPr>
            <p:spPr bwMode="auto">
              <a:xfrm rot="3014286" flipH="1" flipV="1">
                <a:off x="316" y="796"/>
                <a:ext cx="90" cy="378"/>
              </a:xfrm>
              <a:custGeom>
                <a:avLst/>
                <a:gdLst>
                  <a:gd name="T0" fmla="*/ 241 w 446"/>
                  <a:gd name="T1" fmla="*/ 45 h 1338"/>
                  <a:gd name="T2" fmla="*/ 15 w 446"/>
                  <a:gd name="T3" fmla="*/ 589 h 1338"/>
                  <a:gd name="T4" fmla="*/ 151 w 446"/>
                  <a:gd name="T5" fmla="*/ 1315 h 1338"/>
                  <a:gd name="T6" fmla="*/ 423 w 446"/>
                  <a:gd name="T7" fmla="*/ 453 h 1338"/>
                  <a:gd name="T8" fmla="*/ 287 w 446"/>
                  <a:gd name="T9" fmla="*/ 0 h 1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6" h="1338">
                    <a:moveTo>
                      <a:pt x="241" y="45"/>
                    </a:moveTo>
                    <a:cubicBezTo>
                      <a:pt x="135" y="211"/>
                      <a:pt x="30" y="377"/>
                      <a:pt x="15" y="589"/>
                    </a:cubicBezTo>
                    <a:cubicBezTo>
                      <a:pt x="0" y="801"/>
                      <a:pt x="83" y="1338"/>
                      <a:pt x="151" y="1315"/>
                    </a:cubicBezTo>
                    <a:cubicBezTo>
                      <a:pt x="219" y="1292"/>
                      <a:pt x="400" y="672"/>
                      <a:pt x="423" y="453"/>
                    </a:cubicBezTo>
                    <a:cubicBezTo>
                      <a:pt x="446" y="234"/>
                      <a:pt x="366" y="117"/>
                      <a:pt x="287" y="0"/>
                    </a:cubicBezTo>
                  </a:path>
                </a:pathLst>
              </a:custGeom>
              <a:solidFill>
                <a:schemeClr val="bg2"/>
              </a:solidFill>
              <a:ln w="9525" cmpd="sng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824" name="Oval 152"/>
              <p:cNvSpPr>
                <a:spLocks noChangeArrowheads="1"/>
              </p:cNvSpPr>
              <p:nvPr/>
            </p:nvSpPr>
            <p:spPr bwMode="auto">
              <a:xfrm rot="1036104">
                <a:off x="519" y="93"/>
                <a:ext cx="553" cy="30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8825" name="Oval 153"/>
              <p:cNvSpPr>
                <a:spLocks noChangeArrowheads="1"/>
              </p:cNvSpPr>
              <p:nvPr/>
            </p:nvSpPr>
            <p:spPr bwMode="auto">
              <a:xfrm rot="1312791">
                <a:off x="1044" y="280"/>
                <a:ext cx="101" cy="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826" name="Freeform 154"/>
              <p:cNvSpPr/>
              <p:nvPr/>
            </p:nvSpPr>
            <p:spPr bwMode="auto">
              <a:xfrm>
                <a:off x="684" y="533"/>
                <a:ext cx="232" cy="76"/>
              </a:xfrm>
              <a:custGeom>
                <a:avLst/>
                <a:gdLst>
                  <a:gd name="T0" fmla="*/ 0 w 136"/>
                  <a:gd name="T1" fmla="*/ 45 h 45"/>
                  <a:gd name="T2" fmla="*/ 136 w 136"/>
                  <a:gd name="T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36" h="45">
                    <a:moveTo>
                      <a:pt x="0" y="45"/>
                    </a:moveTo>
                    <a:cubicBezTo>
                      <a:pt x="0" y="45"/>
                      <a:pt x="68" y="22"/>
                      <a:pt x="136" y="0"/>
                    </a:cubicBezTo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C3EF75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8827" name="Oval 155"/>
              <p:cNvSpPr>
                <a:spLocks noChangeArrowheads="1"/>
              </p:cNvSpPr>
              <p:nvPr/>
            </p:nvSpPr>
            <p:spPr bwMode="auto">
              <a:xfrm rot="1312791">
                <a:off x="578" y="70"/>
                <a:ext cx="99" cy="9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828" name="Oval 156"/>
              <p:cNvSpPr>
                <a:spLocks noChangeArrowheads="1"/>
              </p:cNvSpPr>
              <p:nvPr/>
            </p:nvSpPr>
            <p:spPr bwMode="auto">
              <a:xfrm rot="1312791">
                <a:off x="1031" y="318"/>
                <a:ext cx="99" cy="9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829" name="Oval 157"/>
              <p:cNvSpPr>
                <a:spLocks noChangeArrowheads="1"/>
              </p:cNvSpPr>
              <p:nvPr/>
            </p:nvSpPr>
            <p:spPr bwMode="auto">
              <a:xfrm rot="1312791">
                <a:off x="1077" y="251"/>
                <a:ext cx="99" cy="9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.00301 C 0.01233 0.00648 0.02466 0.01041 0.05139 0.00301 C 0.0783 -0.00439 0.12552 -0.03399 0.16094 -0.04138 C 0.19618 -0.04855 0.22657 -0.03884 0.26407 -0.04138 C 0.30139 -0.0437 0.34879 -0.04647 0.38629 -0.05618 C 0.42379 -0.06589 0.45608 -0.08439 0.48924 -0.10034 C 0.52257 -0.1163 0.55417 -0.13433 0.58594 -0.1519 " pathEditMode="relative" rAng="0" ptsTypes="aaaaaaA">
                                      <p:cBhvr>
                                        <p:cTn id="6" dur="5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300" y="-72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60116E-6 C 0.02257 -0.00069 0.04548 -0.00115 0.06979 -0.00717 C 0.09409 -0.01318 0.11632 -0.02266 0.14548 -0.0356 C 0.17465 -0.04855 0.21458 -0.06728 0.24461 -0.08508 C 0.27465 -0.10266 0.30034 -0.12208 0.32621 -0.1415 " pathEditMode="relative" rAng="0" ptsTypes="aaaaA">
                                      <p:cBhvr>
                                        <p:cTn id="8" dur="5000" fill="hold"/>
                                        <p:tgtEl>
                                          <p:spTgt spid="286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00" y="-69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.00162 C 0.02639 0.00231 0.05312 0.00347 0.08402 0.00162 C 0.11493 -0.00023 0.15312 -0.00208 0.18489 -0.00901 C 0.21649 -0.01618 0.23993 -0.0215 0.27448 -0.04115 C 0.30902 -0.06058 0.37152 -0.11144 0.39201 -0.12647 C 0.41267 -0.1415 0.40521 -0.13688 0.39774 -0.13179 " pathEditMode="relative" rAng="0" ptsTypes="aaaaaA">
                                      <p:cBhvr>
                                        <p:cTn id="10" dur="5000" fill="hold"/>
                                        <p:tgtEl>
                                          <p:spTgt spid="287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600" y="-69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5.37572E-6 C 0.01701 -0.00093 0.0342 -0.00163 0.0552 -0.01041 C 0.07621 -0.0192 0.10243 -0.03862 0.12604 -0.05249 C 0.14965 -0.06637 0.17066 -0.06984 0.19687 -0.09434 C 0.22309 -0.11885 0.25329 -0.15908 0.2835 -0.19932 " pathEditMode="relative" rAng="0" ptsTypes="aaaaA">
                                      <p:cBhvr>
                                        <p:cTn id="12" dur="5000" fill="hold"/>
                                        <p:tgtEl>
                                          <p:spTgt spid="287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6.7052E-6 C 0.02292 -0.00184 0.04601 -0.00346 0.07083 -0.0104 C 0.09566 -0.01734 0.10903 -0.0141 0.14965 -0.04184 C 0.19028 -0.06982 0.27552 -0.1415 0.31493 -0.17826 C 0.35434 -0.21502 0.36997 -0.23861 0.38576 -0.26219 " pathEditMode="relative" rAng="0" ptsTypes="aaaaA">
                                      <p:cBhvr>
                                        <p:cTn id="14" dur="5000" fill="hold"/>
                                        <p:tgtEl>
                                          <p:spTgt spid="287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get (17)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rcRect t="7556" r="42" b="7130"/>
          <a:stretch>
            <a:fillRect/>
          </a:stretch>
        </p:blipFill>
        <p:spPr>
          <a:xfrm>
            <a:off x="4608830" y="0"/>
            <a:ext cx="4535170" cy="2925445"/>
          </a:xfrm>
          <a:noFill/>
        </p:spPr>
      </p:pic>
      <p:pic>
        <p:nvPicPr>
          <p:cNvPr id="29699" name="Picture 3" descr="get (18)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0"/>
            <a:ext cx="4611688" cy="3429000"/>
          </a:xfrm>
          <a:noFill/>
        </p:spPr>
      </p:pic>
      <p:pic>
        <p:nvPicPr>
          <p:cNvPr id="29700" name="Picture 4" descr="get (19)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88" y="3429000"/>
            <a:ext cx="4427537" cy="344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5" descr="get (20)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429125" y="3429000"/>
            <a:ext cx="4749800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1042988" y="2060575"/>
            <a:ext cx="7705725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anose="02010609030101010101" pitchFamily="49" charset="-122"/>
              </a:rPr>
              <a:t>只要有风轻轻吹过，</a:t>
            </a:r>
          </a:p>
          <a:p>
            <a:pPr>
              <a:lnSpc>
                <a:spcPct val="150000"/>
              </a:lnSpc>
            </a:pPr>
            <a:r>
              <a:rPr lang="zh-CN" altLang="en-US" sz="48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anose="02010609030101010101" pitchFamily="49" charset="-122"/>
              </a:rPr>
              <a:t>孩子们就乘着风纷纷出发。</a:t>
            </a:r>
          </a:p>
        </p:txBody>
      </p:sp>
      <p:sp>
        <p:nvSpPr>
          <p:cNvPr id="7" name="流程图: 过程 6"/>
          <p:cNvSpPr/>
          <p:nvPr/>
        </p:nvSpPr>
        <p:spPr bwMode="auto">
          <a:xfrm>
            <a:off x="0" y="3286124"/>
            <a:ext cx="1857356" cy="142876"/>
          </a:xfrm>
          <a:prstGeom prst="flowChartProcess">
            <a:avLst/>
          </a:prstGeom>
          <a:solidFill>
            <a:schemeClr val="tx2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流程图: 过程 7"/>
          <p:cNvSpPr/>
          <p:nvPr/>
        </p:nvSpPr>
        <p:spPr bwMode="auto">
          <a:xfrm>
            <a:off x="3428992" y="3286124"/>
            <a:ext cx="3929090" cy="142876"/>
          </a:xfrm>
          <a:prstGeom prst="flowChartProcess">
            <a:avLst/>
          </a:prstGeom>
          <a:solidFill>
            <a:schemeClr val="tx2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流程图: 过程 8"/>
          <p:cNvSpPr/>
          <p:nvPr/>
        </p:nvSpPr>
        <p:spPr bwMode="auto">
          <a:xfrm>
            <a:off x="0" y="6643710"/>
            <a:ext cx="9144000" cy="214290"/>
          </a:xfrm>
          <a:prstGeom prst="flowChartProcess">
            <a:avLst/>
          </a:prstGeom>
          <a:solidFill>
            <a:schemeClr val="tx2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9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97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97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323850" y="441325"/>
            <a:ext cx="8719820" cy="279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蒲公英娃娃飞呀飞呀，飞呀飞呀</a:t>
            </a:r>
            <a:r>
              <a:rPr lang="en-US" sz="4400" dirty="0">
                <a:latin typeface="Times New Roman" panose="02020603050405020304"/>
                <a:ea typeface="楷体_GB2312" panose="02010609030101010101" pitchFamily="49" charset="-122"/>
              </a:rPr>
              <a:t>……</a:t>
            </a:r>
            <a:r>
              <a:rPr lang="en-US" sz="4400" dirty="0" err="1">
                <a:latin typeface="楷体_GB2312" panose="02010609030101010101" pitchFamily="49" charset="-122"/>
                <a:ea typeface="楷体_GB2312" panose="02010609030101010101" pitchFamily="49" charset="-122"/>
              </a:rPr>
              <a:t>有的</a:t>
            </a:r>
            <a:r>
              <a:rPr lang="zh-CN" altLang="en-US" sz="44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飞到了（      ），有的飞到了（      ），还有的娃娃飞到了（      ）。</a:t>
            </a: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2484438" y="4870450"/>
            <a:ext cx="33845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solidFill>
                  <a:srgbClr val="FF0000"/>
                </a:solidFill>
                <a:ea typeface="楷体_GB2312" panose="02010609030101010101" pitchFamily="49" charset="-122"/>
              </a:rPr>
              <a:t>四海为家</a:t>
            </a: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684213" y="3933825"/>
            <a:ext cx="6367462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CC0099"/>
                </a:solidFill>
              </a:rPr>
              <a:t>你能用以上句式说一句话吗？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2" autoUpdateAnimBg="0"/>
      <p:bldP spid="30724" grpId="0" bldLvl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2006218228157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020" y="107315"/>
            <a:ext cx="8856980" cy="6642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34925" y="5157788"/>
            <a:ext cx="8532813" cy="135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32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蒲公英妈妈为孩子们准备了（       ）， 孩子们（        ）离开妈妈。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5794375" y="5230813"/>
            <a:ext cx="1727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anose="02010609030101010101" pitchFamily="49" charset="-122"/>
              </a:rPr>
              <a:t>降落伞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2193925" y="5878513"/>
            <a:ext cx="1727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anose="02010609030101010101" pitchFamily="49" charset="-122"/>
              </a:rPr>
              <a:t>乘着风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1125" y="6357958"/>
            <a:ext cx="1552876" cy="2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utoUpdateAnimBg="0"/>
      <p:bldP spid="31749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32771" name="Picture 3" descr="get (21)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180975" y="154305"/>
            <a:ext cx="8782685" cy="6550025"/>
          </a:xfrm>
          <a:noFill/>
        </p:spPr>
      </p:pic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1258888" y="909638"/>
            <a:ext cx="6481762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dirty="0">
                <a:ea typeface="楷体_GB2312" panose="02010609030101010101" pitchFamily="49" charset="-122"/>
              </a:rPr>
              <a:t>如果，你是蒲公英娃娃，在将要离开妈妈的时候，你想要对妈妈说些什么呢？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bldLvl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2006110207555928559"/>
          <p:cNvPicPr>
            <a:picLocks noChangeAspect="1" noChangeArrowheads="1"/>
          </p:cNvPicPr>
          <p:nvPr/>
        </p:nvPicPr>
        <p:blipFill>
          <a:blip r:embed="rId2" cstate="print"/>
          <a:srcRect t="-45" r="25942"/>
          <a:stretch>
            <a:fillRect/>
          </a:stretch>
        </p:blipFill>
        <p:spPr bwMode="auto">
          <a:xfrm>
            <a:off x="-53975" y="69215"/>
            <a:ext cx="9252585" cy="6727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-477838" y="260350"/>
            <a:ext cx="5035551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5400">
                <a:solidFill>
                  <a:schemeClr val="accent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en-US" sz="5400">
              <a:solidFill>
                <a:srgbClr val="FF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109538" y="188913"/>
            <a:ext cx="5830887" cy="618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000" dirty="0">
                <a:solidFill>
                  <a:srgbClr val="FFFF00"/>
                </a:solidFill>
                <a:ea typeface="楷体_GB2312" panose="02010609030101010101" pitchFamily="49" charset="-122"/>
              </a:rPr>
              <a:t>蒲公英的娃娃</a:t>
            </a:r>
          </a:p>
          <a:p>
            <a:endParaRPr lang="zh-CN" altLang="en-US" sz="6000" dirty="0">
              <a:solidFill>
                <a:srgbClr val="FFFF00"/>
              </a:solidFill>
              <a:ea typeface="楷体_GB2312" panose="02010609030101010101" pitchFamily="49" charset="-122"/>
            </a:endParaRPr>
          </a:p>
          <a:p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anose="02010609030101010101" pitchFamily="49" charset="-122"/>
              </a:rPr>
              <a:t>我是蒲公英的娃娃，</a:t>
            </a:r>
          </a:p>
          <a:p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anose="02010609030101010101" pitchFamily="49" charset="-122"/>
              </a:rPr>
              <a:t>有一朵毛茸茸的小花。</a:t>
            </a:r>
          </a:p>
          <a:p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anose="02010609030101010101" pitchFamily="49" charset="-122"/>
              </a:rPr>
              <a:t>微风轻轻一吹，</a:t>
            </a:r>
          </a:p>
          <a:p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anose="02010609030101010101" pitchFamily="49" charset="-122"/>
              </a:rPr>
              <a:t>我就离开了亲爱的妈妈。</a:t>
            </a:r>
          </a:p>
          <a:p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anose="02010609030101010101" pitchFamily="49" charset="-122"/>
              </a:rPr>
              <a:t>飞呀，飞呀，</a:t>
            </a:r>
          </a:p>
          <a:p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anose="02010609030101010101" pitchFamily="49" charset="-122"/>
              </a:rPr>
              <a:t>飞到哪儿，</a:t>
            </a:r>
          </a:p>
          <a:p>
            <a:r>
              <a:rPr lang="zh-CN" altLang="en-US" sz="40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anose="02010609030101010101" pitchFamily="49" charset="-122"/>
              </a:rPr>
              <a:t>哪儿就是我的家。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395288" y="1108075"/>
            <a:ext cx="8748712" cy="448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zh-CN" altLang="en-US" sz="4800">
                <a:ea typeface="楷体_GB2312" panose="02010609030101010101" pitchFamily="49" charset="-122"/>
              </a:rPr>
              <a:t>蒲公英妈妈准备了</a:t>
            </a:r>
            <a:r>
              <a:rPr lang="en-US" sz="4800">
                <a:ea typeface="楷体_GB2312" panose="02010609030101010101" pitchFamily="49" charset="-122"/>
              </a:rPr>
              <a:t>(           )</a:t>
            </a:r>
            <a:r>
              <a:rPr lang="zh-CN" altLang="en-US" sz="4800">
                <a:ea typeface="楷体_GB2312" panose="02010609030101010101" pitchFamily="49" charset="-122"/>
              </a:rPr>
              <a:t>，</a:t>
            </a:r>
          </a:p>
          <a:p>
            <a:pPr marL="457200" indent="-457200">
              <a:lnSpc>
                <a:spcPct val="150000"/>
              </a:lnSpc>
            </a:pPr>
            <a:r>
              <a:rPr lang="zh-CN" altLang="en-US" sz="4800">
                <a:ea typeface="楷体_GB2312" panose="02010609030101010101" pitchFamily="49" charset="-122"/>
              </a:rPr>
              <a:t>把它送给</a:t>
            </a:r>
            <a:r>
              <a:rPr lang="en-US" sz="4800">
                <a:ea typeface="楷体_GB2312" panose="02010609030101010101" pitchFamily="49" charset="-122"/>
              </a:rPr>
              <a:t>(          )</a:t>
            </a:r>
            <a:r>
              <a:rPr lang="zh-CN" altLang="en-US" sz="4800">
                <a:ea typeface="楷体_GB2312" panose="02010609030101010101" pitchFamily="49" charset="-122"/>
              </a:rPr>
              <a:t>。</a:t>
            </a:r>
          </a:p>
          <a:p>
            <a:pPr marL="457200" indent="-457200">
              <a:lnSpc>
                <a:spcPct val="150000"/>
              </a:lnSpc>
            </a:pPr>
            <a:r>
              <a:rPr lang="zh-CN" altLang="en-US" sz="4800">
                <a:ea typeface="楷体_GB2312" panose="02010609030101010101" pitchFamily="49" charset="-122"/>
              </a:rPr>
              <a:t>只要</a:t>
            </a:r>
            <a:r>
              <a:rPr lang="en-US" sz="4800">
                <a:ea typeface="楷体_GB2312" panose="02010609030101010101" pitchFamily="49" charset="-122"/>
              </a:rPr>
              <a:t>(                    )</a:t>
            </a:r>
            <a:r>
              <a:rPr lang="zh-CN" altLang="en-US" sz="4800">
                <a:ea typeface="楷体_GB2312" panose="02010609030101010101" pitchFamily="49" charset="-122"/>
              </a:rPr>
              <a:t>，</a:t>
            </a:r>
          </a:p>
          <a:p>
            <a:pPr marL="457200" indent="-457200">
              <a:lnSpc>
                <a:spcPct val="150000"/>
              </a:lnSpc>
            </a:pPr>
            <a:r>
              <a:rPr lang="zh-CN" altLang="en-US" sz="4800">
                <a:ea typeface="楷体_GB2312" panose="02010609030101010101" pitchFamily="49" charset="-122"/>
              </a:rPr>
              <a:t>孩子们就</a:t>
            </a:r>
            <a:r>
              <a:rPr lang="en-US" sz="4800">
                <a:ea typeface="楷体_GB2312" panose="02010609030101010101" pitchFamily="49" charset="-122"/>
              </a:rPr>
              <a:t>(                    )</a:t>
            </a:r>
            <a:r>
              <a:rPr lang="zh-CN" altLang="en-US" sz="4800">
                <a:ea typeface="楷体_GB2312" panose="02010609030101010101" pitchFamily="49" charset="-122"/>
              </a:rPr>
              <a:t>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7171" name="Picture 3" descr="get (15)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259715" y="165100"/>
            <a:ext cx="8705215" cy="6527165"/>
          </a:xfrm>
          <a:noFill/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3779838" y="836613"/>
            <a:ext cx="518477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anose="02010609030101010101" pitchFamily="49" charset="-122"/>
              </a:rPr>
              <a:t>蒲公英妈妈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ldLvl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" y="222250"/>
            <a:ext cx="8549640" cy="6412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1066800" y="306388"/>
            <a:ext cx="7086600" cy="2614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600">
                <a:ea typeface="楷体_GB2312" panose="02010609030101010101" pitchFamily="49" charset="-122"/>
              </a:rPr>
              <a:t>苍耳妈妈有个好办法，</a:t>
            </a:r>
          </a:p>
          <a:p>
            <a:pPr>
              <a:spcBef>
                <a:spcPct val="20000"/>
              </a:spcBef>
            </a:pPr>
            <a:r>
              <a:rPr lang="zh-CN" altLang="en-US" sz="3600">
                <a:ea typeface="楷体_GB2312" panose="02010609030101010101" pitchFamily="49" charset="-122"/>
              </a:rPr>
              <a:t>它让孩子穿上带刺的</a:t>
            </a:r>
            <a:r>
              <a:rPr lang="zh-CN" altLang="en-US" sz="3600">
                <a:solidFill>
                  <a:schemeClr val="accent2"/>
                </a:solidFill>
                <a:ea typeface="楷体_GB2312" panose="02010609030101010101" pitchFamily="49" charset="-122"/>
              </a:rPr>
              <a:t>铠甲</a:t>
            </a:r>
            <a:r>
              <a:rPr lang="zh-CN" altLang="en-US" sz="3600">
                <a:ea typeface="楷体_GB2312" panose="02010609030101010101" pitchFamily="49" charset="-122"/>
              </a:rPr>
              <a:t>。</a:t>
            </a:r>
          </a:p>
          <a:p>
            <a:pPr>
              <a:spcBef>
                <a:spcPct val="20000"/>
              </a:spcBef>
            </a:pPr>
            <a:r>
              <a:rPr lang="zh-CN" altLang="en-US" sz="3600">
                <a:ea typeface="楷体_GB2312" panose="02010609030101010101" pitchFamily="49" charset="-122"/>
              </a:rPr>
              <a:t>只要挂住动物的皮毛，</a:t>
            </a:r>
          </a:p>
          <a:p>
            <a:pPr>
              <a:spcBef>
                <a:spcPct val="20000"/>
              </a:spcBef>
            </a:pPr>
            <a:r>
              <a:rPr lang="zh-CN" altLang="en-US" sz="3600">
                <a:ea typeface="楷体_GB2312" panose="02010609030101010101" pitchFamily="49" charset="-122"/>
              </a:rPr>
              <a:t>孩子们就能去田野</a:t>
            </a:r>
            <a:r>
              <a:rPr lang="en-US" sz="3600">
                <a:ea typeface="楷体_GB2312" panose="02010609030101010101" pitchFamily="49" charset="-122"/>
              </a:rPr>
              <a:t>﹑</a:t>
            </a:r>
            <a:r>
              <a:rPr lang="zh-CN" altLang="en-US" sz="3600">
                <a:ea typeface="楷体_GB2312" panose="02010609030101010101" pitchFamily="49" charset="-122"/>
              </a:rPr>
              <a:t>山</a:t>
            </a:r>
            <a:r>
              <a:rPr lang="zh-CN" altLang="en-US" sz="3600">
                <a:solidFill>
                  <a:srgbClr val="FF0000"/>
                </a:solidFill>
                <a:ea typeface="楷体_GB2312" panose="02010609030101010101" pitchFamily="49" charset="-122"/>
              </a:rPr>
              <a:t>洼（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</a:rPr>
              <a:t>w</a:t>
            </a:r>
            <a:r>
              <a:rPr lang="en-US" sz="3600" b="0">
                <a:solidFill>
                  <a:srgbClr val="FF0000"/>
                </a:solidFill>
                <a:latin typeface="宋体" panose="02010600030101010101" pitchFamily="2" charset="-122"/>
              </a:rPr>
              <a:t>ā</a:t>
            </a:r>
            <a:r>
              <a:rPr lang="zh-CN" altLang="en-US" sz="3600">
                <a:solidFill>
                  <a:srgbClr val="FF0000"/>
                </a:solidFill>
                <a:ea typeface="楷体_GB2312" panose="02010609030101010101" pitchFamily="49" charset="-122"/>
              </a:rPr>
              <a:t>）</a:t>
            </a:r>
            <a:r>
              <a:rPr lang="zh-CN" altLang="en-US" sz="3600">
                <a:ea typeface="楷体_GB2312" panose="02010609030101010101" pitchFamily="49" charset="-122"/>
              </a:rPr>
              <a:t>。</a:t>
            </a:r>
          </a:p>
        </p:txBody>
      </p:sp>
      <p:sp>
        <p:nvSpPr>
          <p:cNvPr id="36867" name="Oval 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686800" y="6324600"/>
            <a:ext cx="228600" cy="152400"/>
          </a:xfrm>
          <a:prstGeom prst="ellipse">
            <a:avLst/>
          </a:prstGeom>
          <a:solidFill>
            <a:schemeClr val="hlink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b="0">
              <a:solidFill>
                <a:schemeClr val="hlink"/>
              </a:solidFill>
            </a:endParaRP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8001000" y="1287463"/>
            <a:ext cx="5334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800" b="0">
              <a:ea typeface="楷体_GB2312" panose="02010609030101010101" pitchFamily="49" charset="-122"/>
            </a:endParaRPr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7543800" y="1287463"/>
            <a:ext cx="762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800" b="0">
              <a:ea typeface="楷体_GB2312" panose="02010609030101010101" pitchFamily="49" charset="-122"/>
            </a:endParaRPr>
          </a:p>
        </p:txBody>
      </p:sp>
      <p:pic>
        <p:nvPicPr>
          <p:cNvPr id="36870" name="Picture 6" descr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3124200"/>
            <a:ext cx="6769100" cy="361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get (25)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 cstate="email"/>
          <a:stretch>
            <a:fillRect/>
          </a:stretch>
        </p:blipFill>
        <p:spPr>
          <a:xfrm>
            <a:off x="1162050" y="2162175"/>
            <a:ext cx="2857500" cy="1619250"/>
          </a:xfrm>
          <a:noFill/>
        </p:spPr>
      </p:pic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396875" y="5231130"/>
            <a:ext cx="774954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  <a:t>苍耳妈妈有个好办法，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5580380" y="3141980"/>
            <a:ext cx="3143885" cy="1143000"/>
          </a:xfrm>
        </p:spPr>
        <p:txBody>
          <a:bodyPr/>
          <a:lstStyle/>
          <a:p>
            <a:r>
              <a:rPr lang="zh-CN" sz="6000" b="1">
                <a:solidFill>
                  <a:srgbClr val="FF0000"/>
                </a:solidFill>
                <a:ea typeface="楷体_GB2312" panose="02010609030101010101" pitchFamily="49" charset="-122"/>
              </a:rPr>
              <a:t>铠</a:t>
            </a:r>
            <a:r>
              <a:rPr lang="zh-CN" sz="6000" b="1">
                <a:ea typeface="楷体_GB2312" panose="02010609030101010101" pitchFamily="49" charset="-122"/>
              </a:rPr>
              <a:t>甲</a:t>
            </a:r>
          </a:p>
        </p:txBody>
      </p:sp>
      <p:pic>
        <p:nvPicPr>
          <p:cNvPr id="38916" name="Picture 4" descr="001e90b66e800e6a7acc4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6875" y="1341438"/>
            <a:ext cx="5746750" cy="5183187"/>
          </a:xfrm>
          <a:noFill/>
        </p:spPr>
      </p:pic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6661150" y="2636838"/>
            <a:ext cx="1295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/>
              <a:t>kǎi</a:t>
            </a:r>
            <a:r>
              <a:rPr lang="en-US"/>
              <a:t> </a:t>
            </a:r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539750" y="620713"/>
            <a:ext cx="83534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>
                <a:ea typeface="楷体_GB2312" panose="02010609030101010101" pitchFamily="49" charset="-122"/>
              </a:rPr>
              <a:t>它让孩子穿上带刺的</a:t>
            </a:r>
            <a:r>
              <a:rPr lang="zh-CN" altLang="en-US" sz="4400">
                <a:solidFill>
                  <a:schemeClr val="accent2"/>
                </a:solidFill>
                <a:ea typeface="楷体_GB2312" panose="02010609030101010101" pitchFamily="49" charset="-122"/>
              </a:rPr>
              <a:t>铠甲</a:t>
            </a:r>
            <a:r>
              <a:rPr lang="zh-CN" altLang="en-US" sz="4400">
                <a:ea typeface="楷体_GB2312" panose="02010609030101010101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bldLvl="0" autoUpdateAnimBg="0"/>
      <p:bldP spid="38915" grpId="0" bldLvl="0" autoUpdateAnimBg="0"/>
      <p:bldP spid="38917" grpId="0" bldLvl="0" autoUpdateAnimBg="0"/>
      <p:bldP spid="38917" grpId="1" bldLvl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5c830c5ead367ee9dd68243c48c90b5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" y="1465580"/>
            <a:ext cx="9144000" cy="5284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754380" y="50800"/>
            <a:ext cx="8092440" cy="1445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4000">
                <a:latin typeface="楷体_GB2312" panose="02010609030101010101" pitchFamily="49" charset="-122"/>
                <a:ea typeface="楷体_GB2312" panose="02010609030101010101" pitchFamily="49" charset="-122"/>
              </a:rPr>
              <a:t>只要挂住动物的皮毛，</a:t>
            </a:r>
          </a:p>
          <a:p>
            <a:pPr>
              <a:spcBef>
                <a:spcPct val="20000"/>
              </a:spcBef>
            </a:pPr>
            <a:r>
              <a:rPr lang="zh-CN" altLang="en-US" sz="4000">
                <a:latin typeface="楷体_GB2312" panose="02010609030101010101" pitchFamily="49" charset="-122"/>
                <a:ea typeface="楷体_GB2312" panose="02010609030101010101" pitchFamily="49" charset="-122"/>
              </a:rPr>
              <a:t>孩子们就能去田野</a:t>
            </a:r>
            <a:r>
              <a:rPr lang="en-US" sz="4000">
                <a:latin typeface="楷体_GB2312" panose="02010609030101010101" pitchFamily="49" charset="-122"/>
                <a:ea typeface="楷体_GB2312" panose="02010609030101010101" pitchFamily="49" charset="-122"/>
              </a:rPr>
              <a:t>﹑</a:t>
            </a:r>
            <a:r>
              <a:rPr lang="zh-CN" altLang="en-US" sz="4000">
                <a:latin typeface="楷体_GB2312" panose="02010609030101010101" pitchFamily="49" charset="-122"/>
                <a:ea typeface="楷体_GB2312" panose="02010609030101010101" pitchFamily="49" charset="-122"/>
              </a:rPr>
              <a:t>山</a:t>
            </a:r>
            <a:r>
              <a:rPr lang="zh-CN" altLang="en-US" sz="400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洼（w</a:t>
            </a:r>
            <a:r>
              <a:rPr lang="en-US" sz="4000" b="0">
                <a:solidFill>
                  <a:srgbClr val="FF0000"/>
                </a:solidFill>
                <a:latin typeface="宋体" panose="02010600030101010101" pitchFamily="2" charset="-122"/>
              </a:rPr>
              <a:t>ā</a:t>
            </a:r>
            <a:r>
              <a:rPr lang="zh-CN" altLang="en-US" sz="400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r>
              <a:rPr lang="zh-CN" altLang="en-US" sz="400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ldLvl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兔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27763" y="188913"/>
            <a:ext cx="1189037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3" name="Picture 3" descr="兔苍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188913"/>
            <a:ext cx="185737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4" name="Picture 4" descr="兔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308850" y="0"/>
            <a:ext cx="1411288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5" name="Picture 5" descr="兔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025" y="1773238"/>
            <a:ext cx="1560513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6" name="Picture 6" descr="兔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7050" y="4365625"/>
            <a:ext cx="170815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7" name="Picture 7" descr="兔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6325" y="3213100"/>
            <a:ext cx="170815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8" name="Picture 8" descr="兔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575" y="549275"/>
            <a:ext cx="170815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9" name="Picture 9" descr="兔苍二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250" y="620713"/>
            <a:ext cx="1931988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0" name="Picture 10" descr="兔苍二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765175"/>
            <a:ext cx="2154238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1" name="Picture 11" descr="苍二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4075" y="692150"/>
            <a:ext cx="4321175" cy="403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2" name="Text Box 12"/>
          <p:cNvSpPr txBox="1">
            <a:spLocks noChangeArrowheads="1"/>
          </p:cNvSpPr>
          <p:nvPr/>
        </p:nvSpPr>
        <p:spPr bwMode="auto">
          <a:xfrm>
            <a:off x="179388" y="5229225"/>
            <a:ext cx="8964612" cy="11906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0">
                <a:solidFill>
                  <a:schemeClr val="accent2"/>
                </a:solidFill>
              </a:rPr>
              <a:t>      </a:t>
            </a:r>
            <a:r>
              <a:rPr lang="zh-CN" altLang="en-US" sz="360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苍耳妈妈为孩子准备了（         ）， 孩子（              ）离开妈妈。</a:t>
            </a:r>
          </a:p>
        </p:txBody>
      </p:sp>
      <p:sp>
        <p:nvSpPr>
          <p:cNvPr id="40973" name="Text Box 13"/>
          <p:cNvSpPr txBox="1">
            <a:spLocks noChangeArrowheads="1"/>
          </p:cNvSpPr>
          <p:nvPr/>
        </p:nvSpPr>
        <p:spPr bwMode="auto">
          <a:xfrm rot="10800000" flipV="1">
            <a:off x="2268538" y="5873750"/>
            <a:ext cx="424973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ea typeface="楷体_GB2312" panose="02010609030101010101" pitchFamily="49" charset="-122"/>
              </a:rPr>
              <a:t>挂住动物的皮毛</a:t>
            </a:r>
          </a:p>
        </p:txBody>
      </p:sp>
      <p:sp>
        <p:nvSpPr>
          <p:cNvPr id="40974" name="Text Box 14"/>
          <p:cNvSpPr txBox="1">
            <a:spLocks noChangeArrowheads="1"/>
          </p:cNvSpPr>
          <p:nvPr/>
        </p:nvSpPr>
        <p:spPr bwMode="auto">
          <a:xfrm>
            <a:off x="5868988" y="5229225"/>
            <a:ext cx="273526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ea typeface="楷体_GB2312" panose="02010609030101010101" pitchFamily="49" charset="-122"/>
              </a:rPr>
              <a:t>带刺的铠甲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2" grpId="0" animBg="1" autoUpdateAnimBg="0"/>
      <p:bldP spid="40973" grpId="1" autoUpdateAnimBg="0"/>
      <p:bldP spid="40974" grpId="1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1066800" y="306388"/>
            <a:ext cx="7086600" cy="2614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600">
                <a:ea typeface="楷体_GB2312" panose="02010609030101010101" pitchFamily="49" charset="-122"/>
              </a:rPr>
              <a:t>苍耳妈妈有个好办法，</a:t>
            </a:r>
          </a:p>
          <a:p>
            <a:pPr>
              <a:spcBef>
                <a:spcPct val="20000"/>
              </a:spcBef>
            </a:pPr>
            <a:r>
              <a:rPr lang="zh-CN" altLang="en-US" sz="3600">
                <a:ea typeface="楷体_GB2312" panose="02010609030101010101" pitchFamily="49" charset="-122"/>
              </a:rPr>
              <a:t>它让孩子穿上带刺的</a:t>
            </a:r>
            <a:r>
              <a:rPr lang="zh-CN" altLang="en-US" sz="3600">
                <a:solidFill>
                  <a:schemeClr val="accent2"/>
                </a:solidFill>
                <a:ea typeface="楷体_GB2312" panose="02010609030101010101" pitchFamily="49" charset="-122"/>
              </a:rPr>
              <a:t>铠甲</a:t>
            </a:r>
            <a:r>
              <a:rPr lang="zh-CN" altLang="en-US" sz="3600">
                <a:ea typeface="楷体_GB2312" panose="02010609030101010101" pitchFamily="49" charset="-122"/>
              </a:rPr>
              <a:t>。</a:t>
            </a:r>
          </a:p>
          <a:p>
            <a:pPr>
              <a:spcBef>
                <a:spcPct val="20000"/>
              </a:spcBef>
            </a:pPr>
            <a:r>
              <a:rPr lang="zh-CN" altLang="en-US" sz="3600">
                <a:ea typeface="楷体_GB2312" panose="02010609030101010101" pitchFamily="49" charset="-122"/>
              </a:rPr>
              <a:t>只要挂住动物的皮毛，</a:t>
            </a:r>
          </a:p>
          <a:p>
            <a:pPr>
              <a:spcBef>
                <a:spcPct val="20000"/>
              </a:spcBef>
            </a:pPr>
            <a:r>
              <a:rPr lang="zh-CN" altLang="en-US" sz="3600">
                <a:ea typeface="楷体_GB2312" panose="02010609030101010101" pitchFamily="49" charset="-122"/>
              </a:rPr>
              <a:t>孩子们就能去田野</a:t>
            </a:r>
            <a:r>
              <a:rPr lang="en-US" sz="3600">
                <a:ea typeface="楷体_GB2312" panose="02010609030101010101" pitchFamily="49" charset="-122"/>
              </a:rPr>
              <a:t>﹑</a:t>
            </a:r>
            <a:r>
              <a:rPr lang="zh-CN" altLang="en-US" sz="3600">
                <a:ea typeface="楷体_GB2312" panose="02010609030101010101" pitchFamily="49" charset="-122"/>
              </a:rPr>
              <a:t>山</a:t>
            </a:r>
            <a:r>
              <a:rPr lang="zh-CN" altLang="en-US" sz="3600">
                <a:solidFill>
                  <a:srgbClr val="FF0000"/>
                </a:solidFill>
                <a:ea typeface="楷体_GB2312" panose="02010609030101010101" pitchFamily="49" charset="-122"/>
              </a:rPr>
              <a:t>洼（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</a:rPr>
              <a:t>w</a:t>
            </a:r>
            <a:r>
              <a:rPr lang="en-US" sz="3600" b="0">
                <a:solidFill>
                  <a:srgbClr val="FF0000"/>
                </a:solidFill>
                <a:latin typeface="宋体" panose="02010600030101010101" pitchFamily="2" charset="-122"/>
              </a:rPr>
              <a:t>ā</a:t>
            </a:r>
            <a:r>
              <a:rPr lang="zh-CN" altLang="en-US" sz="3600">
                <a:solidFill>
                  <a:srgbClr val="FF0000"/>
                </a:solidFill>
                <a:ea typeface="楷体_GB2312" panose="02010609030101010101" pitchFamily="49" charset="-122"/>
              </a:rPr>
              <a:t>）</a:t>
            </a:r>
            <a:r>
              <a:rPr lang="zh-CN" altLang="en-US" sz="3600">
                <a:ea typeface="楷体_GB2312" panose="02010609030101010101" pitchFamily="49" charset="-122"/>
              </a:rPr>
              <a:t>。</a:t>
            </a:r>
          </a:p>
        </p:txBody>
      </p:sp>
      <p:sp>
        <p:nvSpPr>
          <p:cNvPr id="41987" name="Oval 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686800" y="6324600"/>
            <a:ext cx="228600" cy="152400"/>
          </a:xfrm>
          <a:prstGeom prst="ellipse">
            <a:avLst/>
          </a:prstGeom>
          <a:solidFill>
            <a:schemeClr val="hlink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 b="0">
              <a:solidFill>
                <a:schemeClr val="hlink"/>
              </a:solidFill>
            </a:endParaRPr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8001000" y="1287463"/>
            <a:ext cx="5334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800" b="0">
              <a:ea typeface="楷体_GB2312" panose="02010609030101010101" pitchFamily="49" charset="-122"/>
            </a:endParaRPr>
          </a:p>
        </p:txBody>
      </p:sp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7543800" y="1287463"/>
            <a:ext cx="762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800" b="0">
              <a:ea typeface="楷体_GB2312" panose="02010609030101010101" pitchFamily="49" charset="-122"/>
            </a:endParaRPr>
          </a:p>
        </p:txBody>
      </p:sp>
      <p:pic>
        <p:nvPicPr>
          <p:cNvPr id="41990" name="Picture 6" descr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3124200"/>
            <a:ext cx="6769100" cy="361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0" name="Group 2"/>
          <p:cNvGrpSpPr>
            <a:grpSpLocks noChangeAspect="1"/>
          </p:cNvGrpSpPr>
          <p:nvPr/>
        </p:nvGrpSpPr>
        <p:grpSpPr bwMode="auto">
          <a:xfrm>
            <a:off x="0" y="188913"/>
            <a:ext cx="9144000" cy="6537325"/>
            <a:chOff x="0" y="0"/>
            <a:chExt cx="5760" cy="4118"/>
          </a:xfrm>
        </p:grpSpPr>
        <p:pic>
          <p:nvPicPr>
            <p:cNvPr id="43011" name="Picture 3" descr="2005123235429732[1]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311" cy="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12" name="Picture 4" descr="2005123235429732[1]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36" y="3554"/>
              <a:ext cx="3424" cy="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971600" y="2492896"/>
            <a:ext cx="698477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4800"/>
              <a:t>我们再一起来看看豌豆妈妈是如何传播种子的。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 bldLvl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5" name="Picture 3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3203575"/>
            <a:ext cx="6624637" cy="365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898525" y="328613"/>
            <a:ext cx="7418388" cy="3109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ea typeface="楷体_GB2312" panose="02010609030101010101" pitchFamily="49" charset="-122"/>
              </a:rPr>
              <a:t>豌豆妈妈更有办法，</a:t>
            </a:r>
          </a:p>
          <a:p>
            <a:pPr>
              <a:spcBef>
                <a:spcPct val="50000"/>
              </a:spcBef>
            </a:pPr>
            <a:r>
              <a:rPr lang="zh-CN" altLang="en-US" sz="3600">
                <a:ea typeface="楷体_GB2312" panose="02010609030101010101" pitchFamily="49" charset="-122"/>
              </a:rPr>
              <a:t>它让</a:t>
            </a:r>
            <a:r>
              <a:rPr lang="zh-CN" altLang="en-US" sz="3600">
                <a:solidFill>
                  <a:schemeClr val="accent2"/>
                </a:solidFill>
                <a:ea typeface="楷体_GB2312" panose="02010609030101010101" pitchFamily="49" charset="-122"/>
              </a:rPr>
              <a:t>豆荚</a:t>
            </a:r>
            <a:r>
              <a:rPr lang="zh-CN" altLang="en-US" sz="3600">
                <a:ea typeface="楷体_GB2312" panose="02010609030101010101" pitchFamily="49" charset="-122"/>
              </a:rPr>
              <a:t>晒在太阳底下。</a:t>
            </a:r>
          </a:p>
          <a:p>
            <a:pPr>
              <a:spcBef>
                <a:spcPct val="50000"/>
              </a:spcBef>
            </a:pPr>
            <a:r>
              <a:rPr lang="zh-CN" altLang="en-US" sz="3600">
                <a:ea typeface="楷体_GB2312" panose="02010609030101010101" pitchFamily="49" charset="-122"/>
              </a:rPr>
              <a:t>啪的一声，豆荚炸开，</a:t>
            </a:r>
          </a:p>
          <a:p>
            <a:pPr>
              <a:spcBef>
                <a:spcPct val="50000"/>
              </a:spcBef>
            </a:pPr>
            <a:r>
              <a:rPr lang="zh-CN" altLang="en-US" sz="3600">
                <a:ea typeface="楷体_GB2312" panose="02010609030101010101" pitchFamily="49" charset="-122"/>
              </a:rPr>
              <a:t>孩子们就</a:t>
            </a:r>
            <a:r>
              <a:rPr lang="zh-CN" altLang="en-US" sz="3600">
                <a:solidFill>
                  <a:schemeClr val="accent2"/>
                </a:solidFill>
                <a:ea typeface="楷体_GB2312" panose="02010609030101010101" pitchFamily="49" charset="-122"/>
              </a:rPr>
              <a:t>蹦着跳着</a:t>
            </a:r>
            <a:r>
              <a:rPr lang="zh-CN" altLang="en-US" sz="3600">
                <a:ea typeface="楷体_GB2312" panose="02010609030101010101" pitchFamily="49" charset="-122"/>
              </a:rPr>
              <a:t>离开妈妈。</a:t>
            </a: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828675" y="30163"/>
            <a:ext cx="10795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solidFill>
                  <a:srgbClr val="FF0000"/>
                </a:solidFill>
                <a:latin typeface="Arial Narrow" panose="020B0606020202030204" pitchFamily="34" charset="0"/>
              </a:rPr>
              <a:t>w</a:t>
            </a:r>
            <a:r>
              <a:rPr lang="en-US" sz="2800">
                <a:solidFill>
                  <a:srgbClr val="FF0000"/>
                </a:solidFill>
              </a:rPr>
              <a:t>ā</a:t>
            </a:r>
            <a:r>
              <a:rPr lang="en-US" sz="2800">
                <a:solidFill>
                  <a:srgbClr val="FF0000"/>
                </a:solidFill>
                <a:latin typeface="Arial Narrow" panose="020B0606020202030204" pitchFamily="34" charset="0"/>
              </a:rPr>
              <a:t>n</a:t>
            </a:r>
            <a:r>
              <a:rPr lang="en-US" b="0">
                <a:latin typeface="Arial Narrow" panose="020B0606020202030204" pitchFamily="34" charset="0"/>
              </a:rPr>
              <a:t> </a:t>
            </a:r>
          </a:p>
        </p:txBody>
      </p:sp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901700" y="1628775"/>
            <a:ext cx="12223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FF0000"/>
                </a:solidFill>
                <a:latin typeface="Arial Narrow" panose="020B0606020202030204" pitchFamily="34" charset="0"/>
              </a:rPr>
              <a:t>pā</a:t>
            </a:r>
            <a:r>
              <a:rPr lang="en-US" sz="2800"/>
              <a:t> </a:t>
            </a:r>
          </a:p>
        </p:txBody>
      </p:sp>
      <p:sp>
        <p:nvSpPr>
          <p:cNvPr id="44038" name="Text Box 6"/>
          <p:cNvSpPr txBox="1">
            <a:spLocks noChangeArrowheads="1"/>
          </p:cNvSpPr>
          <p:nvPr/>
        </p:nvSpPr>
        <p:spPr bwMode="auto">
          <a:xfrm>
            <a:off x="2592388" y="2478088"/>
            <a:ext cx="11874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solidFill>
                  <a:srgbClr val="FF0000"/>
                </a:solidFill>
                <a:latin typeface="Arial Narrow" panose="020B0606020202030204" pitchFamily="34" charset="0"/>
              </a:rPr>
              <a:t>b</a:t>
            </a:r>
            <a:r>
              <a:rPr lang="en-US" sz="2800">
                <a:solidFill>
                  <a:srgbClr val="FF0000"/>
                </a:solidFill>
              </a:rPr>
              <a:t>è</a:t>
            </a:r>
            <a:r>
              <a:rPr lang="en-US" sz="2800">
                <a:solidFill>
                  <a:srgbClr val="FF0000"/>
                </a:solidFill>
                <a:latin typeface="Arial Narrow" panose="020B0606020202030204" pitchFamily="34" charset="0"/>
              </a:rPr>
              <a:t>ng</a:t>
            </a:r>
            <a:r>
              <a:rPr lang="en-US" sz="2800"/>
              <a:t> </a:t>
            </a:r>
          </a:p>
        </p:txBody>
      </p:sp>
      <p:sp>
        <p:nvSpPr>
          <p:cNvPr id="44039" name="Rectangle 7"/>
          <p:cNvSpPr>
            <a:spLocks noChangeArrowheads="1"/>
          </p:cNvSpPr>
          <p:nvPr/>
        </p:nvSpPr>
        <p:spPr bwMode="auto">
          <a:xfrm>
            <a:off x="2268538" y="765175"/>
            <a:ext cx="100806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>
                <a:solidFill>
                  <a:srgbClr val="FF3300"/>
                </a:solidFill>
              </a:rPr>
              <a:t>ji</a:t>
            </a:r>
            <a:r>
              <a:rPr lang="zh-CN" altLang="en-US" sz="3200">
                <a:solidFill>
                  <a:srgbClr val="FF3300"/>
                </a:solidFill>
                <a:latin typeface="宋体" panose="02010600030101010101" pitchFamily="2" charset="-122"/>
              </a:rPr>
              <a:t>á</a:t>
            </a:r>
            <a:endParaRPr lang="zh-CN" altLang="en-US" sz="3200">
              <a:solidFill>
                <a:srgbClr val="FF3300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8" name="Group 2"/>
          <p:cNvGrpSpPr>
            <a:grpSpLocks noChangeAspect="1"/>
          </p:cNvGrpSpPr>
          <p:nvPr/>
        </p:nvGrpSpPr>
        <p:grpSpPr bwMode="auto">
          <a:xfrm>
            <a:off x="0" y="188913"/>
            <a:ext cx="9144000" cy="6537325"/>
            <a:chOff x="0" y="0"/>
            <a:chExt cx="5760" cy="4118"/>
          </a:xfrm>
        </p:grpSpPr>
        <p:pic>
          <p:nvPicPr>
            <p:cNvPr id="45059" name="Picture 3" descr="2005123235429732[1]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311" cy="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060" name="Picture 4" descr="2005123235429732[1]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36" y="3554"/>
              <a:ext cx="3424" cy="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5061" name="Picture 5" descr="get (29)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34925" y="981075"/>
            <a:ext cx="5191125" cy="4114800"/>
          </a:xfrm>
        </p:spPr>
      </p:pic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4716463" y="3357563"/>
            <a:ext cx="396081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/>
              <a:t>豌豆妈妈更有办法，</a:t>
            </a:r>
          </a:p>
        </p:txBody>
      </p: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4284663" y="4365625"/>
            <a:ext cx="4672012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/>
              <a:t>它让</a:t>
            </a:r>
            <a:r>
              <a:rPr lang="zh-CN" altLang="en-US" sz="3200" dirty="0">
                <a:solidFill>
                  <a:schemeClr val="accent2"/>
                </a:solidFill>
              </a:rPr>
              <a:t>豆荚</a:t>
            </a:r>
            <a:r>
              <a:rPr lang="zh-CN" altLang="en-US" sz="3200" dirty="0"/>
              <a:t>晒在太阳底下。</a:t>
            </a:r>
          </a:p>
          <a:p>
            <a:pPr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45064" name="Text Box 8"/>
          <p:cNvSpPr txBox="1">
            <a:spLocks noChangeArrowheads="1"/>
          </p:cNvSpPr>
          <p:nvPr/>
        </p:nvSpPr>
        <p:spPr bwMode="auto">
          <a:xfrm>
            <a:off x="4645025" y="2997200"/>
            <a:ext cx="10795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solidFill>
                  <a:srgbClr val="FF0000"/>
                </a:solidFill>
                <a:latin typeface="Arial Narrow" panose="020B0606020202030204" pitchFamily="34" charset="0"/>
              </a:rPr>
              <a:t>w</a:t>
            </a:r>
            <a:r>
              <a:rPr lang="en-US" sz="2800">
                <a:solidFill>
                  <a:srgbClr val="FF0000"/>
                </a:solidFill>
              </a:rPr>
              <a:t>ā</a:t>
            </a:r>
            <a:r>
              <a:rPr lang="en-US" sz="2800">
                <a:solidFill>
                  <a:srgbClr val="FF0000"/>
                </a:solidFill>
                <a:latin typeface="Arial Narrow" panose="020B0606020202030204" pitchFamily="34" charset="0"/>
              </a:rPr>
              <a:t>n</a:t>
            </a:r>
            <a:r>
              <a:rPr lang="en-US" b="0">
                <a:latin typeface="Arial Narrow" panose="020B0606020202030204" pitchFamily="34" charset="0"/>
              </a:rPr>
              <a:t> </a:t>
            </a:r>
          </a:p>
        </p:txBody>
      </p:sp>
      <p:sp>
        <p:nvSpPr>
          <p:cNvPr id="45065" name="Rectangle 9"/>
          <p:cNvSpPr>
            <a:spLocks noChangeArrowheads="1"/>
          </p:cNvSpPr>
          <p:nvPr/>
        </p:nvSpPr>
        <p:spPr bwMode="auto">
          <a:xfrm>
            <a:off x="5508625" y="3933825"/>
            <a:ext cx="635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3200"/>
              <a:t>ji</a:t>
            </a:r>
            <a:r>
              <a:rPr lang="zh-CN" altLang="en-US" sz="3200">
                <a:latin typeface="宋体" panose="02010600030101010101" pitchFamily="2" charset="-122"/>
              </a:rPr>
              <a:t>á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8195" name="Picture 3" descr="get (34)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3665" y="72390"/>
            <a:ext cx="8916035" cy="6713220"/>
          </a:xfrm>
          <a:noFill/>
        </p:spPr>
      </p:pic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5294630" y="1270000"/>
            <a:ext cx="356171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60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anose="02010609030101010101" pitchFamily="49" charset="-122"/>
              </a:rPr>
              <a:t>苍耳妈妈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250825" y="838200"/>
            <a:ext cx="63373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rgbClr val="FF00FF"/>
                </a:solidFill>
              </a:rPr>
              <a:t>啪</a:t>
            </a:r>
            <a:r>
              <a:rPr lang="zh-CN" altLang="en-US" sz="4000"/>
              <a:t>的一声，</a:t>
            </a:r>
            <a:r>
              <a:rPr lang="zh-CN" altLang="en-US" sz="4000">
                <a:solidFill>
                  <a:srgbClr val="3FB216"/>
                </a:solidFill>
              </a:rPr>
              <a:t>豆荚</a:t>
            </a:r>
            <a:r>
              <a:rPr lang="zh-CN" altLang="en-US" sz="4000"/>
              <a:t>炸开，</a:t>
            </a:r>
          </a:p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36513" y="2205038"/>
            <a:ext cx="77041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/>
              <a:t>孩子们就</a:t>
            </a:r>
            <a:r>
              <a:rPr lang="zh-CN" altLang="en-US" sz="4000">
                <a:solidFill>
                  <a:schemeClr val="accent2"/>
                </a:solidFill>
              </a:rPr>
              <a:t>蹦着跳着</a:t>
            </a:r>
            <a:r>
              <a:rPr lang="zh-CN" altLang="en-US" sz="4000"/>
              <a:t>离开妈妈。</a:t>
            </a:r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395288" y="404813"/>
            <a:ext cx="16732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err="1">
                <a:solidFill>
                  <a:srgbClr val="FF0000"/>
                </a:solidFill>
                <a:latin typeface="Arial" panose="020B0604020202020204" pitchFamily="34" charset="0"/>
              </a:rPr>
              <a:t>pā</a:t>
            </a:r>
            <a:r>
              <a:rPr lang="en-US" sz="2800" dirty="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1979613" y="1844675"/>
            <a:ext cx="34559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solidFill>
                  <a:srgbClr val="FF0000"/>
                </a:solidFill>
                <a:latin typeface="Arial" panose="020B0604020202020204" pitchFamily="34" charset="0"/>
              </a:rPr>
              <a:t>bèng</a:t>
            </a:r>
            <a:r>
              <a:rPr lang="en-US" sz="2800"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46086" name="Picture 6" descr="豆荚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140200" y="2997200"/>
            <a:ext cx="4857750" cy="364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785225" cy="522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1187450" y="5589588"/>
            <a:ext cx="25209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/>
              <a:t>蹦着跳着</a:t>
            </a:r>
          </a:p>
        </p:txBody>
      </p:sp>
      <p:sp>
        <p:nvSpPr>
          <p:cNvPr id="47108" name="AutoShape 4"/>
          <p:cNvSpPr>
            <a:spLocks noChangeArrowheads="1"/>
          </p:cNvSpPr>
          <p:nvPr/>
        </p:nvSpPr>
        <p:spPr bwMode="auto">
          <a:xfrm>
            <a:off x="4140200" y="5805488"/>
            <a:ext cx="1871663" cy="431800"/>
          </a:xfrm>
          <a:prstGeom prst="rightArrow">
            <a:avLst>
              <a:gd name="adj1" fmla="val 50000"/>
              <a:gd name="adj2" fmla="val 108364"/>
            </a:avLst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47109" name="箭头 412"/>
          <p:cNvSpPr>
            <a:spLocks noChangeShapeType="1"/>
          </p:cNvSpPr>
          <p:nvPr/>
        </p:nvSpPr>
        <p:spPr bwMode="auto">
          <a:xfrm>
            <a:off x="3779838" y="5949950"/>
            <a:ext cx="1368425" cy="0"/>
          </a:xfrm>
          <a:prstGeom prst="line">
            <a:avLst/>
          </a:prstGeom>
          <a:noFill/>
          <a:ln w="9525" cmpd="sng">
            <a:solidFill>
              <a:srgbClr val="000000"/>
            </a:solidFill>
            <a:rou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3924300" y="5445125"/>
            <a:ext cx="1838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/>
              <a:t>近义词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772150" y="5629275"/>
            <a:ext cx="22574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/>
              <a:t>蹦蹦跳跳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5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ldLvl="0" autoUpdateAnimBg="0"/>
      <p:bldP spid="47109" grpId="0" animBg="1"/>
      <p:bldP spid="47110" grpId="0" bldLvl="0" autoUpdateAnimBg="0"/>
      <p:bldP spid="47110" grpId="2" bldLvl="0" autoUpdateAnimBg="0"/>
      <p:bldP spid="47110" grpId="3" bldLvl="0" autoUpdateAnimBg="0"/>
      <p:bldP spid="47111" grpId="0" bldLvl="0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1" name="Picture 3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3203575"/>
            <a:ext cx="6624637" cy="365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898525" y="328613"/>
            <a:ext cx="7418388" cy="3109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ea typeface="楷体_GB2312" panose="02010609030101010101" pitchFamily="49" charset="-122"/>
              </a:rPr>
              <a:t>豌豆妈妈更有办法，</a:t>
            </a:r>
          </a:p>
          <a:p>
            <a:pPr>
              <a:spcBef>
                <a:spcPct val="50000"/>
              </a:spcBef>
            </a:pPr>
            <a:r>
              <a:rPr lang="zh-CN" altLang="en-US" sz="3600">
                <a:ea typeface="楷体_GB2312" panose="02010609030101010101" pitchFamily="49" charset="-122"/>
              </a:rPr>
              <a:t>它让</a:t>
            </a:r>
            <a:r>
              <a:rPr lang="zh-CN" altLang="en-US" sz="3600">
                <a:solidFill>
                  <a:schemeClr val="accent2"/>
                </a:solidFill>
                <a:ea typeface="楷体_GB2312" panose="02010609030101010101" pitchFamily="49" charset="-122"/>
              </a:rPr>
              <a:t>豆荚</a:t>
            </a:r>
            <a:r>
              <a:rPr lang="zh-CN" altLang="en-US" sz="3600">
                <a:ea typeface="楷体_GB2312" panose="02010609030101010101" pitchFamily="49" charset="-122"/>
              </a:rPr>
              <a:t>晒在太阳底下。</a:t>
            </a:r>
          </a:p>
          <a:p>
            <a:pPr>
              <a:spcBef>
                <a:spcPct val="50000"/>
              </a:spcBef>
            </a:pPr>
            <a:r>
              <a:rPr lang="zh-CN" altLang="en-US" sz="3600">
                <a:ea typeface="楷体_GB2312" panose="02010609030101010101" pitchFamily="49" charset="-122"/>
              </a:rPr>
              <a:t>啪的一声，豆荚炸开，</a:t>
            </a:r>
          </a:p>
          <a:p>
            <a:pPr>
              <a:spcBef>
                <a:spcPct val="50000"/>
              </a:spcBef>
            </a:pPr>
            <a:r>
              <a:rPr lang="zh-CN" altLang="en-US" sz="3600">
                <a:ea typeface="楷体_GB2312" panose="02010609030101010101" pitchFamily="49" charset="-122"/>
              </a:rPr>
              <a:t>孩子们就</a:t>
            </a:r>
            <a:r>
              <a:rPr lang="zh-CN" altLang="en-US" sz="3600">
                <a:solidFill>
                  <a:schemeClr val="accent2"/>
                </a:solidFill>
                <a:ea typeface="楷体_GB2312" panose="02010609030101010101" pitchFamily="49" charset="-122"/>
              </a:rPr>
              <a:t>蹦着跳着</a:t>
            </a:r>
            <a:r>
              <a:rPr lang="zh-CN" altLang="en-US" sz="3600">
                <a:ea typeface="楷体_GB2312" panose="02010609030101010101" pitchFamily="49" charset="-122"/>
              </a:rPr>
              <a:t>离开妈妈。</a:t>
            </a:r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828675" y="30163"/>
            <a:ext cx="10795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solidFill>
                  <a:srgbClr val="FF0000"/>
                </a:solidFill>
                <a:latin typeface="Arial Narrow" panose="020B0606020202030204" pitchFamily="34" charset="0"/>
              </a:rPr>
              <a:t>w</a:t>
            </a:r>
            <a:r>
              <a:rPr lang="en-US" sz="2800">
                <a:solidFill>
                  <a:srgbClr val="FF0000"/>
                </a:solidFill>
              </a:rPr>
              <a:t>ā</a:t>
            </a:r>
            <a:r>
              <a:rPr lang="en-US" sz="2800">
                <a:solidFill>
                  <a:srgbClr val="FF0000"/>
                </a:solidFill>
                <a:latin typeface="Arial Narrow" panose="020B0606020202030204" pitchFamily="34" charset="0"/>
              </a:rPr>
              <a:t>n</a:t>
            </a:r>
            <a:r>
              <a:rPr lang="en-US" b="0">
                <a:latin typeface="Arial Narrow" panose="020B0606020202030204" pitchFamily="34" charset="0"/>
              </a:rPr>
              <a:t> </a:t>
            </a:r>
          </a:p>
        </p:txBody>
      </p: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901700" y="1628775"/>
            <a:ext cx="5746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0">
                <a:solidFill>
                  <a:srgbClr val="FF0000"/>
                </a:solidFill>
                <a:latin typeface="Arial Narrow" panose="020B0606020202030204" pitchFamily="34" charset="0"/>
              </a:rPr>
              <a:t>p</a:t>
            </a:r>
            <a:r>
              <a:rPr lang="en-US" sz="3200">
                <a:solidFill>
                  <a:srgbClr val="FF0000"/>
                </a:solidFill>
                <a:latin typeface="Arial Narrow" panose="020B0606020202030204" pitchFamily="34" charset="0"/>
              </a:rPr>
              <a:t>ā</a:t>
            </a:r>
            <a:r>
              <a:rPr lang="en-US" sz="2800" b="0"/>
              <a:t> </a:t>
            </a:r>
          </a:p>
        </p:txBody>
      </p:sp>
      <p:sp>
        <p:nvSpPr>
          <p:cNvPr id="48134" name="Text Box 6"/>
          <p:cNvSpPr txBox="1">
            <a:spLocks noChangeArrowheads="1"/>
          </p:cNvSpPr>
          <p:nvPr/>
        </p:nvSpPr>
        <p:spPr bwMode="auto">
          <a:xfrm>
            <a:off x="2808288" y="2420938"/>
            <a:ext cx="11874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0">
                <a:solidFill>
                  <a:srgbClr val="FF0000"/>
                </a:solidFill>
                <a:latin typeface="Arial Narrow" panose="020B0606020202030204" pitchFamily="34" charset="0"/>
              </a:rPr>
              <a:t>b</a:t>
            </a:r>
            <a:r>
              <a:rPr lang="en-US" sz="2800" b="0">
                <a:solidFill>
                  <a:srgbClr val="FF0000"/>
                </a:solidFill>
              </a:rPr>
              <a:t>è</a:t>
            </a:r>
            <a:r>
              <a:rPr lang="en-US" sz="2800" b="0">
                <a:solidFill>
                  <a:srgbClr val="FF0000"/>
                </a:solidFill>
                <a:latin typeface="Arial Narrow" panose="020B0606020202030204" pitchFamily="34" charset="0"/>
              </a:rPr>
              <a:t>ng</a:t>
            </a:r>
            <a:r>
              <a:rPr lang="en-US" sz="2800" b="0"/>
              <a:t> 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2"/>
          <p:cNvSpPr txBox="1">
            <a:spLocks noChangeArrowheads="1"/>
          </p:cNvSpPr>
          <p:nvPr/>
        </p:nvSpPr>
        <p:spPr bwMode="auto">
          <a:xfrm>
            <a:off x="323850" y="5084763"/>
            <a:ext cx="8820150" cy="1066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豌豆妈妈让孩子（               ），</a:t>
            </a:r>
          </a:p>
          <a:p>
            <a:r>
              <a:rPr lang="zh-CN" altLang="en-US" sz="320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豆荚炸开，孩子（          ）离开妈妈。</a:t>
            </a:r>
          </a:p>
        </p:txBody>
      </p:sp>
      <p:pic>
        <p:nvPicPr>
          <p:cNvPr id="49155" name="Picture 3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69545"/>
            <a:ext cx="8785225" cy="474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5076825" y="5084763"/>
            <a:ext cx="26320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66"/>
                </a:solidFill>
                <a:ea typeface="楷体_GB2312" panose="02010609030101010101" pitchFamily="49" charset="-122"/>
              </a:rPr>
              <a:t>晒在太阳底下</a:t>
            </a:r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3779838" y="5589588"/>
            <a:ext cx="19177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66"/>
                </a:solidFill>
                <a:ea typeface="楷体_GB2312" panose="02010609030101010101" pitchFamily="49" charset="-122"/>
              </a:rPr>
              <a:t>蹦着跳着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 autoUpdateAnimBg="0"/>
      <p:bldP spid="49157" grpId="0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26035" y="836930"/>
            <a:ext cx="8973820" cy="1531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0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3600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蒲公英妈妈为孩子们准备了（      ）， 孩子们（         ）离开妈妈。</a:t>
            </a:r>
          </a:p>
        </p:txBody>
      </p:sp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76835" y="2492375"/>
            <a:ext cx="8491220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0" dirty="0">
                <a:solidFill>
                  <a:schemeClr val="accent2"/>
                </a:solidFill>
              </a:rPr>
              <a:t>        </a:t>
            </a:r>
            <a:r>
              <a:rPr lang="zh-CN" altLang="en-US" sz="3600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苍耳妈妈为孩子准备（         ）。孩子（              ）离开妈妈。</a:t>
            </a:r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 rot="10800000" flipV="1">
            <a:off x="1692275" y="3065463"/>
            <a:ext cx="424973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ea typeface="楷体_GB2312" panose="02010609030101010101" pitchFamily="49" charset="-122"/>
              </a:rPr>
              <a:t>挂住动物的皮毛</a:t>
            </a: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5508625" y="2420938"/>
            <a:ext cx="27352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ea typeface="楷体_GB2312" panose="02010609030101010101" pitchFamily="49" charset="-122"/>
              </a:rPr>
              <a:t>带刺的铠甲</a:t>
            </a:r>
          </a:p>
        </p:txBody>
      </p:sp>
      <p:sp>
        <p:nvSpPr>
          <p:cNvPr id="50182" name="Text Box 6"/>
          <p:cNvSpPr txBox="1">
            <a:spLocks noChangeArrowheads="1"/>
          </p:cNvSpPr>
          <p:nvPr/>
        </p:nvSpPr>
        <p:spPr bwMode="auto">
          <a:xfrm>
            <a:off x="21590" y="3860800"/>
            <a:ext cx="9132570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0" dirty="0">
                <a:solidFill>
                  <a:schemeClr val="accent2"/>
                </a:solidFill>
              </a:rPr>
              <a:t>        </a:t>
            </a:r>
            <a:r>
              <a:rPr lang="zh-CN" altLang="en-US" sz="3600" dirty="0" smtClean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豌豆</a:t>
            </a:r>
            <a:r>
              <a:rPr lang="zh-CN" altLang="en-US" sz="3600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妈妈让孩子（           ），豆荚炸开，孩子（       ）离开妈妈。</a:t>
            </a:r>
          </a:p>
        </p:txBody>
      </p:sp>
      <p:sp>
        <p:nvSpPr>
          <p:cNvPr id="50183" name="Text Box 7"/>
          <p:cNvSpPr txBox="1">
            <a:spLocks noChangeArrowheads="1"/>
          </p:cNvSpPr>
          <p:nvPr/>
        </p:nvSpPr>
        <p:spPr bwMode="auto">
          <a:xfrm>
            <a:off x="4286248" y="3857628"/>
            <a:ext cx="313213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ea typeface="楷体_GB2312" panose="02010609030101010101" pitchFamily="49" charset="-122"/>
              </a:rPr>
              <a:t>晒在太阳底下</a:t>
            </a:r>
          </a:p>
        </p:txBody>
      </p:sp>
      <p:sp>
        <p:nvSpPr>
          <p:cNvPr id="50184" name="Text Box 8"/>
          <p:cNvSpPr txBox="1">
            <a:spLocks noChangeArrowheads="1"/>
          </p:cNvSpPr>
          <p:nvPr/>
        </p:nvSpPr>
        <p:spPr bwMode="auto">
          <a:xfrm>
            <a:off x="3144182" y="4479615"/>
            <a:ext cx="19177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ea typeface="楷体_GB2312" panose="02010609030101010101" pitchFamily="49" charset="-122"/>
              </a:rPr>
              <a:t>蹦着跳着</a:t>
            </a:r>
            <a:r>
              <a:rPr lang="zh-CN" altLang="en-US" sz="3200" dirty="0">
                <a:solidFill>
                  <a:srgbClr val="FF0066"/>
                </a:solidFill>
                <a:ea typeface="楷体_GB2312" panose="02010609030101010101" pitchFamily="49" charset="-122"/>
              </a:rPr>
              <a:t> </a:t>
            </a:r>
          </a:p>
        </p:txBody>
      </p:sp>
      <p:sp>
        <p:nvSpPr>
          <p:cNvPr id="50185" name="Text Box 9"/>
          <p:cNvSpPr txBox="1">
            <a:spLocks noChangeArrowheads="1"/>
          </p:cNvSpPr>
          <p:nvPr/>
        </p:nvSpPr>
        <p:spPr bwMode="auto">
          <a:xfrm>
            <a:off x="6588125" y="1052513"/>
            <a:ext cx="1871663" cy="57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ea typeface="楷体_GB2312" panose="02010609030101010101" pitchFamily="49" charset="-122"/>
              </a:rPr>
              <a:t>降落伞</a:t>
            </a:r>
            <a:r>
              <a:rPr lang="zh-CN" altLang="en-US" sz="3200">
                <a:solidFill>
                  <a:srgbClr val="FF0066"/>
                </a:solidFill>
                <a:ea typeface="楷体_GB2312" panose="02010609030101010101" pitchFamily="49" charset="-122"/>
              </a:rPr>
              <a:t> </a:t>
            </a:r>
          </a:p>
        </p:txBody>
      </p:sp>
      <p:sp>
        <p:nvSpPr>
          <p:cNvPr id="50186" name="Text Box 10"/>
          <p:cNvSpPr txBox="1">
            <a:spLocks noChangeArrowheads="1"/>
          </p:cNvSpPr>
          <p:nvPr/>
        </p:nvSpPr>
        <p:spPr bwMode="auto">
          <a:xfrm>
            <a:off x="2268538" y="1701800"/>
            <a:ext cx="1846262" cy="57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ea typeface="楷体_GB2312" panose="02010609030101010101" pitchFamily="49" charset="-122"/>
              </a:rPr>
              <a:t>乘着风</a:t>
            </a:r>
            <a:r>
              <a:rPr lang="zh-CN" altLang="en-US" sz="3200">
                <a:solidFill>
                  <a:srgbClr val="FF0066"/>
                </a:solidFill>
                <a:ea typeface="楷体_GB2312" panose="02010609030101010101" pitchFamily="49" charset="-122"/>
              </a:rPr>
              <a:t> </a:t>
            </a:r>
          </a:p>
        </p:txBody>
      </p:sp>
      <p:sp>
        <p:nvSpPr>
          <p:cNvPr id="50187" name="Text Box 11"/>
          <p:cNvSpPr txBox="1">
            <a:spLocks noChangeArrowheads="1"/>
          </p:cNvSpPr>
          <p:nvPr/>
        </p:nvSpPr>
        <p:spPr bwMode="auto">
          <a:xfrm>
            <a:off x="827405" y="5229225"/>
            <a:ext cx="833691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>
                <a:solidFill>
                  <a:schemeClr val="accent2"/>
                </a:solidFill>
                <a:ea typeface="楷体_GB2312" panose="02010609030101010101" pitchFamily="49" charset="-122"/>
              </a:rPr>
              <a:t>就这样，孩子们离开妈妈，（             ）。</a:t>
            </a:r>
          </a:p>
        </p:txBody>
      </p:sp>
      <p:sp>
        <p:nvSpPr>
          <p:cNvPr id="50188" name="Text Box 12"/>
          <p:cNvSpPr txBox="1">
            <a:spLocks noChangeArrowheads="1"/>
          </p:cNvSpPr>
          <p:nvPr/>
        </p:nvSpPr>
        <p:spPr bwMode="auto">
          <a:xfrm>
            <a:off x="6732588" y="5283200"/>
            <a:ext cx="184626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ea typeface="楷体_GB2312" panose="02010609030101010101" pitchFamily="49" charset="-122"/>
              </a:rPr>
              <a:t>四海为家</a:t>
            </a:r>
            <a:r>
              <a:rPr lang="zh-CN" altLang="en-US" sz="3200">
                <a:solidFill>
                  <a:srgbClr val="FF0066"/>
                </a:solidFill>
                <a:ea typeface="楷体_GB2312" panose="02010609030101010101" pitchFamily="49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 autoUpdateAnimBg="0"/>
      <p:bldP spid="50181" grpId="0" autoUpdateAnimBg="0"/>
      <p:bldP spid="50183" grpId="0" autoUpdateAnimBg="0"/>
      <p:bldP spid="50184" grpId="0" bldLvl="0" animBg="1" autoUpdateAnimBg="0"/>
      <p:bldP spid="50185" grpId="0" autoUpdateAnimBg="0"/>
      <p:bldP spid="50186" grpId="0" autoUpdateAnimBg="0"/>
      <p:bldP spid="50188" grpId="0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900113" y="669925"/>
            <a:ext cx="7788275" cy="438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zh-CN" altLang="en-US" sz="4000">
                <a:ea typeface="楷体_GB2312" panose="02010609030101010101" pitchFamily="49" charset="-122"/>
              </a:rPr>
              <a:t>下面的植物和动物旅行靠什么？</a:t>
            </a:r>
          </a:p>
          <a:p>
            <a:pPr algn="ctr"/>
            <a:r>
              <a:rPr lang="zh-CN" altLang="en-US" sz="4000">
                <a:ea typeface="楷体_GB2312" panose="02010609030101010101" pitchFamily="49" charset="-122"/>
              </a:rPr>
              <a:t>帮他们用线连起来。</a:t>
            </a:r>
          </a:p>
          <a:p>
            <a:pPr algn="ctr"/>
            <a:endParaRPr lang="zh-CN" altLang="en-US" sz="1800">
              <a:ea typeface="楷体_GB2312" panose="02010609030101010101" pitchFamily="49" charset="-122"/>
            </a:endParaRPr>
          </a:p>
          <a:p>
            <a:pPr algn="ctr"/>
            <a:endParaRPr lang="zh-CN" altLang="en-US" sz="4000">
              <a:ea typeface="楷体_GB2312" panose="02010609030101010101" pitchFamily="49" charset="-122"/>
            </a:endParaRPr>
          </a:p>
          <a:p>
            <a:pPr algn="ctr"/>
            <a:r>
              <a:rPr lang="zh-CN" altLang="en-US" sz="3200">
                <a:solidFill>
                  <a:schemeClr val="accent2"/>
                </a:solidFill>
              </a:rPr>
              <a:t>苍耳      马        蒲公英        鸟        豌豆</a:t>
            </a:r>
          </a:p>
          <a:p>
            <a:pPr algn="ctr"/>
            <a:endParaRPr lang="zh-CN" altLang="en-US" sz="4000">
              <a:solidFill>
                <a:schemeClr val="accent2"/>
              </a:solidFill>
            </a:endParaRPr>
          </a:p>
          <a:p>
            <a:pPr algn="ctr"/>
            <a:endParaRPr lang="zh-CN" altLang="en-US" sz="4000">
              <a:solidFill>
                <a:schemeClr val="accent2"/>
              </a:solidFill>
            </a:endParaRPr>
          </a:p>
          <a:p>
            <a:pPr algn="ctr"/>
            <a:r>
              <a:rPr lang="zh-CN" altLang="en-US" sz="3200">
                <a:solidFill>
                  <a:schemeClr val="accent2"/>
                </a:solidFill>
              </a:rPr>
              <a:t>翅膀        脚        太阳晒        风   动物皮毛</a:t>
            </a:r>
          </a:p>
        </p:txBody>
      </p:sp>
      <p:sp>
        <p:nvSpPr>
          <p:cNvPr id="51203" name="Line 3"/>
          <p:cNvSpPr>
            <a:spLocks noChangeShapeType="1"/>
          </p:cNvSpPr>
          <p:nvPr/>
        </p:nvSpPr>
        <p:spPr bwMode="auto">
          <a:xfrm>
            <a:off x="2987675" y="3213100"/>
            <a:ext cx="0" cy="1223963"/>
          </a:xfrm>
          <a:prstGeom prst="line">
            <a:avLst/>
          </a:prstGeom>
          <a:noFill/>
          <a:ln w="25400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04" name="Line 4"/>
          <p:cNvSpPr>
            <a:spLocks noChangeShapeType="1"/>
          </p:cNvSpPr>
          <p:nvPr/>
        </p:nvSpPr>
        <p:spPr bwMode="auto">
          <a:xfrm>
            <a:off x="2195513" y="3213100"/>
            <a:ext cx="5184775" cy="1439863"/>
          </a:xfrm>
          <a:prstGeom prst="line">
            <a:avLst/>
          </a:prstGeom>
          <a:noFill/>
          <a:ln w="25400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05" name="Line 5"/>
          <p:cNvSpPr>
            <a:spLocks noChangeShapeType="1"/>
          </p:cNvSpPr>
          <p:nvPr/>
        </p:nvSpPr>
        <p:spPr bwMode="auto">
          <a:xfrm flipH="1">
            <a:off x="1979613" y="3141663"/>
            <a:ext cx="4105275" cy="1439862"/>
          </a:xfrm>
          <a:prstGeom prst="line">
            <a:avLst/>
          </a:prstGeom>
          <a:noFill/>
          <a:ln w="25400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06" name="Line 6"/>
          <p:cNvSpPr>
            <a:spLocks noChangeShapeType="1"/>
          </p:cNvSpPr>
          <p:nvPr/>
        </p:nvSpPr>
        <p:spPr bwMode="auto">
          <a:xfrm flipH="1">
            <a:off x="5003800" y="3141663"/>
            <a:ext cx="2305050" cy="1295400"/>
          </a:xfrm>
          <a:prstGeom prst="line">
            <a:avLst/>
          </a:prstGeom>
          <a:noFill/>
          <a:ln w="25400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07" name="Line 7"/>
          <p:cNvSpPr>
            <a:spLocks noChangeShapeType="1"/>
          </p:cNvSpPr>
          <p:nvPr/>
        </p:nvSpPr>
        <p:spPr bwMode="auto">
          <a:xfrm>
            <a:off x="5292725" y="3284538"/>
            <a:ext cx="935038" cy="1296987"/>
          </a:xfrm>
          <a:prstGeom prst="line">
            <a:avLst/>
          </a:prstGeom>
          <a:noFill/>
          <a:ln w="25400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animBg="1"/>
      <p:bldP spid="51204" grpId="0" animBg="1"/>
      <p:bldP spid="51205" grpId="0" animBg="1"/>
      <p:bldP spid="51206" grpId="0" animBg="1"/>
      <p:bldP spid="5120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2"/>
          <p:cNvSpPr txBox="1">
            <a:spLocks noChangeArrowheads="1"/>
          </p:cNvSpPr>
          <p:nvPr/>
        </p:nvSpPr>
        <p:spPr bwMode="auto">
          <a:xfrm>
            <a:off x="468313" y="260350"/>
            <a:ext cx="3205162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800" b="0">
                <a:solidFill>
                  <a:srgbClr val="FF0066"/>
                </a:solidFill>
                <a:ea typeface="华文琥珀" panose="02010800040101010101" pitchFamily="2" charset="-122"/>
              </a:rPr>
              <a:t>思考：</a:t>
            </a:r>
          </a:p>
        </p:txBody>
      </p:sp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250825" y="2133600"/>
            <a:ext cx="864076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 dirty="0">
                <a:solidFill>
                  <a:schemeClr val="accent2"/>
                </a:solidFill>
                <a:latin typeface="方正楷体简体" panose="02010601030101010101" pitchFamily="2" charset="-122"/>
                <a:ea typeface="方正楷体简体" panose="02010601030101010101" pitchFamily="2" charset="-122"/>
              </a:rPr>
              <a:t>    你认为哪个</a:t>
            </a:r>
            <a:r>
              <a:rPr lang="zh-CN" altLang="en-US" sz="4000" dirty="0">
                <a:solidFill>
                  <a:schemeClr val="accent2"/>
                </a:solidFill>
                <a:latin typeface="Times New Roman" panose="02020603050405020304"/>
                <a:ea typeface="方正楷体简体" panose="02010601030101010101" pitchFamily="2" charset="-122"/>
              </a:rPr>
              <a:t>“</a:t>
            </a:r>
            <a:r>
              <a:rPr lang="zh-CN" altLang="en-US" sz="4000" dirty="0">
                <a:solidFill>
                  <a:schemeClr val="accent2"/>
                </a:solidFill>
                <a:latin typeface="方正楷体简体" panose="02010601030101010101" pitchFamily="2" charset="-122"/>
                <a:ea typeface="方正楷体简体" panose="02010601030101010101" pitchFamily="2" charset="-122"/>
              </a:rPr>
              <a:t>植物妈妈</a:t>
            </a:r>
            <a:r>
              <a:rPr lang="zh-CN" altLang="en-US" sz="4000" dirty="0">
                <a:solidFill>
                  <a:schemeClr val="accent2"/>
                </a:solidFill>
                <a:latin typeface="Times New Roman" panose="02020603050405020304"/>
                <a:ea typeface="方正楷体简体" panose="02010601030101010101" pitchFamily="2" charset="-122"/>
              </a:rPr>
              <a:t>”</a:t>
            </a:r>
            <a:r>
              <a:rPr lang="zh-CN" altLang="en-US" sz="4000" dirty="0">
                <a:solidFill>
                  <a:schemeClr val="accent2"/>
                </a:solidFill>
                <a:latin typeface="方正楷体简体" panose="02010601030101010101" pitchFamily="2" charset="-122"/>
                <a:ea typeface="方正楷体简体" panose="02010601030101010101" pitchFamily="2" charset="-122"/>
              </a:rPr>
              <a:t>最聪明，它播种的方法好在哪里？（读一读）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2"/>
          <p:cNvSpPr txBox="1">
            <a:spLocks noChangeArrowheads="1"/>
          </p:cNvSpPr>
          <p:nvPr/>
        </p:nvSpPr>
        <p:spPr bwMode="auto">
          <a:xfrm>
            <a:off x="2555875" y="836613"/>
            <a:ext cx="6588125" cy="283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 sz="600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endParaRPr lang="zh-CN" altLang="en-US" sz="600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r>
              <a:rPr lang="zh-CN" altLang="en-US" sz="5500">
                <a:latin typeface="Arial" panose="020B0604020202020204" pitchFamily="34" charset="0"/>
                <a:ea typeface="楷体_GB2312" panose="02010609030101010101" pitchFamily="49" charset="-122"/>
              </a:rPr>
              <a:t>靠      传播种子</a:t>
            </a:r>
            <a:r>
              <a:rPr lang="zh-CN" altLang="en-US" sz="6000">
                <a:latin typeface="Arial" panose="020B0604020202020204" pitchFamily="34" charset="0"/>
                <a:ea typeface="楷体_GB2312" panose="02010609030101010101" pitchFamily="49" charset="-122"/>
              </a:rPr>
              <a:t>。</a:t>
            </a:r>
          </a:p>
        </p:txBody>
      </p:sp>
      <p:sp>
        <p:nvSpPr>
          <p:cNvPr id="53251" name="Line 3"/>
          <p:cNvSpPr>
            <a:spLocks noChangeShapeType="1"/>
          </p:cNvSpPr>
          <p:nvPr/>
        </p:nvSpPr>
        <p:spPr bwMode="auto">
          <a:xfrm>
            <a:off x="3348038" y="3500438"/>
            <a:ext cx="1079500" cy="0"/>
          </a:xfrm>
          <a:prstGeom prst="line">
            <a:avLst/>
          </a:prstGeom>
          <a:noFill/>
          <a:ln w="2857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52" name="Line 4"/>
          <p:cNvSpPr>
            <a:spLocks noChangeShapeType="1"/>
          </p:cNvSpPr>
          <p:nvPr/>
        </p:nvSpPr>
        <p:spPr bwMode="auto">
          <a:xfrm>
            <a:off x="827088" y="3429000"/>
            <a:ext cx="1728787" cy="0"/>
          </a:xfrm>
          <a:prstGeom prst="line">
            <a:avLst/>
          </a:prstGeom>
          <a:noFill/>
          <a:ln w="28575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53" name="WordArt 5"/>
          <p:cNvSpPr>
            <a:spLocks noChangeArrowheads="1" noChangeShapeType="1"/>
          </p:cNvSpPr>
          <p:nvPr/>
        </p:nvSpPr>
        <p:spPr bwMode="auto">
          <a:xfrm>
            <a:off x="1258888" y="836613"/>
            <a:ext cx="2520950" cy="746125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8999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说一说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/>
          <p:cNvSpPr txBox="1">
            <a:spLocks noChangeArrowheads="1"/>
          </p:cNvSpPr>
          <p:nvPr/>
        </p:nvSpPr>
        <p:spPr bwMode="auto">
          <a:xfrm>
            <a:off x="1403350" y="981075"/>
            <a:ext cx="6991350" cy="374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000"/>
              <a:t>    除了课文中介绍的三种植物，你还知道哪些植物妈妈的好办法？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bldLvl="0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52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55300" name="Picture 4" descr="shili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5301" name="Group 5"/>
          <p:cNvGrpSpPr/>
          <p:nvPr/>
        </p:nvGrpSpPr>
        <p:grpSpPr bwMode="auto">
          <a:xfrm>
            <a:off x="3203575" y="414655"/>
            <a:ext cx="5940425" cy="6255385"/>
            <a:chOff x="0" y="0"/>
            <a:chExt cx="3742" cy="4320"/>
          </a:xfrm>
        </p:grpSpPr>
        <p:sp>
          <p:nvSpPr>
            <p:cNvPr id="55302" name="Rectangle 6"/>
            <p:cNvSpPr>
              <a:spLocks noChangeArrowheads="1"/>
            </p:cNvSpPr>
            <p:nvPr/>
          </p:nvSpPr>
          <p:spPr bwMode="auto">
            <a:xfrm>
              <a:off x="0" y="0"/>
              <a:ext cx="3742" cy="4320"/>
            </a:xfrm>
            <a:prstGeom prst="rect">
              <a:avLst/>
            </a:prstGeom>
            <a:solidFill>
              <a:schemeClr val="bg1"/>
            </a:solidFill>
            <a:ln w="9525" cmpd="sng">
              <a:solidFill>
                <a:schemeClr val="bg1"/>
              </a:solidFill>
              <a:miter lim="800000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55303" name="Rectangle 7"/>
            <p:cNvSpPr>
              <a:spLocks noChangeArrowheads="1"/>
            </p:cNvSpPr>
            <p:nvPr/>
          </p:nvSpPr>
          <p:spPr bwMode="auto">
            <a:xfrm>
              <a:off x="46" y="1007"/>
              <a:ext cx="3667" cy="26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pPr marL="457200" indent="-457200">
                <a:lnSpc>
                  <a:spcPct val="150000"/>
                </a:lnSpc>
              </a:pPr>
              <a:r>
                <a:rPr lang="zh-CN" altLang="en-US" sz="4000" dirty="0">
                  <a:solidFill>
                    <a:srgbClr val="FF0000"/>
                  </a:solidFill>
                  <a:ea typeface="黑体" panose="02010600030101010101" pitchFamily="2" charset="-122"/>
                </a:rPr>
                <a:t>石榴妈妈</a:t>
              </a:r>
              <a:r>
                <a:rPr lang="zh-CN" altLang="en-US" sz="4000" dirty="0">
                  <a:ea typeface="黑体" panose="02010600030101010101" pitchFamily="2" charset="-122"/>
                </a:rPr>
                <a:t>的胆子挺大，</a:t>
              </a:r>
            </a:p>
            <a:p>
              <a:pPr marL="457200" indent="-457200">
                <a:lnSpc>
                  <a:spcPct val="150000"/>
                </a:lnSpc>
              </a:pPr>
              <a:r>
                <a:rPr lang="zh-CN" altLang="en-US" sz="4000" dirty="0">
                  <a:ea typeface="黑体" panose="02010600030101010101" pitchFamily="2" charset="-122"/>
                </a:rPr>
                <a:t>她不怕小鸟吃掉娃娃。</a:t>
              </a:r>
            </a:p>
            <a:p>
              <a:pPr marL="457200" indent="-457200">
                <a:lnSpc>
                  <a:spcPct val="150000"/>
                </a:lnSpc>
              </a:pPr>
              <a:r>
                <a:rPr lang="zh-CN" altLang="en-US" sz="4000" dirty="0">
                  <a:ea typeface="黑体" panose="02010600030101010101" pitchFamily="2" charset="-122"/>
                </a:rPr>
                <a:t>娃娃在鸟肚子里睡上一觉，</a:t>
              </a:r>
            </a:p>
            <a:p>
              <a:pPr marL="457200" indent="-457200">
                <a:lnSpc>
                  <a:spcPct val="150000"/>
                </a:lnSpc>
              </a:pPr>
              <a:r>
                <a:rPr lang="zh-CN" altLang="en-US" sz="4000" dirty="0">
                  <a:ea typeface="黑体" panose="02010600030101010101" pitchFamily="2" charset="-122"/>
                </a:rPr>
                <a:t>就会钻出来落户安家。</a:t>
              </a:r>
            </a:p>
          </p:txBody>
        </p:sp>
      </p:grpSp>
      <p:sp>
        <p:nvSpPr>
          <p:cNvPr id="55304" name="Text Box 8"/>
          <p:cNvSpPr txBox="1">
            <a:spLocks noChangeArrowheads="1"/>
          </p:cNvSpPr>
          <p:nvPr/>
        </p:nvSpPr>
        <p:spPr bwMode="auto">
          <a:xfrm>
            <a:off x="2771775" y="5876925"/>
            <a:ext cx="632587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0000FF"/>
                </a:solidFill>
                <a:ea typeface="楷体_GB2312" panose="02010609030101010101" pitchFamily="49" charset="-122"/>
              </a:rPr>
              <a:t>石榴靠动物的粪便传播种子</a:t>
            </a:r>
          </a:p>
        </p:txBody>
      </p:sp>
      <p:sp>
        <p:nvSpPr>
          <p:cNvPr id="10" name="流程图: 资料带 9"/>
          <p:cNvSpPr/>
          <p:nvPr/>
        </p:nvSpPr>
        <p:spPr bwMode="auto">
          <a:xfrm>
            <a:off x="1071538" y="214290"/>
            <a:ext cx="1285884" cy="285752"/>
          </a:xfrm>
          <a:prstGeom prst="flowChartPunchedTape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流程图: 资料带 10"/>
          <p:cNvSpPr/>
          <p:nvPr/>
        </p:nvSpPr>
        <p:spPr bwMode="auto">
          <a:xfrm>
            <a:off x="0" y="0"/>
            <a:ext cx="2357422" cy="714356"/>
          </a:xfrm>
          <a:prstGeom prst="flowChartPunchedTape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流程图: 资料带 11"/>
          <p:cNvSpPr/>
          <p:nvPr/>
        </p:nvSpPr>
        <p:spPr bwMode="auto">
          <a:xfrm>
            <a:off x="0" y="0"/>
            <a:ext cx="2500298" cy="642918"/>
          </a:xfrm>
          <a:prstGeom prst="flowChartPunchedTape">
            <a:avLst/>
          </a:prstGeom>
          <a:solidFill>
            <a:srgbClr val="FF0000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4" grpId="0" bldLvl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get (33)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12700" y="44450"/>
            <a:ext cx="9004300" cy="6842125"/>
          </a:xfrm>
          <a:noFill/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5219700" y="551180"/>
            <a:ext cx="335597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6000">
                <a:effectLst>
                  <a:outerShdw blurRad="38100" dist="38100" dir="2700000" algn="tl">
                    <a:srgbClr val="C0C0C0"/>
                  </a:outerShdw>
                </a:effectLst>
                <a:ea typeface="楷体_GB2312" panose="02010609030101010101" pitchFamily="49" charset="-122"/>
              </a:rPr>
              <a:t>豌豆妈妈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63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56324" name="Picture 4" descr="liushu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6325" name="Group 5"/>
          <p:cNvGrpSpPr/>
          <p:nvPr/>
        </p:nvGrpSpPr>
        <p:grpSpPr bwMode="auto">
          <a:xfrm>
            <a:off x="3203575" y="411480"/>
            <a:ext cx="5713095" cy="6446520"/>
            <a:chOff x="0" y="0"/>
            <a:chExt cx="3742" cy="4320"/>
          </a:xfrm>
        </p:grpSpPr>
        <p:sp>
          <p:nvSpPr>
            <p:cNvPr id="56326" name="Rectangle 6"/>
            <p:cNvSpPr>
              <a:spLocks noChangeArrowheads="1"/>
            </p:cNvSpPr>
            <p:nvPr/>
          </p:nvSpPr>
          <p:spPr bwMode="auto">
            <a:xfrm>
              <a:off x="0" y="0"/>
              <a:ext cx="3742" cy="4320"/>
            </a:xfrm>
            <a:prstGeom prst="rect">
              <a:avLst/>
            </a:prstGeom>
            <a:solidFill>
              <a:schemeClr val="bg1"/>
            </a:solidFill>
            <a:ln w="9525" cmpd="sng">
              <a:solidFill>
                <a:schemeClr val="bg1"/>
              </a:solidFill>
              <a:miter lim="800000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6327" name="Rectangle 7"/>
            <p:cNvSpPr>
              <a:spLocks noChangeArrowheads="1"/>
            </p:cNvSpPr>
            <p:nvPr/>
          </p:nvSpPr>
          <p:spPr bwMode="auto">
            <a:xfrm>
              <a:off x="46" y="1046"/>
              <a:ext cx="3440" cy="25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pPr marL="457200" indent="-457200">
                <a:lnSpc>
                  <a:spcPct val="150000"/>
                </a:lnSpc>
              </a:pPr>
              <a:r>
                <a:rPr lang="zh-CN" altLang="en-US" sz="4000">
                  <a:solidFill>
                    <a:srgbClr val="FF0000"/>
                  </a:solidFill>
                  <a:ea typeface="黑体" panose="02010600030101010101" pitchFamily="2" charset="-122"/>
                </a:rPr>
                <a:t>柳树妈妈</a:t>
              </a:r>
              <a:r>
                <a:rPr lang="zh-CN" altLang="en-US" sz="4000">
                  <a:ea typeface="黑体" panose="02010600030101010101" pitchFamily="2" charset="-122"/>
                </a:rPr>
                <a:t>有办法，</a:t>
              </a:r>
            </a:p>
            <a:p>
              <a:pPr marL="457200" indent="-457200">
                <a:lnSpc>
                  <a:spcPct val="150000"/>
                </a:lnSpc>
              </a:pPr>
              <a:r>
                <a:rPr lang="zh-CN" altLang="en-US" sz="4000">
                  <a:ea typeface="黑体" panose="02010600030101010101" pitchFamily="2" charset="-122"/>
                </a:rPr>
                <a:t>她请风婆婆来帮忙。</a:t>
              </a:r>
            </a:p>
            <a:p>
              <a:pPr marL="457200" indent="-457200">
                <a:lnSpc>
                  <a:spcPct val="150000"/>
                </a:lnSpc>
              </a:pPr>
              <a:r>
                <a:rPr lang="zh-CN" altLang="en-US" sz="4000">
                  <a:ea typeface="黑体" panose="02010600030101010101" pitchFamily="2" charset="-122"/>
                </a:rPr>
                <a:t>孩子随风飘一飘，</a:t>
              </a:r>
            </a:p>
            <a:p>
              <a:pPr marL="457200" indent="-457200">
                <a:lnSpc>
                  <a:spcPct val="150000"/>
                </a:lnSpc>
              </a:pPr>
              <a:r>
                <a:rPr lang="zh-CN" altLang="en-US" sz="4000">
                  <a:ea typeface="黑体" panose="02010600030101010101" pitchFamily="2" charset="-122"/>
                </a:rPr>
                <a:t>处处都能把家安。</a:t>
              </a:r>
            </a:p>
          </p:txBody>
        </p:sp>
      </p:grpSp>
      <p:sp>
        <p:nvSpPr>
          <p:cNvPr id="56328" name="Text Box 8"/>
          <p:cNvSpPr txBox="1">
            <a:spLocks noChangeArrowheads="1"/>
          </p:cNvSpPr>
          <p:nvPr/>
        </p:nvSpPr>
        <p:spPr bwMode="auto">
          <a:xfrm>
            <a:off x="4140200" y="5876925"/>
            <a:ext cx="477647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0000FF"/>
                </a:solidFill>
                <a:ea typeface="楷体_GB2312" panose="02010609030101010101" pitchFamily="49" charset="-122"/>
              </a:rPr>
              <a:t>柳树靠风传播种子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8" grpId="0" bldLvl="0" animBg="1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73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57348" name="Picture 4" descr="yeshu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7349" name="Group 5"/>
          <p:cNvGrpSpPr/>
          <p:nvPr/>
        </p:nvGrpSpPr>
        <p:grpSpPr bwMode="auto">
          <a:xfrm>
            <a:off x="3203575" y="347980"/>
            <a:ext cx="5766435" cy="6229985"/>
            <a:chOff x="0" y="0"/>
            <a:chExt cx="3742" cy="4320"/>
          </a:xfrm>
        </p:grpSpPr>
        <p:sp>
          <p:nvSpPr>
            <p:cNvPr id="57350" name="Rectangle 6"/>
            <p:cNvSpPr>
              <a:spLocks noChangeArrowheads="1"/>
            </p:cNvSpPr>
            <p:nvPr/>
          </p:nvSpPr>
          <p:spPr bwMode="auto">
            <a:xfrm>
              <a:off x="0" y="0"/>
              <a:ext cx="3742" cy="4320"/>
            </a:xfrm>
            <a:prstGeom prst="rect">
              <a:avLst/>
            </a:prstGeom>
            <a:solidFill>
              <a:schemeClr val="bg1"/>
            </a:solidFill>
            <a:ln w="9525" cmpd="sng">
              <a:solidFill>
                <a:schemeClr val="bg1"/>
              </a:solidFill>
              <a:miter lim="800000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7351" name="Rectangle 7"/>
            <p:cNvSpPr>
              <a:spLocks noChangeArrowheads="1"/>
            </p:cNvSpPr>
            <p:nvPr/>
          </p:nvSpPr>
          <p:spPr bwMode="auto">
            <a:xfrm>
              <a:off x="46" y="1001"/>
              <a:ext cx="3591" cy="26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pPr marL="457200" indent="-457200">
                <a:lnSpc>
                  <a:spcPct val="150000"/>
                </a:lnSpc>
              </a:pPr>
              <a:r>
                <a:rPr lang="zh-CN" altLang="en-US" sz="4000">
                  <a:solidFill>
                    <a:srgbClr val="FF0000"/>
                  </a:solidFill>
                  <a:ea typeface="黑体" panose="02010600030101010101" pitchFamily="2" charset="-122"/>
                </a:rPr>
                <a:t>椰树妈妈</a:t>
              </a:r>
              <a:r>
                <a:rPr lang="zh-CN" altLang="en-US" sz="4000">
                  <a:ea typeface="黑体" panose="02010600030101010101" pitchFamily="2" charset="-122"/>
                </a:rPr>
                <a:t>个子高，</a:t>
              </a:r>
            </a:p>
            <a:p>
              <a:pPr marL="457200" indent="-457200">
                <a:lnSpc>
                  <a:spcPct val="150000"/>
                </a:lnSpc>
              </a:pPr>
              <a:r>
                <a:rPr lang="zh-CN" altLang="en-US" sz="4000">
                  <a:ea typeface="黑体" panose="02010600030101010101" pitchFamily="2" charset="-122"/>
                </a:rPr>
                <a:t>她的办法真奇妙，</a:t>
              </a:r>
            </a:p>
            <a:p>
              <a:pPr marL="457200" indent="-457200">
                <a:lnSpc>
                  <a:spcPct val="150000"/>
                </a:lnSpc>
              </a:pPr>
              <a:r>
                <a:rPr lang="zh-CN" altLang="en-US" sz="4000">
                  <a:ea typeface="黑体" panose="02010600030101010101" pitchFamily="2" charset="-122"/>
                </a:rPr>
                <a:t>她邀请海水来帮忙，</a:t>
              </a:r>
            </a:p>
            <a:p>
              <a:pPr marL="457200" indent="-457200">
                <a:lnSpc>
                  <a:spcPct val="150000"/>
                </a:lnSpc>
              </a:pPr>
              <a:r>
                <a:rPr lang="zh-CN" altLang="en-US" sz="4000">
                  <a:ea typeface="黑体" panose="02010600030101010101" pitchFamily="2" charset="-122"/>
                </a:rPr>
                <a:t>让宝宝高高兴兴去远航。</a:t>
              </a:r>
              <a:r>
                <a:rPr lang="zh-CN" altLang="en-US" sz="1800" b="0">
                  <a:latin typeface="Arial" panose="020B0604020202020204" pitchFamily="34" charset="0"/>
                </a:rPr>
                <a:t> </a:t>
              </a:r>
            </a:p>
          </p:txBody>
        </p:sp>
      </p:grpSp>
      <p:sp>
        <p:nvSpPr>
          <p:cNvPr id="57352" name="Text Box 8"/>
          <p:cNvSpPr txBox="1">
            <a:spLocks noChangeArrowheads="1"/>
          </p:cNvSpPr>
          <p:nvPr/>
        </p:nvSpPr>
        <p:spPr bwMode="auto">
          <a:xfrm>
            <a:off x="3851275" y="5876925"/>
            <a:ext cx="511810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0000FF"/>
                </a:solidFill>
                <a:ea typeface="楷体_GB2312" panose="02010609030101010101" pitchFamily="49" charset="-122"/>
              </a:rPr>
              <a:t>椰树靠水流传播种子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2" grpId="0" bldLvl="0" animBg="1" autoUpdateAnimBg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idx="1"/>
          </p:nvPr>
        </p:nvSpPr>
        <p:spPr>
          <a:xfrm>
            <a:off x="1187450" y="1196975"/>
            <a:ext cx="7561263" cy="3600450"/>
          </a:xfrm>
        </p:spPr>
        <p:txBody>
          <a:bodyPr/>
          <a:lstStyle/>
          <a:p>
            <a:pPr>
              <a:lnSpc>
                <a:spcPct val="110000"/>
              </a:lnSpc>
              <a:buFontTx/>
              <a:buNone/>
            </a:pPr>
            <a:r>
              <a:rPr lang="zh-CN" sz="4400" b="1" dirty="0">
                <a:ea typeface="楷体_GB2312" panose="02010609030101010101" pitchFamily="49" charset="-122"/>
              </a:rPr>
              <a:t>植物妈妈的办法很多很多，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zh-CN" sz="4400" b="1" dirty="0">
                <a:ea typeface="楷体_GB2312" panose="02010609030101010101" pitchFamily="49" charset="-122"/>
              </a:rPr>
              <a:t>不信你就仔细观察。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zh-CN" sz="4400" b="1" dirty="0">
                <a:ea typeface="楷体_GB2312" panose="02010609030101010101" pitchFamily="49" charset="-122"/>
              </a:rPr>
              <a:t>那里有</a:t>
            </a:r>
            <a:r>
              <a:rPr lang="zh-CN" sz="4400" b="1" dirty="0">
                <a:solidFill>
                  <a:schemeClr val="accent2"/>
                </a:solidFill>
                <a:ea typeface="楷体_GB2312" panose="02010609030101010101" pitchFamily="49" charset="-122"/>
              </a:rPr>
              <a:t>许许多多</a:t>
            </a:r>
            <a:r>
              <a:rPr lang="zh-CN" sz="4400" b="1" dirty="0">
                <a:ea typeface="楷体_GB2312" panose="02010609030101010101" pitchFamily="49" charset="-122"/>
              </a:rPr>
              <a:t>的知识，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zh-CN" sz="4400" b="1" dirty="0">
                <a:solidFill>
                  <a:srgbClr val="FF0000"/>
                </a:solidFill>
                <a:ea typeface="楷体_GB2312" panose="02010609030101010101" pitchFamily="49" charset="-122"/>
              </a:rPr>
              <a:t>粗心</a:t>
            </a:r>
            <a:r>
              <a:rPr lang="zh-CN" sz="4400" b="1" dirty="0">
                <a:ea typeface="楷体_GB2312" panose="02010609030101010101" pitchFamily="49" charset="-122"/>
              </a:rPr>
              <a:t>的小朋友却得不到它。</a:t>
            </a:r>
          </a:p>
        </p:txBody>
      </p:sp>
      <p:grpSp>
        <p:nvGrpSpPr>
          <p:cNvPr id="58371" name="Group 3"/>
          <p:cNvGrpSpPr>
            <a:grpSpLocks noChangeAspect="1"/>
          </p:cNvGrpSpPr>
          <p:nvPr/>
        </p:nvGrpSpPr>
        <p:grpSpPr bwMode="auto">
          <a:xfrm>
            <a:off x="0" y="188913"/>
            <a:ext cx="9144000" cy="6537325"/>
            <a:chOff x="0" y="0"/>
            <a:chExt cx="5760" cy="4118"/>
          </a:xfrm>
        </p:grpSpPr>
        <p:pic>
          <p:nvPicPr>
            <p:cNvPr id="58372" name="Picture 4" descr="2005123235429732[1]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311" cy="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373" name="Picture 5" descr="2005123235429732[1]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36" y="3554"/>
              <a:ext cx="3424" cy="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2"/>
          <p:cNvSpPr txBox="1">
            <a:spLocks noChangeArrowheads="1"/>
          </p:cNvSpPr>
          <p:nvPr/>
        </p:nvSpPr>
        <p:spPr bwMode="auto">
          <a:xfrm>
            <a:off x="323850" y="1268413"/>
            <a:ext cx="7921625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5000" dirty="0">
                <a:latin typeface="Arial" panose="020B0604020202020204" pitchFamily="34" charset="0"/>
                <a:ea typeface="楷体_GB2312" panose="02010609030101010101" pitchFamily="49" charset="-122"/>
              </a:rPr>
              <a:t>那里有</a:t>
            </a:r>
            <a:r>
              <a:rPr lang="zh-CN" altLang="en-US" sz="5000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许许多多</a:t>
            </a:r>
            <a:r>
              <a:rPr lang="zh-CN" altLang="en-US" sz="5000" dirty="0">
                <a:latin typeface="Arial" panose="020B0604020202020204" pitchFamily="34" charset="0"/>
                <a:ea typeface="楷体_GB2312" panose="02010609030101010101" pitchFamily="49" charset="-122"/>
              </a:rPr>
              <a:t>的知识，粗心的小朋友却得不到它。</a:t>
            </a:r>
          </a:p>
        </p:txBody>
      </p:sp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395288" y="3500438"/>
            <a:ext cx="8137525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C3EF75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5000" dirty="0">
                <a:latin typeface="Arial" panose="020B0604020202020204" pitchFamily="34" charset="0"/>
                <a:ea typeface="楷体_GB2312" panose="02010609030101010101" pitchFamily="49" charset="-122"/>
              </a:rPr>
              <a:t>那里有</a:t>
            </a:r>
            <a:r>
              <a:rPr lang="zh-CN" altLang="en-US" sz="5000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许多</a:t>
            </a:r>
            <a:r>
              <a:rPr lang="zh-CN" altLang="en-US" sz="5000" dirty="0">
                <a:latin typeface="Arial" panose="020B0604020202020204" pitchFamily="34" charset="0"/>
                <a:ea typeface="楷体_GB2312" panose="02010609030101010101" pitchFamily="49" charset="-122"/>
              </a:rPr>
              <a:t>的知识，粗心的小朋友却得不到它。</a:t>
            </a:r>
          </a:p>
        </p:txBody>
      </p:sp>
      <p:sp>
        <p:nvSpPr>
          <p:cNvPr id="59396" name="WordArt 4"/>
          <p:cNvSpPr>
            <a:spLocks noChangeArrowheads="1" noChangeShapeType="1"/>
          </p:cNvSpPr>
          <p:nvPr/>
        </p:nvSpPr>
        <p:spPr bwMode="auto">
          <a:xfrm>
            <a:off x="395288" y="0"/>
            <a:ext cx="1400175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dirty="0">
                <a:ln w="9525" cmpd="sng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8999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比一比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2"/>
          <p:cNvSpPr txBox="1">
            <a:spLocks noChangeArrowheads="1"/>
          </p:cNvSpPr>
          <p:nvPr/>
        </p:nvSpPr>
        <p:spPr bwMode="auto">
          <a:xfrm>
            <a:off x="2843213" y="981075"/>
            <a:ext cx="4392612" cy="484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C3EF75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"/>
              </a:spcBef>
            </a:pPr>
            <a:r>
              <a:rPr lang="zh-CN" altLang="en-US" sz="6000">
                <a:latin typeface="Arial" panose="020B0604020202020204" pitchFamily="34" charset="0"/>
                <a:ea typeface="楷体_GB2312" panose="02010609030101010101" pitchFamily="49" charset="-122"/>
              </a:rPr>
              <a:t>高兴</a:t>
            </a:r>
          </a:p>
          <a:p>
            <a:pPr>
              <a:spcBef>
                <a:spcPct val="5000"/>
              </a:spcBef>
            </a:pPr>
            <a:r>
              <a:rPr lang="zh-CN" altLang="en-US" sz="6000">
                <a:latin typeface="Arial" panose="020B0604020202020204" pitchFamily="34" charset="0"/>
                <a:ea typeface="楷体_GB2312" panose="02010609030101010101" pitchFamily="49" charset="-122"/>
              </a:rPr>
              <a:t>进出</a:t>
            </a:r>
          </a:p>
          <a:p>
            <a:pPr>
              <a:spcBef>
                <a:spcPct val="5000"/>
              </a:spcBef>
            </a:pPr>
            <a:r>
              <a:rPr lang="zh-CN" altLang="en-US" sz="6000">
                <a:latin typeface="Arial" panose="020B0604020202020204" pitchFamily="34" charset="0"/>
                <a:ea typeface="楷体_GB2312" panose="02010609030101010101" pitchFamily="49" charset="-122"/>
              </a:rPr>
              <a:t>花绿</a:t>
            </a:r>
          </a:p>
          <a:p>
            <a:pPr>
              <a:spcBef>
                <a:spcPct val="5000"/>
              </a:spcBef>
            </a:pPr>
            <a:r>
              <a:rPr lang="zh-CN" altLang="en-US" sz="6000">
                <a:latin typeface="Arial" panose="020B0604020202020204" pitchFamily="34" charset="0"/>
                <a:ea typeface="楷体_GB2312" panose="02010609030101010101" pitchFamily="49" charset="-122"/>
              </a:rPr>
              <a:t>快乐</a:t>
            </a:r>
          </a:p>
          <a:p>
            <a:pPr>
              <a:spcBef>
                <a:spcPct val="5000"/>
              </a:spcBef>
            </a:pPr>
            <a:r>
              <a:rPr lang="zh-CN" altLang="en-US" sz="6000">
                <a:latin typeface="Arial" panose="020B0604020202020204" pitchFamily="34" charset="0"/>
                <a:ea typeface="楷体_GB2312" panose="02010609030101010101" pitchFamily="49" charset="-122"/>
              </a:rPr>
              <a:t>说笑</a:t>
            </a:r>
          </a:p>
        </p:txBody>
      </p:sp>
      <p:sp>
        <p:nvSpPr>
          <p:cNvPr id="60419" name="WordArt 3"/>
          <p:cNvSpPr>
            <a:spLocks noChangeArrowheads="1" noChangeShapeType="1"/>
          </p:cNvSpPr>
          <p:nvPr/>
        </p:nvSpPr>
        <p:spPr bwMode="auto">
          <a:xfrm rot="20683700">
            <a:off x="468313" y="404813"/>
            <a:ext cx="1800225" cy="962025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8999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我会说</a:t>
            </a:r>
          </a:p>
        </p:txBody>
      </p:sp>
      <p:pic>
        <p:nvPicPr>
          <p:cNvPr id="60420" name="Picture 4" descr="4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288" y="4005263"/>
            <a:ext cx="1517650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 build="p" autoUpdateAnimBg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42" name="Group 2"/>
          <p:cNvGrpSpPr/>
          <p:nvPr/>
        </p:nvGrpSpPr>
        <p:grpSpPr bwMode="auto">
          <a:xfrm>
            <a:off x="1187450" y="4724400"/>
            <a:ext cx="7056438" cy="823913"/>
            <a:chOff x="0" y="0"/>
            <a:chExt cx="4445" cy="519"/>
          </a:xfrm>
        </p:grpSpPr>
        <p:pic>
          <p:nvPicPr>
            <p:cNvPr id="61443" name="Picture 3" descr="Q_MARK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7" y="46"/>
              <a:ext cx="317" cy="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1444" name="Group 4"/>
            <p:cNvGrpSpPr/>
            <p:nvPr/>
          </p:nvGrpSpPr>
          <p:grpSpPr bwMode="auto">
            <a:xfrm>
              <a:off x="0" y="0"/>
              <a:ext cx="4445" cy="519"/>
              <a:chOff x="0" y="0"/>
              <a:chExt cx="4445" cy="519"/>
            </a:xfrm>
          </p:grpSpPr>
          <p:sp>
            <p:nvSpPr>
              <p:cNvPr id="61445" name="Text Box 5"/>
              <p:cNvSpPr txBox="1">
                <a:spLocks noChangeArrowheads="1"/>
              </p:cNvSpPr>
              <p:nvPr/>
            </p:nvSpPr>
            <p:spPr bwMode="auto">
              <a:xfrm>
                <a:off x="710" y="0"/>
                <a:ext cx="3735" cy="51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4800" dirty="0">
                    <a:ea typeface="楷体_GB2312" panose="02010609030101010101" pitchFamily="49" charset="-122"/>
                  </a:rPr>
                  <a:t>的小朋友</a:t>
                </a:r>
                <a:r>
                  <a:rPr lang="zh-CN" altLang="en-US" sz="4800" dirty="0">
                    <a:solidFill>
                      <a:srgbClr val="FF3300"/>
                    </a:solidFill>
                    <a:ea typeface="楷体_GB2312" panose="02010609030101010101" pitchFamily="49" charset="-122"/>
                  </a:rPr>
                  <a:t>能</a:t>
                </a:r>
                <a:r>
                  <a:rPr lang="zh-CN" altLang="en-US" sz="4800" dirty="0">
                    <a:ea typeface="楷体_GB2312" panose="02010609030101010101" pitchFamily="49" charset="-122"/>
                  </a:rPr>
                  <a:t>得到它</a:t>
                </a:r>
                <a:r>
                  <a:rPr lang="zh-CN" altLang="en-US" sz="4800" dirty="0" smtClean="0">
                    <a:ea typeface="楷体_GB2312" panose="02010609030101010101" pitchFamily="49" charset="-122"/>
                  </a:rPr>
                  <a:t>。 </a:t>
                </a:r>
                <a:endParaRPr lang="zh-CN" altLang="en-US" sz="4800" dirty="0">
                  <a:ea typeface="楷体_GB2312" panose="02010609030101010101" pitchFamily="49" charset="-122"/>
                </a:endParaRPr>
              </a:p>
            </p:txBody>
          </p:sp>
          <p:sp>
            <p:nvSpPr>
              <p:cNvPr id="61446" name="Line 6"/>
              <p:cNvSpPr>
                <a:spLocks noChangeShapeType="1"/>
              </p:cNvSpPr>
              <p:nvPr/>
            </p:nvSpPr>
            <p:spPr bwMode="auto">
              <a:xfrm>
                <a:off x="0" y="454"/>
                <a:ext cx="817" cy="0"/>
              </a:xfrm>
              <a:prstGeom prst="line">
                <a:avLst/>
              </a:prstGeom>
              <a:noFill/>
              <a:ln w="38100" cmpd="sng">
                <a:solidFill>
                  <a:srgbClr val="FF0000"/>
                </a:solidFill>
                <a:rou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61447" name="Text Box 7"/>
          <p:cNvSpPr txBox="1">
            <a:spLocks noChangeArrowheads="1"/>
          </p:cNvSpPr>
          <p:nvPr/>
        </p:nvSpPr>
        <p:spPr bwMode="auto">
          <a:xfrm>
            <a:off x="1116013" y="5341938"/>
            <a:ext cx="1409700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rgbClr val="FF0000"/>
                </a:solidFill>
                <a:ea typeface="楷体_GB2312" panose="02010609030101010101" pitchFamily="49" charset="-122"/>
              </a:rPr>
              <a:t>细心</a:t>
            </a:r>
          </a:p>
        </p:txBody>
      </p:sp>
      <p:sp>
        <p:nvSpPr>
          <p:cNvPr id="61448" name="Rectangle 8"/>
          <p:cNvSpPr>
            <a:spLocks noGrp="1" noChangeArrowheads="1"/>
          </p:cNvSpPr>
          <p:nvPr>
            <p:ph idx="1"/>
          </p:nvPr>
        </p:nvSpPr>
        <p:spPr>
          <a:xfrm>
            <a:off x="1187450" y="1196975"/>
            <a:ext cx="7561263" cy="3600450"/>
          </a:xfrm>
        </p:spPr>
        <p:txBody>
          <a:bodyPr/>
          <a:lstStyle/>
          <a:p>
            <a:pPr>
              <a:lnSpc>
                <a:spcPct val="110000"/>
              </a:lnSpc>
              <a:buFontTx/>
              <a:buNone/>
            </a:pPr>
            <a:r>
              <a:rPr lang="zh-CN" sz="4400" b="1" dirty="0">
                <a:ea typeface="楷体_GB2312" panose="02010609030101010101" pitchFamily="49" charset="-122"/>
              </a:rPr>
              <a:t>植物妈妈的办法很多很多，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zh-CN" sz="4400" b="1" dirty="0">
                <a:ea typeface="楷体_GB2312" panose="02010609030101010101" pitchFamily="49" charset="-122"/>
              </a:rPr>
              <a:t>不信你就仔细观察。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zh-CN" sz="4400" b="1" dirty="0">
                <a:ea typeface="楷体_GB2312" panose="02010609030101010101" pitchFamily="49" charset="-122"/>
              </a:rPr>
              <a:t>那里有</a:t>
            </a:r>
            <a:r>
              <a:rPr lang="zh-CN" sz="4400" b="1" dirty="0">
                <a:solidFill>
                  <a:schemeClr val="accent2"/>
                </a:solidFill>
                <a:ea typeface="楷体_GB2312" panose="02010609030101010101" pitchFamily="49" charset="-122"/>
              </a:rPr>
              <a:t>许许多多</a:t>
            </a:r>
            <a:r>
              <a:rPr lang="zh-CN" sz="4400" b="1" dirty="0">
                <a:ea typeface="楷体_GB2312" panose="02010609030101010101" pitchFamily="49" charset="-122"/>
              </a:rPr>
              <a:t>的知识，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zh-CN" sz="4400" b="1" dirty="0">
                <a:solidFill>
                  <a:srgbClr val="FF0000"/>
                </a:solidFill>
                <a:ea typeface="楷体_GB2312" panose="02010609030101010101" pitchFamily="49" charset="-122"/>
              </a:rPr>
              <a:t>粗心</a:t>
            </a:r>
            <a:r>
              <a:rPr lang="zh-CN" sz="4400" b="1" dirty="0">
                <a:ea typeface="楷体_GB2312" panose="02010609030101010101" pitchFamily="49" charset="-122"/>
              </a:rPr>
              <a:t>的小朋友却得不到它。</a:t>
            </a:r>
          </a:p>
        </p:txBody>
      </p:sp>
      <p:grpSp>
        <p:nvGrpSpPr>
          <p:cNvPr id="61449" name="Group 9"/>
          <p:cNvGrpSpPr>
            <a:grpSpLocks noChangeAspect="1"/>
          </p:cNvGrpSpPr>
          <p:nvPr/>
        </p:nvGrpSpPr>
        <p:grpSpPr bwMode="auto">
          <a:xfrm>
            <a:off x="0" y="188913"/>
            <a:ext cx="9144000" cy="6537325"/>
            <a:chOff x="0" y="0"/>
            <a:chExt cx="5760" cy="4118"/>
          </a:xfrm>
        </p:grpSpPr>
        <p:pic>
          <p:nvPicPr>
            <p:cNvPr id="61450" name="Picture 10" descr="2005123235429732[1]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3311" cy="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451" name="Picture 11" descr="2005123235429732[1]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336" y="3554"/>
              <a:ext cx="3424" cy="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0000"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7" grpId="0" autoUpdateAnimBg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466" name="Group 2"/>
          <p:cNvGrpSpPr/>
          <p:nvPr/>
        </p:nvGrpSpPr>
        <p:grpSpPr bwMode="auto">
          <a:xfrm>
            <a:off x="609600" y="228600"/>
            <a:ext cx="2924175" cy="2924175"/>
            <a:chOff x="0" y="0"/>
            <a:chExt cx="1842" cy="1842"/>
          </a:xfrm>
        </p:grpSpPr>
        <p:sp>
          <p:nvSpPr>
            <p:cNvPr id="62467" name="Rectangle 3"/>
            <p:cNvSpPr>
              <a:spLocks noChangeArrowheads="1"/>
            </p:cNvSpPr>
            <p:nvPr/>
          </p:nvSpPr>
          <p:spPr bwMode="auto">
            <a:xfrm>
              <a:off x="9" y="9"/>
              <a:ext cx="1824" cy="1824"/>
            </a:xfrm>
            <a:prstGeom prst="rect">
              <a:avLst/>
            </a:prstGeom>
            <a:solidFill>
              <a:srgbClr val="CCFFFF"/>
            </a:solidFill>
            <a:ln w="28575" cmpd="sng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cxnSp>
          <p:nvCxnSpPr>
            <p:cNvPr id="62468" name="AutoShape 4"/>
            <p:cNvCxnSpPr>
              <a:cxnSpLocks noChangeShapeType="1"/>
              <a:stCxn id="62467" idx="1"/>
              <a:endCxn id="62467" idx="3"/>
            </p:cNvCxnSpPr>
            <p:nvPr/>
          </p:nvCxnSpPr>
          <p:spPr bwMode="auto">
            <a:xfrm>
              <a:off x="0" y="921"/>
              <a:ext cx="1842" cy="0"/>
            </a:xfrm>
            <a:prstGeom prst="straightConnector1">
              <a:avLst/>
            </a:prstGeom>
            <a:noFill/>
            <a:ln w="28575" cmpd="sng">
              <a:solidFill>
                <a:schemeClr val="tx1"/>
              </a:solidFill>
              <a:prstDash val="dash"/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469" name="AutoShape 5"/>
            <p:cNvCxnSpPr>
              <a:cxnSpLocks noChangeShapeType="1"/>
              <a:stCxn id="62467" idx="0"/>
              <a:endCxn id="62467" idx="2"/>
            </p:cNvCxnSpPr>
            <p:nvPr/>
          </p:nvCxnSpPr>
          <p:spPr bwMode="auto">
            <a:xfrm>
              <a:off x="921" y="0"/>
              <a:ext cx="0" cy="1842"/>
            </a:xfrm>
            <a:prstGeom prst="straightConnector1">
              <a:avLst/>
            </a:prstGeom>
            <a:noFill/>
            <a:ln w="28575" cmpd="sng">
              <a:solidFill>
                <a:schemeClr val="tx1"/>
              </a:solidFill>
              <a:prstDash val="dash"/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62470" name="Group 6"/>
          <p:cNvGrpSpPr/>
          <p:nvPr/>
        </p:nvGrpSpPr>
        <p:grpSpPr bwMode="auto">
          <a:xfrm>
            <a:off x="5562600" y="228600"/>
            <a:ext cx="2924175" cy="2924175"/>
            <a:chOff x="0" y="0"/>
            <a:chExt cx="1842" cy="1842"/>
          </a:xfrm>
        </p:grpSpPr>
        <p:sp>
          <p:nvSpPr>
            <p:cNvPr id="62471" name="Rectangle 7"/>
            <p:cNvSpPr>
              <a:spLocks noChangeArrowheads="1"/>
            </p:cNvSpPr>
            <p:nvPr/>
          </p:nvSpPr>
          <p:spPr bwMode="auto">
            <a:xfrm>
              <a:off x="9" y="9"/>
              <a:ext cx="1824" cy="1824"/>
            </a:xfrm>
            <a:prstGeom prst="rect">
              <a:avLst/>
            </a:prstGeom>
            <a:solidFill>
              <a:srgbClr val="CCFFFF"/>
            </a:solidFill>
            <a:ln w="28575" cmpd="sng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cxnSp>
          <p:nvCxnSpPr>
            <p:cNvPr id="62472" name="AutoShape 8"/>
            <p:cNvCxnSpPr>
              <a:cxnSpLocks noChangeShapeType="1"/>
              <a:stCxn id="62471" idx="1"/>
              <a:endCxn id="62471" idx="3"/>
            </p:cNvCxnSpPr>
            <p:nvPr/>
          </p:nvCxnSpPr>
          <p:spPr bwMode="auto">
            <a:xfrm>
              <a:off x="0" y="921"/>
              <a:ext cx="1842" cy="0"/>
            </a:xfrm>
            <a:prstGeom prst="straightConnector1">
              <a:avLst/>
            </a:prstGeom>
            <a:noFill/>
            <a:ln w="28575" cmpd="sng">
              <a:solidFill>
                <a:schemeClr val="tx1"/>
              </a:solidFill>
              <a:prstDash val="dash"/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473" name="AutoShape 9"/>
            <p:cNvCxnSpPr>
              <a:cxnSpLocks noChangeShapeType="1"/>
              <a:stCxn id="62471" idx="0"/>
              <a:endCxn id="62471" idx="2"/>
            </p:cNvCxnSpPr>
            <p:nvPr/>
          </p:nvCxnSpPr>
          <p:spPr bwMode="auto">
            <a:xfrm>
              <a:off x="921" y="0"/>
              <a:ext cx="0" cy="1842"/>
            </a:xfrm>
            <a:prstGeom prst="straightConnector1">
              <a:avLst/>
            </a:prstGeom>
            <a:noFill/>
            <a:ln w="28575" cmpd="sng">
              <a:solidFill>
                <a:schemeClr val="tx1"/>
              </a:solidFill>
              <a:prstDash val="dash"/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62474" name="Group 10"/>
          <p:cNvGrpSpPr/>
          <p:nvPr/>
        </p:nvGrpSpPr>
        <p:grpSpPr bwMode="auto">
          <a:xfrm>
            <a:off x="609600" y="3657600"/>
            <a:ext cx="2924175" cy="2924175"/>
            <a:chOff x="0" y="0"/>
            <a:chExt cx="1842" cy="1842"/>
          </a:xfrm>
        </p:grpSpPr>
        <p:sp>
          <p:nvSpPr>
            <p:cNvPr id="62475" name="Rectangle 11"/>
            <p:cNvSpPr>
              <a:spLocks noChangeArrowheads="1"/>
            </p:cNvSpPr>
            <p:nvPr/>
          </p:nvSpPr>
          <p:spPr bwMode="auto">
            <a:xfrm>
              <a:off x="9" y="9"/>
              <a:ext cx="1824" cy="1824"/>
            </a:xfrm>
            <a:prstGeom prst="rect">
              <a:avLst/>
            </a:prstGeom>
            <a:solidFill>
              <a:srgbClr val="CCFFFF"/>
            </a:solidFill>
            <a:ln w="28575" cmpd="sng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cxnSp>
          <p:nvCxnSpPr>
            <p:cNvPr id="62476" name="AutoShape 12"/>
            <p:cNvCxnSpPr>
              <a:cxnSpLocks noChangeShapeType="1"/>
              <a:stCxn id="62475" idx="1"/>
              <a:endCxn id="62475" idx="3"/>
            </p:cNvCxnSpPr>
            <p:nvPr/>
          </p:nvCxnSpPr>
          <p:spPr bwMode="auto">
            <a:xfrm>
              <a:off x="0" y="921"/>
              <a:ext cx="1842" cy="0"/>
            </a:xfrm>
            <a:prstGeom prst="straightConnector1">
              <a:avLst/>
            </a:prstGeom>
            <a:noFill/>
            <a:ln w="28575" cmpd="sng">
              <a:solidFill>
                <a:schemeClr val="tx1"/>
              </a:solidFill>
              <a:prstDash val="dash"/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477" name="AutoShape 13"/>
            <p:cNvCxnSpPr>
              <a:cxnSpLocks noChangeShapeType="1"/>
              <a:stCxn id="62475" idx="0"/>
              <a:endCxn id="62475" idx="2"/>
            </p:cNvCxnSpPr>
            <p:nvPr/>
          </p:nvCxnSpPr>
          <p:spPr bwMode="auto">
            <a:xfrm>
              <a:off x="921" y="0"/>
              <a:ext cx="0" cy="1842"/>
            </a:xfrm>
            <a:prstGeom prst="straightConnector1">
              <a:avLst/>
            </a:prstGeom>
            <a:noFill/>
            <a:ln w="28575" cmpd="sng">
              <a:solidFill>
                <a:schemeClr val="tx1"/>
              </a:solidFill>
              <a:prstDash val="dash"/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62478" name="Group 14"/>
          <p:cNvGrpSpPr/>
          <p:nvPr/>
        </p:nvGrpSpPr>
        <p:grpSpPr bwMode="auto">
          <a:xfrm>
            <a:off x="5638800" y="3657600"/>
            <a:ext cx="2924175" cy="2924175"/>
            <a:chOff x="0" y="0"/>
            <a:chExt cx="1842" cy="1842"/>
          </a:xfrm>
        </p:grpSpPr>
        <p:sp>
          <p:nvSpPr>
            <p:cNvPr id="62479" name="Rectangle 15"/>
            <p:cNvSpPr>
              <a:spLocks noChangeArrowheads="1"/>
            </p:cNvSpPr>
            <p:nvPr/>
          </p:nvSpPr>
          <p:spPr bwMode="auto">
            <a:xfrm>
              <a:off x="9" y="9"/>
              <a:ext cx="1824" cy="1824"/>
            </a:xfrm>
            <a:prstGeom prst="rect">
              <a:avLst/>
            </a:prstGeom>
            <a:solidFill>
              <a:srgbClr val="CCFFFF"/>
            </a:solidFill>
            <a:ln w="28575" cmpd="sng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cxnSp>
          <p:nvCxnSpPr>
            <p:cNvPr id="62480" name="AutoShape 16"/>
            <p:cNvCxnSpPr>
              <a:cxnSpLocks noChangeShapeType="1"/>
              <a:stCxn id="62479" idx="1"/>
              <a:endCxn id="62479" idx="3"/>
            </p:cNvCxnSpPr>
            <p:nvPr/>
          </p:nvCxnSpPr>
          <p:spPr bwMode="auto">
            <a:xfrm>
              <a:off x="0" y="921"/>
              <a:ext cx="1842" cy="0"/>
            </a:xfrm>
            <a:prstGeom prst="straightConnector1">
              <a:avLst/>
            </a:prstGeom>
            <a:noFill/>
            <a:ln w="28575" cmpd="sng">
              <a:solidFill>
                <a:schemeClr val="tx1"/>
              </a:solidFill>
              <a:prstDash val="dash"/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481" name="AutoShape 17"/>
            <p:cNvCxnSpPr>
              <a:cxnSpLocks noChangeShapeType="1"/>
              <a:stCxn id="62479" idx="0"/>
              <a:endCxn id="62479" idx="2"/>
            </p:cNvCxnSpPr>
            <p:nvPr/>
          </p:nvCxnSpPr>
          <p:spPr bwMode="auto">
            <a:xfrm>
              <a:off x="921" y="0"/>
              <a:ext cx="0" cy="1842"/>
            </a:xfrm>
            <a:prstGeom prst="straightConnector1">
              <a:avLst/>
            </a:prstGeom>
            <a:noFill/>
            <a:ln w="28575" cmpd="sng">
              <a:solidFill>
                <a:schemeClr val="tx1"/>
              </a:solidFill>
              <a:prstDash val="dash"/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62482" name="Text Box 18"/>
          <p:cNvSpPr txBox="1">
            <a:spLocks noChangeArrowheads="1"/>
          </p:cNvSpPr>
          <p:nvPr/>
        </p:nvSpPr>
        <p:spPr bwMode="auto">
          <a:xfrm>
            <a:off x="5939473" y="427673"/>
            <a:ext cx="2209800" cy="2738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7200">
                <a:solidFill>
                  <a:srgbClr val="CC0000"/>
                </a:solidFill>
                <a:ea typeface="楷体_GB2312" panose="02010609030101010101" pitchFamily="49" charset="-122"/>
              </a:rPr>
              <a:t>如</a:t>
            </a:r>
          </a:p>
        </p:txBody>
      </p:sp>
      <p:sp>
        <p:nvSpPr>
          <p:cNvPr id="62483" name="Text Box 19"/>
          <p:cNvSpPr txBox="1">
            <a:spLocks noChangeArrowheads="1"/>
          </p:cNvSpPr>
          <p:nvPr/>
        </p:nvSpPr>
        <p:spPr bwMode="auto">
          <a:xfrm>
            <a:off x="5958205" y="3788410"/>
            <a:ext cx="2286000" cy="2738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7200">
                <a:solidFill>
                  <a:srgbClr val="CC0000"/>
                </a:solidFill>
                <a:ea typeface="楷体_GB2312" panose="02010609030101010101" pitchFamily="49" charset="-122"/>
              </a:rPr>
              <a:t>它</a:t>
            </a:r>
          </a:p>
        </p:txBody>
      </p:sp>
      <p:sp>
        <p:nvSpPr>
          <p:cNvPr id="62484" name="Text Box 20"/>
          <p:cNvSpPr txBox="1">
            <a:spLocks noChangeArrowheads="1"/>
          </p:cNvSpPr>
          <p:nvPr/>
        </p:nvSpPr>
        <p:spPr bwMode="auto">
          <a:xfrm>
            <a:off x="994093" y="427673"/>
            <a:ext cx="2209800" cy="2738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7200">
                <a:solidFill>
                  <a:srgbClr val="CC0000"/>
                </a:solidFill>
                <a:ea typeface="楷体_GB2312" panose="02010609030101010101" pitchFamily="49" charset="-122"/>
              </a:rPr>
              <a:t>法</a:t>
            </a:r>
          </a:p>
        </p:txBody>
      </p:sp>
      <p:sp>
        <p:nvSpPr>
          <p:cNvPr id="62485" name="Text Box 21"/>
          <p:cNvSpPr txBox="1">
            <a:spLocks noChangeArrowheads="1"/>
          </p:cNvSpPr>
          <p:nvPr/>
        </p:nvSpPr>
        <p:spPr bwMode="auto">
          <a:xfrm>
            <a:off x="973455" y="3882708"/>
            <a:ext cx="3741738" cy="2738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7200">
                <a:solidFill>
                  <a:srgbClr val="CC0000"/>
                </a:solidFill>
                <a:ea typeface="楷体_GB2312" panose="02010609030101010101" pitchFamily="49" charset="-122"/>
              </a:rPr>
              <a:t>脚</a:t>
            </a:r>
          </a:p>
        </p:txBody>
      </p:sp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490" name="Group 2"/>
          <p:cNvGrpSpPr/>
          <p:nvPr/>
        </p:nvGrpSpPr>
        <p:grpSpPr bwMode="auto">
          <a:xfrm>
            <a:off x="609600" y="228600"/>
            <a:ext cx="2924175" cy="2924175"/>
            <a:chOff x="0" y="0"/>
            <a:chExt cx="1842" cy="1842"/>
          </a:xfrm>
        </p:grpSpPr>
        <p:sp>
          <p:nvSpPr>
            <p:cNvPr id="63491" name="Rectangle 3"/>
            <p:cNvSpPr>
              <a:spLocks noChangeArrowheads="1"/>
            </p:cNvSpPr>
            <p:nvPr/>
          </p:nvSpPr>
          <p:spPr bwMode="auto">
            <a:xfrm>
              <a:off x="9" y="9"/>
              <a:ext cx="1824" cy="1824"/>
            </a:xfrm>
            <a:prstGeom prst="rect">
              <a:avLst/>
            </a:prstGeom>
            <a:solidFill>
              <a:srgbClr val="CCFFFF"/>
            </a:solidFill>
            <a:ln w="28575" cmpd="sng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cxnSp>
          <p:nvCxnSpPr>
            <p:cNvPr id="63492" name="AutoShape 4"/>
            <p:cNvCxnSpPr>
              <a:cxnSpLocks noChangeShapeType="1"/>
              <a:stCxn id="63491" idx="1"/>
              <a:endCxn id="63491" idx="3"/>
            </p:cNvCxnSpPr>
            <p:nvPr/>
          </p:nvCxnSpPr>
          <p:spPr bwMode="auto">
            <a:xfrm>
              <a:off x="0" y="921"/>
              <a:ext cx="1842" cy="0"/>
            </a:xfrm>
            <a:prstGeom prst="straightConnector1">
              <a:avLst/>
            </a:prstGeom>
            <a:noFill/>
            <a:ln w="28575" cmpd="sng">
              <a:solidFill>
                <a:schemeClr val="tx1"/>
              </a:solidFill>
              <a:prstDash val="dash"/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493" name="AutoShape 5"/>
            <p:cNvCxnSpPr>
              <a:cxnSpLocks noChangeShapeType="1"/>
              <a:stCxn id="63491" idx="0"/>
              <a:endCxn id="63491" idx="2"/>
            </p:cNvCxnSpPr>
            <p:nvPr/>
          </p:nvCxnSpPr>
          <p:spPr bwMode="auto">
            <a:xfrm>
              <a:off x="921" y="0"/>
              <a:ext cx="0" cy="1842"/>
            </a:xfrm>
            <a:prstGeom prst="straightConnector1">
              <a:avLst/>
            </a:prstGeom>
            <a:noFill/>
            <a:ln w="28575" cmpd="sng">
              <a:solidFill>
                <a:schemeClr val="tx1"/>
              </a:solidFill>
              <a:prstDash val="dash"/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63494" name="Group 6"/>
          <p:cNvGrpSpPr/>
          <p:nvPr/>
        </p:nvGrpSpPr>
        <p:grpSpPr bwMode="auto">
          <a:xfrm>
            <a:off x="5562600" y="228600"/>
            <a:ext cx="2924175" cy="2924175"/>
            <a:chOff x="0" y="0"/>
            <a:chExt cx="1842" cy="1842"/>
          </a:xfrm>
        </p:grpSpPr>
        <p:sp>
          <p:nvSpPr>
            <p:cNvPr id="63495" name="Rectangle 7"/>
            <p:cNvSpPr>
              <a:spLocks noChangeArrowheads="1"/>
            </p:cNvSpPr>
            <p:nvPr/>
          </p:nvSpPr>
          <p:spPr bwMode="auto">
            <a:xfrm>
              <a:off x="9" y="9"/>
              <a:ext cx="1824" cy="1824"/>
            </a:xfrm>
            <a:prstGeom prst="rect">
              <a:avLst/>
            </a:prstGeom>
            <a:solidFill>
              <a:srgbClr val="CCFFFF"/>
            </a:solidFill>
            <a:ln w="28575" cmpd="sng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cxnSp>
          <p:nvCxnSpPr>
            <p:cNvPr id="63496" name="AutoShape 8"/>
            <p:cNvCxnSpPr>
              <a:cxnSpLocks noChangeShapeType="1"/>
              <a:stCxn id="63495" idx="1"/>
              <a:endCxn id="63495" idx="3"/>
            </p:cNvCxnSpPr>
            <p:nvPr/>
          </p:nvCxnSpPr>
          <p:spPr bwMode="auto">
            <a:xfrm>
              <a:off x="0" y="921"/>
              <a:ext cx="1842" cy="0"/>
            </a:xfrm>
            <a:prstGeom prst="straightConnector1">
              <a:avLst/>
            </a:prstGeom>
            <a:noFill/>
            <a:ln w="28575" cmpd="sng">
              <a:solidFill>
                <a:schemeClr val="tx1"/>
              </a:solidFill>
              <a:prstDash val="dash"/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497" name="AutoShape 9"/>
            <p:cNvCxnSpPr>
              <a:cxnSpLocks noChangeShapeType="1"/>
              <a:stCxn id="63495" idx="0"/>
              <a:endCxn id="63495" idx="2"/>
            </p:cNvCxnSpPr>
            <p:nvPr/>
          </p:nvCxnSpPr>
          <p:spPr bwMode="auto">
            <a:xfrm>
              <a:off x="921" y="0"/>
              <a:ext cx="0" cy="1842"/>
            </a:xfrm>
            <a:prstGeom prst="straightConnector1">
              <a:avLst/>
            </a:prstGeom>
            <a:noFill/>
            <a:ln w="28575" cmpd="sng">
              <a:solidFill>
                <a:schemeClr val="tx1"/>
              </a:solidFill>
              <a:prstDash val="dash"/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63498" name="Group 10"/>
          <p:cNvGrpSpPr/>
          <p:nvPr/>
        </p:nvGrpSpPr>
        <p:grpSpPr bwMode="auto">
          <a:xfrm>
            <a:off x="609600" y="3657600"/>
            <a:ext cx="2924175" cy="2924175"/>
            <a:chOff x="0" y="0"/>
            <a:chExt cx="1842" cy="1842"/>
          </a:xfrm>
        </p:grpSpPr>
        <p:sp>
          <p:nvSpPr>
            <p:cNvPr id="63499" name="Rectangle 11"/>
            <p:cNvSpPr>
              <a:spLocks noChangeArrowheads="1"/>
            </p:cNvSpPr>
            <p:nvPr/>
          </p:nvSpPr>
          <p:spPr bwMode="auto">
            <a:xfrm>
              <a:off x="9" y="9"/>
              <a:ext cx="1824" cy="1824"/>
            </a:xfrm>
            <a:prstGeom prst="rect">
              <a:avLst/>
            </a:prstGeom>
            <a:solidFill>
              <a:srgbClr val="CCFFFF"/>
            </a:solidFill>
            <a:ln w="28575" cmpd="sng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cxnSp>
          <p:nvCxnSpPr>
            <p:cNvPr id="63500" name="AutoShape 12"/>
            <p:cNvCxnSpPr>
              <a:cxnSpLocks noChangeShapeType="1"/>
              <a:stCxn id="63499" idx="1"/>
              <a:endCxn id="63499" idx="3"/>
            </p:cNvCxnSpPr>
            <p:nvPr/>
          </p:nvCxnSpPr>
          <p:spPr bwMode="auto">
            <a:xfrm>
              <a:off x="0" y="921"/>
              <a:ext cx="1842" cy="0"/>
            </a:xfrm>
            <a:prstGeom prst="straightConnector1">
              <a:avLst/>
            </a:prstGeom>
            <a:noFill/>
            <a:ln w="28575" cmpd="sng">
              <a:solidFill>
                <a:schemeClr val="tx1"/>
              </a:solidFill>
              <a:prstDash val="dash"/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501" name="AutoShape 13"/>
            <p:cNvCxnSpPr>
              <a:cxnSpLocks noChangeShapeType="1"/>
              <a:stCxn id="63499" idx="0"/>
              <a:endCxn id="63499" idx="2"/>
            </p:cNvCxnSpPr>
            <p:nvPr/>
          </p:nvCxnSpPr>
          <p:spPr bwMode="auto">
            <a:xfrm>
              <a:off x="921" y="0"/>
              <a:ext cx="0" cy="1842"/>
            </a:xfrm>
            <a:prstGeom prst="straightConnector1">
              <a:avLst/>
            </a:prstGeom>
            <a:noFill/>
            <a:ln w="28575" cmpd="sng">
              <a:solidFill>
                <a:schemeClr val="tx1"/>
              </a:solidFill>
              <a:prstDash val="dash"/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63502" name="Group 14"/>
          <p:cNvGrpSpPr/>
          <p:nvPr/>
        </p:nvGrpSpPr>
        <p:grpSpPr bwMode="auto">
          <a:xfrm>
            <a:off x="5638800" y="3657600"/>
            <a:ext cx="2924175" cy="2924175"/>
            <a:chOff x="0" y="0"/>
            <a:chExt cx="1842" cy="1842"/>
          </a:xfrm>
        </p:grpSpPr>
        <p:sp>
          <p:nvSpPr>
            <p:cNvPr id="63503" name="Rectangle 15"/>
            <p:cNvSpPr>
              <a:spLocks noChangeArrowheads="1"/>
            </p:cNvSpPr>
            <p:nvPr/>
          </p:nvSpPr>
          <p:spPr bwMode="auto">
            <a:xfrm>
              <a:off x="9" y="9"/>
              <a:ext cx="1824" cy="1824"/>
            </a:xfrm>
            <a:prstGeom prst="rect">
              <a:avLst/>
            </a:prstGeom>
            <a:solidFill>
              <a:srgbClr val="CCFFFF"/>
            </a:solidFill>
            <a:ln w="28575" cmpd="sng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cxnSp>
          <p:nvCxnSpPr>
            <p:cNvPr id="63504" name="AutoShape 16"/>
            <p:cNvCxnSpPr>
              <a:cxnSpLocks noChangeShapeType="1"/>
              <a:stCxn id="63503" idx="1"/>
              <a:endCxn id="63503" idx="3"/>
            </p:cNvCxnSpPr>
            <p:nvPr/>
          </p:nvCxnSpPr>
          <p:spPr bwMode="auto">
            <a:xfrm>
              <a:off x="0" y="921"/>
              <a:ext cx="1842" cy="0"/>
            </a:xfrm>
            <a:prstGeom prst="straightConnector1">
              <a:avLst/>
            </a:prstGeom>
            <a:noFill/>
            <a:ln w="28575" cmpd="sng">
              <a:solidFill>
                <a:schemeClr val="tx1"/>
              </a:solidFill>
              <a:prstDash val="dash"/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505" name="AutoShape 17"/>
            <p:cNvCxnSpPr>
              <a:cxnSpLocks noChangeShapeType="1"/>
              <a:stCxn id="63503" idx="0"/>
              <a:endCxn id="63503" idx="2"/>
            </p:cNvCxnSpPr>
            <p:nvPr/>
          </p:nvCxnSpPr>
          <p:spPr bwMode="auto">
            <a:xfrm>
              <a:off x="921" y="0"/>
              <a:ext cx="0" cy="1842"/>
            </a:xfrm>
            <a:prstGeom prst="straightConnector1">
              <a:avLst/>
            </a:prstGeom>
            <a:noFill/>
            <a:ln w="28575" cmpd="sng">
              <a:solidFill>
                <a:schemeClr val="tx1"/>
              </a:solidFill>
              <a:prstDash val="dash"/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63506" name="Text Box 18"/>
          <p:cNvSpPr txBox="1">
            <a:spLocks noChangeArrowheads="1"/>
          </p:cNvSpPr>
          <p:nvPr/>
        </p:nvSpPr>
        <p:spPr bwMode="auto">
          <a:xfrm>
            <a:off x="970598" y="3882708"/>
            <a:ext cx="2286000" cy="2738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7200">
                <a:solidFill>
                  <a:srgbClr val="CC0000"/>
                </a:solidFill>
                <a:ea typeface="楷体_GB2312" panose="02010609030101010101" pitchFamily="49" charset="-122"/>
              </a:rPr>
              <a:t>毛</a:t>
            </a:r>
          </a:p>
        </p:txBody>
      </p:sp>
      <p:sp>
        <p:nvSpPr>
          <p:cNvPr id="63507" name="Text Box 19"/>
          <p:cNvSpPr txBox="1">
            <a:spLocks noChangeArrowheads="1"/>
          </p:cNvSpPr>
          <p:nvPr/>
        </p:nvSpPr>
        <p:spPr bwMode="auto">
          <a:xfrm>
            <a:off x="5967413" y="474980"/>
            <a:ext cx="2133600" cy="2738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7200">
                <a:solidFill>
                  <a:srgbClr val="CC0000"/>
                </a:solidFill>
                <a:ea typeface="楷体_GB2312" panose="02010609030101010101" pitchFamily="49" charset="-122"/>
              </a:rPr>
              <a:t>她</a:t>
            </a:r>
          </a:p>
        </p:txBody>
      </p:sp>
      <p:sp>
        <p:nvSpPr>
          <p:cNvPr id="63508" name="Text Box 20"/>
          <p:cNvSpPr txBox="1">
            <a:spLocks noChangeArrowheads="1"/>
          </p:cNvSpPr>
          <p:nvPr/>
        </p:nvSpPr>
        <p:spPr bwMode="auto">
          <a:xfrm>
            <a:off x="6038850" y="3882708"/>
            <a:ext cx="2133600" cy="2738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7200">
                <a:solidFill>
                  <a:srgbClr val="CC0000"/>
                </a:solidFill>
                <a:ea typeface="楷体_GB2312" panose="02010609030101010101" pitchFamily="49" charset="-122"/>
              </a:rPr>
              <a:t>更</a:t>
            </a:r>
          </a:p>
        </p:txBody>
      </p:sp>
      <p:sp>
        <p:nvSpPr>
          <p:cNvPr id="63509" name="Text Box 21"/>
          <p:cNvSpPr txBox="1">
            <a:spLocks noChangeArrowheads="1"/>
          </p:cNvSpPr>
          <p:nvPr/>
        </p:nvSpPr>
        <p:spPr bwMode="auto">
          <a:xfrm>
            <a:off x="971550" y="402908"/>
            <a:ext cx="4537075" cy="2738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7200">
                <a:solidFill>
                  <a:srgbClr val="CC0000"/>
                </a:solidFill>
                <a:ea typeface="楷体_GB2312" panose="02010609030101010101" pitchFamily="49" charset="-122"/>
              </a:rPr>
              <a:t>娃</a:t>
            </a:r>
          </a:p>
        </p:txBody>
      </p:sp>
    </p:spTree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514" name="Group 2"/>
          <p:cNvGrpSpPr/>
          <p:nvPr/>
        </p:nvGrpSpPr>
        <p:grpSpPr bwMode="auto">
          <a:xfrm>
            <a:off x="107950" y="877888"/>
            <a:ext cx="4394200" cy="4495800"/>
            <a:chOff x="0" y="0"/>
            <a:chExt cx="1842" cy="1842"/>
          </a:xfrm>
        </p:grpSpPr>
        <p:sp>
          <p:nvSpPr>
            <p:cNvPr id="64515" name="Rectangle 3"/>
            <p:cNvSpPr>
              <a:spLocks noChangeArrowheads="1"/>
            </p:cNvSpPr>
            <p:nvPr/>
          </p:nvSpPr>
          <p:spPr bwMode="auto">
            <a:xfrm>
              <a:off x="9" y="9"/>
              <a:ext cx="1824" cy="1824"/>
            </a:xfrm>
            <a:prstGeom prst="rect">
              <a:avLst/>
            </a:prstGeom>
            <a:solidFill>
              <a:srgbClr val="CCFFFF"/>
            </a:solidFill>
            <a:ln w="28575" cmpd="sng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cxnSp>
          <p:nvCxnSpPr>
            <p:cNvPr id="64516" name="AutoShape 4"/>
            <p:cNvCxnSpPr>
              <a:cxnSpLocks noChangeShapeType="1"/>
              <a:stCxn id="64515" idx="1"/>
              <a:endCxn id="64515" idx="3"/>
            </p:cNvCxnSpPr>
            <p:nvPr/>
          </p:nvCxnSpPr>
          <p:spPr bwMode="auto">
            <a:xfrm>
              <a:off x="0" y="921"/>
              <a:ext cx="1842" cy="0"/>
            </a:xfrm>
            <a:prstGeom prst="straightConnector1">
              <a:avLst/>
            </a:prstGeom>
            <a:noFill/>
            <a:ln w="28575" cmpd="sng">
              <a:solidFill>
                <a:schemeClr val="tx1"/>
              </a:solidFill>
              <a:prstDash val="dash"/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517" name="AutoShape 5"/>
            <p:cNvCxnSpPr>
              <a:cxnSpLocks noChangeShapeType="1"/>
              <a:stCxn id="64515" idx="0"/>
              <a:endCxn id="64515" idx="2"/>
            </p:cNvCxnSpPr>
            <p:nvPr/>
          </p:nvCxnSpPr>
          <p:spPr bwMode="auto">
            <a:xfrm>
              <a:off x="921" y="0"/>
              <a:ext cx="0" cy="1842"/>
            </a:xfrm>
            <a:prstGeom prst="straightConnector1">
              <a:avLst/>
            </a:prstGeom>
            <a:noFill/>
            <a:ln w="28575" cmpd="sng">
              <a:solidFill>
                <a:schemeClr val="tx1"/>
              </a:solidFill>
              <a:prstDash val="dash"/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64518" name="Text Box 6"/>
          <p:cNvSpPr txBox="1">
            <a:spLocks noChangeArrowheads="1"/>
          </p:cNvSpPr>
          <p:nvPr/>
        </p:nvSpPr>
        <p:spPr bwMode="auto">
          <a:xfrm>
            <a:off x="827405" y="1253808"/>
            <a:ext cx="4537075" cy="3938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5000">
                <a:solidFill>
                  <a:srgbClr val="CC0000"/>
                </a:solidFill>
                <a:ea typeface="楷体_GB2312" panose="02010609030101010101" pitchFamily="49" charset="-122"/>
              </a:rPr>
              <a:t>知</a:t>
            </a:r>
          </a:p>
        </p:txBody>
      </p:sp>
      <p:grpSp>
        <p:nvGrpSpPr>
          <p:cNvPr id="64519" name="Group 7"/>
          <p:cNvGrpSpPr/>
          <p:nvPr/>
        </p:nvGrpSpPr>
        <p:grpSpPr bwMode="auto">
          <a:xfrm>
            <a:off x="4643438" y="908050"/>
            <a:ext cx="4394200" cy="4495800"/>
            <a:chOff x="0" y="0"/>
            <a:chExt cx="1842" cy="1842"/>
          </a:xfrm>
        </p:grpSpPr>
        <p:sp>
          <p:nvSpPr>
            <p:cNvPr id="64520" name="Rectangle 8"/>
            <p:cNvSpPr>
              <a:spLocks noChangeArrowheads="1"/>
            </p:cNvSpPr>
            <p:nvPr/>
          </p:nvSpPr>
          <p:spPr bwMode="auto">
            <a:xfrm>
              <a:off x="9" y="9"/>
              <a:ext cx="1824" cy="1824"/>
            </a:xfrm>
            <a:prstGeom prst="rect">
              <a:avLst/>
            </a:prstGeom>
            <a:solidFill>
              <a:srgbClr val="CCFFFF"/>
            </a:solidFill>
            <a:ln w="28575" cmpd="sng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cxnSp>
          <p:nvCxnSpPr>
            <p:cNvPr id="64521" name="AutoShape 9"/>
            <p:cNvCxnSpPr>
              <a:cxnSpLocks noChangeShapeType="1"/>
              <a:stCxn id="64520" idx="1"/>
              <a:endCxn id="64520" idx="3"/>
            </p:cNvCxnSpPr>
            <p:nvPr/>
          </p:nvCxnSpPr>
          <p:spPr bwMode="auto">
            <a:xfrm>
              <a:off x="0" y="921"/>
              <a:ext cx="1842" cy="0"/>
            </a:xfrm>
            <a:prstGeom prst="straightConnector1">
              <a:avLst/>
            </a:prstGeom>
            <a:noFill/>
            <a:ln w="28575" cmpd="sng">
              <a:solidFill>
                <a:schemeClr val="tx1"/>
              </a:solidFill>
              <a:prstDash val="dash"/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522" name="AutoShape 10"/>
            <p:cNvCxnSpPr>
              <a:cxnSpLocks noChangeShapeType="1"/>
              <a:stCxn id="64520" idx="0"/>
              <a:endCxn id="64520" idx="2"/>
            </p:cNvCxnSpPr>
            <p:nvPr/>
          </p:nvCxnSpPr>
          <p:spPr bwMode="auto">
            <a:xfrm>
              <a:off x="921" y="0"/>
              <a:ext cx="0" cy="1842"/>
            </a:xfrm>
            <a:prstGeom prst="straightConnector1">
              <a:avLst/>
            </a:prstGeom>
            <a:noFill/>
            <a:ln w="28575" cmpd="sng">
              <a:solidFill>
                <a:schemeClr val="tx1"/>
              </a:solidFill>
              <a:prstDash val="dash"/>
              <a:rou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64523" name="Text Box 11"/>
          <p:cNvSpPr txBox="1">
            <a:spLocks noChangeArrowheads="1"/>
          </p:cNvSpPr>
          <p:nvPr/>
        </p:nvSpPr>
        <p:spPr bwMode="auto">
          <a:xfrm>
            <a:off x="5291455" y="1110615"/>
            <a:ext cx="3947795" cy="3938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5000">
                <a:solidFill>
                  <a:srgbClr val="CC0000"/>
                </a:solidFill>
                <a:ea typeface="楷体_GB2312" panose="02010609030101010101" pitchFamily="49" charset="-122"/>
              </a:rPr>
              <a:t>识</a:t>
            </a:r>
          </a:p>
        </p:txBody>
      </p:sp>
    </p:spTree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 descr="未标题-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72030" y="1103630"/>
            <a:ext cx="5105400" cy="1263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Text Box 3"/>
          <p:cNvSpPr txBox="1"/>
          <p:nvPr/>
        </p:nvSpPr>
        <p:spPr>
          <a:xfrm>
            <a:off x="1487488" y="3050858"/>
            <a:ext cx="69389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1">
                <a:ln/>
                <a:solidFill>
                  <a:schemeClr val="accent5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更多精彩内容，微信扫描二维码获取</a:t>
            </a:r>
            <a:endParaRPr kumimoji="0" lang="zh-CN" altLang="en-US" sz="2800" b="1" i="1" u="sng" kern="1200" cap="none" spc="0" normalizeH="0" baseline="0" noProof="1">
              <a:ln/>
              <a:solidFill>
                <a:schemeClr val="accent5">
                  <a:lumMod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971233" y="4557713"/>
            <a:ext cx="41608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 dirty="0">
                <a:ln/>
                <a:solidFill>
                  <a:schemeClr val="accent5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扫描二维码获取更多资源</a:t>
            </a:r>
          </a:p>
        </p:txBody>
      </p:sp>
      <p:pic>
        <p:nvPicPr>
          <p:cNvPr id="25607" name="图片 1" descr="qrcode_for_gh_7fdfe855644d_258(1)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85155" y="3934460"/>
            <a:ext cx="1770380" cy="17691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ldLvl="0"/>
      <p:bldP spid="3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p_large_zTSE_58340000b89b2d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2971800" y="2286000"/>
            <a:ext cx="5867400" cy="332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latin typeface="Arial" panose="020B0604020202020204" pitchFamily="34" charset="0"/>
              </a:rPr>
              <a:t>     </a:t>
            </a:r>
          </a:p>
          <a:p>
            <a:r>
              <a:rPr lang="zh-CN" altLang="en-US" sz="3200" dirty="0">
                <a:latin typeface="Arial" panose="020B0604020202020204" pitchFamily="34" charset="0"/>
              </a:rPr>
              <a:t>      </a:t>
            </a:r>
            <a:r>
              <a:rPr lang="en-US" sz="3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3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在读课文时，要读准字音，不多字，不少字。</a:t>
            </a:r>
          </a:p>
          <a:p>
            <a:r>
              <a:rPr lang="zh-CN" altLang="en-US" sz="3600" dirty="0">
                <a:latin typeface="Arial" panose="020B0604020202020204"/>
                <a:ea typeface="楷体_GB2312" panose="02010609030101010101" pitchFamily="49" charset="-122"/>
              </a:rPr>
              <a:t>   </a:t>
            </a:r>
            <a:endParaRPr lang="zh-CN" altLang="en-US" sz="36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600" dirty="0">
                <a:latin typeface="Arial" panose="020B0604020202020204"/>
                <a:ea typeface="楷体_GB2312" panose="02010609030101010101" pitchFamily="49" charset="-122"/>
              </a:rPr>
              <a:t>      </a:t>
            </a:r>
            <a:r>
              <a:rPr lang="en-US" sz="3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2.</a:t>
            </a:r>
            <a:r>
              <a:rPr lang="zh-CN" altLang="en-US" sz="3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读书时声音要响亮，读通</a:t>
            </a:r>
            <a:r>
              <a:rPr lang="en-US" sz="3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(</a:t>
            </a:r>
            <a:r>
              <a:rPr lang="en-US" sz="3600" dirty="0" err="1">
                <a:latin typeface="楷体_GB2312" panose="02010609030101010101" pitchFamily="49" charset="-122"/>
                <a:ea typeface="楷体_GB2312" panose="02010609030101010101" pitchFamily="49" charset="-122"/>
              </a:rPr>
              <a:t>t</a:t>
            </a:r>
            <a:r>
              <a:rPr lang="en-US" sz="3600" dirty="0" err="1">
                <a:latin typeface="Arial" panose="020B0604020202020204" pitchFamily="34" charset="0"/>
              </a:rPr>
              <a:t>ō</a:t>
            </a:r>
            <a:r>
              <a:rPr lang="en-US" sz="3600" dirty="0" err="1">
                <a:latin typeface="楷体_GB2312" panose="02010609030101010101" pitchFamily="49" charset="-122"/>
                <a:ea typeface="楷体_GB2312" panose="02010609030101010101" pitchFamily="49" charset="-122"/>
              </a:rPr>
              <a:t>ng</a:t>
            </a:r>
            <a:r>
              <a:rPr lang="en-US" sz="3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sz="3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顺</a:t>
            </a:r>
            <a:r>
              <a:rPr lang="en-US" sz="3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(</a:t>
            </a:r>
            <a:r>
              <a:rPr lang="en-US" sz="3600" dirty="0" err="1">
                <a:latin typeface="楷体_GB2312" panose="02010609030101010101" pitchFamily="49" charset="-122"/>
                <a:ea typeface="楷体_GB2312" panose="02010609030101010101" pitchFamily="49" charset="-122"/>
              </a:rPr>
              <a:t>sh</a:t>
            </a:r>
            <a:r>
              <a:rPr lang="en-US" sz="3600" b="0" dirty="0" err="1">
                <a:latin typeface="Arial" panose="020B0604020202020204"/>
                <a:ea typeface="楷体_GB2312" panose="02010609030101010101" pitchFamily="49" charset="-122"/>
              </a:rPr>
              <a:t>ù</a:t>
            </a:r>
            <a:r>
              <a:rPr lang="en-US" sz="3600" dirty="0" err="1">
                <a:latin typeface="楷体_GB2312" panose="02010609030101010101" pitchFamily="49" charset="-122"/>
                <a:ea typeface="楷体_GB2312" panose="02010609030101010101" pitchFamily="49" charset="-122"/>
              </a:rPr>
              <a:t>n</a:t>
            </a:r>
            <a:r>
              <a:rPr lang="en-US" sz="3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) </a:t>
            </a:r>
            <a:r>
              <a:rPr lang="zh-CN" altLang="en-US" sz="3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</a:p>
        </p:txBody>
      </p:sp>
      <p:pic>
        <p:nvPicPr>
          <p:cNvPr id="10244" name="Picture 4" descr="95f40855524c6c71574e001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2819400" cy="399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AutoShape 5"/>
          <p:cNvSpPr>
            <a:spLocks noChangeArrowheads="1"/>
          </p:cNvSpPr>
          <p:nvPr/>
        </p:nvSpPr>
        <p:spPr bwMode="auto">
          <a:xfrm>
            <a:off x="3200400" y="152400"/>
            <a:ext cx="3810000" cy="1828800"/>
          </a:xfrm>
          <a:prstGeom prst="wedgeRoundRectCallout">
            <a:avLst>
              <a:gd name="adj1" fmla="val -69167"/>
              <a:gd name="adj2" fmla="val 46181"/>
              <a:gd name="adj3" fmla="val 16667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小朋友，注意看清要求哦！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9" name="Picture 15" descr="u=3857563568,1023155458&amp;fm=0&amp;gp=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77125" y="4724400"/>
            <a:ext cx="1666875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24460" y="1295400"/>
            <a:ext cx="8869680" cy="3230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5400" dirty="0">
                <a:solidFill>
                  <a:srgbClr val="0000FF"/>
                </a:solidFill>
              </a:rPr>
              <a:t>zhí   rú   wéi  lǚ     bèi  fēn</a:t>
            </a:r>
          </a:p>
          <a:p>
            <a:r>
              <a:rPr lang="zh-CN" altLang="en-US" sz="5400" dirty="0">
                <a:solidFill>
                  <a:srgbClr val="0000FF"/>
                </a:solidFill>
              </a:rPr>
              <a:t>植    如   为    旅    备    纷</a:t>
            </a:r>
          </a:p>
          <a:p>
            <a:r>
              <a:rPr lang="en-US" altLang="zh-CN" sz="4800" dirty="0">
                <a:solidFill>
                  <a:srgbClr val="0000FF"/>
                </a:solidFill>
              </a:rPr>
              <a:t>cì    dǐ    zhà   lí   chá   shí  cū   dé</a:t>
            </a:r>
          </a:p>
          <a:p>
            <a:r>
              <a:rPr lang="zh-CN" altLang="en-US" sz="4800" dirty="0">
                <a:solidFill>
                  <a:srgbClr val="0000FF"/>
                </a:solidFill>
              </a:rPr>
              <a:t>刺   底    炸    离   察    识   粗   得 </a:t>
            </a:r>
            <a:endParaRPr lang="zh-CN" altLang="en-US" sz="4800" dirty="0">
              <a:solidFill>
                <a:srgbClr val="6600FF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W020070709405027066546"/>
          <p:cNvPicPr>
            <a:picLocks noChangeAspect="1" noChangeArrowheads="1"/>
          </p:cNvPicPr>
          <p:nvPr/>
        </p:nvPicPr>
        <p:blipFill>
          <a:blip r:embed="rId2" cstate="print">
            <a:lum bright="30000" contrast="-6000"/>
          </a:blip>
          <a:srcRect/>
          <a:stretch>
            <a:fillRect/>
          </a:stretch>
        </p:blipFill>
        <p:spPr bwMode="auto">
          <a:xfrm>
            <a:off x="0" y="1268413"/>
            <a:ext cx="9144000" cy="563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4" descr="iecool"/>
          <p:cNvPicPr>
            <a:picLocks noChangeAspect="1" noChangeArrowheads="1"/>
          </p:cNvPicPr>
          <p:nvPr/>
        </p:nvPicPr>
        <p:blipFill>
          <a:blip r:embed="rId3" cstate="email"/>
          <a:srcRect r="-377" b="8700"/>
          <a:stretch>
            <a:fillRect/>
          </a:stretch>
        </p:blipFill>
        <p:spPr bwMode="auto">
          <a:xfrm>
            <a:off x="0" y="36830"/>
            <a:ext cx="9144000" cy="6725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Rectangle 6"/>
          <p:cNvSpPr>
            <a:spLocks noChangeArrowheads="1"/>
          </p:cNvSpPr>
          <p:nvPr/>
        </p:nvSpPr>
        <p:spPr bwMode="auto">
          <a:xfrm>
            <a:off x="2486025" y="206375"/>
            <a:ext cx="1306513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 sz="9000">
              <a:solidFill>
                <a:schemeClr val="bg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3317" name="Rectangle 33"/>
          <p:cNvSpPr>
            <a:spLocks noChangeArrowheads="1"/>
          </p:cNvSpPr>
          <p:nvPr/>
        </p:nvSpPr>
        <p:spPr bwMode="auto">
          <a:xfrm>
            <a:off x="3995738" y="-73025"/>
            <a:ext cx="1306512" cy="147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 sz="9000">
              <a:solidFill>
                <a:schemeClr val="bg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13318" name="Group 34"/>
          <p:cNvGrpSpPr/>
          <p:nvPr/>
        </p:nvGrpSpPr>
        <p:grpSpPr bwMode="auto">
          <a:xfrm>
            <a:off x="4932363" y="0"/>
            <a:ext cx="1371600" cy="1508125"/>
            <a:chOff x="0" y="0"/>
            <a:chExt cx="864" cy="950"/>
          </a:xfrm>
        </p:grpSpPr>
        <p:pic>
          <p:nvPicPr>
            <p:cNvPr id="13319" name="Picture 35" descr="未标题-1 拷贝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" y="0"/>
              <a:ext cx="858" cy="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0" name="Rectangle 36"/>
            <p:cNvSpPr>
              <a:spLocks noChangeArrowheads="1"/>
            </p:cNvSpPr>
            <p:nvPr/>
          </p:nvSpPr>
          <p:spPr bwMode="auto">
            <a:xfrm>
              <a:off x="0" y="0"/>
              <a:ext cx="823" cy="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9000">
                  <a:solidFill>
                    <a:schemeClr val="bg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如</a:t>
              </a:r>
            </a:p>
          </p:txBody>
        </p:sp>
      </p:grpSp>
      <p:grpSp>
        <p:nvGrpSpPr>
          <p:cNvPr id="13321" name="Group 37"/>
          <p:cNvGrpSpPr/>
          <p:nvPr/>
        </p:nvGrpSpPr>
        <p:grpSpPr bwMode="auto">
          <a:xfrm>
            <a:off x="3203575" y="0"/>
            <a:ext cx="1371600" cy="1508125"/>
            <a:chOff x="0" y="0"/>
            <a:chExt cx="864" cy="950"/>
          </a:xfrm>
        </p:grpSpPr>
        <p:pic>
          <p:nvPicPr>
            <p:cNvPr id="13322" name="Picture 38" descr="未标题-1 拷贝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" y="0"/>
              <a:ext cx="858" cy="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3" name="Rectangle 39"/>
            <p:cNvSpPr>
              <a:spLocks noChangeArrowheads="1"/>
            </p:cNvSpPr>
            <p:nvPr/>
          </p:nvSpPr>
          <p:spPr bwMode="auto">
            <a:xfrm>
              <a:off x="0" y="0"/>
              <a:ext cx="823" cy="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9000">
                  <a:solidFill>
                    <a:schemeClr val="bg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植</a:t>
              </a:r>
            </a:p>
          </p:txBody>
        </p:sp>
      </p:grpSp>
      <p:grpSp>
        <p:nvGrpSpPr>
          <p:cNvPr id="13324" name="Group 40"/>
          <p:cNvGrpSpPr/>
          <p:nvPr/>
        </p:nvGrpSpPr>
        <p:grpSpPr bwMode="auto">
          <a:xfrm>
            <a:off x="1692275" y="1412875"/>
            <a:ext cx="1371600" cy="1508125"/>
            <a:chOff x="0" y="0"/>
            <a:chExt cx="864" cy="950"/>
          </a:xfrm>
        </p:grpSpPr>
        <p:pic>
          <p:nvPicPr>
            <p:cNvPr id="13325" name="Picture 41" descr="未标题-1 拷贝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" y="0"/>
              <a:ext cx="858" cy="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6" name="Rectangle 42"/>
            <p:cNvSpPr>
              <a:spLocks noChangeArrowheads="1"/>
            </p:cNvSpPr>
            <p:nvPr/>
          </p:nvSpPr>
          <p:spPr bwMode="auto">
            <a:xfrm>
              <a:off x="0" y="0"/>
              <a:ext cx="823" cy="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9000">
                  <a:solidFill>
                    <a:schemeClr val="bg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为</a:t>
              </a:r>
            </a:p>
          </p:txBody>
        </p:sp>
      </p:grpSp>
      <p:grpSp>
        <p:nvGrpSpPr>
          <p:cNvPr id="13327" name="Group 43"/>
          <p:cNvGrpSpPr/>
          <p:nvPr/>
        </p:nvGrpSpPr>
        <p:grpSpPr bwMode="auto">
          <a:xfrm>
            <a:off x="3276600" y="1557338"/>
            <a:ext cx="1371600" cy="1508125"/>
            <a:chOff x="0" y="0"/>
            <a:chExt cx="864" cy="950"/>
          </a:xfrm>
        </p:grpSpPr>
        <p:pic>
          <p:nvPicPr>
            <p:cNvPr id="13328" name="Picture 44" descr="未标题-1 拷贝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" y="0"/>
              <a:ext cx="858" cy="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9" name="Rectangle 45"/>
            <p:cNvSpPr>
              <a:spLocks noChangeArrowheads="1"/>
            </p:cNvSpPr>
            <p:nvPr/>
          </p:nvSpPr>
          <p:spPr bwMode="auto">
            <a:xfrm>
              <a:off x="0" y="0"/>
              <a:ext cx="823" cy="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9000">
                  <a:solidFill>
                    <a:schemeClr val="bg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旅</a:t>
              </a:r>
            </a:p>
          </p:txBody>
        </p:sp>
      </p:grpSp>
      <p:grpSp>
        <p:nvGrpSpPr>
          <p:cNvPr id="13330" name="Group 46"/>
          <p:cNvGrpSpPr/>
          <p:nvPr/>
        </p:nvGrpSpPr>
        <p:grpSpPr bwMode="auto">
          <a:xfrm>
            <a:off x="6486525" y="1571625"/>
            <a:ext cx="1371600" cy="1508125"/>
            <a:chOff x="0" y="0"/>
            <a:chExt cx="864" cy="950"/>
          </a:xfrm>
        </p:grpSpPr>
        <p:pic>
          <p:nvPicPr>
            <p:cNvPr id="13331" name="Picture 47" descr="未标题-1 拷贝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" y="0"/>
              <a:ext cx="858" cy="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32" name="Rectangle 48"/>
            <p:cNvSpPr>
              <a:spLocks noChangeArrowheads="1"/>
            </p:cNvSpPr>
            <p:nvPr/>
          </p:nvSpPr>
          <p:spPr bwMode="auto">
            <a:xfrm>
              <a:off x="0" y="0"/>
              <a:ext cx="823" cy="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9000">
                  <a:solidFill>
                    <a:schemeClr val="bg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备</a:t>
              </a:r>
            </a:p>
          </p:txBody>
        </p:sp>
      </p:grpSp>
      <p:grpSp>
        <p:nvGrpSpPr>
          <p:cNvPr id="13333" name="Group 49"/>
          <p:cNvGrpSpPr/>
          <p:nvPr/>
        </p:nvGrpSpPr>
        <p:grpSpPr bwMode="auto">
          <a:xfrm>
            <a:off x="228600" y="2928938"/>
            <a:ext cx="1371600" cy="1508125"/>
            <a:chOff x="0" y="0"/>
            <a:chExt cx="864" cy="950"/>
          </a:xfrm>
        </p:grpSpPr>
        <p:pic>
          <p:nvPicPr>
            <p:cNvPr id="13334" name="Picture 50" descr="未标题-1 拷贝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" y="0"/>
              <a:ext cx="858" cy="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35" name="Rectangle 51"/>
            <p:cNvSpPr>
              <a:spLocks noChangeArrowheads="1"/>
            </p:cNvSpPr>
            <p:nvPr/>
          </p:nvSpPr>
          <p:spPr bwMode="auto">
            <a:xfrm>
              <a:off x="0" y="0"/>
              <a:ext cx="823" cy="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9000">
                  <a:solidFill>
                    <a:schemeClr val="bg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纷</a:t>
              </a:r>
            </a:p>
          </p:txBody>
        </p:sp>
      </p:grpSp>
      <p:grpSp>
        <p:nvGrpSpPr>
          <p:cNvPr id="13336" name="Group 52"/>
          <p:cNvGrpSpPr/>
          <p:nvPr/>
        </p:nvGrpSpPr>
        <p:grpSpPr bwMode="auto">
          <a:xfrm>
            <a:off x="1676400" y="3143250"/>
            <a:ext cx="1371600" cy="1508125"/>
            <a:chOff x="0" y="0"/>
            <a:chExt cx="864" cy="950"/>
          </a:xfrm>
        </p:grpSpPr>
        <p:pic>
          <p:nvPicPr>
            <p:cNvPr id="13337" name="Picture 53" descr="未标题-1 拷贝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" y="0"/>
              <a:ext cx="858" cy="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38" name="Rectangle 54"/>
            <p:cNvSpPr>
              <a:spLocks noChangeArrowheads="1"/>
            </p:cNvSpPr>
            <p:nvPr/>
          </p:nvSpPr>
          <p:spPr bwMode="auto">
            <a:xfrm>
              <a:off x="0" y="0"/>
              <a:ext cx="823" cy="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9000">
                  <a:solidFill>
                    <a:schemeClr val="bg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刺</a:t>
              </a:r>
            </a:p>
          </p:txBody>
        </p:sp>
      </p:grpSp>
      <p:grpSp>
        <p:nvGrpSpPr>
          <p:cNvPr id="13339" name="Group 55"/>
          <p:cNvGrpSpPr/>
          <p:nvPr/>
        </p:nvGrpSpPr>
        <p:grpSpPr bwMode="auto">
          <a:xfrm>
            <a:off x="3200400" y="3292475"/>
            <a:ext cx="1371600" cy="1520825"/>
            <a:chOff x="0" y="0"/>
            <a:chExt cx="864" cy="958"/>
          </a:xfrm>
        </p:grpSpPr>
        <p:pic>
          <p:nvPicPr>
            <p:cNvPr id="13340" name="Picture 56" descr="未标题-1 拷贝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" y="0"/>
              <a:ext cx="858" cy="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41" name="Rectangle 57"/>
            <p:cNvSpPr>
              <a:spLocks noChangeArrowheads="1"/>
            </p:cNvSpPr>
            <p:nvPr/>
          </p:nvSpPr>
          <p:spPr bwMode="auto">
            <a:xfrm>
              <a:off x="0" y="28"/>
              <a:ext cx="823" cy="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9000">
                  <a:solidFill>
                    <a:schemeClr val="bg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底</a:t>
              </a:r>
            </a:p>
          </p:txBody>
        </p:sp>
      </p:grpSp>
      <p:grpSp>
        <p:nvGrpSpPr>
          <p:cNvPr id="13345" name="Group 64"/>
          <p:cNvGrpSpPr/>
          <p:nvPr/>
        </p:nvGrpSpPr>
        <p:grpSpPr bwMode="auto">
          <a:xfrm>
            <a:off x="5943600" y="2971800"/>
            <a:ext cx="1438275" cy="1508125"/>
            <a:chOff x="0" y="0"/>
            <a:chExt cx="906" cy="950"/>
          </a:xfrm>
        </p:grpSpPr>
        <p:pic>
          <p:nvPicPr>
            <p:cNvPr id="13346" name="Picture 65" descr="未标题-1 拷贝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8" y="0"/>
              <a:ext cx="858" cy="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47" name="Rectangle 66"/>
            <p:cNvSpPr>
              <a:spLocks noChangeArrowheads="1"/>
            </p:cNvSpPr>
            <p:nvPr/>
          </p:nvSpPr>
          <p:spPr bwMode="auto">
            <a:xfrm>
              <a:off x="0" y="0"/>
              <a:ext cx="823" cy="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9000">
                  <a:solidFill>
                    <a:schemeClr val="bg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离</a:t>
              </a:r>
            </a:p>
          </p:txBody>
        </p:sp>
      </p:grpSp>
      <p:sp>
        <p:nvSpPr>
          <p:cNvPr id="13348" name="Oval 106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858125" y="5866448"/>
            <a:ext cx="720725" cy="476250"/>
          </a:xfrm>
          <a:prstGeom prst="ellipse">
            <a:avLst/>
          </a:prstGeom>
          <a:solidFill>
            <a:srgbClr val="FFFF00">
              <a:alpha val="42000"/>
            </a:srgbClr>
          </a:solidFill>
          <a:ln w="9525" cmpd="sng">
            <a:solidFill>
              <a:srgbClr val="FF0000"/>
            </a:solidFill>
            <a:round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rgbClr val="FF0000"/>
                </a:solidFill>
                <a:ea typeface="隶书" panose="02010509060101010101" pitchFamily="49" charset="-122"/>
              </a:rPr>
              <a:t>首页</a:t>
            </a:r>
          </a:p>
        </p:txBody>
      </p:sp>
      <p:grpSp>
        <p:nvGrpSpPr>
          <p:cNvPr id="13349" name="Group 55"/>
          <p:cNvGrpSpPr/>
          <p:nvPr/>
        </p:nvGrpSpPr>
        <p:grpSpPr bwMode="auto">
          <a:xfrm>
            <a:off x="4572000" y="3352800"/>
            <a:ext cx="1371600" cy="1520825"/>
            <a:chOff x="0" y="0"/>
            <a:chExt cx="864" cy="958"/>
          </a:xfrm>
        </p:grpSpPr>
        <p:pic>
          <p:nvPicPr>
            <p:cNvPr id="13350" name="Picture 56" descr="未标题-1 拷贝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" y="0"/>
              <a:ext cx="858" cy="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51" name="Rectangle 57"/>
            <p:cNvSpPr>
              <a:spLocks noChangeArrowheads="1"/>
            </p:cNvSpPr>
            <p:nvPr/>
          </p:nvSpPr>
          <p:spPr bwMode="auto">
            <a:xfrm>
              <a:off x="0" y="28"/>
              <a:ext cx="823" cy="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9000">
                  <a:solidFill>
                    <a:schemeClr val="bg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炸</a:t>
              </a:r>
            </a:p>
          </p:txBody>
        </p:sp>
      </p:grpSp>
      <p:grpSp>
        <p:nvGrpSpPr>
          <p:cNvPr id="13352" name="Group 55"/>
          <p:cNvGrpSpPr/>
          <p:nvPr/>
        </p:nvGrpSpPr>
        <p:grpSpPr bwMode="auto">
          <a:xfrm>
            <a:off x="7391400" y="3200400"/>
            <a:ext cx="1362075" cy="1508125"/>
            <a:chOff x="0" y="0"/>
            <a:chExt cx="858" cy="950"/>
          </a:xfrm>
        </p:grpSpPr>
        <p:pic>
          <p:nvPicPr>
            <p:cNvPr id="13353" name="Picture 56" descr="未标题-1 拷贝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858" cy="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54" name="Rectangle 57"/>
            <p:cNvSpPr>
              <a:spLocks noChangeArrowheads="1"/>
            </p:cNvSpPr>
            <p:nvPr/>
          </p:nvSpPr>
          <p:spPr bwMode="auto">
            <a:xfrm>
              <a:off x="35" y="0"/>
              <a:ext cx="823" cy="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9000">
                  <a:solidFill>
                    <a:schemeClr val="bg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察</a:t>
              </a:r>
            </a:p>
          </p:txBody>
        </p:sp>
      </p:grpSp>
      <p:pic>
        <p:nvPicPr>
          <p:cNvPr id="2" name="Picture 56" descr="未标题-1 拷贝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31280" y="206375"/>
            <a:ext cx="1362075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6461125" y="414020"/>
            <a:ext cx="130175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>
                <a:solidFill>
                  <a:schemeClr val="bg1"/>
                </a:solidFill>
                <a:latin typeface="文鼎CS楷体" panose="02010609010101010101" charset="0"/>
                <a:ea typeface="文鼎CS楷体" panose="02010609010101010101" charset="0"/>
              </a:rPr>
              <a:t>识</a:t>
            </a:r>
          </a:p>
        </p:txBody>
      </p:sp>
      <p:grpSp>
        <p:nvGrpSpPr>
          <p:cNvPr id="5" name="Group 55"/>
          <p:cNvGrpSpPr/>
          <p:nvPr/>
        </p:nvGrpSpPr>
        <p:grpSpPr bwMode="auto">
          <a:xfrm>
            <a:off x="339725" y="1525905"/>
            <a:ext cx="1362075" cy="1508125"/>
            <a:chOff x="0" y="0"/>
            <a:chExt cx="858" cy="950"/>
          </a:xfrm>
        </p:grpSpPr>
        <p:pic>
          <p:nvPicPr>
            <p:cNvPr id="6" name="Picture 56" descr="未标题-1 拷贝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858" cy="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57"/>
            <p:cNvSpPr>
              <a:spLocks noChangeArrowheads="1"/>
            </p:cNvSpPr>
            <p:nvPr/>
          </p:nvSpPr>
          <p:spPr bwMode="auto">
            <a:xfrm>
              <a:off x="35" y="0"/>
              <a:ext cx="823" cy="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9000">
                  <a:solidFill>
                    <a:schemeClr val="bg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粗</a:t>
              </a:r>
            </a:p>
          </p:txBody>
        </p:sp>
      </p:grpSp>
      <p:grpSp>
        <p:nvGrpSpPr>
          <p:cNvPr id="8" name="Group 55"/>
          <p:cNvGrpSpPr/>
          <p:nvPr/>
        </p:nvGrpSpPr>
        <p:grpSpPr bwMode="auto">
          <a:xfrm>
            <a:off x="1664335" y="161925"/>
            <a:ext cx="1362075" cy="1508125"/>
            <a:chOff x="0" y="0"/>
            <a:chExt cx="858" cy="950"/>
          </a:xfrm>
        </p:grpSpPr>
        <p:pic>
          <p:nvPicPr>
            <p:cNvPr id="9" name="Picture 56" descr="未标题-1 拷贝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858" cy="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Rectangle 57"/>
            <p:cNvSpPr>
              <a:spLocks noChangeArrowheads="1"/>
            </p:cNvSpPr>
            <p:nvPr/>
          </p:nvSpPr>
          <p:spPr bwMode="auto">
            <a:xfrm>
              <a:off x="35" y="0"/>
              <a:ext cx="823" cy="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9000">
                  <a:solidFill>
                    <a:schemeClr val="bg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得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3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04046E-6 L 0.00365 0.70821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35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3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2.02312E-6 L -0.01198 0.54035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" y="27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3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3526E-6 L -0.01198 0.47768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" y="23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33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89017E-7 L -0.01163 0.46636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" y="23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3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2.48555E-6 L -0.004 0.46705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33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rAng="0" ptsTypes="">
                                      <p:cBhvr>
                                        <p:cTn id="31" dur="10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3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rAng="0" ptsTypes="">
                                      <p:cBhvr>
                                        <p:cTn id="36" dur="10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33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rAng="0" ptsTypes="">
                                      <p:cBhvr>
                                        <p:cTn id="41" dur="1000" fill="hold"/>
                                        <p:tgtEl>
                                          <p:spTgt spid="133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33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rAng="0" ptsTypes="">
                                      <p:cBhvr>
                                        <p:cTn id="46" dur="1000" fill="hold"/>
                                        <p:tgtEl>
                                          <p:spTgt spid="133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4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3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rAng="0" ptsTypes="">
                                      <p:cBhvr>
                                        <p:cTn id="51" dur="1000" fill="hold"/>
                                        <p:tgtEl>
                                          <p:spTgt spid="133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4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33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rAng="0" ptsTypes="">
                                      <p:cBhvr>
                                        <p:cTn id="56" dur="1000" fill="hold"/>
                                        <p:tgtEl>
                                          <p:spTgt spid="133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5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rAng="0" ptsTypes="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rAng="0" ptsTypes="">
                                      <p:cBhvr>
                                        <p:cTn id="6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p_large_GBUg_30fb000015632d0c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22555"/>
            <a:ext cx="9144000" cy="661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323850" y="333375"/>
            <a:ext cx="8658225" cy="5077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60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旅</a:t>
            </a:r>
            <a:r>
              <a:rPr lang="zh-CN" altLang="en-US" sz="6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行   </a:t>
            </a:r>
            <a:r>
              <a:rPr lang="zh-CN" altLang="en-US" sz="60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蒲</a:t>
            </a:r>
            <a:r>
              <a:rPr lang="zh-CN" altLang="en-US" sz="6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公英   </a:t>
            </a:r>
            <a:r>
              <a:rPr lang="zh-CN" altLang="en-US" sz="60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降</a:t>
            </a:r>
            <a:r>
              <a:rPr lang="zh-CN" altLang="en-US" sz="6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落伞   </a:t>
            </a:r>
          </a:p>
          <a:p>
            <a:pPr>
              <a:lnSpc>
                <a:spcPct val="135000"/>
              </a:lnSpc>
            </a:pPr>
            <a:r>
              <a:rPr lang="zh-CN" altLang="en-US" sz="60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娃</a:t>
            </a:r>
            <a:r>
              <a:rPr lang="zh-CN" altLang="en-US" sz="6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娃    山</a:t>
            </a:r>
            <a:r>
              <a:rPr lang="zh-CN" altLang="en-US" sz="60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洼</a:t>
            </a:r>
            <a:r>
              <a:rPr lang="zh-CN" altLang="en-US" sz="6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　   </a:t>
            </a:r>
            <a:r>
              <a:rPr lang="zh-CN" altLang="en-US" sz="60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纷</a:t>
            </a:r>
            <a:r>
              <a:rPr lang="zh-CN" altLang="en-US" sz="6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纷    </a:t>
            </a:r>
          </a:p>
          <a:p>
            <a:pPr>
              <a:lnSpc>
                <a:spcPct val="135000"/>
              </a:lnSpc>
            </a:pPr>
            <a:r>
              <a:rPr lang="zh-CN" altLang="en-US" sz="60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啪</a:t>
            </a:r>
            <a:r>
              <a:rPr lang="zh-CN" altLang="en-US" sz="6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的一声　 </a:t>
            </a:r>
            <a:r>
              <a:rPr lang="zh-CN" altLang="en-US" sz="60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苍</a:t>
            </a:r>
            <a:r>
              <a:rPr lang="zh-CN" altLang="en-US" sz="6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耳　</a:t>
            </a:r>
            <a:r>
              <a:rPr lang="zh-CN" altLang="en-US" sz="60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炸</a:t>
            </a:r>
            <a:r>
              <a:rPr lang="zh-CN" altLang="en-US" sz="6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开</a:t>
            </a:r>
          </a:p>
          <a:p>
            <a:pPr>
              <a:lnSpc>
                <a:spcPct val="135000"/>
              </a:lnSpc>
            </a:pPr>
            <a:r>
              <a:rPr lang="zh-CN" altLang="en-US" sz="60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蹦</a:t>
            </a:r>
            <a:r>
              <a:rPr lang="zh-CN" altLang="en-US" sz="6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蹦跳跳   观</a:t>
            </a:r>
            <a:r>
              <a:rPr lang="zh-CN" altLang="en-US" sz="60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察</a:t>
            </a:r>
            <a:r>
              <a:rPr lang="zh-CN" altLang="en-US" sz="6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知</a:t>
            </a:r>
            <a:r>
              <a:rPr lang="zh-CN" altLang="en-US" sz="60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683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683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6833"/>
  <p:tag name="KSO_WM_TAG_VERSION" val="1.0"/>
  <p:tag name="KSO_WM_TEMPLATE_THUMBS_INDEX" val="1、9、12、16、19、22、23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683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683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6833"/>
  <p:tag name="KSO_WM_TAG_VERSION" val="1.0"/>
  <p:tag name="KSO_WM_TEMPLATE_THUMBS_INDEX" val="1、9、12、16、19、22、23"/>
  <p:tag name="KSO_WM_BEAUTIFY_FLAG" val="#wm#"/>
</p:tagLst>
</file>

<file path=ppt/theme/theme1.xml><?xml version="1.0" encoding="utf-8"?>
<a:theme xmlns:a="http://schemas.openxmlformats.org/drawingml/2006/main" name="2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蓝色扁平清新通用</Template>
  <TotalTime>0</TotalTime>
  <Words>1882</Words>
  <Application>Microsoft Office PowerPoint</Application>
  <PresentationFormat>全屏显示(4:3)</PresentationFormat>
  <Paragraphs>253</Paragraphs>
  <Slides>59</Slides>
  <Notes>2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59</vt:i4>
      </vt:variant>
    </vt:vector>
  </HeadingPairs>
  <TitlesOfParts>
    <vt:vector size="61" baseType="lpstr">
      <vt:lpstr>2_Office 主题​​</vt:lpstr>
      <vt:lpstr>3_Office 主题​​</vt:lpstr>
      <vt:lpstr>植物妈妈有办法</vt:lpstr>
      <vt:lpstr>思考一下：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接下来，请你自由读读第2、3、4小节，  然后想一想哪位植物妈妈最能干?  它传播种子的办法好在哪里？  跟同桌相互说一说。 （先读再说理由）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铠甲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植物妈妈有办法</dc:title>
  <dc:creator/>
  <cp:lastModifiedBy>Administrator</cp:lastModifiedBy>
  <cp:revision>4</cp:revision>
  <dcterms:created xsi:type="dcterms:W3CDTF">2017-07-03T09:27:00Z</dcterms:created>
  <dcterms:modified xsi:type="dcterms:W3CDTF">2018-07-04T06:24:34Z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