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sldIdLst>
    <p:sldId id="1004" r:id="rId3"/>
    <p:sldId id="462" r:id="rId4"/>
    <p:sldId id="1218" r:id="rId6"/>
    <p:sldId id="1161" r:id="rId7"/>
    <p:sldId id="1219" r:id="rId8"/>
    <p:sldId id="1227" r:id="rId9"/>
    <p:sldId id="1228" r:id="rId10"/>
    <p:sldId id="1215" r:id="rId11"/>
    <p:sldId id="1229" r:id="rId12"/>
    <p:sldId id="1214" r:id="rId13"/>
    <p:sldId id="1216" r:id="rId14"/>
    <p:sldId id="1217" r:id="rId15"/>
    <p:sldId id="1233" r:id="rId16"/>
    <p:sldId id="1232" r:id="rId17"/>
    <p:sldId id="1231" r:id="rId18"/>
    <p:sldId id="1225" r:id="rId19"/>
    <p:sldId id="1226" r:id="rId20"/>
    <p:sldId id="1223" r:id="rId21"/>
  </p:sldIdLst>
  <p:sldSz cx="9144000" cy="5143500" type="screen16x9"/>
  <p:notesSz cx="6858000" cy="9144000"/>
  <p:embeddedFontLst>
    <p:embeddedFont>
      <p:font typeface="楷体" pitchFamily="49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黑体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FF"/>
    <a:srgbClr val="66CCFF"/>
    <a:srgbClr val="53B948"/>
    <a:srgbClr val="CBF1FF"/>
    <a:srgbClr val="FFCC00"/>
    <a:srgbClr val="98D267"/>
    <a:srgbClr val="ECAAC3"/>
    <a:srgbClr val="FFFFFF"/>
    <a:srgbClr val="D1F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42338" autoAdjust="0"/>
  </p:normalViewPr>
  <p:slideViewPr>
    <p:cSldViewPr>
      <p:cViewPr>
        <p:scale>
          <a:sx n="75" d="100"/>
          <a:sy n="75" d="100"/>
        </p:scale>
        <p:origin x="-2664" y="-13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 lIns="68580" tIns="34290" rIns="68580" bIns="34290"/>
          <a:lstStyle/>
          <a:p>
            <a:pPr lvl="0"/>
            <a:endParaRPr lang="zh-CN" altLang="en-US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 lIns="68580" tIns="34290" rIns="68580" bIns="34290"/>
          <a:lstStyle/>
          <a:p>
            <a:pPr lvl="0"/>
            <a:endParaRPr lang="zh-CN" altLang="en-US">
              <a:latin typeface="Arial" panose="020B060402020209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 lIns="68580" tIns="34290" rIns="68580" bIns="34290"/>
          <a:lstStyle/>
          <a:p>
            <a:pPr lvl="0"/>
            <a:fld id="{9A0DB2DC-4C9A-4742-B13C-FB6460FD3503}" type="slidenum">
              <a:rPr lang="zh-CN" altLang="en-US">
                <a:latin typeface="Arial" panose="020B0604020202090204" pitchFamily="34" charset="0"/>
              </a:rPr>
            </a:fld>
            <a:endParaRPr lang="zh-CN" altLang="en-US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9120188" cy="465998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s://timgsa.baidu.com/timg?image&amp;quality=80&amp;size=b9999_10000&amp;sec=1552461482837&amp;di=ba3cb5fa908380da498d9e4511ce64b4&amp;imgtype=0&amp;src=http%3A%2F%2Fku.90sjimg.com%2Felement_origin_min_pic%2F18%2F03%2F26%2F53f26e5c44457d2d408d62c1895534f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1043608" y="1635646"/>
            <a:ext cx="7416824" cy="136191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当你读到一个比较长的好故事，想把这个故事简要地介绍给别人，就要缩写故事内容，让它变得短一些、简单一些。怎样缩写呢？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5526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下面是课文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猎人海力布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1〜4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自然段的缩写，对照原文，看看保留了什么，删减了什么，哪些句子是改写，哪些句子是概括。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5526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从前有一个猎人，名叫海力布。他热心帮助别人，大家都非常尊敬他。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一天，海力布打猎时看见一只老鹰抓住一条小白蛇，他急忙救下了小白蛇。小白蛇告诉海力布，她是龙王的女儿。为了感谢海力布的救命之恩，小白蛇要送给海力布许多珍宝。小白蛇还告诉他，龙王嘴里含着一颗宝石，谁含着那颗宝石，就能听懂各种动物说的话。不过动物说的话只能他自己知道，如果对别人说了，他就会变成一块石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563638"/>
            <a:ext cx="6624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照样子缩写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猎人海力布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的其他段落，把课文缩写成一个简短的故事，或者选择其他的民间故事进行缩写。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8351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AutoShape 2" descr="https://timgsa.baidu.com/timg?image&amp;quality=80&amp;size=b9999_10000&amp;sec=1552464582139&amp;di=663aacea118d0df06a8b38d6b42873dc&amp;imgtype=jpg&amp;src=http%3A%2F%2Fimg1.imgtn.bdimg.com%2Fit%2Fu%3D2423005671%2C3176551920%26fm%3D214%26gp%3D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25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15816" y="2211710"/>
            <a:ext cx="3456384" cy="646331"/>
          </a:xfrm>
          <a:prstGeom prst="rect">
            <a:avLst/>
          </a:prstGeom>
          <a:solidFill>
            <a:schemeClr val="lt1">
              <a:alpha val="58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猎人海力布缩写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11510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从前，有一个猎人，名叫海力布。他非常乐于助人，也很热爱劳动，乡亲们都很喜欢他。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一天，海力布在森林里打猎的时候，在灰鹤的爪下救下了一条小白蛇，小白蛇告诉海力布，她是龙王的女儿，龙王为了感谢海力布的救女之恩，决定要用宝物来谢他，小白蛇让海力布问龙王要一块宝石，因为只要将宝石含在嘴里，就能听懂所有动物的话。海力布到了龙王家，就按照小白蛇说的做了，龙王也只好答应把宝石送给他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就这样过了几年，海力布靠着宝石的能力打了不少猎物。一次，海力布去打猎的时候，听见几只飞鸟说这里要发生灾难了，他想把事情告诉大家，但是想起小白蛇告诉过他，宝石的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11510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秘密一旦告诉别人，他就要变成石头。但海力布为了救大家，便将事情都说了出来，乡亲们得知真相后都搬家了，海力布却变成了一块石头。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后来，人们找到了海力布被石化的身体，将他放在山顶上，让世世代代的子孙纪念着这个英雄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海力布。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AutoShape 2" descr="https://timgsa.baidu.com/timg?image&amp;quality=80&amp;size=b9999_10000&amp;sec=1552463341429&amp;di=b1b6c3964a0c26e754ff60752002b48f&amp;imgtype=0&amp;src=http%3A%2F%2Fimages6.fanpop.com%2Fimage%2Fphotos%2F34500000%2FWalt-Disney-Screencaps-Princess-Cinderella-walt-disney-characters-34508323-4356-32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028" name="AutoShape 4" descr="https://timgsa.baidu.com/timg?image&amp;quality=80&amp;size=b9999_10000&amp;sec=1552463341429&amp;di=b1b6c3964a0c26e754ff60752002b48f&amp;imgtype=0&amp;src=http%3A%2F%2Fimages6.fanpop.com%2Fimage%2Fphotos%2F34500000%2FWalt-Disney-Screencaps-Princess-Cinderella-walt-disney-characters-34508323-4356-32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902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2211710"/>
            <a:ext cx="3456384" cy="646331"/>
          </a:xfrm>
          <a:prstGeom prst="rect">
            <a:avLst/>
          </a:prstGeom>
          <a:solidFill>
            <a:schemeClr val="lt1">
              <a:alpha val="58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灰姑娘缩写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83518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从前有一位高贵的公主，她美丽又善良，很讨人喜欢。突然有一天她的妈妈去世了，于是爸爸又取了一位妻子，她有两个女儿。妻子和两个女儿整天看不惯公主，让她躺在灰堆里，所以大家都叫她“灰姑娘”。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有一天国王命令全国所有的女子参加王子的晚会，两个姐姐都去了，只剩下灰姑娘在家，这时神仙教母出现了，神仙教母给她换上好看的衣服和鞋子，并告诉她十二点之前到家。灰姑娘急促的上了马车去参加舞会。灰姑娘跟王子跳舞时，发现已经十二点了，就急忙头也不回的跑了，在楼梯上掉了一只水晶鞋，也没顾上捡。王子拿着水晶鞋找到了灰姑娘。最后王子和灰姑娘过上了幸福的生活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9144000" cy="5210076"/>
            <a:chOff x="0" y="0"/>
            <a:chExt cx="9144000" cy="5210076"/>
          </a:xfrm>
        </p:grpSpPr>
        <p:pic>
          <p:nvPicPr>
            <p:cNvPr id="103429" name="Picture 5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9144000" cy="5210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3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2664296" cy="1340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矩形 10"/>
          <p:cNvSpPr/>
          <p:nvPr/>
        </p:nvSpPr>
        <p:spPr>
          <a:xfrm flipH="1">
            <a:off x="0" y="134511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23528" y="555526"/>
            <a:ext cx="897251" cy="874331"/>
          </a:xfrm>
          <a:prstGeom prst="diamond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习</a:t>
            </a:r>
            <a:endParaRPr lang="en-US" altLang="zh-CN" sz="3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1800" y="1779662"/>
            <a:ext cx="3096344" cy="996017"/>
          </a:xfrm>
          <a:prstGeom prst="roundRect">
            <a:avLst/>
          </a:prstGeom>
          <a:solidFill>
            <a:schemeClr val="lt1">
              <a:alpha val="7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缩写故事</a:t>
            </a:r>
            <a:endParaRPr lang="zh-CN" alt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33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人教版  语文  五年级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1259632" y="555526"/>
            <a:ext cx="897251" cy="874331"/>
          </a:xfrm>
          <a:prstGeom prst="diamond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</a:t>
            </a:r>
            <a:endParaRPr lang="en-US" altLang="zh-CN" sz="3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426" name="AutoShape 2" descr="https://ss0.bdstatic.com/70cFvHSh_Q1YnxGkpoWK1HF6hhy/it/u=2207596687,1832317553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428" name="AutoShape 4" descr="https://ss0.bdstatic.com/70cFvHSh_Q1YnxGkpoWK1HF6hhy/it/u=2207596687,1832317553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19622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缩留其主写就是把内容复杂、篇幅较长的文章压缩，而能保要内容、使人一目了然。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什么是缩写呢？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499742"/>
            <a:ext cx="7416824" cy="1569660"/>
          </a:xfrm>
          <a:prstGeom prst="rect">
            <a:avLst/>
          </a:prstGeom>
          <a:ln>
            <a:solidFill>
              <a:schemeClr val="accent1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一般的课文内容都有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页长，使人看了半天也不明白主要写了一件什么 事。怎么办呢？这就我们把篇幅较长的课文缩成几百字的短文，并且还得把主要的内容不能丢了，这就是缩写。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555526"/>
            <a:ext cx="2852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◊摘录和删减。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1347614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判断哪些内容必须保留，哪些内容可以删去，不要改变故事的原意。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31590"/>
            <a:ext cx="8208912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文叙述或说明具体而细致，缩写时将这些删除，剪掉枝叶，留下主干。缩写句子，保留强调的分句。段落缩写可以抓住段中主句，其余的字句适当保留。如记叙文，可删除次要人物、将要情节、非关键性的细节，以及一些描写和渲染性的语言等。说明文可删除部分重复的例证、描写、议论性的文字，删除那些不直接影响说明对象的修饰性语言、叙述和次要细节，保留事物特征和本质的部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2699792" y="1995686"/>
            <a:ext cx="4214435" cy="851297"/>
          </a:xfrm>
          <a:prstGeom prst="roundRect">
            <a:avLst/>
          </a:prstGeom>
          <a:solidFill>
            <a:schemeClr val="lt1">
              <a:alpha val="68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400" dirty="0" smtClean="0"/>
              <a:t>关云长单刀赴会</a:t>
            </a:r>
            <a:endParaRPr lang="zh-CN" altLang="en-US" sz="4400" dirty="0"/>
          </a:p>
        </p:txBody>
      </p:sp>
      <p:sp>
        <p:nvSpPr>
          <p:cNvPr id="132098" name="AutoShape 2" descr="https://timgsa.baidu.com/timg?image&amp;quality=80&amp;size=b9999_10000&amp;sec=1552463643592&amp;di=15d374d7f9a6093007848e2658857ced&amp;imgtype=0&amp;src=http%3A%2F%2Fp.cdn.sohu.com%2Fbc4e413e%2F84b2118a2ccd03c2caecd2727613113d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008" y="699542"/>
            <a:ext cx="8928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赤壁之战之后。三国鼎立逐渐形成。刘备留关羽镇守荆州，主力向西扩张。荆州是历代兵家必争之地。本属东吴。东吴一直想找机会讨回。鲁肃又献上一计：骗关羽过江赴宴，在宴席上埋伏刀斧手，掷杯为号冲出杀之。便遣请关羽赴宴。关羽明知是计坦然答应！只带了周仓随身为他提刀。席间鲁肃提起索回荆州之事，关羽却绝口不谈，说酒席之间不谈国事。鲁肃再三纠缠，周仓插嘴，关羽借机故作生气状夺过周仓手中大刀，喝退周仓。周仓会意，退出去。关羽假醉，一手提大刀，一手挽住鲁肃手将鲁肃扯到江边。东吴将士怕误伤鲁肃，又摄于关公武力，不敢动手。关云长上船乘风而去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555526"/>
            <a:ext cx="2852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◊改写和概括。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1347614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把长句子缩为短句子，把几句话合并成一句话，或者用自己的话把故事中具体的描写改得更简洁。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27534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一轮皎洁的月亮悬挂在青色的天宇上。月是那样美，天和地是那样宁静。蛐蛐不停地唱着歌，青蛙也跟来一起凑热闹。大地正在进行夜中优美的大合唱。晚风习习，树的飒飒声似乎也变成伴奏的音乐，让这优美的大合唱变得更美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95536" y="2643758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67544" y="2892881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晚上的月色很美，蛐蛐、青蛙和树叶的声音为美景之中增添了动听的声响。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1885</Words>
  <Application>WPS 演示</Application>
  <PresentationFormat>全屏显示(16:9)</PresentationFormat>
  <Paragraphs>57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方正书宋_GBK</vt:lpstr>
      <vt:lpstr>Wingdings</vt:lpstr>
      <vt:lpstr>宋体</vt:lpstr>
      <vt:lpstr>Calibri</vt:lpstr>
      <vt:lpstr>楷体</vt:lpstr>
      <vt:lpstr>微软雅黑</vt:lpstr>
      <vt:lpstr>黑体</vt:lpstr>
      <vt:lpstr>行楷-简</vt:lpstr>
      <vt:lpstr>汉仪楷体KW</vt:lpstr>
      <vt:lpstr>汉仪旗黑KW</vt:lpstr>
      <vt:lpstr>宋体</vt:lpstr>
      <vt:lpstr>Arial Unicode MS</vt:lpstr>
      <vt:lpstr>汉仪书宋二KW</vt:lpstr>
      <vt:lpstr>Helvetica Neue</vt:lpstr>
      <vt:lpstr>汉仪中黑KW</vt:lpstr>
      <vt:lpstr>宋体-简</vt:lpstr>
      <vt:lpstr>苹方-简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macbook</cp:lastModifiedBy>
  <cp:revision>341</cp:revision>
  <dcterms:created xsi:type="dcterms:W3CDTF">2019-07-07T09:43:14Z</dcterms:created>
  <dcterms:modified xsi:type="dcterms:W3CDTF">2019-07-07T09:43:14Z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2052-1.1.0.1454</vt:lpwstr>
  </property>
</Properties>
</file>