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1546" r:id="rId2"/>
    <p:sldId id="1558" r:id="rId3"/>
    <p:sldId id="1573" r:id="rId4"/>
    <p:sldId id="1575" r:id="rId5"/>
    <p:sldId id="1554" r:id="rId6"/>
    <p:sldId id="1574" r:id="rId7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66FF"/>
    <a:srgbClr val="34CCEC"/>
    <a:srgbClr val="FFCCFF"/>
    <a:srgbClr val="FFFFFF"/>
    <a:srgbClr val="FFFFCC"/>
    <a:srgbClr val="CEEAB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41" d="100"/>
          <a:sy n="141" d="100"/>
        </p:scale>
        <p:origin x="-120" y="-288"/>
      </p:cViewPr>
      <p:guideLst>
        <p:guide orient="horz" pos="169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9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196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1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39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49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56127A7D-71D6-46F9-95DB-D9A9A62E55C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2B2CB3-6925-421F-B7A6-B368A15E03C9}" type="datetimeFigureOut">
              <a:rPr lang="zh-CN" altLang="en-US"/>
              <a:pPr>
                <a:defRPr/>
              </a:pPr>
              <a:t>2017/9/24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0BA76-DEE0-4341-AE5B-3B397E71E3C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2BED0-F96F-4683-B93B-85E34DE1E98B}" type="datetimeFigureOut">
              <a:rPr lang="zh-CN" altLang="en-US"/>
              <a:pPr>
                <a:defRPr/>
              </a:pPr>
              <a:t>2017/9/24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CCF345-6892-4FD0-ABCF-8D15F9605F1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370013"/>
            <a:ext cx="7886700" cy="326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06E0BB1-4737-4EE7-96FA-96D07047894D}" type="datetimeFigureOut">
              <a:rPr lang="zh-CN" altLang="en-US"/>
              <a:pPr>
                <a:defRPr/>
              </a:pPr>
              <a:t>2017/9/24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704BB6C-940A-404C-B30B-0EEEE0BC54E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224088" y="1809750"/>
            <a:ext cx="4862512" cy="1431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36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+mn-ea"/>
              </a:rPr>
              <a:t> </a:t>
            </a:r>
            <a:r>
              <a:rPr lang="zh-CN" altLang="zh-CN" sz="8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口语交际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2" descr="图片1"/>
          <p:cNvPicPr preferRelativeResize="0">
            <a:picLocks noChangeAspect="1" noChangeArrowheads="1"/>
          </p:cNvPicPr>
          <p:nvPr/>
        </p:nvPicPr>
        <p:blipFill>
          <a:blip r:embed="rId3" cstate="print"/>
          <a:srcRect t="-2334328" r="-4757912"/>
          <a:stretch>
            <a:fillRect/>
          </a:stretch>
        </p:blipFill>
        <p:spPr bwMode="auto">
          <a:xfrm>
            <a:off x="-9525" y="-17463"/>
            <a:ext cx="9161463" cy="5178426"/>
          </a:xfrm>
          <a:prstGeom prst="rect">
            <a:avLst/>
          </a:prstGeom>
          <a:blipFill dpi="0" rotWithShape="1">
            <a:blip r:embed="rId4" cstate="print"/>
            <a:srcRect t="-2334328" r="-4757912"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92100" y="760413"/>
            <a:ext cx="8253413" cy="162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80000"/>
              </a:lnSpc>
            </a:pPr>
            <a:r>
              <a:rPr lang="en-US" altLang="zh-CN"/>
              <a:t>     </a:t>
            </a:r>
            <a:r>
              <a:rPr lang="en-US" altLang="zh-CN" b="1"/>
              <a:t>     </a:t>
            </a:r>
            <a:r>
              <a:rPr lang="zh-CN" altLang="en-US" sz="2800" b="1"/>
              <a:t>你喜欢做手工吗？把你的一件手工作品带到学校，告诉同学你做的是什么，是怎么做的。</a:t>
            </a:r>
          </a:p>
        </p:txBody>
      </p:sp>
      <p:sp>
        <p:nvSpPr>
          <p:cNvPr id="3076" name="文本框 2"/>
          <p:cNvSpPr txBox="1">
            <a:spLocks noChangeArrowheads="1"/>
          </p:cNvSpPr>
          <p:nvPr/>
        </p:nvSpPr>
        <p:spPr bwMode="auto">
          <a:xfrm>
            <a:off x="107950" y="61913"/>
            <a:ext cx="3001963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6600">
                <a:solidFill>
                  <a:srgbClr val="7030A0"/>
                </a:solidFill>
                <a:latin typeface="优翼" charset="-122"/>
                <a:ea typeface="优翼" charset="-122"/>
              </a:rPr>
              <a:t>做手工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 descr="vd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4225" y="987425"/>
            <a:ext cx="4651375" cy="388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0800" y="306388"/>
            <a:ext cx="6908800" cy="579437"/>
          </a:xfrm>
          <a:prstGeom prst="rect">
            <a:avLst/>
          </a:prstGeom>
          <a:solidFill>
            <a:srgbClr val="FFCC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ym typeface="宋体" pitchFamily="2" charset="-122"/>
              </a:rPr>
              <a:t>示例：我的手工作品</a:t>
            </a:r>
            <a:r>
              <a:rPr lang="en-US" altLang="zh-CN" sz="3200" b="1">
                <a:sym typeface="宋体" pitchFamily="2" charset="-122"/>
              </a:rPr>
              <a:t>——</a:t>
            </a:r>
            <a:r>
              <a:rPr lang="zh-CN" altLang="en-US" sz="3200" b="1">
                <a:sym typeface="宋体" pitchFamily="2" charset="-122"/>
              </a:rPr>
              <a:t>公交车</a:t>
            </a:r>
            <a:r>
              <a:rPr lang="en-US" altLang="zh-CN" sz="3200" b="1">
                <a:sym typeface="宋体" pitchFamily="2" charset="-122"/>
              </a:rPr>
              <a:t>......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758825" y="406400"/>
            <a:ext cx="7626350" cy="433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0FF"/>
                </a:solidFill>
              </a:rPr>
              <a:t>材料和工具有：</a:t>
            </a:r>
            <a:r>
              <a:rPr lang="zh-CN" altLang="en-US" sz="2000"/>
              <a:t>大小适宜的药盒黑色的硬纸板、白色的A4纸、胶带、胶水、彩笔、铁丝、钳子、剪刀等等。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0FF"/>
                </a:solidFill>
              </a:rPr>
              <a:t>步骤：</a:t>
            </a:r>
            <a:r>
              <a:rPr lang="en-US" altLang="zh-CN" sz="2800" b="1">
                <a:solidFill>
                  <a:srgbClr val="0000FF"/>
                </a:solidFill>
              </a:rPr>
              <a:t>1.</a:t>
            </a:r>
            <a:r>
              <a:rPr lang="zh-CN" altLang="en-US" sz="2000" b="1">
                <a:solidFill>
                  <a:srgbClr val="FF0000"/>
                </a:solidFill>
              </a:rPr>
              <a:t>先</a:t>
            </a:r>
            <a:r>
              <a:rPr lang="zh-CN" altLang="en-US" sz="2000"/>
              <a:t>取来一个大的药盒和两大小相同的小一点的药盒，用胶带将它们粘在一起，作为小轿车的</a:t>
            </a:r>
            <a:r>
              <a:rPr lang="zh-CN" altLang="en-US" sz="2000" b="1">
                <a:solidFill>
                  <a:srgbClr val="00B050"/>
                </a:solidFill>
              </a:rPr>
              <a:t>骨架</a:t>
            </a:r>
            <a:r>
              <a:rPr lang="zh-CN" altLang="en-US" sz="2000"/>
              <a:t>。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0000FF"/>
                </a:solidFill>
              </a:rPr>
              <a:t>2.</a:t>
            </a:r>
            <a:r>
              <a:rPr lang="zh-CN" altLang="en-US" sz="2000"/>
              <a:t>剪一个方形的白色纸板宽窄与骨架相同，长要比骨架略长。用胶水粘在骨架的下面做轿车的</a:t>
            </a:r>
            <a:r>
              <a:rPr lang="zh-CN" altLang="en-US" sz="2000" b="1">
                <a:solidFill>
                  <a:srgbClr val="00B050"/>
                </a:solidFill>
              </a:rPr>
              <a:t>车底</a:t>
            </a:r>
            <a:r>
              <a:rPr lang="zh-CN" altLang="en-US" sz="2000"/>
              <a:t>。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0000FF"/>
                </a:solidFill>
              </a:rPr>
              <a:t>3.</a:t>
            </a:r>
            <a:r>
              <a:rPr lang="zh-CN" altLang="en-US" sz="2000"/>
              <a:t>用黑色的硬纸板剪出</a:t>
            </a:r>
            <a:r>
              <a:rPr lang="zh-CN" altLang="en-US" sz="2000" b="1">
                <a:solidFill>
                  <a:srgbClr val="00B050"/>
                </a:solidFill>
              </a:rPr>
              <a:t>四个车轮</a:t>
            </a:r>
            <a:r>
              <a:rPr lang="zh-CN" altLang="en-US" sz="2000"/>
              <a:t>，分别将它们用胶水粘到轿车的合适的位置。用白色的A4纸根据轿车的车型与大小，剪出前后挡风玻璃与两个前门、两个后门，车门用黑色的彩笔涂成黑色，玻璃用彩笔涂成浅蓝色，涂好后，</a:t>
            </a:r>
            <a:r>
              <a:rPr lang="zh-CN" altLang="en-US" sz="2000" b="1">
                <a:solidFill>
                  <a:srgbClr val="FF0000"/>
                </a:solidFill>
              </a:rPr>
              <a:t>然后</a:t>
            </a:r>
            <a:r>
              <a:rPr lang="zh-CN" altLang="en-US" sz="2000"/>
              <a:t>将它们粘到合适的地方。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2" descr="图片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-17463"/>
            <a:ext cx="9161463" cy="5178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图片 3" descr="sdf"/>
          <p:cNvPicPr>
            <a:picLocks noChangeAspect="1" noChangeArrowheads="1"/>
          </p:cNvPicPr>
          <p:nvPr/>
        </p:nvPicPr>
        <p:blipFill>
          <a:blip r:embed="rId3" cstate="print"/>
          <a:srcRect r="1530" b="11148"/>
          <a:stretch>
            <a:fillRect/>
          </a:stretch>
        </p:blipFill>
        <p:spPr bwMode="auto">
          <a:xfrm>
            <a:off x="1096963" y="-15875"/>
            <a:ext cx="7843837" cy="517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文本框 4"/>
          <p:cNvSpPr txBox="1">
            <a:spLocks noChangeArrowheads="1"/>
          </p:cNvSpPr>
          <p:nvPr/>
        </p:nvSpPr>
        <p:spPr bwMode="auto">
          <a:xfrm>
            <a:off x="238125" y="849313"/>
            <a:ext cx="676275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/>
              <a:t>手工作品展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2" descr="图片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-17463"/>
            <a:ext cx="9161463" cy="5178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图片 1" descr="15-1410241542006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525" y="-17463"/>
            <a:ext cx="5092700" cy="5178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图片 2" descr="fs"/>
          <p:cNvPicPr>
            <a:picLocks noChangeAspect="1" noChangeArrowheads="1"/>
          </p:cNvPicPr>
          <p:nvPr/>
        </p:nvPicPr>
        <p:blipFill>
          <a:blip r:embed="rId4" cstate="print"/>
          <a:srcRect l="49625" t="17911" r="12749" b="2545"/>
          <a:stretch>
            <a:fillRect/>
          </a:stretch>
        </p:blipFill>
        <p:spPr bwMode="auto">
          <a:xfrm>
            <a:off x="5149850" y="19050"/>
            <a:ext cx="3959225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229</Words>
  <Characters>0</Characters>
  <Application>Microsoft Office PowerPoint</Application>
  <DocSecurity>0</DocSecurity>
  <PresentationFormat>全屏显示(16:9)</PresentationFormat>
  <Lines>0</Lines>
  <Paragraphs>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Calibri Light</vt:lpstr>
      <vt:lpstr>Calibri</vt:lpstr>
      <vt:lpstr>楷体</vt:lpstr>
      <vt:lpstr>优翼</vt:lpstr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lbx777</cp:lastModifiedBy>
  <cp:revision>2361</cp:revision>
  <dcterms:created xsi:type="dcterms:W3CDTF">2015-08-28T07:02:00Z</dcterms:created>
  <dcterms:modified xsi:type="dcterms:W3CDTF">2017-09-24T07:53:22Z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