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2" r:id="rId1"/>
    <p:sldMasterId id="2147483696" r:id="rId2"/>
  </p:sldMasterIdLst>
  <p:notesMasterIdLst>
    <p:notesMasterId r:id="rId19"/>
  </p:notesMasterIdLst>
  <p:handoutMasterIdLst>
    <p:handoutMasterId r:id="rId20"/>
  </p:handoutMasterIdLst>
  <p:sldIdLst>
    <p:sldId id="319" r:id="rId3"/>
    <p:sldId id="338" r:id="rId4"/>
    <p:sldId id="416" r:id="rId5"/>
    <p:sldId id="417" r:id="rId6"/>
    <p:sldId id="444" r:id="rId7"/>
    <p:sldId id="329" r:id="rId8"/>
    <p:sldId id="445" r:id="rId9"/>
    <p:sldId id="407" r:id="rId10"/>
    <p:sldId id="408" r:id="rId11"/>
    <p:sldId id="409" r:id="rId12"/>
    <p:sldId id="411" r:id="rId13"/>
    <p:sldId id="412" r:id="rId14"/>
    <p:sldId id="413" r:id="rId15"/>
    <p:sldId id="421" r:id="rId16"/>
    <p:sldId id="446" r:id="rId17"/>
    <p:sldId id="414" r:id="rId18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5544" autoAdjust="0"/>
  </p:normalViewPr>
  <p:slideViewPr>
    <p:cSldViewPr snapToGrid="0">
      <p:cViewPr varScale="1">
        <p:scale>
          <a:sx n="75" d="100"/>
          <a:sy n="75" d="100"/>
        </p:scale>
        <p:origin x="-18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99F65-1B5E-45D8-94D8-0D52744B10B7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D4ED1-4655-4700-BB84-02375C378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55420" y="2493010"/>
            <a:ext cx="5363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600">
                <a:latin typeface="方正大标宋简体" panose="03000509000000000000" charset="-122"/>
                <a:ea typeface="方正大标宋简体" panose="03000509000000000000" charset="-122"/>
              </a:rPr>
              <a:t>单元写作  </a:t>
            </a:r>
            <a:r>
              <a:rPr lang="zh-CN" sz="3600">
                <a:latin typeface="方正大标宋简体" panose="03000509000000000000" charset="-122"/>
                <a:ea typeface="方正大标宋简体" panose="03000509000000000000" charset="-122"/>
              </a:rPr>
              <a:t>学习扩写</a:t>
            </a:r>
          </a:p>
        </p:txBody>
      </p:sp>
      <p:sp>
        <p:nvSpPr>
          <p:cNvPr id="7" name="矩形 6"/>
          <p:cNvSpPr/>
          <p:nvPr/>
        </p:nvSpPr>
        <p:spPr>
          <a:xfrm>
            <a:off x="1186180" y="66421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3175" y="103505"/>
            <a:ext cx="6961505" cy="6805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如沉沙折戟，自将磨洗；是坚持，让刘禹锡历经了“二十三年弃置身”的悲苦后，终成出淤泥而不染的清莲；是坚持，让苏子瞻身陷“乌台诗案”而坚持写出“老夫聊发少年狂”；是坚持，让柳永全然不顾衣带渐宽，而流下了千古佳话。曹雪芹举家食粥坚持写下了不朽的《红楼梦》；欧阳修年幼丧父笃学成材；匡衡家境贫寒坚持凿壁借光，终成大学。圣贤们正用亲身经历向我们诉说一个真理：坚持，是通向成功的不可缺少的条件。</a:t>
            </a:r>
          </a:p>
          <a:p>
            <a:pPr fontAlgn="auto">
              <a:lnSpc>
                <a:spcPct val="13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故天将降大任于斯人也，必先苦其心志，劳其筋骨。试问：不能忍受磨炼，有几人能成功？</a:t>
            </a:r>
          </a:p>
          <a:p>
            <a:pPr fontAlgn="auto">
              <a:lnSpc>
                <a:spcPct val="13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纵有千古，横有八方，前途似海，来日方长。朋友，从今天起，学会坚持。你才有机会独掌苍茫大地，傲问谁主沉浮。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84325" y="874395"/>
            <a:ext cx="618363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这是一篇议论文，观点明确，论述有力。立意浅显而耐人寻味，富有丰富的意蕴。论证层次清晰，结构明朗，论证手法丰富，论据新颖、典型。有说服力。唯一有瑕疵的地方就是语言的表达略显不当，稍加雕琢，自是一篇佳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08405" y="816610"/>
            <a:ext cx="7249160" cy="485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范文二</a:t>
            </a:r>
          </a:p>
          <a:p>
            <a:pPr algn="ctr" fontAlgn="auto">
              <a:lnSpc>
                <a:spcPct val="130000"/>
              </a:lnSpc>
            </a:pPr>
            <a:r>
              <a:rPr sz="2600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坚持，成就梦想</a:t>
            </a:r>
            <a:endParaRPr sz="260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有人曾说过人生的悲哀是：错误的坚持和轻易地放弃。回头想想，的确是，一个人做好一天的事很容易，但要一辈子去做好一件事却是不容易的。有些人就是没有足够的耐心，没有足够的毅力，没有持之以恒，从而轻易地放弃了本可以成功的机会。</a:t>
            </a:r>
          </a:p>
          <a:p>
            <a:pPr algn="l" fontAlgn="auto">
              <a:lnSpc>
                <a:spcPct val="130000"/>
              </a:lnSpc>
            </a:pPr>
            <a:endParaRPr sz="260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7460" y="135890"/>
            <a:ext cx="7136130" cy="6585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2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总是感慨人生是那么的短暂，想好好地抓住机会去做一些自己喜欢做的事，可是我都不曾去努力，光说不做永远都不会成功。来到了大学就想着好好的学习，因为我的理想就是要当一名小学教师，将来找到一份稳定的工作，得到份稳定的收入，心里是这样想的，可都不曾付诸行动，就算去做了，也是坚持了几天，做事也只是三分钟热度，三天打鱼，两天晒网，一点成效也没有。“苟有恒，何必三更睡五更起。最无益，只怕一日曝十日寒”。遇到困难时放弃，想坚持可就是没有毅力，刚说完要好好学习，坚持做好每件事，可是不到三天，又放弃了，忘记了当初自己的承诺，又开始上网，看小说等等，现在临近毕业了，回想当初的不努力，自己有点后悔，父母辛辛苦苦地赚钱供我读书不容易，我对得起父母吗？读了十几年书了，就差最后一步了，就要接近成功了，为什么还要放弃呢，何不坚持下去呢？没有坚持的梦想，永远也只是个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1910" y="201295"/>
            <a:ext cx="695071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帝是公平的，他给了每个人一把打开成功大门的钥匙，无论你是谁，只要你抓住了坚持这把钥匙，成功的曙光会毫不吝啬地照向你，有了坚持，才能披荆斩棘，才能千次的跌倒又一千零一次地站起，为什么还不成功，那是因为坚持还没有累积到足以成功的高度。天降大任于斯人也，必先苦其心智，劳其筋骨，饿其体肤。</a:t>
            </a:r>
          </a:p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困难，我们一定要勇往直前。比如乔布斯从辍学到创业到再创业到与病痛的战斗，他始终用勇士的姿态直面困境，坚韧执着地追求着梦想，终于成就人生的辉煌，成为生活的强者。其实不是煎熬，不是损耗自我，而是认定了目标就不再犹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91895" y="201295"/>
            <a:ext cx="6950710" cy="6737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乔布斯一生命途多舛，却因为对事业的热爱，因为热爱，他勇担大任，再创辉煌。在困境面前，还有更多的伟人在坚持。孔子的马车在阡陌小路上颠簸了一生，却怎么也扣不响宫廷的大门。刘伟用坚忍和乐观演奏生命壮丽的歌。一个个才华横溢的大家，似乎生命总与苦难相连，他们遭遇了生活的不幸，却在其中磨砺出不朽的精神财富。因为他们的坚持成就了他们的梦想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应该明白困难不是一种惩罚，而是一个学习的机会，它会让我反思，让我更加坚定信念。直面困难，是一种勇气，一种坚持，一种责任，真正的成功不只是个结果更是你如何走向成功。执着坚守，向自己的梦想出发，向成功前进，相信我会成功，坚持，成就梦想。只有坚持不懈，成功才有可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16405" y="1435100"/>
            <a:ext cx="649859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点评】这篇文章逻辑严明，语言简洁有力，向我们阐述了坚持的重要性，论据充足，具有说服力，是不错的佳文。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9140" y="37719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【写作导航】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59535" y="1706880"/>
            <a:ext cx="6424295" cy="328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33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越是描写细腻的文章就越是具体生动，要想将干瘪的文章变得充实饱满，就要学会扩写短文。扩写，是指对本来较为简略、概括的文章或片段加以扩展、补充，使之成为篇幅更长、内容更充实的文章的写作方式。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6505" y="-1905"/>
            <a:ext cx="7185660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1.扩写的方法</a:t>
            </a:r>
          </a:p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(1)认真阅读原文，弄清原文中心。把握住中心，才能围绕中心扩展情节。注意扩写时不要改变人称。保留与原文中心联系密切的段落。同时还应注意扩写时不能改变原文顺序，要按照原文顺序延续地写下去。</a:t>
            </a:r>
          </a:p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(2)抓住扩写重点——扩写的时候，不是在原文的每部分都增加文字，而要抓住最能表现中心的句、段去扩展故事情节。</a:t>
            </a:r>
          </a:p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扩写的内容一般都在原文之外，因此，要发挥自己的想象力。扩写作文要在读懂原文、抓住重点、找到扩写点的基础上做必要的充实。也就是说在不改变原作主要内容，不改变原作的体裁，不改变原作的六要素的前提下添枝加叶，合理扩展充实。这就需要展开合理的想象，通过想象和联想对原文内容进行补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4470" y="382905"/>
            <a:ext cx="6902450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对照原文修改。扩写是根据题目提供的材料进行的，扩写完成后，要检查、对照和修改。一般来讲，修改应注意这么几个问题：一是就所扩写的文章本身进行检查。如文字的表达，思想内容的描述，都可能存在不妥当的地方。二是认真对照提供的材料，找出需要修改的地方。原材料可以说是我们进行扩写的依据，假如我们所扩充的内容或某一情节，与提供的材料相脱节，或相矛盾，那么，扩写的文字就算再好，也是不符合要求的。对照，主要是看原材料提供的主要情节，在我们的扩写中没有得到落实，是不是按原材料提供的中心去组织安排扩充的内容。三是在检查与对照之后，大胆地修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9360" y="111125"/>
            <a:ext cx="6902450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2.扩写要注意以下几点：</a:t>
            </a:r>
          </a:p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扩写是以原文为基础扩展思路、扩充内容。所以在扩写前，要认真阅读原文，只有理解了文章的中心思想，才能为扩写打下坚实的基础。为了突出中心，要抓住表现中心意思的语句或段落，扩充那些值得扩充之处，而不是对原文中的每一句话都进行扩充。扩写时，要注意情节的发展合乎逻辑，人物性格前后统一等。</a:t>
            </a:r>
          </a:p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(2)扩展不同体裁的文章，着重点是不一样的。</a:t>
            </a:r>
          </a:p>
          <a:p>
            <a:pPr fontAlgn="auto">
              <a:lnSpc>
                <a:spcPct val="110000"/>
              </a:lnSpc>
            </a:pPr>
            <a:r>
              <a:rPr lang="en-US"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5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扩展议论文和记叙文，要围绕中心思想进行；议论文的论据，记叙文的情节、对话和场面描写，都有较大的扩展和发挥余地。扩展说明文，则要围绕事物的特征或者事理进行。应当在充实材料，加强说明方面下功夫，而不用发挥想象或运用夸张手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6745" y="13462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【写作实践】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39825" y="1302385"/>
            <a:ext cx="706120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600"/>
              <a:t>1.阅读下面的材料，将其扩写成一篇具体、生动的文章，题目自拟。不少于600字。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秋时期，晋公子重耳和他的随从在逃难途中，经过卫国，卫文公没有以礼相待。他们从五鹿经过，向乡下人讨饭吃，乡下人给他们土块。重耳大怒，想要用鞭子打那个人。狐偃劝他说：“这是上天赏赐的土地呀！”重耳于是磕头致谢，收下土块，装在车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61415" y="758190"/>
            <a:ext cx="7061200" cy="488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2.阅读下面的语段，深入思考，将其扩写成一篇议论文章，题目自拟。不少于600字。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苟有恒，何必三更眠五更起；最无益，莫过一日曝十日寒。”这是明代学者胡居仁撰写的对联，意在勉励自己：做事情贵在持之以恒。持之以恒，就要注重平日积累，而非临时抱佛脚。持之以恒，就要注意坚持不懈，而非一曝十寒。古今中外很多事例都告诉我们，做事情有恒心方能成功。我们在求学、成长的路途上，也应持之以恒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39520" y="916940"/>
            <a:ext cx="7068820" cy="59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范文一</a:t>
            </a:r>
            <a:endParaRPr sz="2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坚持的力量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河蚌忍受了沙粒的磨砺，坚持不懈，终于孕育绝美的珍珠；铁剑忍受了烈火的赤炼，坚持不懈，终于炼就成锋利的宝剑。一切豪言与壮语皆是虚幻，唯有坚持才是踏向成功的基石。</a:t>
            </a:r>
          </a:p>
          <a:p>
            <a:pPr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明大王爱迪生在研制白炽灯时，尝试了上千种材料，均告失败。有人嘲笑他说：“你永远不会成功。”爱迪生不为所动，不抛弃不放弃，废寝忘食地进行研究。终于，他成功研制出世界第一枚电灯，带给了世界光明。他一生坚持研究，发明了一系列使后人获益匪浅的发明，把他的名字熠熠生辉地烙在了史册上，经岁月流洗而不褪色，盛名流传至今。是坚持，让他一生光彩。</a:t>
            </a:r>
          </a:p>
        </p:txBody>
      </p:sp>
      <p:sp>
        <p:nvSpPr>
          <p:cNvPr id="3" name="矩形 2"/>
          <p:cNvSpPr/>
          <p:nvPr/>
        </p:nvSpPr>
        <p:spPr>
          <a:xfrm>
            <a:off x="880110" y="762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佳作赏析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26845" y="140335"/>
            <a:ext cx="6765290" cy="685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开奥林匹克的百年长卷，亦可发现坚持的亮点，早在1984年洛杉矶奥运会上，许海峰为中国夺得了首枚奥运金牌时，24岁的王义夫就站在了领奖台上。此后，国家队的成员更换了一批又一批，可王义夫始终坚持在赛场上，他誓要夺下一枚奥运金牌。92年巴塞罗那奥运会，王义夫如愿以偿，夺得十米气手枪金牌。32岁，他本应功成身退，但质疑声使他留在了赛场上——他要证明自己。终于，在经历了96、00年的两次失利后，王义夫圆梦雅典，用实际行动使舆论哗然。此时，他已44岁，是坚持，让他受挫折而不辍，终于成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202</Words>
  <Application>WPS 演示</Application>
  <PresentationFormat>全屏显示(4:3)</PresentationFormat>
  <Paragraphs>37</Paragraphs>
  <Slides>16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2018-03-16T10:25:00Z</dcterms:created>
  <dcterms:modified xsi:type="dcterms:W3CDTF">2019-01-23T06:33:41Z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