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53" r:id="rId3"/>
    <p:sldMasterId id="2147483658" r:id="rId4"/>
  </p:sldMasterIdLst>
  <p:notesMasterIdLst>
    <p:notesMasterId r:id="rId7"/>
  </p:notesMasterIdLst>
  <p:sldIdLst>
    <p:sldId id="256" r:id="rId5"/>
    <p:sldId id="11088579" r:id="rId6"/>
    <p:sldId id="11088574" r:id="rId8"/>
    <p:sldId id="11088581" r:id="rId9"/>
    <p:sldId id="11088582" r:id="rId10"/>
    <p:sldId id="11088560" r:id="rId11"/>
    <p:sldId id="11088583" r:id="rId12"/>
    <p:sldId id="11088584" r:id="rId13"/>
    <p:sldId id="11088585" r:id="rId14"/>
    <p:sldId id="11088562" r:id="rId15"/>
    <p:sldId id="11088588" r:id="rId16"/>
    <p:sldId id="11088590" r:id="rId17"/>
    <p:sldId id="11088591" r:id="rId18"/>
    <p:sldId id="11088589" r:id="rId19"/>
    <p:sldId id="11088561" r:id="rId20"/>
    <p:sldId id="258" r:id="rId21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1D9"/>
    <a:srgbClr val="38CFFE"/>
    <a:srgbClr val="DDF9FF"/>
    <a:srgbClr val="9933FF"/>
    <a:srgbClr val="FF9B9B"/>
    <a:srgbClr val="F9F1DD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60" autoAdjust="0"/>
  </p:normalViewPr>
  <p:slideViewPr>
    <p:cSldViewPr snapToGrid="0">
      <p:cViewPr>
        <p:scale>
          <a:sx n="120" d="100"/>
          <a:sy n="120" d="100"/>
        </p:scale>
        <p:origin x="-1476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等线" charset="-122"/>
              </a:defRPr>
            </a:lvl1pPr>
          </a:lstStyle>
          <a:p>
            <a:pPr>
              <a:defRPr/>
            </a:pPr>
            <a:fld id="{EC7DDA67-69B9-40E7-834B-AE8C4A5086DC}" type="datetime1">
              <a:rPr lang="zh-CN" altLang="en-US"/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等线" charset="-122"/>
              </a:defRPr>
            </a:lvl1pPr>
          </a:lstStyle>
          <a:p>
            <a:pPr>
              <a:defRPr/>
            </a:pPr>
            <a:fld id="{3F76163B-F513-4C30-BB50-78EC2A97319C}" type="slidenum">
              <a:rPr lang="zh-CN" altLang="en-US"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B5EA8F8A-D9E6-4B60-8134-BC13428BF570}" type="slidenum">
              <a:rPr lang="zh-CN" altLang="en-US" smtClean="0">
                <a:latin typeface="等线" charset="-122"/>
              </a:rPr>
            </a:fld>
            <a:endParaRPr lang="zh-CN" altLang="en-US" smtClean="0">
              <a:latin typeface="等线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76163B-F513-4C30-BB50-78EC2A97319C}" type="slidenum">
              <a:rPr lang="zh-CN" altLang="en-US" smtClean="0"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3" name="组合 47"/>
          <p:cNvGrpSpPr/>
          <p:nvPr userDrawn="1"/>
        </p:nvGrpSpPr>
        <p:grpSpPr bwMode="auto">
          <a:xfrm>
            <a:off x="98425" y="74613"/>
            <a:ext cx="1143000" cy="593725"/>
            <a:chOff x="3992403" y="2316449"/>
            <a:chExt cx="1168400" cy="606425"/>
          </a:xfrm>
        </p:grpSpPr>
        <p:sp>
          <p:nvSpPr>
            <p:cNvPr id="4" name="任意多边形: 形状 48"/>
            <p:cNvSpPr/>
            <p:nvPr/>
          </p:nvSpPr>
          <p:spPr bwMode="auto">
            <a:xfrm>
              <a:off x="3992403" y="2316449"/>
              <a:ext cx="1168400" cy="606425"/>
            </a:xfrm>
            <a:custGeom>
              <a:avLst/>
              <a:gdLst>
                <a:gd name="connsiteX0" fmla="*/ 55264 w 4600003"/>
                <a:gd name="connsiteY0" fmla="*/ 0 h 2356339"/>
                <a:gd name="connsiteX1" fmla="*/ 122469 w 4600003"/>
                <a:gd name="connsiteY1" fmla="*/ 0 h 2356339"/>
                <a:gd name="connsiteX2" fmla="*/ 212469 w 4600003"/>
                <a:gd name="connsiteY2" fmla="*/ 90000 h 2356339"/>
                <a:gd name="connsiteX3" fmla="*/ 302469 w 4600003"/>
                <a:gd name="connsiteY3" fmla="*/ 0 h 2356339"/>
                <a:gd name="connsiteX4" fmla="*/ 368667 w 4600003"/>
                <a:gd name="connsiteY4" fmla="*/ 0 h 2356339"/>
                <a:gd name="connsiteX5" fmla="*/ 458667 w 4600003"/>
                <a:gd name="connsiteY5" fmla="*/ 90000 h 2356339"/>
                <a:gd name="connsiteX6" fmla="*/ 548667 w 4600003"/>
                <a:gd name="connsiteY6" fmla="*/ 0 h 2356339"/>
                <a:gd name="connsiteX7" fmla="*/ 614865 w 4600003"/>
                <a:gd name="connsiteY7" fmla="*/ 0 h 2356339"/>
                <a:gd name="connsiteX8" fmla="*/ 704865 w 4600003"/>
                <a:gd name="connsiteY8" fmla="*/ 90000 h 2356339"/>
                <a:gd name="connsiteX9" fmla="*/ 794865 w 4600003"/>
                <a:gd name="connsiteY9" fmla="*/ 0 h 2356339"/>
                <a:gd name="connsiteX10" fmla="*/ 861063 w 4600003"/>
                <a:gd name="connsiteY10" fmla="*/ 0 h 2356339"/>
                <a:gd name="connsiteX11" fmla="*/ 951063 w 4600003"/>
                <a:gd name="connsiteY11" fmla="*/ 90000 h 2356339"/>
                <a:gd name="connsiteX12" fmla="*/ 1041063 w 4600003"/>
                <a:gd name="connsiteY12" fmla="*/ 0 h 2356339"/>
                <a:gd name="connsiteX13" fmla="*/ 1107261 w 4600003"/>
                <a:gd name="connsiteY13" fmla="*/ 0 h 2356339"/>
                <a:gd name="connsiteX14" fmla="*/ 1197261 w 4600003"/>
                <a:gd name="connsiteY14" fmla="*/ 90000 h 2356339"/>
                <a:gd name="connsiteX15" fmla="*/ 1287261 w 4600003"/>
                <a:gd name="connsiteY15" fmla="*/ 0 h 2356339"/>
                <a:gd name="connsiteX16" fmla="*/ 1353459 w 4600003"/>
                <a:gd name="connsiteY16" fmla="*/ 0 h 2356339"/>
                <a:gd name="connsiteX17" fmla="*/ 1443459 w 4600003"/>
                <a:gd name="connsiteY17" fmla="*/ 90000 h 2356339"/>
                <a:gd name="connsiteX18" fmla="*/ 1533459 w 4600003"/>
                <a:gd name="connsiteY18" fmla="*/ 0 h 2356339"/>
                <a:gd name="connsiteX19" fmla="*/ 1599657 w 4600003"/>
                <a:gd name="connsiteY19" fmla="*/ 0 h 2356339"/>
                <a:gd name="connsiteX20" fmla="*/ 1689657 w 4600003"/>
                <a:gd name="connsiteY20" fmla="*/ 90000 h 2356339"/>
                <a:gd name="connsiteX21" fmla="*/ 1779657 w 4600003"/>
                <a:gd name="connsiteY21" fmla="*/ 0 h 2356339"/>
                <a:gd name="connsiteX22" fmla="*/ 1845855 w 4600003"/>
                <a:gd name="connsiteY22" fmla="*/ 0 h 2356339"/>
                <a:gd name="connsiteX23" fmla="*/ 1935855 w 4600003"/>
                <a:gd name="connsiteY23" fmla="*/ 90000 h 2356339"/>
                <a:gd name="connsiteX24" fmla="*/ 2025855 w 4600003"/>
                <a:gd name="connsiteY24" fmla="*/ 0 h 2356339"/>
                <a:gd name="connsiteX25" fmla="*/ 2092053 w 4600003"/>
                <a:gd name="connsiteY25" fmla="*/ 0 h 2356339"/>
                <a:gd name="connsiteX26" fmla="*/ 2182053 w 4600003"/>
                <a:gd name="connsiteY26" fmla="*/ 90000 h 2356339"/>
                <a:gd name="connsiteX27" fmla="*/ 2272053 w 4600003"/>
                <a:gd name="connsiteY27" fmla="*/ 0 h 2356339"/>
                <a:gd name="connsiteX28" fmla="*/ 2338251 w 4600003"/>
                <a:gd name="connsiteY28" fmla="*/ 0 h 2356339"/>
                <a:gd name="connsiteX29" fmla="*/ 2428251 w 4600003"/>
                <a:gd name="connsiteY29" fmla="*/ 90000 h 2356339"/>
                <a:gd name="connsiteX30" fmla="*/ 2518251 w 4600003"/>
                <a:gd name="connsiteY30" fmla="*/ 0 h 2356339"/>
                <a:gd name="connsiteX31" fmla="*/ 2584449 w 4600003"/>
                <a:gd name="connsiteY31" fmla="*/ 0 h 2356339"/>
                <a:gd name="connsiteX32" fmla="*/ 2674449 w 4600003"/>
                <a:gd name="connsiteY32" fmla="*/ 90000 h 2356339"/>
                <a:gd name="connsiteX33" fmla="*/ 2764449 w 4600003"/>
                <a:gd name="connsiteY33" fmla="*/ 0 h 2356339"/>
                <a:gd name="connsiteX34" fmla="*/ 2830647 w 4600003"/>
                <a:gd name="connsiteY34" fmla="*/ 0 h 2356339"/>
                <a:gd name="connsiteX35" fmla="*/ 2920647 w 4600003"/>
                <a:gd name="connsiteY35" fmla="*/ 90000 h 2356339"/>
                <a:gd name="connsiteX36" fmla="*/ 3010647 w 4600003"/>
                <a:gd name="connsiteY36" fmla="*/ 0 h 2356339"/>
                <a:gd name="connsiteX37" fmla="*/ 3076845 w 4600003"/>
                <a:gd name="connsiteY37" fmla="*/ 0 h 2356339"/>
                <a:gd name="connsiteX38" fmla="*/ 3166845 w 4600003"/>
                <a:gd name="connsiteY38" fmla="*/ 90000 h 2356339"/>
                <a:gd name="connsiteX39" fmla="*/ 3256845 w 4600003"/>
                <a:gd name="connsiteY39" fmla="*/ 0 h 2356339"/>
                <a:gd name="connsiteX40" fmla="*/ 3323043 w 4600003"/>
                <a:gd name="connsiteY40" fmla="*/ 0 h 2356339"/>
                <a:gd name="connsiteX41" fmla="*/ 3413043 w 4600003"/>
                <a:gd name="connsiteY41" fmla="*/ 90000 h 2356339"/>
                <a:gd name="connsiteX42" fmla="*/ 3503043 w 4600003"/>
                <a:gd name="connsiteY42" fmla="*/ 0 h 2356339"/>
                <a:gd name="connsiteX43" fmla="*/ 3569241 w 4600003"/>
                <a:gd name="connsiteY43" fmla="*/ 0 h 2356339"/>
                <a:gd name="connsiteX44" fmla="*/ 3659241 w 4600003"/>
                <a:gd name="connsiteY44" fmla="*/ 90000 h 2356339"/>
                <a:gd name="connsiteX45" fmla="*/ 3749241 w 4600003"/>
                <a:gd name="connsiteY45" fmla="*/ 0 h 2356339"/>
                <a:gd name="connsiteX46" fmla="*/ 3815439 w 4600003"/>
                <a:gd name="connsiteY46" fmla="*/ 0 h 2356339"/>
                <a:gd name="connsiteX47" fmla="*/ 3905439 w 4600003"/>
                <a:gd name="connsiteY47" fmla="*/ 90000 h 2356339"/>
                <a:gd name="connsiteX48" fmla="*/ 3995439 w 4600003"/>
                <a:gd name="connsiteY48" fmla="*/ 0 h 2356339"/>
                <a:gd name="connsiteX49" fmla="*/ 4061637 w 4600003"/>
                <a:gd name="connsiteY49" fmla="*/ 0 h 2356339"/>
                <a:gd name="connsiteX50" fmla="*/ 4151637 w 4600003"/>
                <a:gd name="connsiteY50" fmla="*/ 90000 h 2356339"/>
                <a:gd name="connsiteX51" fmla="*/ 4241637 w 4600003"/>
                <a:gd name="connsiteY51" fmla="*/ 0 h 2356339"/>
                <a:gd name="connsiteX52" fmla="*/ 4307835 w 4600003"/>
                <a:gd name="connsiteY52" fmla="*/ 0 h 2356339"/>
                <a:gd name="connsiteX53" fmla="*/ 4397835 w 4600003"/>
                <a:gd name="connsiteY53" fmla="*/ 90000 h 2356339"/>
                <a:gd name="connsiteX54" fmla="*/ 4487835 w 4600003"/>
                <a:gd name="connsiteY54" fmla="*/ 0 h 2356339"/>
                <a:gd name="connsiteX55" fmla="*/ 4527058 w 4600003"/>
                <a:gd name="connsiteY55" fmla="*/ 0 h 2356339"/>
                <a:gd name="connsiteX56" fmla="*/ 4528160 w 4600003"/>
                <a:gd name="connsiteY56" fmla="*/ 5457 h 2356339"/>
                <a:gd name="connsiteX57" fmla="*/ 4576055 w 4600003"/>
                <a:gd name="connsiteY57" fmla="*/ 53352 h 2356339"/>
                <a:gd name="connsiteX58" fmla="*/ 4600003 w 4600003"/>
                <a:gd name="connsiteY58" fmla="*/ 58187 h 2356339"/>
                <a:gd name="connsiteX59" fmla="*/ 4600003 w 4600003"/>
                <a:gd name="connsiteY59" fmla="*/ 73370 h 2356339"/>
                <a:gd name="connsiteX60" fmla="*/ 4510003 w 4600003"/>
                <a:gd name="connsiteY60" fmla="*/ 163370 h 2356339"/>
                <a:gd name="connsiteX61" fmla="*/ 4600003 w 4600003"/>
                <a:gd name="connsiteY61" fmla="*/ 253370 h 2356339"/>
                <a:gd name="connsiteX62" fmla="*/ 4600003 w 4600003"/>
                <a:gd name="connsiteY62" fmla="*/ 326740 h 2356339"/>
                <a:gd name="connsiteX63" fmla="*/ 4510003 w 4600003"/>
                <a:gd name="connsiteY63" fmla="*/ 416740 h 2356339"/>
                <a:gd name="connsiteX64" fmla="*/ 4600003 w 4600003"/>
                <a:gd name="connsiteY64" fmla="*/ 506740 h 2356339"/>
                <a:gd name="connsiteX65" fmla="*/ 4600003 w 4600003"/>
                <a:gd name="connsiteY65" fmla="*/ 580110 h 2356339"/>
                <a:gd name="connsiteX66" fmla="*/ 4510003 w 4600003"/>
                <a:gd name="connsiteY66" fmla="*/ 670110 h 2356339"/>
                <a:gd name="connsiteX67" fmla="*/ 4600003 w 4600003"/>
                <a:gd name="connsiteY67" fmla="*/ 760110 h 2356339"/>
                <a:gd name="connsiteX68" fmla="*/ 4600003 w 4600003"/>
                <a:gd name="connsiteY68" fmla="*/ 833480 h 2356339"/>
                <a:gd name="connsiteX69" fmla="*/ 4510003 w 4600003"/>
                <a:gd name="connsiteY69" fmla="*/ 923480 h 2356339"/>
                <a:gd name="connsiteX70" fmla="*/ 4600003 w 4600003"/>
                <a:gd name="connsiteY70" fmla="*/ 1013480 h 2356339"/>
                <a:gd name="connsiteX71" fmla="*/ 4600003 w 4600003"/>
                <a:gd name="connsiteY71" fmla="*/ 1086850 h 2356339"/>
                <a:gd name="connsiteX72" fmla="*/ 4510003 w 4600003"/>
                <a:gd name="connsiteY72" fmla="*/ 1176850 h 2356339"/>
                <a:gd name="connsiteX73" fmla="*/ 4600003 w 4600003"/>
                <a:gd name="connsiteY73" fmla="*/ 1266850 h 2356339"/>
                <a:gd name="connsiteX74" fmla="*/ 4600003 w 4600003"/>
                <a:gd name="connsiteY74" fmla="*/ 1340220 h 2356339"/>
                <a:gd name="connsiteX75" fmla="*/ 4510003 w 4600003"/>
                <a:gd name="connsiteY75" fmla="*/ 1430220 h 2356339"/>
                <a:gd name="connsiteX76" fmla="*/ 4600003 w 4600003"/>
                <a:gd name="connsiteY76" fmla="*/ 1520220 h 2356339"/>
                <a:gd name="connsiteX77" fmla="*/ 4600003 w 4600003"/>
                <a:gd name="connsiteY77" fmla="*/ 1593590 h 2356339"/>
                <a:gd name="connsiteX78" fmla="*/ 4510003 w 4600003"/>
                <a:gd name="connsiteY78" fmla="*/ 1683590 h 2356339"/>
                <a:gd name="connsiteX79" fmla="*/ 4600003 w 4600003"/>
                <a:gd name="connsiteY79" fmla="*/ 1773590 h 2356339"/>
                <a:gd name="connsiteX80" fmla="*/ 4600003 w 4600003"/>
                <a:gd name="connsiteY80" fmla="*/ 1846960 h 2356339"/>
                <a:gd name="connsiteX81" fmla="*/ 4510003 w 4600003"/>
                <a:gd name="connsiteY81" fmla="*/ 1936960 h 2356339"/>
                <a:gd name="connsiteX82" fmla="*/ 4600003 w 4600003"/>
                <a:gd name="connsiteY82" fmla="*/ 2026960 h 2356339"/>
                <a:gd name="connsiteX83" fmla="*/ 4600003 w 4600003"/>
                <a:gd name="connsiteY83" fmla="*/ 2100330 h 2356339"/>
                <a:gd name="connsiteX84" fmla="*/ 4510003 w 4600003"/>
                <a:gd name="connsiteY84" fmla="*/ 2190330 h 2356339"/>
                <a:gd name="connsiteX85" fmla="*/ 4600003 w 4600003"/>
                <a:gd name="connsiteY85" fmla="*/ 2280330 h 2356339"/>
                <a:gd name="connsiteX86" fmla="*/ 4600003 w 4600003"/>
                <a:gd name="connsiteY86" fmla="*/ 2295196 h 2356339"/>
                <a:gd name="connsiteX87" fmla="*/ 4576055 w 4600003"/>
                <a:gd name="connsiteY87" fmla="*/ 2300031 h 2356339"/>
                <a:gd name="connsiteX88" fmla="*/ 4528160 w 4600003"/>
                <a:gd name="connsiteY88" fmla="*/ 2347926 h 2356339"/>
                <a:gd name="connsiteX89" fmla="*/ 4526462 w 4600003"/>
                <a:gd name="connsiteY89" fmla="*/ 2356339 h 2356339"/>
                <a:gd name="connsiteX90" fmla="*/ 4486415 w 4600003"/>
                <a:gd name="connsiteY90" fmla="*/ 2356339 h 2356339"/>
                <a:gd name="connsiteX91" fmla="*/ 4487835 w 4600003"/>
                <a:gd name="connsiteY91" fmla="*/ 2349305 h 2356339"/>
                <a:gd name="connsiteX92" fmla="*/ 4397835 w 4600003"/>
                <a:gd name="connsiteY92" fmla="*/ 2259305 h 2356339"/>
                <a:gd name="connsiteX93" fmla="*/ 4307835 w 4600003"/>
                <a:gd name="connsiteY93" fmla="*/ 2349305 h 2356339"/>
                <a:gd name="connsiteX94" fmla="*/ 4309255 w 4600003"/>
                <a:gd name="connsiteY94" fmla="*/ 2356339 h 2356339"/>
                <a:gd name="connsiteX95" fmla="*/ 4240217 w 4600003"/>
                <a:gd name="connsiteY95" fmla="*/ 2356339 h 2356339"/>
                <a:gd name="connsiteX96" fmla="*/ 4241637 w 4600003"/>
                <a:gd name="connsiteY96" fmla="*/ 2349305 h 2356339"/>
                <a:gd name="connsiteX97" fmla="*/ 4151637 w 4600003"/>
                <a:gd name="connsiteY97" fmla="*/ 2259305 h 2356339"/>
                <a:gd name="connsiteX98" fmla="*/ 4061637 w 4600003"/>
                <a:gd name="connsiteY98" fmla="*/ 2349305 h 2356339"/>
                <a:gd name="connsiteX99" fmla="*/ 4063057 w 4600003"/>
                <a:gd name="connsiteY99" fmla="*/ 2356339 h 2356339"/>
                <a:gd name="connsiteX100" fmla="*/ 3994019 w 4600003"/>
                <a:gd name="connsiteY100" fmla="*/ 2356339 h 2356339"/>
                <a:gd name="connsiteX101" fmla="*/ 3995439 w 4600003"/>
                <a:gd name="connsiteY101" fmla="*/ 2349305 h 2356339"/>
                <a:gd name="connsiteX102" fmla="*/ 3905439 w 4600003"/>
                <a:gd name="connsiteY102" fmla="*/ 2259305 h 2356339"/>
                <a:gd name="connsiteX103" fmla="*/ 3815439 w 4600003"/>
                <a:gd name="connsiteY103" fmla="*/ 2349305 h 2356339"/>
                <a:gd name="connsiteX104" fmla="*/ 3816859 w 4600003"/>
                <a:gd name="connsiteY104" fmla="*/ 2356339 h 2356339"/>
                <a:gd name="connsiteX105" fmla="*/ 3747821 w 4600003"/>
                <a:gd name="connsiteY105" fmla="*/ 2356339 h 2356339"/>
                <a:gd name="connsiteX106" fmla="*/ 3749241 w 4600003"/>
                <a:gd name="connsiteY106" fmla="*/ 2349305 h 2356339"/>
                <a:gd name="connsiteX107" fmla="*/ 3659241 w 4600003"/>
                <a:gd name="connsiteY107" fmla="*/ 2259305 h 2356339"/>
                <a:gd name="connsiteX108" fmla="*/ 3569241 w 4600003"/>
                <a:gd name="connsiteY108" fmla="*/ 2349305 h 2356339"/>
                <a:gd name="connsiteX109" fmla="*/ 3570661 w 4600003"/>
                <a:gd name="connsiteY109" fmla="*/ 2356339 h 2356339"/>
                <a:gd name="connsiteX110" fmla="*/ 3501623 w 4600003"/>
                <a:gd name="connsiteY110" fmla="*/ 2356339 h 2356339"/>
                <a:gd name="connsiteX111" fmla="*/ 3503043 w 4600003"/>
                <a:gd name="connsiteY111" fmla="*/ 2349305 h 2356339"/>
                <a:gd name="connsiteX112" fmla="*/ 3413043 w 4600003"/>
                <a:gd name="connsiteY112" fmla="*/ 2259305 h 2356339"/>
                <a:gd name="connsiteX113" fmla="*/ 3323043 w 4600003"/>
                <a:gd name="connsiteY113" fmla="*/ 2349305 h 2356339"/>
                <a:gd name="connsiteX114" fmla="*/ 3324463 w 4600003"/>
                <a:gd name="connsiteY114" fmla="*/ 2356339 h 2356339"/>
                <a:gd name="connsiteX115" fmla="*/ 3255425 w 4600003"/>
                <a:gd name="connsiteY115" fmla="*/ 2356339 h 2356339"/>
                <a:gd name="connsiteX116" fmla="*/ 3256845 w 4600003"/>
                <a:gd name="connsiteY116" fmla="*/ 2349305 h 2356339"/>
                <a:gd name="connsiteX117" fmla="*/ 3166845 w 4600003"/>
                <a:gd name="connsiteY117" fmla="*/ 2259305 h 2356339"/>
                <a:gd name="connsiteX118" fmla="*/ 3076845 w 4600003"/>
                <a:gd name="connsiteY118" fmla="*/ 2349305 h 2356339"/>
                <a:gd name="connsiteX119" fmla="*/ 3078265 w 4600003"/>
                <a:gd name="connsiteY119" fmla="*/ 2356339 h 2356339"/>
                <a:gd name="connsiteX120" fmla="*/ 3009227 w 4600003"/>
                <a:gd name="connsiteY120" fmla="*/ 2356339 h 2356339"/>
                <a:gd name="connsiteX121" fmla="*/ 3010647 w 4600003"/>
                <a:gd name="connsiteY121" fmla="*/ 2349305 h 2356339"/>
                <a:gd name="connsiteX122" fmla="*/ 2920647 w 4600003"/>
                <a:gd name="connsiteY122" fmla="*/ 2259305 h 2356339"/>
                <a:gd name="connsiteX123" fmla="*/ 2830647 w 4600003"/>
                <a:gd name="connsiteY123" fmla="*/ 2349305 h 2356339"/>
                <a:gd name="connsiteX124" fmla="*/ 2832067 w 4600003"/>
                <a:gd name="connsiteY124" fmla="*/ 2356339 h 2356339"/>
                <a:gd name="connsiteX125" fmla="*/ 2763029 w 4600003"/>
                <a:gd name="connsiteY125" fmla="*/ 2356339 h 2356339"/>
                <a:gd name="connsiteX126" fmla="*/ 2764449 w 4600003"/>
                <a:gd name="connsiteY126" fmla="*/ 2349305 h 2356339"/>
                <a:gd name="connsiteX127" fmla="*/ 2674449 w 4600003"/>
                <a:gd name="connsiteY127" fmla="*/ 2259305 h 2356339"/>
                <a:gd name="connsiteX128" fmla="*/ 2584449 w 4600003"/>
                <a:gd name="connsiteY128" fmla="*/ 2349305 h 2356339"/>
                <a:gd name="connsiteX129" fmla="*/ 2585869 w 4600003"/>
                <a:gd name="connsiteY129" fmla="*/ 2356339 h 2356339"/>
                <a:gd name="connsiteX130" fmla="*/ 2516831 w 4600003"/>
                <a:gd name="connsiteY130" fmla="*/ 2356339 h 2356339"/>
                <a:gd name="connsiteX131" fmla="*/ 2518251 w 4600003"/>
                <a:gd name="connsiteY131" fmla="*/ 2349305 h 2356339"/>
                <a:gd name="connsiteX132" fmla="*/ 2428251 w 4600003"/>
                <a:gd name="connsiteY132" fmla="*/ 2259305 h 2356339"/>
                <a:gd name="connsiteX133" fmla="*/ 2338251 w 4600003"/>
                <a:gd name="connsiteY133" fmla="*/ 2349305 h 2356339"/>
                <a:gd name="connsiteX134" fmla="*/ 2339671 w 4600003"/>
                <a:gd name="connsiteY134" fmla="*/ 2356339 h 2356339"/>
                <a:gd name="connsiteX135" fmla="*/ 2270633 w 4600003"/>
                <a:gd name="connsiteY135" fmla="*/ 2356339 h 2356339"/>
                <a:gd name="connsiteX136" fmla="*/ 2272053 w 4600003"/>
                <a:gd name="connsiteY136" fmla="*/ 2349305 h 2356339"/>
                <a:gd name="connsiteX137" fmla="*/ 2182053 w 4600003"/>
                <a:gd name="connsiteY137" fmla="*/ 2259305 h 2356339"/>
                <a:gd name="connsiteX138" fmla="*/ 2092053 w 4600003"/>
                <a:gd name="connsiteY138" fmla="*/ 2349305 h 2356339"/>
                <a:gd name="connsiteX139" fmla="*/ 2093473 w 4600003"/>
                <a:gd name="connsiteY139" fmla="*/ 2356339 h 2356339"/>
                <a:gd name="connsiteX140" fmla="*/ 2024435 w 4600003"/>
                <a:gd name="connsiteY140" fmla="*/ 2356339 h 2356339"/>
                <a:gd name="connsiteX141" fmla="*/ 2025855 w 4600003"/>
                <a:gd name="connsiteY141" fmla="*/ 2349305 h 2356339"/>
                <a:gd name="connsiteX142" fmla="*/ 1935855 w 4600003"/>
                <a:gd name="connsiteY142" fmla="*/ 2259305 h 2356339"/>
                <a:gd name="connsiteX143" fmla="*/ 1845855 w 4600003"/>
                <a:gd name="connsiteY143" fmla="*/ 2349305 h 2356339"/>
                <a:gd name="connsiteX144" fmla="*/ 1847275 w 4600003"/>
                <a:gd name="connsiteY144" fmla="*/ 2356339 h 2356339"/>
                <a:gd name="connsiteX145" fmla="*/ 1778237 w 4600003"/>
                <a:gd name="connsiteY145" fmla="*/ 2356339 h 2356339"/>
                <a:gd name="connsiteX146" fmla="*/ 1779657 w 4600003"/>
                <a:gd name="connsiteY146" fmla="*/ 2349305 h 2356339"/>
                <a:gd name="connsiteX147" fmla="*/ 1689657 w 4600003"/>
                <a:gd name="connsiteY147" fmla="*/ 2259305 h 2356339"/>
                <a:gd name="connsiteX148" fmla="*/ 1599657 w 4600003"/>
                <a:gd name="connsiteY148" fmla="*/ 2349305 h 2356339"/>
                <a:gd name="connsiteX149" fmla="*/ 1601077 w 4600003"/>
                <a:gd name="connsiteY149" fmla="*/ 2356339 h 2356339"/>
                <a:gd name="connsiteX150" fmla="*/ 1532039 w 4600003"/>
                <a:gd name="connsiteY150" fmla="*/ 2356339 h 2356339"/>
                <a:gd name="connsiteX151" fmla="*/ 1533459 w 4600003"/>
                <a:gd name="connsiteY151" fmla="*/ 2349305 h 2356339"/>
                <a:gd name="connsiteX152" fmla="*/ 1443459 w 4600003"/>
                <a:gd name="connsiteY152" fmla="*/ 2259305 h 2356339"/>
                <a:gd name="connsiteX153" fmla="*/ 1353459 w 4600003"/>
                <a:gd name="connsiteY153" fmla="*/ 2349305 h 2356339"/>
                <a:gd name="connsiteX154" fmla="*/ 1354879 w 4600003"/>
                <a:gd name="connsiteY154" fmla="*/ 2356339 h 2356339"/>
                <a:gd name="connsiteX155" fmla="*/ 1285841 w 4600003"/>
                <a:gd name="connsiteY155" fmla="*/ 2356339 h 2356339"/>
                <a:gd name="connsiteX156" fmla="*/ 1287261 w 4600003"/>
                <a:gd name="connsiteY156" fmla="*/ 2349305 h 2356339"/>
                <a:gd name="connsiteX157" fmla="*/ 1197261 w 4600003"/>
                <a:gd name="connsiteY157" fmla="*/ 2259305 h 2356339"/>
                <a:gd name="connsiteX158" fmla="*/ 1107261 w 4600003"/>
                <a:gd name="connsiteY158" fmla="*/ 2349305 h 2356339"/>
                <a:gd name="connsiteX159" fmla="*/ 1108681 w 4600003"/>
                <a:gd name="connsiteY159" fmla="*/ 2356339 h 2356339"/>
                <a:gd name="connsiteX160" fmla="*/ 1039643 w 4600003"/>
                <a:gd name="connsiteY160" fmla="*/ 2356339 h 2356339"/>
                <a:gd name="connsiteX161" fmla="*/ 1041063 w 4600003"/>
                <a:gd name="connsiteY161" fmla="*/ 2349305 h 2356339"/>
                <a:gd name="connsiteX162" fmla="*/ 951063 w 4600003"/>
                <a:gd name="connsiteY162" fmla="*/ 2259305 h 2356339"/>
                <a:gd name="connsiteX163" fmla="*/ 861063 w 4600003"/>
                <a:gd name="connsiteY163" fmla="*/ 2349305 h 2356339"/>
                <a:gd name="connsiteX164" fmla="*/ 862483 w 4600003"/>
                <a:gd name="connsiteY164" fmla="*/ 2356339 h 2356339"/>
                <a:gd name="connsiteX165" fmla="*/ 793445 w 4600003"/>
                <a:gd name="connsiteY165" fmla="*/ 2356339 h 2356339"/>
                <a:gd name="connsiteX166" fmla="*/ 794865 w 4600003"/>
                <a:gd name="connsiteY166" fmla="*/ 2349305 h 2356339"/>
                <a:gd name="connsiteX167" fmla="*/ 704865 w 4600003"/>
                <a:gd name="connsiteY167" fmla="*/ 2259305 h 2356339"/>
                <a:gd name="connsiteX168" fmla="*/ 614865 w 4600003"/>
                <a:gd name="connsiteY168" fmla="*/ 2349305 h 2356339"/>
                <a:gd name="connsiteX169" fmla="*/ 616285 w 4600003"/>
                <a:gd name="connsiteY169" fmla="*/ 2356339 h 2356339"/>
                <a:gd name="connsiteX170" fmla="*/ 547247 w 4600003"/>
                <a:gd name="connsiteY170" fmla="*/ 2356339 h 2356339"/>
                <a:gd name="connsiteX171" fmla="*/ 548667 w 4600003"/>
                <a:gd name="connsiteY171" fmla="*/ 2349305 h 2356339"/>
                <a:gd name="connsiteX172" fmla="*/ 458667 w 4600003"/>
                <a:gd name="connsiteY172" fmla="*/ 2259305 h 2356339"/>
                <a:gd name="connsiteX173" fmla="*/ 368667 w 4600003"/>
                <a:gd name="connsiteY173" fmla="*/ 2349305 h 2356339"/>
                <a:gd name="connsiteX174" fmla="*/ 370087 w 4600003"/>
                <a:gd name="connsiteY174" fmla="*/ 2356339 h 2356339"/>
                <a:gd name="connsiteX175" fmla="*/ 301049 w 4600003"/>
                <a:gd name="connsiteY175" fmla="*/ 2356339 h 2356339"/>
                <a:gd name="connsiteX176" fmla="*/ 302469 w 4600003"/>
                <a:gd name="connsiteY176" fmla="*/ 2349305 h 2356339"/>
                <a:gd name="connsiteX177" fmla="*/ 212469 w 4600003"/>
                <a:gd name="connsiteY177" fmla="*/ 2259305 h 2356339"/>
                <a:gd name="connsiteX178" fmla="*/ 122469 w 4600003"/>
                <a:gd name="connsiteY178" fmla="*/ 2349305 h 2356339"/>
                <a:gd name="connsiteX179" fmla="*/ 123889 w 4600003"/>
                <a:gd name="connsiteY179" fmla="*/ 2356339 h 2356339"/>
                <a:gd name="connsiteX180" fmla="*/ 65527 w 4600003"/>
                <a:gd name="connsiteY180" fmla="*/ 2356339 h 2356339"/>
                <a:gd name="connsiteX181" fmla="*/ 46384 w 4600003"/>
                <a:gd name="connsiteY181" fmla="*/ 2327945 h 2356339"/>
                <a:gd name="connsiteX182" fmla="*/ 17776 w 4600003"/>
                <a:gd name="connsiteY182" fmla="*/ 2308658 h 2356339"/>
                <a:gd name="connsiteX183" fmla="*/ 0 w 4600003"/>
                <a:gd name="connsiteY183" fmla="*/ 2305069 h 2356339"/>
                <a:gd name="connsiteX184" fmla="*/ 0 w 4600003"/>
                <a:gd name="connsiteY184" fmla="*/ 2274522 h 2356339"/>
                <a:gd name="connsiteX185" fmla="*/ 6267 w 4600003"/>
                <a:gd name="connsiteY185" fmla="*/ 2273257 h 2356339"/>
                <a:gd name="connsiteX186" fmla="*/ 61235 w 4600003"/>
                <a:gd name="connsiteY186" fmla="*/ 2190330 h 2356339"/>
                <a:gd name="connsiteX187" fmla="*/ 6267 w 4600003"/>
                <a:gd name="connsiteY187" fmla="*/ 2107403 h 2356339"/>
                <a:gd name="connsiteX188" fmla="*/ 0 w 4600003"/>
                <a:gd name="connsiteY188" fmla="*/ 2106138 h 2356339"/>
                <a:gd name="connsiteX189" fmla="*/ 0 w 4600003"/>
                <a:gd name="connsiteY189" fmla="*/ 2021152 h 2356339"/>
                <a:gd name="connsiteX190" fmla="*/ 6267 w 4600003"/>
                <a:gd name="connsiteY190" fmla="*/ 2019887 h 2356339"/>
                <a:gd name="connsiteX191" fmla="*/ 61235 w 4600003"/>
                <a:gd name="connsiteY191" fmla="*/ 1936960 h 2356339"/>
                <a:gd name="connsiteX192" fmla="*/ 6267 w 4600003"/>
                <a:gd name="connsiteY192" fmla="*/ 1854033 h 2356339"/>
                <a:gd name="connsiteX193" fmla="*/ 0 w 4600003"/>
                <a:gd name="connsiteY193" fmla="*/ 1852768 h 2356339"/>
                <a:gd name="connsiteX194" fmla="*/ 0 w 4600003"/>
                <a:gd name="connsiteY194" fmla="*/ 1767782 h 2356339"/>
                <a:gd name="connsiteX195" fmla="*/ 6267 w 4600003"/>
                <a:gd name="connsiteY195" fmla="*/ 1766517 h 2356339"/>
                <a:gd name="connsiteX196" fmla="*/ 61235 w 4600003"/>
                <a:gd name="connsiteY196" fmla="*/ 1683590 h 2356339"/>
                <a:gd name="connsiteX197" fmla="*/ 6267 w 4600003"/>
                <a:gd name="connsiteY197" fmla="*/ 1600663 h 2356339"/>
                <a:gd name="connsiteX198" fmla="*/ 0 w 4600003"/>
                <a:gd name="connsiteY198" fmla="*/ 1599398 h 2356339"/>
                <a:gd name="connsiteX199" fmla="*/ 0 w 4600003"/>
                <a:gd name="connsiteY199" fmla="*/ 1514412 h 2356339"/>
                <a:gd name="connsiteX200" fmla="*/ 6267 w 4600003"/>
                <a:gd name="connsiteY200" fmla="*/ 1513147 h 2356339"/>
                <a:gd name="connsiteX201" fmla="*/ 61235 w 4600003"/>
                <a:gd name="connsiteY201" fmla="*/ 1430220 h 2356339"/>
                <a:gd name="connsiteX202" fmla="*/ 6267 w 4600003"/>
                <a:gd name="connsiteY202" fmla="*/ 1347293 h 2356339"/>
                <a:gd name="connsiteX203" fmla="*/ 0 w 4600003"/>
                <a:gd name="connsiteY203" fmla="*/ 1346028 h 2356339"/>
                <a:gd name="connsiteX204" fmla="*/ 0 w 4600003"/>
                <a:gd name="connsiteY204" fmla="*/ 1261042 h 2356339"/>
                <a:gd name="connsiteX205" fmla="*/ 6267 w 4600003"/>
                <a:gd name="connsiteY205" fmla="*/ 1259777 h 2356339"/>
                <a:gd name="connsiteX206" fmla="*/ 61235 w 4600003"/>
                <a:gd name="connsiteY206" fmla="*/ 1176850 h 2356339"/>
                <a:gd name="connsiteX207" fmla="*/ 6267 w 4600003"/>
                <a:gd name="connsiteY207" fmla="*/ 1093923 h 2356339"/>
                <a:gd name="connsiteX208" fmla="*/ 0 w 4600003"/>
                <a:gd name="connsiteY208" fmla="*/ 1092658 h 2356339"/>
                <a:gd name="connsiteX209" fmla="*/ 0 w 4600003"/>
                <a:gd name="connsiteY209" fmla="*/ 1007672 h 2356339"/>
                <a:gd name="connsiteX210" fmla="*/ 6267 w 4600003"/>
                <a:gd name="connsiteY210" fmla="*/ 1006407 h 2356339"/>
                <a:gd name="connsiteX211" fmla="*/ 61235 w 4600003"/>
                <a:gd name="connsiteY211" fmla="*/ 923480 h 2356339"/>
                <a:gd name="connsiteX212" fmla="*/ 6267 w 4600003"/>
                <a:gd name="connsiteY212" fmla="*/ 840553 h 2356339"/>
                <a:gd name="connsiteX213" fmla="*/ 0 w 4600003"/>
                <a:gd name="connsiteY213" fmla="*/ 839288 h 2356339"/>
                <a:gd name="connsiteX214" fmla="*/ 0 w 4600003"/>
                <a:gd name="connsiteY214" fmla="*/ 754302 h 2356339"/>
                <a:gd name="connsiteX215" fmla="*/ 6267 w 4600003"/>
                <a:gd name="connsiteY215" fmla="*/ 753037 h 2356339"/>
                <a:gd name="connsiteX216" fmla="*/ 61235 w 4600003"/>
                <a:gd name="connsiteY216" fmla="*/ 670110 h 2356339"/>
                <a:gd name="connsiteX217" fmla="*/ 6267 w 4600003"/>
                <a:gd name="connsiteY217" fmla="*/ 587183 h 2356339"/>
                <a:gd name="connsiteX218" fmla="*/ 0 w 4600003"/>
                <a:gd name="connsiteY218" fmla="*/ 585918 h 2356339"/>
                <a:gd name="connsiteX219" fmla="*/ 0 w 4600003"/>
                <a:gd name="connsiteY219" fmla="*/ 500932 h 2356339"/>
                <a:gd name="connsiteX220" fmla="*/ 6267 w 4600003"/>
                <a:gd name="connsiteY220" fmla="*/ 499667 h 2356339"/>
                <a:gd name="connsiteX221" fmla="*/ 61235 w 4600003"/>
                <a:gd name="connsiteY221" fmla="*/ 416740 h 2356339"/>
                <a:gd name="connsiteX222" fmla="*/ 6267 w 4600003"/>
                <a:gd name="connsiteY222" fmla="*/ 333813 h 2356339"/>
                <a:gd name="connsiteX223" fmla="*/ 0 w 4600003"/>
                <a:gd name="connsiteY223" fmla="*/ 332548 h 2356339"/>
                <a:gd name="connsiteX224" fmla="*/ 0 w 4600003"/>
                <a:gd name="connsiteY224" fmla="*/ 247562 h 2356339"/>
                <a:gd name="connsiteX225" fmla="*/ 6267 w 4600003"/>
                <a:gd name="connsiteY225" fmla="*/ 246297 h 2356339"/>
                <a:gd name="connsiteX226" fmla="*/ 61235 w 4600003"/>
                <a:gd name="connsiteY226" fmla="*/ 163370 h 2356339"/>
                <a:gd name="connsiteX227" fmla="*/ 6267 w 4600003"/>
                <a:gd name="connsiteY227" fmla="*/ 80443 h 2356339"/>
                <a:gd name="connsiteX228" fmla="*/ 0 w 4600003"/>
                <a:gd name="connsiteY228" fmla="*/ 79178 h 2356339"/>
                <a:gd name="connsiteX229" fmla="*/ 0 w 4600003"/>
                <a:gd name="connsiteY229" fmla="*/ 54617 h 2356339"/>
                <a:gd name="connsiteX230" fmla="*/ 6267 w 4600003"/>
                <a:gd name="connsiteY230" fmla="*/ 53352 h 2356339"/>
                <a:gd name="connsiteX231" fmla="*/ 54162 w 4600003"/>
                <a:gd name="connsiteY231" fmla="*/ 5457 h 2356339"/>
                <a:gd name="connsiteX232" fmla="*/ 55264 w 4600003"/>
                <a:gd name="connsiteY232" fmla="*/ 0 h 235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4600003" h="2356339">
                  <a:moveTo>
                    <a:pt x="55264" y="0"/>
                  </a:moveTo>
                  <a:lnTo>
                    <a:pt x="122469" y="0"/>
                  </a:lnTo>
                  <a:cubicBezTo>
                    <a:pt x="122469" y="49706"/>
                    <a:pt x="162763" y="90000"/>
                    <a:pt x="212469" y="90000"/>
                  </a:cubicBezTo>
                  <a:cubicBezTo>
                    <a:pt x="262175" y="90000"/>
                    <a:pt x="302469" y="49706"/>
                    <a:pt x="302469" y="0"/>
                  </a:cubicBezTo>
                  <a:lnTo>
                    <a:pt x="368667" y="0"/>
                  </a:lnTo>
                  <a:cubicBezTo>
                    <a:pt x="368667" y="49706"/>
                    <a:pt x="408961" y="90000"/>
                    <a:pt x="458667" y="90000"/>
                  </a:cubicBezTo>
                  <a:cubicBezTo>
                    <a:pt x="508373" y="90000"/>
                    <a:pt x="548667" y="49706"/>
                    <a:pt x="548667" y="0"/>
                  </a:cubicBezTo>
                  <a:lnTo>
                    <a:pt x="614865" y="0"/>
                  </a:lnTo>
                  <a:cubicBezTo>
                    <a:pt x="614865" y="49706"/>
                    <a:pt x="655159" y="90000"/>
                    <a:pt x="704865" y="90000"/>
                  </a:cubicBezTo>
                  <a:cubicBezTo>
                    <a:pt x="754571" y="90000"/>
                    <a:pt x="794865" y="49706"/>
                    <a:pt x="794865" y="0"/>
                  </a:cubicBezTo>
                  <a:lnTo>
                    <a:pt x="861063" y="0"/>
                  </a:lnTo>
                  <a:cubicBezTo>
                    <a:pt x="861063" y="49706"/>
                    <a:pt x="901357" y="90000"/>
                    <a:pt x="951063" y="90000"/>
                  </a:cubicBezTo>
                  <a:cubicBezTo>
                    <a:pt x="1000769" y="90000"/>
                    <a:pt x="1041063" y="49706"/>
                    <a:pt x="1041063" y="0"/>
                  </a:cubicBezTo>
                  <a:lnTo>
                    <a:pt x="1107261" y="0"/>
                  </a:lnTo>
                  <a:cubicBezTo>
                    <a:pt x="1107261" y="49706"/>
                    <a:pt x="1147555" y="90000"/>
                    <a:pt x="1197261" y="90000"/>
                  </a:cubicBezTo>
                  <a:cubicBezTo>
                    <a:pt x="1246967" y="90000"/>
                    <a:pt x="1287261" y="49706"/>
                    <a:pt x="1287261" y="0"/>
                  </a:cubicBezTo>
                  <a:lnTo>
                    <a:pt x="1353459" y="0"/>
                  </a:lnTo>
                  <a:cubicBezTo>
                    <a:pt x="1353459" y="49706"/>
                    <a:pt x="1393753" y="90000"/>
                    <a:pt x="1443459" y="90000"/>
                  </a:cubicBezTo>
                  <a:cubicBezTo>
                    <a:pt x="1493165" y="90000"/>
                    <a:pt x="1533459" y="49706"/>
                    <a:pt x="1533459" y="0"/>
                  </a:cubicBezTo>
                  <a:lnTo>
                    <a:pt x="1599657" y="0"/>
                  </a:lnTo>
                  <a:cubicBezTo>
                    <a:pt x="1599657" y="49706"/>
                    <a:pt x="1639951" y="90000"/>
                    <a:pt x="1689657" y="90000"/>
                  </a:cubicBezTo>
                  <a:cubicBezTo>
                    <a:pt x="1739363" y="90000"/>
                    <a:pt x="1779657" y="49706"/>
                    <a:pt x="1779657" y="0"/>
                  </a:cubicBezTo>
                  <a:lnTo>
                    <a:pt x="1845855" y="0"/>
                  </a:lnTo>
                  <a:cubicBezTo>
                    <a:pt x="1845855" y="49706"/>
                    <a:pt x="1886149" y="90000"/>
                    <a:pt x="1935855" y="90000"/>
                  </a:cubicBezTo>
                  <a:cubicBezTo>
                    <a:pt x="1985561" y="90000"/>
                    <a:pt x="2025855" y="49706"/>
                    <a:pt x="2025855" y="0"/>
                  </a:cubicBezTo>
                  <a:lnTo>
                    <a:pt x="2092053" y="0"/>
                  </a:lnTo>
                  <a:cubicBezTo>
                    <a:pt x="2092053" y="49706"/>
                    <a:pt x="2132347" y="90000"/>
                    <a:pt x="2182053" y="90000"/>
                  </a:cubicBezTo>
                  <a:cubicBezTo>
                    <a:pt x="2231759" y="90000"/>
                    <a:pt x="2272053" y="49706"/>
                    <a:pt x="2272053" y="0"/>
                  </a:cubicBezTo>
                  <a:lnTo>
                    <a:pt x="2338251" y="0"/>
                  </a:lnTo>
                  <a:cubicBezTo>
                    <a:pt x="2338251" y="49706"/>
                    <a:pt x="2378545" y="90000"/>
                    <a:pt x="2428251" y="90000"/>
                  </a:cubicBezTo>
                  <a:cubicBezTo>
                    <a:pt x="2477957" y="90000"/>
                    <a:pt x="2518251" y="49706"/>
                    <a:pt x="2518251" y="0"/>
                  </a:cubicBezTo>
                  <a:lnTo>
                    <a:pt x="2584449" y="0"/>
                  </a:lnTo>
                  <a:cubicBezTo>
                    <a:pt x="2584449" y="49706"/>
                    <a:pt x="2624743" y="90000"/>
                    <a:pt x="2674449" y="90000"/>
                  </a:cubicBezTo>
                  <a:cubicBezTo>
                    <a:pt x="2724155" y="90000"/>
                    <a:pt x="2764449" y="49706"/>
                    <a:pt x="2764449" y="0"/>
                  </a:cubicBezTo>
                  <a:lnTo>
                    <a:pt x="2830647" y="0"/>
                  </a:lnTo>
                  <a:cubicBezTo>
                    <a:pt x="2830647" y="49706"/>
                    <a:pt x="2870941" y="90000"/>
                    <a:pt x="2920647" y="90000"/>
                  </a:cubicBezTo>
                  <a:cubicBezTo>
                    <a:pt x="2970353" y="90000"/>
                    <a:pt x="3010647" y="49706"/>
                    <a:pt x="3010647" y="0"/>
                  </a:cubicBezTo>
                  <a:lnTo>
                    <a:pt x="3076845" y="0"/>
                  </a:lnTo>
                  <a:cubicBezTo>
                    <a:pt x="3076845" y="49706"/>
                    <a:pt x="3117139" y="90000"/>
                    <a:pt x="3166845" y="90000"/>
                  </a:cubicBezTo>
                  <a:cubicBezTo>
                    <a:pt x="3216551" y="90000"/>
                    <a:pt x="3256845" y="49706"/>
                    <a:pt x="3256845" y="0"/>
                  </a:cubicBezTo>
                  <a:lnTo>
                    <a:pt x="3323043" y="0"/>
                  </a:lnTo>
                  <a:cubicBezTo>
                    <a:pt x="3323043" y="49706"/>
                    <a:pt x="3363337" y="90000"/>
                    <a:pt x="3413043" y="90000"/>
                  </a:cubicBezTo>
                  <a:cubicBezTo>
                    <a:pt x="3462749" y="90000"/>
                    <a:pt x="3503043" y="49706"/>
                    <a:pt x="3503043" y="0"/>
                  </a:cubicBezTo>
                  <a:lnTo>
                    <a:pt x="3569241" y="0"/>
                  </a:lnTo>
                  <a:cubicBezTo>
                    <a:pt x="3569241" y="49706"/>
                    <a:pt x="3609535" y="90000"/>
                    <a:pt x="3659241" y="90000"/>
                  </a:cubicBezTo>
                  <a:cubicBezTo>
                    <a:pt x="3708947" y="90000"/>
                    <a:pt x="3749241" y="49706"/>
                    <a:pt x="3749241" y="0"/>
                  </a:cubicBezTo>
                  <a:lnTo>
                    <a:pt x="3815439" y="0"/>
                  </a:lnTo>
                  <a:cubicBezTo>
                    <a:pt x="3815439" y="49706"/>
                    <a:pt x="3855733" y="90000"/>
                    <a:pt x="3905439" y="90000"/>
                  </a:cubicBezTo>
                  <a:cubicBezTo>
                    <a:pt x="3955145" y="90000"/>
                    <a:pt x="3995439" y="49706"/>
                    <a:pt x="3995439" y="0"/>
                  </a:cubicBezTo>
                  <a:lnTo>
                    <a:pt x="4061637" y="0"/>
                  </a:lnTo>
                  <a:cubicBezTo>
                    <a:pt x="4061637" y="49706"/>
                    <a:pt x="4101931" y="90000"/>
                    <a:pt x="4151637" y="90000"/>
                  </a:cubicBezTo>
                  <a:cubicBezTo>
                    <a:pt x="4201343" y="90000"/>
                    <a:pt x="4241637" y="49706"/>
                    <a:pt x="4241637" y="0"/>
                  </a:cubicBezTo>
                  <a:lnTo>
                    <a:pt x="4307835" y="0"/>
                  </a:lnTo>
                  <a:cubicBezTo>
                    <a:pt x="4307835" y="49706"/>
                    <a:pt x="4348129" y="90000"/>
                    <a:pt x="4397835" y="90000"/>
                  </a:cubicBezTo>
                  <a:cubicBezTo>
                    <a:pt x="4447541" y="90000"/>
                    <a:pt x="4487835" y="49706"/>
                    <a:pt x="4487835" y="0"/>
                  </a:cubicBezTo>
                  <a:lnTo>
                    <a:pt x="4527058" y="0"/>
                  </a:lnTo>
                  <a:lnTo>
                    <a:pt x="4528160" y="5457"/>
                  </a:lnTo>
                  <a:cubicBezTo>
                    <a:pt x="4537268" y="26992"/>
                    <a:pt x="4554520" y="44244"/>
                    <a:pt x="4576055" y="53352"/>
                  </a:cubicBezTo>
                  <a:lnTo>
                    <a:pt x="4600003" y="58187"/>
                  </a:lnTo>
                  <a:lnTo>
                    <a:pt x="4600003" y="73370"/>
                  </a:lnTo>
                  <a:cubicBezTo>
                    <a:pt x="4550297" y="73370"/>
                    <a:pt x="4510003" y="113664"/>
                    <a:pt x="4510003" y="163370"/>
                  </a:cubicBezTo>
                  <a:cubicBezTo>
                    <a:pt x="4510003" y="213076"/>
                    <a:pt x="4550297" y="253370"/>
                    <a:pt x="4600003" y="253370"/>
                  </a:cubicBezTo>
                  <a:lnTo>
                    <a:pt x="4600003" y="326740"/>
                  </a:lnTo>
                  <a:cubicBezTo>
                    <a:pt x="4550297" y="326740"/>
                    <a:pt x="4510003" y="367034"/>
                    <a:pt x="4510003" y="416740"/>
                  </a:cubicBezTo>
                  <a:cubicBezTo>
                    <a:pt x="4510003" y="466446"/>
                    <a:pt x="4550297" y="506740"/>
                    <a:pt x="4600003" y="506740"/>
                  </a:cubicBezTo>
                  <a:lnTo>
                    <a:pt x="4600003" y="580110"/>
                  </a:lnTo>
                  <a:cubicBezTo>
                    <a:pt x="4550297" y="580110"/>
                    <a:pt x="4510003" y="620404"/>
                    <a:pt x="4510003" y="670110"/>
                  </a:cubicBezTo>
                  <a:cubicBezTo>
                    <a:pt x="4510003" y="719816"/>
                    <a:pt x="4550297" y="760110"/>
                    <a:pt x="4600003" y="760110"/>
                  </a:cubicBezTo>
                  <a:lnTo>
                    <a:pt x="4600003" y="833480"/>
                  </a:lnTo>
                  <a:cubicBezTo>
                    <a:pt x="4550297" y="833480"/>
                    <a:pt x="4510003" y="873774"/>
                    <a:pt x="4510003" y="923480"/>
                  </a:cubicBezTo>
                  <a:cubicBezTo>
                    <a:pt x="4510003" y="973186"/>
                    <a:pt x="4550297" y="1013480"/>
                    <a:pt x="4600003" y="1013480"/>
                  </a:cubicBezTo>
                  <a:lnTo>
                    <a:pt x="4600003" y="1086850"/>
                  </a:lnTo>
                  <a:cubicBezTo>
                    <a:pt x="4550297" y="1086850"/>
                    <a:pt x="4510003" y="1127144"/>
                    <a:pt x="4510003" y="1176850"/>
                  </a:cubicBezTo>
                  <a:cubicBezTo>
                    <a:pt x="4510003" y="1226556"/>
                    <a:pt x="4550297" y="1266850"/>
                    <a:pt x="4600003" y="1266850"/>
                  </a:cubicBezTo>
                  <a:lnTo>
                    <a:pt x="4600003" y="1340220"/>
                  </a:lnTo>
                  <a:cubicBezTo>
                    <a:pt x="4550297" y="1340220"/>
                    <a:pt x="4510003" y="1380514"/>
                    <a:pt x="4510003" y="1430220"/>
                  </a:cubicBezTo>
                  <a:cubicBezTo>
                    <a:pt x="4510003" y="1479926"/>
                    <a:pt x="4550297" y="1520220"/>
                    <a:pt x="4600003" y="1520220"/>
                  </a:cubicBezTo>
                  <a:lnTo>
                    <a:pt x="4600003" y="1593590"/>
                  </a:lnTo>
                  <a:cubicBezTo>
                    <a:pt x="4550297" y="1593590"/>
                    <a:pt x="4510003" y="1633884"/>
                    <a:pt x="4510003" y="1683590"/>
                  </a:cubicBezTo>
                  <a:cubicBezTo>
                    <a:pt x="4510003" y="1733296"/>
                    <a:pt x="4550297" y="1773590"/>
                    <a:pt x="4600003" y="1773590"/>
                  </a:cubicBezTo>
                  <a:lnTo>
                    <a:pt x="4600003" y="1846960"/>
                  </a:lnTo>
                  <a:cubicBezTo>
                    <a:pt x="4550297" y="1846960"/>
                    <a:pt x="4510003" y="1887254"/>
                    <a:pt x="4510003" y="1936960"/>
                  </a:cubicBezTo>
                  <a:cubicBezTo>
                    <a:pt x="4510003" y="1986666"/>
                    <a:pt x="4550297" y="2026960"/>
                    <a:pt x="4600003" y="2026960"/>
                  </a:cubicBezTo>
                  <a:lnTo>
                    <a:pt x="4600003" y="2100330"/>
                  </a:lnTo>
                  <a:cubicBezTo>
                    <a:pt x="4550297" y="2100330"/>
                    <a:pt x="4510003" y="2140624"/>
                    <a:pt x="4510003" y="2190330"/>
                  </a:cubicBezTo>
                  <a:cubicBezTo>
                    <a:pt x="4510003" y="2240036"/>
                    <a:pt x="4550297" y="2280330"/>
                    <a:pt x="4600003" y="2280330"/>
                  </a:cubicBezTo>
                  <a:lnTo>
                    <a:pt x="4600003" y="2295196"/>
                  </a:lnTo>
                  <a:lnTo>
                    <a:pt x="4576055" y="2300031"/>
                  </a:lnTo>
                  <a:cubicBezTo>
                    <a:pt x="4554520" y="2309139"/>
                    <a:pt x="4537268" y="2326391"/>
                    <a:pt x="4528160" y="2347926"/>
                  </a:cubicBezTo>
                  <a:lnTo>
                    <a:pt x="4526462" y="2356339"/>
                  </a:lnTo>
                  <a:lnTo>
                    <a:pt x="4486415" y="2356339"/>
                  </a:lnTo>
                  <a:lnTo>
                    <a:pt x="4487835" y="2349305"/>
                  </a:lnTo>
                  <a:cubicBezTo>
                    <a:pt x="4487835" y="2299599"/>
                    <a:pt x="4447541" y="2259305"/>
                    <a:pt x="4397835" y="2259305"/>
                  </a:cubicBezTo>
                  <a:cubicBezTo>
                    <a:pt x="4348129" y="2259305"/>
                    <a:pt x="4307835" y="2299599"/>
                    <a:pt x="4307835" y="2349305"/>
                  </a:cubicBezTo>
                  <a:lnTo>
                    <a:pt x="4309255" y="2356339"/>
                  </a:lnTo>
                  <a:lnTo>
                    <a:pt x="4240217" y="2356339"/>
                  </a:lnTo>
                  <a:lnTo>
                    <a:pt x="4241637" y="2349305"/>
                  </a:lnTo>
                  <a:cubicBezTo>
                    <a:pt x="4241637" y="2299599"/>
                    <a:pt x="4201343" y="2259305"/>
                    <a:pt x="4151637" y="2259305"/>
                  </a:cubicBezTo>
                  <a:cubicBezTo>
                    <a:pt x="4101931" y="2259305"/>
                    <a:pt x="4061637" y="2299599"/>
                    <a:pt x="4061637" y="2349305"/>
                  </a:cubicBezTo>
                  <a:lnTo>
                    <a:pt x="4063057" y="2356339"/>
                  </a:lnTo>
                  <a:lnTo>
                    <a:pt x="3994019" y="2356339"/>
                  </a:lnTo>
                  <a:lnTo>
                    <a:pt x="3995439" y="2349305"/>
                  </a:lnTo>
                  <a:cubicBezTo>
                    <a:pt x="3995439" y="2299599"/>
                    <a:pt x="3955145" y="2259305"/>
                    <a:pt x="3905439" y="2259305"/>
                  </a:cubicBezTo>
                  <a:cubicBezTo>
                    <a:pt x="3855733" y="2259305"/>
                    <a:pt x="3815439" y="2299599"/>
                    <a:pt x="3815439" y="2349305"/>
                  </a:cubicBezTo>
                  <a:lnTo>
                    <a:pt x="3816859" y="2356339"/>
                  </a:lnTo>
                  <a:lnTo>
                    <a:pt x="3747821" y="2356339"/>
                  </a:lnTo>
                  <a:lnTo>
                    <a:pt x="3749241" y="2349305"/>
                  </a:lnTo>
                  <a:cubicBezTo>
                    <a:pt x="3749241" y="2299599"/>
                    <a:pt x="3708947" y="2259305"/>
                    <a:pt x="3659241" y="2259305"/>
                  </a:cubicBezTo>
                  <a:cubicBezTo>
                    <a:pt x="3609535" y="2259305"/>
                    <a:pt x="3569241" y="2299599"/>
                    <a:pt x="3569241" y="2349305"/>
                  </a:cubicBezTo>
                  <a:lnTo>
                    <a:pt x="3570661" y="2356339"/>
                  </a:lnTo>
                  <a:lnTo>
                    <a:pt x="3501623" y="2356339"/>
                  </a:lnTo>
                  <a:lnTo>
                    <a:pt x="3503043" y="2349305"/>
                  </a:lnTo>
                  <a:cubicBezTo>
                    <a:pt x="3503043" y="2299599"/>
                    <a:pt x="3462749" y="2259305"/>
                    <a:pt x="3413043" y="2259305"/>
                  </a:cubicBezTo>
                  <a:cubicBezTo>
                    <a:pt x="3363337" y="2259305"/>
                    <a:pt x="3323043" y="2299599"/>
                    <a:pt x="3323043" y="2349305"/>
                  </a:cubicBezTo>
                  <a:lnTo>
                    <a:pt x="3324463" y="2356339"/>
                  </a:lnTo>
                  <a:lnTo>
                    <a:pt x="3255425" y="2356339"/>
                  </a:lnTo>
                  <a:lnTo>
                    <a:pt x="3256845" y="2349305"/>
                  </a:lnTo>
                  <a:cubicBezTo>
                    <a:pt x="3256845" y="2299599"/>
                    <a:pt x="3216551" y="2259305"/>
                    <a:pt x="3166845" y="2259305"/>
                  </a:cubicBezTo>
                  <a:cubicBezTo>
                    <a:pt x="3117139" y="2259305"/>
                    <a:pt x="3076845" y="2299599"/>
                    <a:pt x="3076845" y="2349305"/>
                  </a:cubicBezTo>
                  <a:lnTo>
                    <a:pt x="3078265" y="2356339"/>
                  </a:lnTo>
                  <a:lnTo>
                    <a:pt x="3009227" y="2356339"/>
                  </a:lnTo>
                  <a:lnTo>
                    <a:pt x="3010647" y="2349305"/>
                  </a:lnTo>
                  <a:cubicBezTo>
                    <a:pt x="3010647" y="2299599"/>
                    <a:pt x="2970353" y="2259305"/>
                    <a:pt x="2920647" y="2259305"/>
                  </a:cubicBezTo>
                  <a:cubicBezTo>
                    <a:pt x="2870941" y="2259305"/>
                    <a:pt x="2830647" y="2299599"/>
                    <a:pt x="2830647" y="2349305"/>
                  </a:cubicBezTo>
                  <a:lnTo>
                    <a:pt x="2832067" y="2356339"/>
                  </a:lnTo>
                  <a:lnTo>
                    <a:pt x="2763029" y="2356339"/>
                  </a:lnTo>
                  <a:lnTo>
                    <a:pt x="2764449" y="2349305"/>
                  </a:lnTo>
                  <a:cubicBezTo>
                    <a:pt x="2764449" y="2299599"/>
                    <a:pt x="2724155" y="2259305"/>
                    <a:pt x="2674449" y="2259305"/>
                  </a:cubicBezTo>
                  <a:cubicBezTo>
                    <a:pt x="2624743" y="2259305"/>
                    <a:pt x="2584449" y="2299599"/>
                    <a:pt x="2584449" y="2349305"/>
                  </a:cubicBezTo>
                  <a:lnTo>
                    <a:pt x="2585869" y="2356339"/>
                  </a:lnTo>
                  <a:lnTo>
                    <a:pt x="2516831" y="2356339"/>
                  </a:lnTo>
                  <a:lnTo>
                    <a:pt x="2518251" y="2349305"/>
                  </a:lnTo>
                  <a:cubicBezTo>
                    <a:pt x="2518251" y="2299599"/>
                    <a:pt x="2477957" y="2259305"/>
                    <a:pt x="2428251" y="2259305"/>
                  </a:cubicBezTo>
                  <a:cubicBezTo>
                    <a:pt x="2378545" y="2259305"/>
                    <a:pt x="2338251" y="2299599"/>
                    <a:pt x="2338251" y="2349305"/>
                  </a:cubicBezTo>
                  <a:lnTo>
                    <a:pt x="2339671" y="2356339"/>
                  </a:lnTo>
                  <a:lnTo>
                    <a:pt x="2270633" y="2356339"/>
                  </a:lnTo>
                  <a:lnTo>
                    <a:pt x="2272053" y="2349305"/>
                  </a:lnTo>
                  <a:cubicBezTo>
                    <a:pt x="2272053" y="2299599"/>
                    <a:pt x="2231759" y="2259305"/>
                    <a:pt x="2182053" y="2259305"/>
                  </a:cubicBezTo>
                  <a:cubicBezTo>
                    <a:pt x="2132347" y="2259305"/>
                    <a:pt x="2092053" y="2299599"/>
                    <a:pt x="2092053" y="2349305"/>
                  </a:cubicBezTo>
                  <a:lnTo>
                    <a:pt x="2093473" y="2356339"/>
                  </a:lnTo>
                  <a:lnTo>
                    <a:pt x="2024435" y="2356339"/>
                  </a:lnTo>
                  <a:lnTo>
                    <a:pt x="2025855" y="2349305"/>
                  </a:lnTo>
                  <a:cubicBezTo>
                    <a:pt x="2025855" y="2299599"/>
                    <a:pt x="1985561" y="2259305"/>
                    <a:pt x="1935855" y="2259305"/>
                  </a:cubicBezTo>
                  <a:cubicBezTo>
                    <a:pt x="1886149" y="2259305"/>
                    <a:pt x="1845855" y="2299599"/>
                    <a:pt x="1845855" y="2349305"/>
                  </a:cubicBezTo>
                  <a:lnTo>
                    <a:pt x="1847275" y="2356339"/>
                  </a:lnTo>
                  <a:lnTo>
                    <a:pt x="1778237" y="2356339"/>
                  </a:lnTo>
                  <a:lnTo>
                    <a:pt x="1779657" y="2349305"/>
                  </a:lnTo>
                  <a:cubicBezTo>
                    <a:pt x="1779657" y="2299599"/>
                    <a:pt x="1739363" y="2259305"/>
                    <a:pt x="1689657" y="2259305"/>
                  </a:cubicBezTo>
                  <a:cubicBezTo>
                    <a:pt x="1639951" y="2259305"/>
                    <a:pt x="1599657" y="2299599"/>
                    <a:pt x="1599657" y="2349305"/>
                  </a:cubicBezTo>
                  <a:lnTo>
                    <a:pt x="1601077" y="2356339"/>
                  </a:lnTo>
                  <a:lnTo>
                    <a:pt x="1532039" y="2356339"/>
                  </a:lnTo>
                  <a:lnTo>
                    <a:pt x="1533459" y="2349305"/>
                  </a:lnTo>
                  <a:cubicBezTo>
                    <a:pt x="1533459" y="2299599"/>
                    <a:pt x="1493165" y="2259305"/>
                    <a:pt x="1443459" y="2259305"/>
                  </a:cubicBezTo>
                  <a:cubicBezTo>
                    <a:pt x="1393753" y="2259305"/>
                    <a:pt x="1353459" y="2299599"/>
                    <a:pt x="1353459" y="2349305"/>
                  </a:cubicBezTo>
                  <a:lnTo>
                    <a:pt x="1354879" y="2356339"/>
                  </a:lnTo>
                  <a:lnTo>
                    <a:pt x="1285841" y="2356339"/>
                  </a:lnTo>
                  <a:lnTo>
                    <a:pt x="1287261" y="2349305"/>
                  </a:lnTo>
                  <a:cubicBezTo>
                    <a:pt x="1287261" y="2299599"/>
                    <a:pt x="1246967" y="2259305"/>
                    <a:pt x="1197261" y="2259305"/>
                  </a:cubicBezTo>
                  <a:cubicBezTo>
                    <a:pt x="1147555" y="2259305"/>
                    <a:pt x="1107261" y="2299599"/>
                    <a:pt x="1107261" y="2349305"/>
                  </a:cubicBezTo>
                  <a:lnTo>
                    <a:pt x="1108681" y="2356339"/>
                  </a:lnTo>
                  <a:lnTo>
                    <a:pt x="1039643" y="2356339"/>
                  </a:lnTo>
                  <a:lnTo>
                    <a:pt x="1041063" y="2349305"/>
                  </a:lnTo>
                  <a:cubicBezTo>
                    <a:pt x="1041063" y="2299599"/>
                    <a:pt x="1000769" y="2259305"/>
                    <a:pt x="951063" y="2259305"/>
                  </a:cubicBezTo>
                  <a:cubicBezTo>
                    <a:pt x="901357" y="2259305"/>
                    <a:pt x="861063" y="2299599"/>
                    <a:pt x="861063" y="2349305"/>
                  </a:cubicBezTo>
                  <a:lnTo>
                    <a:pt x="862483" y="2356339"/>
                  </a:lnTo>
                  <a:lnTo>
                    <a:pt x="793445" y="2356339"/>
                  </a:lnTo>
                  <a:lnTo>
                    <a:pt x="794865" y="2349305"/>
                  </a:lnTo>
                  <a:cubicBezTo>
                    <a:pt x="794865" y="2299599"/>
                    <a:pt x="754571" y="2259305"/>
                    <a:pt x="704865" y="2259305"/>
                  </a:cubicBezTo>
                  <a:cubicBezTo>
                    <a:pt x="655159" y="2259305"/>
                    <a:pt x="614865" y="2299599"/>
                    <a:pt x="614865" y="2349305"/>
                  </a:cubicBezTo>
                  <a:lnTo>
                    <a:pt x="616285" y="2356339"/>
                  </a:lnTo>
                  <a:lnTo>
                    <a:pt x="547247" y="2356339"/>
                  </a:lnTo>
                  <a:lnTo>
                    <a:pt x="548667" y="2349305"/>
                  </a:lnTo>
                  <a:cubicBezTo>
                    <a:pt x="548667" y="2299599"/>
                    <a:pt x="508373" y="2259305"/>
                    <a:pt x="458667" y="2259305"/>
                  </a:cubicBezTo>
                  <a:cubicBezTo>
                    <a:pt x="408961" y="2259305"/>
                    <a:pt x="368667" y="2299599"/>
                    <a:pt x="368667" y="2349305"/>
                  </a:cubicBezTo>
                  <a:lnTo>
                    <a:pt x="370087" y="2356339"/>
                  </a:lnTo>
                  <a:lnTo>
                    <a:pt x="301049" y="2356339"/>
                  </a:lnTo>
                  <a:lnTo>
                    <a:pt x="302469" y="2349305"/>
                  </a:lnTo>
                  <a:cubicBezTo>
                    <a:pt x="302469" y="2299599"/>
                    <a:pt x="262175" y="2259305"/>
                    <a:pt x="212469" y="2259305"/>
                  </a:cubicBezTo>
                  <a:cubicBezTo>
                    <a:pt x="162763" y="2259305"/>
                    <a:pt x="122469" y="2299599"/>
                    <a:pt x="122469" y="2349305"/>
                  </a:cubicBezTo>
                  <a:lnTo>
                    <a:pt x="123889" y="2356339"/>
                  </a:lnTo>
                  <a:lnTo>
                    <a:pt x="65527" y="2356339"/>
                  </a:lnTo>
                  <a:lnTo>
                    <a:pt x="46384" y="2327945"/>
                  </a:lnTo>
                  <a:cubicBezTo>
                    <a:pt x="38240" y="2319802"/>
                    <a:pt x="28544" y="2313212"/>
                    <a:pt x="17776" y="2308658"/>
                  </a:cubicBezTo>
                  <a:lnTo>
                    <a:pt x="0" y="2305069"/>
                  </a:lnTo>
                  <a:lnTo>
                    <a:pt x="0" y="2274522"/>
                  </a:lnTo>
                  <a:lnTo>
                    <a:pt x="6267" y="2273257"/>
                  </a:lnTo>
                  <a:cubicBezTo>
                    <a:pt x="38570" y="2259595"/>
                    <a:pt x="61235" y="2227609"/>
                    <a:pt x="61235" y="2190330"/>
                  </a:cubicBezTo>
                  <a:cubicBezTo>
                    <a:pt x="61235" y="2153050"/>
                    <a:pt x="38570" y="2121065"/>
                    <a:pt x="6267" y="2107403"/>
                  </a:cubicBezTo>
                  <a:lnTo>
                    <a:pt x="0" y="2106138"/>
                  </a:lnTo>
                  <a:lnTo>
                    <a:pt x="0" y="2021152"/>
                  </a:lnTo>
                  <a:lnTo>
                    <a:pt x="6267" y="2019887"/>
                  </a:lnTo>
                  <a:cubicBezTo>
                    <a:pt x="38570" y="2006225"/>
                    <a:pt x="61235" y="1974239"/>
                    <a:pt x="61235" y="1936960"/>
                  </a:cubicBezTo>
                  <a:cubicBezTo>
                    <a:pt x="61235" y="1899680"/>
                    <a:pt x="38570" y="1867695"/>
                    <a:pt x="6267" y="1854033"/>
                  </a:cubicBezTo>
                  <a:lnTo>
                    <a:pt x="0" y="1852768"/>
                  </a:lnTo>
                  <a:lnTo>
                    <a:pt x="0" y="1767782"/>
                  </a:lnTo>
                  <a:lnTo>
                    <a:pt x="6267" y="1766517"/>
                  </a:lnTo>
                  <a:cubicBezTo>
                    <a:pt x="38570" y="1752855"/>
                    <a:pt x="61235" y="1720869"/>
                    <a:pt x="61235" y="1683590"/>
                  </a:cubicBezTo>
                  <a:cubicBezTo>
                    <a:pt x="61235" y="1646310"/>
                    <a:pt x="38570" y="1614325"/>
                    <a:pt x="6267" y="1600663"/>
                  </a:cubicBezTo>
                  <a:lnTo>
                    <a:pt x="0" y="1599398"/>
                  </a:lnTo>
                  <a:lnTo>
                    <a:pt x="0" y="1514412"/>
                  </a:lnTo>
                  <a:lnTo>
                    <a:pt x="6267" y="1513147"/>
                  </a:lnTo>
                  <a:cubicBezTo>
                    <a:pt x="38570" y="1499485"/>
                    <a:pt x="61235" y="1467499"/>
                    <a:pt x="61235" y="1430220"/>
                  </a:cubicBezTo>
                  <a:cubicBezTo>
                    <a:pt x="61235" y="1392940"/>
                    <a:pt x="38570" y="1360955"/>
                    <a:pt x="6267" y="1347293"/>
                  </a:cubicBezTo>
                  <a:lnTo>
                    <a:pt x="0" y="1346028"/>
                  </a:lnTo>
                  <a:lnTo>
                    <a:pt x="0" y="1261042"/>
                  </a:lnTo>
                  <a:lnTo>
                    <a:pt x="6267" y="1259777"/>
                  </a:lnTo>
                  <a:cubicBezTo>
                    <a:pt x="38570" y="1246115"/>
                    <a:pt x="61235" y="1214129"/>
                    <a:pt x="61235" y="1176850"/>
                  </a:cubicBezTo>
                  <a:cubicBezTo>
                    <a:pt x="61235" y="1139570"/>
                    <a:pt x="38570" y="1107585"/>
                    <a:pt x="6267" y="1093923"/>
                  </a:cubicBezTo>
                  <a:lnTo>
                    <a:pt x="0" y="1092658"/>
                  </a:lnTo>
                  <a:lnTo>
                    <a:pt x="0" y="1007672"/>
                  </a:lnTo>
                  <a:lnTo>
                    <a:pt x="6267" y="1006407"/>
                  </a:lnTo>
                  <a:cubicBezTo>
                    <a:pt x="38570" y="992745"/>
                    <a:pt x="61235" y="960759"/>
                    <a:pt x="61235" y="923480"/>
                  </a:cubicBezTo>
                  <a:cubicBezTo>
                    <a:pt x="61235" y="886200"/>
                    <a:pt x="38570" y="854215"/>
                    <a:pt x="6267" y="840553"/>
                  </a:cubicBezTo>
                  <a:lnTo>
                    <a:pt x="0" y="839288"/>
                  </a:lnTo>
                  <a:lnTo>
                    <a:pt x="0" y="754302"/>
                  </a:lnTo>
                  <a:lnTo>
                    <a:pt x="6267" y="753037"/>
                  </a:lnTo>
                  <a:cubicBezTo>
                    <a:pt x="38570" y="739375"/>
                    <a:pt x="61235" y="707389"/>
                    <a:pt x="61235" y="670110"/>
                  </a:cubicBezTo>
                  <a:cubicBezTo>
                    <a:pt x="61235" y="632830"/>
                    <a:pt x="38570" y="600845"/>
                    <a:pt x="6267" y="587183"/>
                  </a:cubicBezTo>
                  <a:lnTo>
                    <a:pt x="0" y="585918"/>
                  </a:lnTo>
                  <a:lnTo>
                    <a:pt x="0" y="500932"/>
                  </a:lnTo>
                  <a:lnTo>
                    <a:pt x="6267" y="499667"/>
                  </a:lnTo>
                  <a:cubicBezTo>
                    <a:pt x="38570" y="486005"/>
                    <a:pt x="61235" y="454019"/>
                    <a:pt x="61235" y="416740"/>
                  </a:cubicBezTo>
                  <a:cubicBezTo>
                    <a:pt x="61235" y="379460"/>
                    <a:pt x="38570" y="347475"/>
                    <a:pt x="6267" y="333813"/>
                  </a:cubicBezTo>
                  <a:lnTo>
                    <a:pt x="0" y="332548"/>
                  </a:lnTo>
                  <a:lnTo>
                    <a:pt x="0" y="247562"/>
                  </a:lnTo>
                  <a:lnTo>
                    <a:pt x="6267" y="246297"/>
                  </a:lnTo>
                  <a:cubicBezTo>
                    <a:pt x="38570" y="232635"/>
                    <a:pt x="61235" y="200649"/>
                    <a:pt x="61235" y="163370"/>
                  </a:cubicBezTo>
                  <a:cubicBezTo>
                    <a:pt x="61235" y="126090"/>
                    <a:pt x="38570" y="94105"/>
                    <a:pt x="6267" y="80443"/>
                  </a:cubicBezTo>
                  <a:lnTo>
                    <a:pt x="0" y="79178"/>
                  </a:lnTo>
                  <a:lnTo>
                    <a:pt x="0" y="54617"/>
                  </a:lnTo>
                  <a:lnTo>
                    <a:pt x="6267" y="53352"/>
                  </a:lnTo>
                  <a:cubicBezTo>
                    <a:pt x="27802" y="44244"/>
                    <a:pt x="45054" y="26992"/>
                    <a:pt x="54162" y="5457"/>
                  </a:cubicBezTo>
                  <a:lnTo>
                    <a:pt x="55264" y="0"/>
                  </a:lnTo>
                  <a:close/>
                </a:path>
              </a:pathLst>
            </a:custGeom>
            <a:solidFill>
              <a:srgbClr val="F3EDE5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pic>
          <p:nvPicPr>
            <p:cNvPr id="5" name="图片 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48133" y="2363456"/>
              <a:ext cx="1047735" cy="489615"/>
            </a:xfrm>
            <a:prstGeom prst="rect">
              <a:avLst/>
            </a:prstGeom>
            <a:solidFill>
              <a:srgbClr val="FFF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34911" y="2380622"/>
              <a:ext cx="237151" cy="120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5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48133" y="2355192"/>
              <a:ext cx="76192" cy="21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" name="矩形 9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4" name="图片 7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4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1197499" y="4522594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3" name="组合 47"/>
          <p:cNvGrpSpPr/>
          <p:nvPr userDrawn="1"/>
        </p:nvGrpSpPr>
        <p:grpSpPr bwMode="auto">
          <a:xfrm>
            <a:off x="98425" y="74613"/>
            <a:ext cx="1143000" cy="593725"/>
            <a:chOff x="3992403" y="2316449"/>
            <a:chExt cx="1168400" cy="606425"/>
          </a:xfrm>
        </p:grpSpPr>
        <p:sp>
          <p:nvSpPr>
            <p:cNvPr id="4" name="任意多边形: 形状 48"/>
            <p:cNvSpPr/>
            <p:nvPr/>
          </p:nvSpPr>
          <p:spPr bwMode="auto">
            <a:xfrm>
              <a:off x="3992403" y="2316449"/>
              <a:ext cx="1168400" cy="606425"/>
            </a:xfrm>
            <a:custGeom>
              <a:avLst/>
              <a:gdLst>
                <a:gd name="connsiteX0" fmla="*/ 55264 w 4600003"/>
                <a:gd name="connsiteY0" fmla="*/ 0 h 2356339"/>
                <a:gd name="connsiteX1" fmla="*/ 122469 w 4600003"/>
                <a:gd name="connsiteY1" fmla="*/ 0 h 2356339"/>
                <a:gd name="connsiteX2" fmla="*/ 212469 w 4600003"/>
                <a:gd name="connsiteY2" fmla="*/ 90000 h 2356339"/>
                <a:gd name="connsiteX3" fmla="*/ 302469 w 4600003"/>
                <a:gd name="connsiteY3" fmla="*/ 0 h 2356339"/>
                <a:gd name="connsiteX4" fmla="*/ 368667 w 4600003"/>
                <a:gd name="connsiteY4" fmla="*/ 0 h 2356339"/>
                <a:gd name="connsiteX5" fmla="*/ 458667 w 4600003"/>
                <a:gd name="connsiteY5" fmla="*/ 90000 h 2356339"/>
                <a:gd name="connsiteX6" fmla="*/ 548667 w 4600003"/>
                <a:gd name="connsiteY6" fmla="*/ 0 h 2356339"/>
                <a:gd name="connsiteX7" fmla="*/ 614865 w 4600003"/>
                <a:gd name="connsiteY7" fmla="*/ 0 h 2356339"/>
                <a:gd name="connsiteX8" fmla="*/ 704865 w 4600003"/>
                <a:gd name="connsiteY8" fmla="*/ 90000 h 2356339"/>
                <a:gd name="connsiteX9" fmla="*/ 794865 w 4600003"/>
                <a:gd name="connsiteY9" fmla="*/ 0 h 2356339"/>
                <a:gd name="connsiteX10" fmla="*/ 861063 w 4600003"/>
                <a:gd name="connsiteY10" fmla="*/ 0 h 2356339"/>
                <a:gd name="connsiteX11" fmla="*/ 951063 w 4600003"/>
                <a:gd name="connsiteY11" fmla="*/ 90000 h 2356339"/>
                <a:gd name="connsiteX12" fmla="*/ 1041063 w 4600003"/>
                <a:gd name="connsiteY12" fmla="*/ 0 h 2356339"/>
                <a:gd name="connsiteX13" fmla="*/ 1107261 w 4600003"/>
                <a:gd name="connsiteY13" fmla="*/ 0 h 2356339"/>
                <a:gd name="connsiteX14" fmla="*/ 1197261 w 4600003"/>
                <a:gd name="connsiteY14" fmla="*/ 90000 h 2356339"/>
                <a:gd name="connsiteX15" fmla="*/ 1287261 w 4600003"/>
                <a:gd name="connsiteY15" fmla="*/ 0 h 2356339"/>
                <a:gd name="connsiteX16" fmla="*/ 1353459 w 4600003"/>
                <a:gd name="connsiteY16" fmla="*/ 0 h 2356339"/>
                <a:gd name="connsiteX17" fmla="*/ 1443459 w 4600003"/>
                <a:gd name="connsiteY17" fmla="*/ 90000 h 2356339"/>
                <a:gd name="connsiteX18" fmla="*/ 1533459 w 4600003"/>
                <a:gd name="connsiteY18" fmla="*/ 0 h 2356339"/>
                <a:gd name="connsiteX19" fmla="*/ 1599657 w 4600003"/>
                <a:gd name="connsiteY19" fmla="*/ 0 h 2356339"/>
                <a:gd name="connsiteX20" fmla="*/ 1689657 w 4600003"/>
                <a:gd name="connsiteY20" fmla="*/ 90000 h 2356339"/>
                <a:gd name="connsiteX21" fmla="*/ 1779657 w 4600003"/>
                <a:gd name="connsiteY21" fmla="*/ 0 h 2356339"/>
                <a:gd name="connsiteX22" fmla="*/ 1845855 w 4600003"/>
                <a:gd name="connsiteY22" fmla="*/ 0 h 2356339"/>
                <a:gd name="connsiteX23" fmla="*/ 1935855 w 4600003"/>
                <a:gd name="connsiteY23" fmla="*/ 90000 h 2356339"/>
                <a:gd name="connsiteX24" fmla="*/ 2025855 w 4600003"/>
                <a:gd name="connsiteY24" fmla="*/ 0 h 2356339"/>
                <a:gd name="connsiteX25" fmla="*/ 2092053 w 4600003"/>
                <a:gd name="connsiteY25" fmla="*/ 0 h 2356339"/>
                <a:gd name="connsiteX26" fmla="*/ 2182053 w 4600003"/>
                <a:gd name="connsiteY26" fmla="*/ 90000 h 2356339"/>
                <a:gd name="connsiteX27" fmla="*/ 2272053 w 4600003"/>
                <a:gd name="connsiteY27" fmla="*/ 0 h 2356339"/>
                <a:gd name="connsiteX28" fmla="*/ 2338251 w 4600003"/>
                <a:gd name="connsiteY28" fmla="*/ 0 h 2356339"/>
                <a:gd name="connsiteX29" fmla="*/ 2428251 w 4600003"/>
                <a:gd name="connsiteY29" fmla="*/ 90000 h 2356339"/>
                <a:gd name="connsiteX30" fmla="*/ 2518251 w 4600003"/>
                <a:gd name="connsiteY30" fmla="*/ 0 h 2356339"/>
                <a:gd name="connsiteX31" fmla="*/ 2584449 w 4600003"/>
                <a:gd name="connsiteY31" fmla="*/ 0 h 2356339"/>
                <a:gd name="connsiteX32" fmla="*/ 2674449 w 4600003"/>
                <a:gd name="connsiteY32" fmla="*/ 90000 h 2356339"/>
                <a:gd name="connsiteX33" fmla="*/ 2764449 w 4600003"/>
                <a:gd name="connsiteY33" fmla="*/ 0 h 2356339"/>
                <a:gd name="connsiteX34" fmla="*/ 2830647 w 4600003"/>
                <a:gd name="connsiteY34" fmla="*/ 0 h 2356339"/>
                <a:gd name="connsiteX35" fmla="*/ 2920647 w 4600003"/>
                <a:gd name="connsiteY35" fmla="*/ 90000 h 2356339"/>
                <a:gd name="connsiteX36" fmla="*/ 3010647 w 4600003"/>
                <a:gd name="connsiteY36" fmla="*/ 0 h 2356339"/>
                <a:gd name="connsiteX37" fmla="*/ 3076845 w 4600003"/>
                <a:gd name="connsiteY37" fmla="*/ 0 h 2356339"/>
                <a:gd name="connsiteX38" fmla="*/ 3166845 w 4600003"/>
                <a:gd name="connsiteY38" fmla="*/ 90000 h 2356339"/>
                <a:gd name="connsiteX39" fmla="*/ 3256845 w 4600003"/>
                <a:gd name="connsiteY39" fmla="*/ 0 h 2356339"/>
                <a:gd name="connsiteX40" fmla="*/ 3323043 w 4600003"/>
                <a:gd name="connsiteY40" fmla="*/ 0 h 2356339"/>
                <a:gd name="connsiteX41" fmla="*/ 3413043 w 4600003"/>
                <a:gd name="connsiteY41" fmla="*/ 90000 h 2356339"/>
                <a:gd name="connsiteX42" fmla="*/ 3503043 w 4600003"/>
                <a:gd name="connsiteY42" fmla="*/ 0 h 2356339"/>
                <a:gd name="connsiteX43" fmla="*/ 3569241 w 4600003"/>
                <a:gd name="connsiteY43" fmla="*/ 0 h 2356339"/>
                <a:gd name="connsiteX44" fmla="*/ 3659241 w 4600003"/>
                <a:gd name="connsiteY44" fmla="*/ 90000 h 2356339"/>
                <a:gd name="connsiteX45" fmla="*/ 3749241 w 4600003"/>
                <a:gd name="connsiteY45" fmla="*/ 0 h 2356339"/>
                <a:gd name="connsiteX46" fmla="*/ 3815439 w 4600003"/>
                <a:gd name="connsiteY46" fmla="*/ 0 h 2356339"/>
                <a:gd name="connsiteX47" fmla="*/ 3905439 w 4600003"/>
                <a:gd name="connsiteY47" fmla="*/ 90000 h 2356339"/>
                <a:gd name="connsiteX48" fmla="*/ 3995439 w 4600003"/>
                <a:gd name="connsiteY48" fmla="*/ 0 h 2356339"/>
                <a:gd name="connsiteX49" fmla="*/ 4061637 w 4600003"/>
                <a:gd name="connsiteY49" fmla="*/ 0 h 2356339"/>
                <a:gd name="connsiteX50" fmla="*/ 4151637 w 4600003"/>
                <a:gd name="connsiteY50" fmla="*/ 90000 h 2356339"/>
                <a:gd name="connsiteX51" fmla="*/ 4241637 w 4600003"/>
                <a:gd name="connsiteY51" fmla="*/ 0 h 2356339"/>
                <a:gd name="connsiteX52" fmla="*/ 4307835 w 4600003"/>
                <a:gd name="connsiteY52" fmla="*/ 0 h 2356339"/>
                <a:gd name="connsiteX53" fmla="*/ 4397835 w 4600003"/>
                <a:gd name="connsiteY53" fmla="*/ 90000 h 2356339"/>
                <a:gd name="connsiteX54" fmla="*/ 4487835 w 4600003"/>
                <a:gd name="connsiteY54" fmla="*/ 0 h 2356339"/>
                <a:gd name="connsiteX55" fmla="*/ 4527058 w 4600003"/>
                <a:gd name="connsiteY55" fmla="*/ 0 h 2356339"/>
                <a:gd name="connsiteX56" fmla="*/ 4528160 w 4600003"/>
                <a:gd name="connsiteY56" fmla="*/ 5457 h 2356339"/>
                <a:gd name="connsiteX57" fmla="*/ 4576055 w 4600003"/>
                <a:gd name="connsiteY57" fmla="*/ 53352 h 2356339"/>
                <a:gd name="connsiteX58" fmla="*/ 4600003 w 4600003"/>
                <a:gd name="connsiteY58" fmla="*/ 58187 h 2356339"/>
                <a:gd name="connsiteX59" fmla="*/ 4600003 w 4600003"/>
                <a:gd name="connsiteY59" fmla="*/ 73370 h 2356339"/>
                <a:gd name="connsiteX60" fmla="*/ 4510003 w 4600003"/>
                <a:gd name="connsiteY60" fmla="*/ 163370 h 2356339"/>
                <a:gd name="connsiteX61" fmla="*/ 4600003 w 4600003"/>
                <a:gd name="connsiteY61" fmla="*/ 253370 h 2356339"/>
                <a:gd name="connsiteX62" fmla="*/ 4600003 w 4600003"/>
                <a:gd name="connsiteY62" fmla="*/ 326740 h 2356339"/>
                <a:gd name="connsiteX63" fmla="*/ 4510003 w 4600003"/>
                <a:gd name="connsiteY63" fmla="*/ 416740 h 2356339"/>
                <a:gd name="connsiteX64" fmla="*/ 4600003 w 4600003"/>
                <a:gd name="connsiteY64" fmla="*/ 506740 h 2356339"/>
                <a:gd name="connsiteX65" fmla="*/ 4600003 w 4600003"/>
                <a:gd name="connsiteY65" fmla="*/ 580110 h 2356339"/>
                <a:gd name="connsiteX66" fmla="*/ 4510003 w 4600003"/>
                <a:gd name="connsiteY66" fmla="*/ 670110 h 2356339"/>
                <a:gd name="connsiteX67" fmla="*/ 4600003 w 4600003"/>
                <a:gd name="connsiteY67" fmla="*/ 760110 h 2356339"/>
                <a:gd name="connsiteX68" fmla="*/ 4600003 w 4600003"/>
                <a:gd name="connsiteY68" fmla="*/ 833480 h 2356339"/>
                <a:gd name="connsiteX69" fmla="*/ 4510003 w 4600003"/>
                <a:gd name="connsiteY69" fmla="*/ 923480 h 2356339"/>
                <a:gd name="connsiteX70" fmla="*/ 4600003 w 4600003"/>
                <a:gd name="connsiteY70" fmla="*/ 1013480 h 2356339"/>
                <a:gd name="connsiteX71" fmla="*/ 4600003 w 4600003"/>
                <a:gd name="connsiteY71" fmla="*/ 1086850 h 2356339"/>
                <a:gd name="connsiteX72" fmla="*/ 4510003 w 4600003"/>
                <a:gd name="connsiteY72" fmla="*/ 1176850 h 2356339"/>
                <a:gd name="connsiteX73" fmla="*/ 4600003 w 4600003"/>
                <a:gd name="connsiteY73" fmla="*/ 1266850 h 2356339"/>
                <a:gd name="connsiteX74" fmla="*/ 4600003 w 4600003"/>
                <a:gd name="connsiteY74" fmla="*/ 1340220 h 2356339"/>
                <a:gd name="connsiteX75" fmla="*/ 4510003 w 4600003"/>
                <a:gd name="connsiteY75" fmla="*/ 1430220 h 2356339"/>
                <a:gd name="connsiteX76" fmla="*/ 4600003 w 4600003"/>
                <a:gd name="connsiteY76" fmla="*/ 1520220 h 2356339"/>
                <a:gd name="connsiteX77" fmla="*/ 4600003 w 4600003"/>
                <a:gd name="connsiteY77" fmla="*/ 1593590 h 2356339"/>
                <a:gd name="connsiteX78" fmla="*/ 4510003 w 4600003"/>
                <a:gd name="connsiteY78" fmla="*/ 1683590 h 2356339"/>
                <a:gd name="connsiteX79" fmla="*/ 4600003 w 4600003"/>
                <a:gd name="connsiteY79" fmla="*/ 1773590 h 2356339"/>
                <a:gd name="connsiteX80" fmla="*/ 4600003 w 4600003"/>
                <a:gd name="connsiteY80" fmla="*/ 1846960 h 2356339"/>
                <a:gd name="connsiteX81" fmla="*/ 4510003 w 4600003"/>
                <a:gd name="connsiteY81" fmla="*/ 1936960 h 2356339"/>
                <a:gd name="connsiteX82" fmla="*/ 4600003 w 4600003"/>
                <a:gd name="connsiteY82" fmla="*/ 2026960 h 2356339"/>
                <a:gd name="connsiteX83" fmla="*/ 4600003 w 4600003"/>
                <a:gd name="connsiteY83" fmla="*/ 2100330 h 2356339"/>
                <a:gd name="connsiteX84" fmla="*/ 4510003 w 4600003"/>
                <a:gd name="connsiteY84" fmla="*/ 2190330 h 2356339"/>
                <a:gd name="connsiteX85" fmla="*/ 4600003 w 4600003"/>
                <a:gd name="connsiteY85" fmla="*/ 2280330 h 2356339"/>
                <a:gd name="connsiteX86" fmla="*/ 4600003 w 4600003"/>
                <a:gd name="connsiteY86" fmla="*/ 2295196 h 2356339"/>
                <a:gd name="connsiteX87" fmla="*/ 4576055 w 4600003"/>
                <a:gd name="connsiteY87" fmla="*/ 2300031 h 2356339"/>
                <a:gd name="connsiteX88" fmla="*/ 4528160 w 4600003"/>
                <a:gd name="connsiteY88" fmla="*/ 2347926 h 2356339"/>
                <a:gd name="connsiteX89" fmla="*/ 4526462 w 4600003"/>
                <a:gd name="connsiteY89" fmla="*/ 2356339 h 2356339"/>
                <a:gd name="connsiteX90" fmla="*/ 4486415 w 4600003"/>
                <a:gd name="connsiteY90" fmla="*/ 2356339 h 2356339"/>
                <a:gd name="connsiteX91" fmla="*/ 4487835 w 4600003"/>
                <a:gd name="connsiteY91" fmla="*/ 2349305 h 2356339"/>
                <a:gd name="connsiteX92" fmla="*/ 4397835 w 4600003"/>
                <a:gd name="connsiteY92" fmla="*/ 2259305 h 2356339"/>
                <a:gd name="connsiteX93" fmla="*/ 4307835 w 4600003"/>
                <a:gd name="connsiteY93" fmla="*/ 2349305 h 2356339"/>
                <a:gd name="connsiteX94" fmla="*/ 4309255 w 4600003"/>
                <a:gd name="connsiteY94" fmla="*/ 2356339 h 2356339"/>
                <a:gd name="connsiteX95" fmla="*/ 4240217 w 4600003"/>
                <a:gd name="connsiteY95" fmla="*/ 2356339 h 2356339"/>
                <a:gd name="connsiteX96" fmla="*/ 4241637 w 4600003"/>
                <a:gd name="connsiteY96" fmla="*/ 2349305 h 2356339"/>
                <a:gd name="connsiteX97" fmla="*/ 4151637 w 4600003"/>
                <a:gd name="connsiteY97" fmla="*/ 2259305 h 2356339"/>
                <a:gd name="connsiteX98" fmla="*/ 4061637 w 4600003"/>
                <a:gd name="connsiteY98" fmla="*/ 2349305 h 2356339"/>
                <a:gd name="connsiteX99" fmla="*/ 4063057 w 4600003"/>
                <a:gd name="connsiteY99" fmla="*/ 2356339 h 2356339"/>
                <a:gd name="connsiteX100" fmla="*/ 3994019 w 4600003"/>
                <a:gd name="connsiteY100" fmla="*/ 2356339 h 2356339"/>
                <a:gd name="connsiteX101" fmla="*/ 3995439 w 4600003"/>
                <a:gd name="connsiteY101" fmla="*/ 2349305 h 2356339"/>
                <a:gd name="connsiteX102" fmla="*/ 3905439 w 4600003"/>
                <a:gd name="connsiteY102" fmla="*/ 2259305 h 2356339"/>
                <a:gd name="connsiteX103" fmla="*/ 3815439 w 4600003"/>
                <a:gd name="connsiteY103" fmla="*/ 2349305 h 2356339"/>
                <a:gd name="connsiteX104" fmla="*/ 3816859 w 4600003"/>
                <a:gd name="connsiteY104" fmla="*/ 2356339 h 2356339"/>
                <a:gd name="connsiteX105" fmla="*/ 3747821 w 4600003"/>
                <a:gd name="connsiteY105" fmla="*/ 2356339 h 2356339"/>
                <a:gd name="connsiteX106" fmla="*/ 3749241 w 4600003"/>
                <a:gd name="connsiteY106" fmla="*/ 2349305 h 2356339"/>
                <a:gd name="connsiteX107" fmla="*/ 3659241 w 4600003"/>
                <a:gd name="connsiteY107" fmla="*/ 2259305 h 2356339"/>
                <a:gd name="connsiteX108" fmla="*/ 3569241 w 4600003"/>
                <a:gd name="connsiteY108" fmla="*/ 2349305 h 2356339"/>
                <a:gd name="connsiteX109" fmla="*/ 3570661 w 4600003"/>
                <a:gd name="connsiteY109" fmla="*/ 2356339 h 2356339"/>
                <a:gd name="connsiteX110" fmla="*/ 3501623 w 4600003"/>
                <a:gd name="connsiteY110" fmla="*/ 2356339 h 2356339"/>
                <a:gd name="connsiteX111" fmla="*/ 3503043 w 4600003"/>
                <a:gd name="connsiteY111" fmla="*/ 2349305 h 2356339"/>
                <a:gd name="connsiteX112" fmla="*/ 3413043 w 4600003"/>
                <a:gd name="connsiteY112" fmla="*/ 2259305 h 2356339"/>
                <a:gd name="connsiteX113" fmla="*/ 3323043 w 4600003"/>
                <a:gd name="connsiteY113" fmla="*/ 2349305 h 2356339"/>
                <a:gd name="connsiteX114" fmla="*/ 3324463 w 4600003"/>
                <a:gd name="connsiteY114" fmla="*/ 2356339 h 2356339"/>
                <a:gd name="connsiteX115" fmla="*/ 3255425 w 4600003"/>
                <a:gd name="connsiteY115" fmla="*/ 2356339 h 2356339"/>
                <a:gd name="connsiteX116" fmla="*/ 3256845 w 4600003"/>
                <a:gd name="connsiteY116" fmla="*/ 2349305 h 2356339"/>
                <a:gd name="connsiteX117" fmla="*/ 3166845 w 4600003"/>
                <a:gd name="connsiteY117" fmla="*/ 2259305 h 2356339"/>
                <a:gd name="connsiteX118" fmla="*/ 3076845 w 4600003"/>
                <a:gd name="connsiteY118" fmla="*/ 2349305 h 2356339"/>
                <a:gd name="connsiteX119" fmla="*/ 3078265 w 4600003"/>
                <a:gd name="connsiteY119" fmla="*/ 2356339 h 2356339"/>
                <a:gd name="connsiteX120" fmla="*/ 3009227 w 4600003"/>
                <a:gd name="connsiteY120" fmla="*/ 2356339 h 2356339"/>
                <a:gd name="connsiteX121" fmla="*/ 3010647 w 4600003"/>
                <a:gd name="connsiteY121" fmla="*/ 2349305 h 2356339"/>
                <a:gd name="connsiteX122" fmla="*/ 2920647 w 4600003"/>
                <a:gd name="connsiteY122" fmla="*/ 2259305 h 2356339"/>
                <a:gd name="connsiteX123" fmla="*/ 2830647 w 4600003"/>
                <a:gd name="connsiteY123" fmla="*/ 2349305 h 2356339"/>
                <a:gd name="connsiteX124" fmla="*/ 2832067 w 4600003"/>
                <a:gd name="connsiteY124" fmla="*/ 2356339 h 2356339"/>
                <a:gd name="connsiteX125" fmla="*/ 2763029 w 4600003"/>
                <a:gd name="connsiteY125" fmla="*/ 2356339 h 2356339"/>
                <a:gd name="connsiteX126" fmla="*/ 2764449 w 4600003"/>
                <a:gd name="connsiteY126" fmla="*/ 2349305 h 2356339"/>
                <a:gd name="connsiteX127" fmla="*/ 2674449 w 4600003"/>
                <a:gd name="connsiteY127" fmla="*/ 2259305 h 2356339"/>
                <a:gd name="connsiteX128" fmla="*/ 2584449 w 4600003"/>
                <a:gd name="connsiteY128" fmla="*/ 2349305 h 2356339"/>
                <a:gd name="connsiteX129" fmla="*/ 2585869 w 4600003"/>
                <a:gd name="connsiteY129" fmla="*/ 2356339 h 2356339"/>
                <a:gd name="connsiteX130" fmla="*/ 2516831 w 4600003"/>
                <a:gd name="connsiteY130" fmla="*/ 2356339 h 2356339"/>
                <a:gd name="connsiteX131" fmla="*/ 2518251 w 4600003"/>
                <a:gd name="connsiteY131" fmla="*/ 2349305 h 2356339"/>
                <a:gd name="connsiteX132" fmla="*/ 2428251 w 4600003"/>
                <a:gd name="connsiteY132" fmla="*/ 2259305 h 2356339"/>
                <a:gd name="connsiteX133" fmla="*/ 2338251 w 4600003"/>
                <a:gd name="connsiteY133" fmla="*/ 2349305 h 2356339"/>
                <a:gd name="connsiteX134" fmla="*/ 2339671 w 4600003"/>
                <a:gd name="connsiteY134" fmla="*/ 2356339 h 2356339"/>
                <a:gd name="connsiteX135" fmla="*/ 2270633 w 4600003"/>
                <a:gd name="connsiteY135" fmla="*/ 2356339 h 2356339"/>
                <a:gd name="connsiteX136" fmla="*/ 2272053 w 4600003"/>
                <a:gd name="connsiteY136" fmla="*/ 2349305 h 2356339"/>
                <a:gd name="connsiteX137" fmla="*/ 2182053 w 4600003"/>
                <a:gd name="connsiteY137" fmla="*/ 2259305 h 2356339"/>
                <a:gd name="connsiteX138" fmla="*/ 2092053 w 4600003"/>
                <a:gd name="connsiteY138" fmla="*/ 2349305 h 2356339"/>
                <a:gd name="connsiteX139" fmla="*/ 2093473 w 4600003"/>
                <a:gd name="connsiteY139" fmla="*/ 2356339 h 2356339"/>
                <a:gd name="connsiteX140" fmla="*/ 2024435 w 4600003"/>
                <a:gd name="connsiteY140" fmla="*/ 2356339 h 2356339"/>
                <a:gd name="connsiteX141" fmla="*/ 2025855 w 4600003"/>
                <a:gd name="connsiteY141" fmla="*/ 2349305 h 2356339"/>
                <a:gd name="connsiteX142" fmla="*/ 1935855 w 4600003"/>
                <a:gd name="connsiteY142" fmla="*/ 2259305 h 2356339"/>
                <a:gd name="connsiteX143" fmla="*/ 1845855 w 4600003"/>
                <a:gd name="connsiteY143" fmla="*/ 2349305 h 2356339"/>
                <a:gd name="connsiteX144" fmla="*/ 1847275 w 4600003"/>
                <a:gd name="connsiteY144" fmla="*/ 2356339 h 2356339"/>
                <a:gd name="connsiteX145" fmla="*/ 1778237 w 4600003"/>
                <a:gd name="connsiteY145" fmla="*/ 2356339 h 2356339"/>
                <a:gd name="connsiteX146" fmla="*/ 1779657 w 4600003"/>
                <a:gd name="connsiteY146" fmla="*/ 2349305 h 2356339"/>
                <a:gd name="connsiteX147" fmla="*/ 1689657 w 4600003"/>
                <a:gd name="connsiteY147" fmla="*/ 2259305 h 2356339"/>
                <a:gd name="connsiteX148" fmla="*/ 1599657 w 4600003"/>
                <a:gd name="connsiteY148" fmla="*/ 2349305 h 2356339"/>
                <a:gd name="connsiteX149" fmla="*/ 1601077 w 4600003"/>
                <a:gd name="connsiteY149" fmla="*/ 2356339 h 2356339"/>
                <a:gd name="connsiteX150" fmla="*/ 1532039 w 4600003"/>
                <a:gd name="connsiteY150" fmla="*/ 2356339 h 2356339"/>
                <a:gd name="connsiteX151" fmla="*/ 1533459 w 4600003"/>
                <a:gd name="connsiteY151" fmla="*/ 2349305 h 2356339"/>
                <a:gd name="connsiteX152" fmla="*/ 1443459 w 4600003"/>
                <a:gd name="connsiteY152" fmla="*/ 2259305 h 2356339"/>
                <a:gd name="connsiteX153" fmla="*/ 1353459 w 4600003"/>
                <a:gd name="connsiteY153" fmla="*/ 2349305 h 2356339"/>
                <a:gd name="connsiteX154" fmla="*/ 1354879 w 4600003"/>
                <a:gd name="connsiteY154" fmla="*/ 2356339 h 2356339"/>
                <a:gd name="connsiteX155" fmla="*/ 1285841 w 4600003"/>
                <a:gd name="connsiteY155" fmla="*/ 2356339 h 2356339"/>
                <a:gd name="connsiteX156" fmla="*/ 1287261 w 4600003"/>
                <a:gd name="connsiteY156" fmla="*/ 2349305 h 2356339"/>
                <a:gd name="connsiteX157" fmla="*/ 1197261 w 4600003"/>
                <a:gd name="connsiteY157" fmla="*/ 2259305 h 2356339"/>
                <a:gd name="connsiteX158" fmla="*/ 1107261 w 4600003"/>
                <a:gd name="connsiteY158" fmla="*/ 2349305 h 2356339"/>
                <a:gd name="connsiteX159" fmla="*/ 1108681 w 4600003"/>
                <a:gd name="connsiteY159" fmla="*/ 2356339 h 2356339"/>
                <a:gd name="connsiteX160" fmla="*/ 1039643 w 4600003"/>
                <a:gd name="connsiteY160" fmla="*/ 2356339 h 2356339"/>
                <a:gd name="connsiteX161" fmla="*/ 1041063 w 4600003"/>
                <a:gd name="connsiteY161" fmla="*/ 2349305 h 2356339"/>
                <a:gd name="connsiteX162" fmla="*/ 951063 w 4600003"/>
                <a:gd name="connsiteY162" fmla="*/ 2259305 h 2356339"/>
                <a:gd name="connsiteX163" fmla="*/ 861063 w 4600003"/>
                <a:gd name="connsiteY163" fmla="*/ 2349305 h 2356339"/>
                <a:gd name="connsiteX164" fmla="*/ 862483 w 4600003"/>
                <a:gd name="connsiteY164" fmla="*/ 2356339 h 2356339"/>
                <a:gd name="connsiteX165" fmla="*/ 793445 w 4600003"/>
                <a:gd name="connsiteY165" fmla="*/ 2356339 h 2356339"/>
                <a:gd name="connsiteX166" fmla="*/ 794865 w 4600003"/>
                <a:gd name="connsiteY166" fmla="*/ 2349305 h 2356339"/>
                <a:gd name="connsiteX167" fmla="*/ 704865 w 4600003"/>
                <a:gd name="connsiteY167" fmla="*/ 2259305 h 2356339"/>
                <a:gd name="connsiteX168" fmla="*/ 614865 w 4600003"/>
                <a:gd name="connsiteY168" fmla="*/ 2349305 h 2356339"/>
                <a:gd name="connsiteX169" fmla="*/ 616285 w 4600003"/>
                <a:gd name="connsiteY169" fmla="*/ 2356339 h 2356339"/>
                <a:gd name="connsiteX170" fmla="*/ 547247 w 4600003"/>
                <a:gd name="connsiteY170" fmla="*/ 2356339 h 2356339"/>
                <a:gd name="connsiteX171" fmla="*/ 548667 w 4600003"/>
                <a:gd name="connsiteY171" fmla="*/ 2349305 h 2356339"/>
                <a:gd name="connsiteX172" fmla="*/ 458667 w 4600003"/>
                <a:gd name="connsiteY172" fmla="*/ 2259305 h 2356339"/>
                <a:gd name="connsiteX173" fmla="*/ 368667 w 4600003"/>
                <a:gd name="connsiteY173" fmla="*/ 2349305 h 2356339"/>
                <a:gd name="connsiteX174" fmla="*/ 370087 w 4600003"/>
                <a:gd name="connsiteY174" fmla="*/ 2356339 h 2356339"/>
                <a:gd name="connsiteX175" fmla="*/ 301049 w 4600003"/>
                <a:gd name="connsiteY175" fmla="*/ 2356339 h 2356339"/>
                <a:gd name="connsiteX176" fmla="*/ 302469 w 4600003"/>
                <a:gd name="connsiteY176" fmla="*/ 2349305 h 2356339"/>
                <a:gd name="connsiteX177" fmla="*/ 212469 w 4600003"/>
                <a:gd name="connsiteY177" fmla="*/ 2259305 h 2356339"/>
                <a:gd name="connsiteX178" fmla="*/ 122469 w 4600003"/>
                <a:gd name="connsiteY178" fmla="*/ 2349305 h 2356339"/>
                <a:gd name="connsiteX179" fmla="*/ 123889 w 4600003"/>
                <a:gd name="connsiteY179" fmla="*/ 2356339 h 2356339"/>
                <a:gd name="connsiteX180" fmla="*/ 65527 w 4600003"/>
                <a:gd name="connsiteY180" fmla="*/ 2356339 h 2356339"/>
                <a:gd name="connsiteX181" fmla="*/ 46384 w 4600003"/>
                <a:gd name="connsiteY181" fmla="*/ 2327945 h 2356339"/>
                <a:gd name="connsiteX182" fmla="*/ 17776 w 4600003"/>
                <a:gd name="connsiteY182" fmla="*/ 2308658 h 2356339"/>
                <a:gd name="connsiteX183" fmla="*/ 0 w 4600003"/>
                <a:gd name="connsiteY183" fmla="*/ 2305069 h 2356339"/>
                <a:gd name="connsiteX184" fmla="*/ 0 w 4600003"/>
                <a:gd name="connsiteY184" fmla="*/ 2274522 h 2356339"/>
                <a:gd name="connsiteX185" fmla="*/ 6267 w 4600003"/>
                <a:gd name="connsiteY185" fmla="*/ 2273257 h 2356339"/>
                <a:gd name="connsiteX186" fmla="*/ 61235 w 4600003"/>
                <a:gd name="connsiteY186" fmla="*/ 2190330 h 2356339"/>
                <a:gd name="connsiteX187" fmla="*/ 6267 w 4600003"/>
                <a:gd name="connsiteY187" fmla="*/ 2107403 h 2356339"/>
                <a:gd name="connsiteX188" fmla="*/ 0 w 4600003"/>
                <a:gd name="connsiteY188" fmla="*/ 2106138 h 2356339"/>
                <a:gd name="connsiteX189" fmla="*/ 0 w 4600003"/>
                <a:gd name="connsiteY189" fmla="*/ 2021152 h 2356339"/>
                <a:gd name="connsiteX190" fmla="*/ 6267 w 4600003"/>
                <a:gd name="connsiteY190" fmla="*/ 2019887 h 2356339"/>
                <a:gd name="connsiteX191" fmla="*/ 61235 w 4600003"/>
                <a:gd name="connsiteY191" fmla="*/ 1936960 h 2356339"/>
                <a:gd name="connsiteX192" fmla="*/ 6267 w 4600003"/>
                <a:gd name="connsiteY192" fmla="*/ 1854033 h 2356339"/>
                <a:gd name="connsiteX193" fmla="*/ 0 w 4600003"/>
                <a:gd name="connsiteY193" fmla="*/ 1852768 h 2356339"/>
                <a:gd name="connsiteX194" fmla="*/ 0 w 4600003"/>
                <a:gd name="connsiteY194" fmla="*/ 1767782 h 2356339"/>
                <a:gd name="connsiteX195" fmla="*/ 6267 w 4600003"/>
                <a:gd name="connsiteY195" fmla="*/ 1766517 h 2356339"/>
                <a:gd name="connsiteX196" fmla="*/ 61235 w 4600003"/>
                <a:gd name="connsiteY196" fmla="*/ 1683590 h 2356339"/>
                <a:gd name="connsiteX197" fmla="*/ 6267 w 4600003"/>
                <a:gd name="connsiteY197" fmla="*/ 1600663 h 2356339"/>
                <a:gd name="connsiteX198" fmla="*/ 0 w 4600003"/>
                <a:gd name="connsiteY198" fmla="*/ 1599398 h 2356339"/>
                <a:gd name="connsiteX199" fmla="*/ 0 w 4600003"/>
                <a:gd name="connsiteY199" fmla="*/ 1514412 h 2356339"/>
                <a:gd name="connsiteX200" fmla="*/ 6267 w 4600003"/>
                <a:gd name="connsiteY200" fmla="*/ 1513147 h 2356339"/>
                <a:gd name="connsiteX201" fmla="*/ 61235 w 4600003"/>
                <a:gd name="connsiteY201" fmla="*/ 1430220 h 2356339"/>
                <a:gd name="connsiteX202" fmla="*/ 6267 w 4600003"/>
                <a:gd name="connsiteY202" fmla="*/ 1347293 h 2356339"/>
                <a:gd name="connsiteX203" fmla="*/ 0 w 4600003"/>
                <a:gd name="connsiteY203" fmla="*/ 1346028 h 2356339"/>
                <a:gd name="connsiteX204" fmla="*/ 0 w 4600003"/>
                <a:gd name="connsiteY204" fmla="*/ 1261042 h 2356339"/>
                <a:gd name="connsiteX205" fmla="*/ 6267 w 4600003"/>
                <a:gd name="connsiteY205" fmla="*/ 1259777 h 2356339"/>
                <a:gd name="connsiteX206" fmla="*/ 61235 w 4600003"/>
                <a:gd name="connsiteY206" fmla="*/ 1176850 h 2356339"/>
                <a:gd name="connsiteX207" fmla="*/ 6267 w 4600003"/>
                <a:gd name="connsiteY207" fmla="*/ 1093923 h 2356339"/>
                <a:gd name="connsiteX208" fmla="*/ 0 w 4600003"/>
                <a:gd name="connsiteY208" fmla="*/ 1092658 h 2356339"/>
                <a:gd name="connsiteX209" fmla="*/ 0 w 4600003"/>
                <a:gd name="connsiteY209" fmla="*/ 1007672 h 2356339"/>
                <a:gd name="connsiteX210" fmla="*/ 6267 w 4600003"/>
                <a:gd name="connsiteY210" fmla="*/ 1006407 h 2356339"/>
                <a:gd name="connsiteX211" fmla="*/ 61235 w 4600003"/>
                <a:gd name="connsiteY211" fmla="*/ 923480 h 2356339"/>
                <a:gd name="connsiteX212" fmla="*/ 6267 w 4600003"/>
                <a:gd name="connsiteY212" fmla="*/ 840553 h 2356339"/>
                <a:gd name="connsiteX213" fmla="*/ 0 w 4600003"/>
                <a:gd name="connsiteY213" fmla="*/ 839288 h 2356339"/>
                <a:gd name="connsiteX214" fmla="*/ 0 w 4600003"/>
                <a:gd name="connsiteY214" fmla="*/ 754302 h 2356339"/>
                <a:gd name="connsiteX215" fmla="*/ 6267 w 4600003"/>
                <a:gd name="connsiteY215" fmla="*/ 753037 h 2356339"/>
                <a:gd name="connsiteX216" fmla="*/ 61235 w 4600003"/>
                <a:gd name="connsiteY216" fmla="*/ 670110 h 2356339"/>
                <a:gd name="connsiteX217" fmla="*/ 6267 w 4600003"/>
                <a:gd name="connsiteY217" fmla="*/ 587183 h 2356339"/>
                <a:gd name="connsiteX218" fmla="*/ 0 w 4600003"/>
                <a:gd name="connsiteY218" fmla="*/ 585918 h 2356339"/>
                <a:gd name="connsiteX219" fmla="*/ 0 w 4600003"/>
                <a:gd name="connsiteY219" fmla="*/ 500932 h 2356339"/>
                <a:gd name="connsiteX220" fmla="*/ 6267 w 4600003"/>
                <a:gd name="connsiteY220" fmla="*/ 499667 h 2356339"/>
                <a:gd name="connsiteX221" fmla="*/ 61235 w 4600003"/>
                <a:gd name="connsiteY221" fmla="*/ 416740 h 2356339"/>
                <a:gd name="connsiteX222" fmla="*/ 6267 w 4600003"/>
                <a:gd name="connsiteY222" fmla="*/ 333813 h 2356339"/>
                <a:gd name="connsiteX223" fmla="*/ 0 w 4600003"/>
                <a:gd name="connsiteY223" fmla="*/ 332548 h 2356339"/>
                <a:gd name="connsiteX224" fmla="*/ 0 w 4600003"/>
                <a:gd name="connsiteY224" fmla="*/ 247562 h 2356339"/>
                <a:gd name="connsiteX225" fmla="*/ 6267 w 4600003"/>
                <a:gd name="connsiteY225" fmla="*/ 246297 h 2356339"/>
                <a:gd name="connsiteX226" fmla="*/ 61235 w 4600003"/>
                <a:gd name="connsiteY226" fmla="*/ 163370 h 2356339"/>
                <a:gd name="connsiteX227" fmla="*/ 6267 w 4600003"/>
                <a:gd name="connsiteY227" fmla="*/ 80443 h 2356339"/>
                <a:gd name="connsiteX228" fmla="*/ 0 w 4600003"/>
                <a:gd name="connsiteY228" fmla="*/ 79178 h 2356339"/>
                <a:gd name="connsiteX229" fmla="*/ 0 w 4600003"/>
                <a:gd name="connsiteY229" fmla="*/ 54617 h 2356339"/>
                <a:gd name="connsiteX230" fmla="*/ 6267 w 4600003"/>
                <a:gd name="connsiteY230" fmla="*/ 53352 h 2356339"/>
                <a:gd name="connsiteX231" fmla="*/ 54162 w 4600003"/>
                <a:gd name="connsiteY231" fmla="*/ 5457 h 2356339"/>
                <a:gd name="connsiteX232" fmla="*/ 55264 w 4600003"/>
                <a:gd name="connsiteY232" fmla="*/ 0 h 235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4600003" h="2356339">
                  <a:moveTo>
                    <a:pt x="55264" y="0"/>
                  </a:moveTo>
                  <a:lnTo>
                    <a:pt x="122469" y="0"/>
                  </a:lnTo>
                  <a:cubicBezTo>
                    <a:pt x="122469" y="49706"/>
                    <a:pt x="162763" y="90000"/>
                    <a:pt x="212469" y="90000"/>
                  </a:cubicBezTo>
                  <a:cubicBezTo>
                    <a:pt x="262175" y="90000"/>
                    <a:pt x="302469" y="49706"/>
                    <a:pt x="302469" y="0"/>
                  </a:cubicBezTo>
                  <a:lnTo>
                    <a:pt x="368667" y="0"/>
                  </a:lnTo>
                  <a:cubicBezTo>
                    <a:pt x="368667" y="49706"/>
                    <a:pt x="408961" y="90000"/>
                    <a:pt x="458667" y="90000"/>
                  </a:cubicBezTo>
                  <a:cubicBezTo>
                    <a:pt x="508373" y="90000"/>
                    <a:pt x="548667" y="49706"/>
                    <a:pt x="548667" y="0"/>
                  </a:cubicBezTo>
                  <a:lnTo>
                    <a:pt x="614865" y="0"/>
                  </a:lnTo>
                  <a:cubicBezTo>
                    <a:pt x="614865" y="49706"/>
                    <a:pt x="655159" y="90000"/>
                    <a:pt x="704865" y="90000"/>
                  </a:cubicBezTo>
                  <a:cubicBezTo>
                    <a:pt x="754571" y="90000"/>
                    <a:pt x="794865" y="49706"/>
                    <a:pt x="794865" y="0"/>
                  </a:cubicBezTo>
                  <a:lnTo>
                    <a:pt x="861063" y="0"/>
                  </a:lnTo>
                  <a:cubicBezTo>
                    <a:pt x="861063" y="49706"/>
                    <a:pt x="901357" y="90000"/>
                    <a:pt x="951063" y="90000"/>
                  </a:cubicBezTo>
                  <a:cubicBezTo>
                    <a:pt x="1000769" y="90000"/>
                    <a:pt x="1041063" y="49706"/>
                    <a:pt x="1041063" y="0"/>
                  </a:cubicBezTo>
                  <a:lnTo>
                    <a:pt x="1107261" y="0"/>
                  </a:lnTo>
                  <a:cubicBezTo>
                    <a:pt x="1107261" y="49706"/>
                    <a:pt x="1147555" y="90000"/>
                    <a:pt x="1197261" y="90000"/>
                  </a:cubicBezTo>
                  <a:cubicBezTo>
                    <a:pt x="1246967" y="90000"/>
                    <a:pt x="1287261" y="49706"/>
                    <a:pt x="1287261" y="0"/>
                  </a:cubicBezTo>
                  <a:lnTo>
                    <a:pt x="1353459" y="0"/>
                  </a:lnTo>
                  <a:cubicBezTo>
                    <a:pt x="1353459" y="49706"/>
                    <a:pt x="1393753" y="90000"/>
                    <a:pt x="1443459" y="90000"/>
                  </a:cubicBezTo>
                  <a:cubicBezTo>
                    <a:pt x="1493165" y="90000"/>
                    <a:pt x="1533459" y="49706"/>
                    <a:pt x="1533459" y="0"/>
                  </a:cubicBezTo>
                  <a:lnTo>
                    <a:pt x="1599657" y="0"/>
                  </a:lnTo>
                  <a:cubicBezTo>
                    <a:pt x="1599657" y="49706"/>
                    <a:pt x="1639951" y="90000"/>
                    <a:pt x="1689657" y="90000"/>
                  </a:cubicBezTo>
                  <a:cubicBezTo>
                    <a:pt x="1739363" y="90000"/>
                    <a:pt x="1779657" y="49706"/>
                    <a:pt x="1779657" y="0"/>
                  </a:cubicBezTo>
                  <a:lnTo>
                    <a:pt x="1845855" y="0"/>
                  </a:lnTo>
                  <a:cubicBezTo>
                    <a:pt x="1845855" y="49706"/>
                    <a:pt x="1886149" y="90000"/>
                    <a:pt x="1935855" y="90000"/>
                  </a:cubicBezTo>
                  <a:cubicBezTo>
                    <a:pt x="1985561" y="90000"/>
                    <a:pt x="2025855" y="49706"/>
                    <a:pt x="2025855" y="0"/>
                  </a:cubicBezTo>
                  <a:lnTo>
                    <a:pt x="2092053" y="0"/>
                  </a:lnTo>
                  <a:cubicBezTo>
                    <a:pt x="2092053" y="49706"/>
                    <a:pt x="2132347" y="90000"/>
                    <a:pt x="2182053" y="90000"/>
                  </a:cubicBezTo>
                  <a:cubicBezTo>
                    <a:pt x="2231759" y="90000"/>
                    <a:pt x="2272053" y="49706"/>
                    <a:pt x="2272053" y="0"/>
                  </a:cubicBezTo>
                  <a:lnTo>
                    <a:pt x="2338251" y="0"/>
                  </a:lnTo>
                  <a:cubicBezTo>
                    <a:pt x="2338251" y="49706"/>
                    <a:pt x="2378545" y="90000"/>
                    <a:pt x="2428251" y="90000"/>
                  </a:cubicBezTo>
                  <a:cubicBezTo>
                    <a:pt x="2477957" y="90000"/>
                    <a:pt x="2518251" y="49706"/>
                    <a:pt x="2518251" y="0"/>
                  </a:cubicBezTo>
                  <a:lnTo>
                    <a:pt x="2584449" y="0"/>
                  </a:lnTo>
                  <a:cubicBezTo>
                    <a:pt x="2584449" y="49706"/>
                    <a:pt x="2624743" y="90000"/>
                    <a:pt x="2674449" y="90000"/>
                  </a:cubicBezTo>
                  <a:cubicBezTo>
                    <a:pt x="2724155" y="90000"/>
                    <a:pt x="2764449" y="49706"/>
                    <a:pt x="2764449" y="0"/>
                  </a:cubicBezTo>
                  <a:lnTo>
                    <a:pt x="2830647" y="0"/>
                  </a:lnTo>
                  <a:cubicBezTo>
                    <a:pt x="2830647" y="49706"/>
                    <a:pt x="2870941" y="90000"/>
                    <a:pt x="2920647" y="90000"/>
                  </a:cubicBezTo>
                  <a:cubicBezTo>
                    <a:pt x="2970353" y="90000"/>
                    <a:pt x="3010647" y="49706"/>
                    <a:pt x="3010647" y="0"/>
                  </a:cubicBezTo>
                  <a:lnTo>
                    <a:pt x="3076845" y="0"/>
                  </a:lnTo>
                  <a:cubicBezTo>
                    <a:pt x="3076845" y="49706"/>
                    <a:pt x="3117139" y="90000"/>
                    <a:pt x="3166845" y="90000"/>
                  </a:cubicBezTo>
                  <a:cubicBezTo>
                    <a:pt x="3216551" y="90000"/>
                    <a:pt x="3256845" y="49706"/>
                    <a:pt x="3256845" y="0"/>
                  </a:cubicBezTo>
                  <a:lnTo>
                    <a:pt x="3323043" y="0"/>
                  </a:lnTo>
                  <a:cubicBezTo>
                    <a:pt x="3323043" y="49706"/>
                    <a:pt x="3363337" y="90000"/>
                    <a:pt x="3413043" y="90000"/>
                  </a:cubicBezTo>
                  <a:cubicBezTo>
                    <a:pt x="3462749" y="90000"/>
                    <a:pt x="3503043" y="49706"/>
                    <a:pt x="3503043" y="0"/>
                  </a:cubicBezTo>
                  <a:lnTo>
                    <a:pt x="3569241" y="0"/>
                  </a:lnTo>
                  <a:cubicBezTo>
                    <a:pt x="3569241" y="49706"/>
                    <a:pt x="3609535" y="90000"/>
                    <a:pt x="3659241" y="90000"/>
                  </a:cubicBezTo>
                  <a:cubicBezTo>
                    <a:pt x="3708947" y="90000"/>
                    <a:pt x="3749241" y="49706"/>
                    <a:pt x="3749241" y="0"/>
                  </a:cubicBezTo>
                  <a:lnTo>
                    <a:pt x="3815439" y="0"/>
                  </a:lnTo>
                  <a:cubicBezTo>
                    <a:pt x="3815439" y="49706"/>
                    <a:pt x="3855733" y="90000"/>
                    <a:pt x="3905439" y="90000"/>
                  </a:cubicBezTo>
                  <a:cubicBezTo>
                    <a:pt x="3955145" y="90000"/>
                    <a:pt x="3995439" y="49706"/>
                    <a:pt x="3995439" y="0"/>
                  </a:cubicBezTo>
                  <a:lnTo>
                    <a:pt x="4061637" y="0"/>
                  </a:lnTo>
                  <a:cubicBezTo>
                    <a:pt x="4061637" y="49706"/>
                    <a:pt x="4101931" y="90000"/>
                    <a:pt x="4151637" y="90000"/>
                  </a:cubicBezTo>
                  <a:cubicBezTo>
                    <a:pt x="4201343" y="90000"/>
                    <a:pt x="4241637" y="49706"/>
                    <a:pt x="4241637" y="0"/>
                  </a:cubicBezTo>
                  <a:lnTo>
                    <a:pt x="4307835" y="0"/>
                  </a:lnTo>
                  <a:cubicBezTo>
                    <a:pt x="4307835" y="49706"/>
                    <a:pt x="4348129" y="90000"/>
                    <a:pt x="4397835" y="90000"/>
                  </a:cubicBezTo>
                  <a:cubicBezTo>
                    <a:pt x="4447541" y="90000"/>
                    <a:pt x="4487835" y="49706"/>
                    <a:pt x="4487835" y="0"/>
                  </a:cubicBezTo>
                  <a:lnTo>
                    <a:pt x="4527058" y="0"/>
                  </a:lnTo>
                  <a:lnTo>
                    <a:pt x="4528160" y="5457"/>
                  </a:lnTo>
                  <a:cubicBezTo>
                    <a:pt x="4537268" y="26992"/>
                    <a:pt x="4554520" y="44244"/>
                    <a:pt x="4576055" y="53352"/>
                  </a:cubicBezTo>
                  <a:lnTo>
                    <a:pt x="4600003" y="58187"/>
                  </a:lnTo>
                  <a:lnTo>
                    <a:pt x="4600003" y="73370"/>
                  </a:lnTo>
                  <a:cubicBezTo>
                    <a:pt x="4550297" y="73370"/>
                    <a:pt x="4510003" y="113664"/>
                    <a:pt x="4510003" y="163370"/>
                  </a:cubicBezTo>
                  <a:cubicBezTo>
                    <a:pt x="4510003" y="213076"/>
                    <a:pt x="4550297" y="253370"/>
                    <a:pt x="4600003" y="253370"/>
                  </a:cubicBezTo>
                  <a:lnTo>
                    <a:pt x="4600003" y="326740"/>
                  </a:lnTo>
                  <a:cubicBezTo>
                    <a:pt x="4550297" y="326740"/>
                    <a:pt x="4510003" y="367034"/>
                    <a:pt x="4510003" y="416740"/>
                  </a:cubicBezTo>
                  <a:cubicBezTo>
                    <a:pt x="4510003" y="466446"/>
                    <a:pt x="4550297" y="506740"/>
                    <a:pt x="4600003" y="506740"/>
                  </a:cubicBezTo>
                  <a:lnTo>
                    <a:pt x="4600003" y="580110"/>
                  </a:lnTo>
                  <a:cubicBezTo>
                    <a:pt x="4550297" y="580110"/>
                    <a:pt x="4510003" y="620404"/>
                    <a:pt x="4510003" y="670110"/>
                  </a:cubicBezTo>
                  <a:cubicBezTo>
                    <a:pt x="4510003" y="719816"/>
                    <a:pt x="4550297" y="760110"/>
                    <a:pt x="4600003" y="760110"/>
                  </a:cubicBezTo>
                  <a:lnTo>
                    <a:pt x="4600003" y="833480"/>
                  </a:lnTo>
                  <a:cubicBezTo>
                    <a:pt x="4550297" y="833480"/>
                    <a:pt x="4510003" y="873774"/>
                    <a:pt x="4510003" y="923480"/>
                  </a:cubicBezTo>
                  <a:cubicBezTo>
                    <a:pt x="4510003" y="973186"/>
                    <a:pt x="4550297" y="1013480"/>
                    <a:pt x="4600003" y="1013480"/>
                  </a:cubicBezTo>
                  <a:lnTo>
                    <a:pt x="4600003" y="1086850"/>
                  </a:lnTo>
                  <a:cubicBezTo>
                    <a:pt x="4550297" y="1086850"/>
                    <a:pt x="4510003" y="1127144"/>
                    <a:pt x="4510003" y="1176850"/>
                  </a:cubicBezTo>
                  <a:cubicBezTo>
                    <a:pt x="4510003" y="1226556"/>
                    <a:pt x="4550297" y="1266850"/>
                    <a:pt x="4600003" y="1266850"/>
                  </a:cubicBezTo>
                  <a:lnTo>
                    <a:pt x="4600003" y="1340220"/>
                  </a:lnTo>
                  <a:cubicBezTo>
                    <a:pt x="4550297" y="1340220"/>
                    <a:pt x="4510003" y="1380514"/>
                    <a:pt x="4510003" y="1430220"/>
                  </a:cubicBezTo>
                  <a:cubicBezTo>
                    <a:pt x="4510003" y="1479926"/>
                    <a:pt x="4550297" y="1520220"/>
                    <a:pt x="4600003" y="1520220"/>
                  </a:cubicBezTo>
                  <a:lnTo>
                    <a:pt x="4600003" y="1593590"/>
                  </a:lnTo>
                  <a:cubicBezTo>
                    <a:pt x="4550297" y="1593590"/>
                    <a:pt x="4510003" y="1633884"/>
                    <a:pt x="4510003" y="1683590"/>
                  </a:cubicBezTo>
                  <a:cubicBezTo>
                    <a:pt x="4510003" y="1733296"/>
                    <a:pt x="4550297" y="1773590"/>
                    <a:pt x="4600003" y="1773590"/>
                  </a:cubicBezTo>
                  <a:lnTo>
                    <a:pt x="4600003" y="1846960"/>
                  </a:lnTo>
                  <a:cubicBezTo>
                    <a:pt x="4550297" y="1846960"/>
                    <a:pt x="4510003" y="1887254"/>
                    <a:pt x="4510003" y="1936960"/>
                  </a:cubicBezTo>
                  <a:cubicBezTo>
                    <a:pt x="4510003" y="1986666"/>
                    <a:pt x="4550297" y="2026960"/>
                    <a:pt x="4600003" y="2026960"/>
                  </a:cubicBezTo>
                  <a:lnTo>
                    <a:pt x="4600003" y="2100330"/>
                  </a:lnTo>
                  <a:cubicBezTo>
                    <a:pt x="4550297" y="2100330"/>
                    <a:pt x="4510003" y="2140624"/>
                    <a:pt x="4510003" y="2190330"/>
                  </a:cubicBezTo>
                  <a:cubicBezTo>
                    <a:pt x="4510003" y="2240036"/>
                    <a:pt x="4550297" y="2280330"/>
                    <a:pt x="4600003" y="2280330"/>
                  </a:cubicBezTo>
                  <a:lnTo>
                    <a:pt x="4600003" y="2295196"/>
                  </a:lnTo>
                  <a:lnTo>
                    <a:pt x="4576055" y="2300031"/>
                  </a:lnTo>
                  <a:cubicBezTo>
                    <a:pt x="4554520" y="2309139"/>
                    <a:pt x="4537268" y="2326391"/>
                    <a:pt x="4528160" y="2347926"/>
                  </a:cubicBezTo>
                  <a:lnTo>
                    <a:pt x="4526462" y="2356339"/>
                  </a:lnTo>
                  <a:lnTo>
                    <a:pt x="4486415" y="2356339"/>
                  </a:lnTo>
                  <a:lnTo>
                    <a:pt x="4487835" y="2349305"/>
                  </a:lnTo>
                  <a:cubicBezTo>
                    <a:pt x="4487835" y="2299599"/>
                    <a:pt x="4447541" y="2259305"/>
                    <a:pt x="4397835" y="2259305"/>
                  </a:cubicBezTo>
                  <a:cubicBezTo>
                    <a:pt x="4348129" y="2259305"/>
                    <a:pt x="4307835" y="2299599"/>
                    <a:pt x="4307835" y="2349305"/>
                  </a:cubicBezTo>
                  <a:lnTo>
                    <a:pt x="4309255" y="2356339"/>
                  </a:lnTo>
                  <a:lnTo>
                    <a:pt x="4240217" y="2356339"/>
                  </a:lnTo>
                  <a:lnTo>
                    <a:pt x="4241637" y="2349305"/>
                  </a:lnTo>
                  <a:cubicBezTo>
                    <a:pt x="4241637" y="2299599"/>
                    <a:pt x="4201343" y="2259305"/>
                    <a:pt x="4151637" y="2259305"/>
                  </a:cubicBezTo>
                  <a:cubicBezTo>
                    <a:pt x="4101931" y="2259305"/>
                    <a:pt x="4061637" y="2299599"/>
                    <a:pt x="4061637" y="2349305"/>
                  </a:cubicBezTo>
                  <a:lnTo>
                    <a:pt x="4063057" y="2356339"/>
                  </a:lnTo>
                  <a:lnTo>
                    <a:pt x="3994019" y="2356339"/>
                  </a:lnTo>
                  <a:lnTo>
                    <a:pt x="3995439" y="2349305"/>
                  </a:lnTo>
                  <a:cubicBezTo>
                    <a:pt x="3995439" y="2299599"/>
                    <a:pt x="3955145" y="2259305"/>
                    <a:pt x="3905439" y="2259305"/>
                  </a:cubicBezTo>
                  <a:cubicBezTo>
                    <a:pt x="3855733" y="2259305"/>
                    <a:pt x="3815439" y="2299599"/>
                    <a:pt x="3815439" y="2349305"/>
                  </a:cubicBezTo>
                  <a:lnTo>
                    <a:pt x="3816859" y="2356339"/>
                  </a:lnTo>
                  <a:lnTo>
                    <a:pt x="3747821" y="2356339"/>
                  </a:lnTo>
                  <a:lnTo>
                    <a:pt x="3749241" y="2349305"/>
                  </a:lnTo>
                  <a:cubicBezTo>
                    <a:pt x="3749241" y="2299599"/>
                    <a:pt x="3708947" y="2259305"/>
                    <a:pt x="3659241" y="2259305"/>
                  </a:cubicBezTo>
                  <a:cubicBezTo>
                    <a:pt x="3609535" y="2259305"/>
                    <a:pt x="3569241" y="2299599"/>
                    <a:pt x="3569241" y="2349305"/>
                  </a:cubicBezTo>
                  <a:lnTo>
                    <a:pt x="3570661" y="2356339"/>
                  </a:lnTo>
                  <a:lnTo>
                    <a:pt x="3501623" y="2356339"/>
                  </a:lnTo>
                  <a:lnTo>
                    <a:pt x="3503043" y="2349305"/>
                  </a:lnTo>
                  <a:cubicBezTo>
                    <a:pt x="3503043" y="2299599"/>
                    <a:pt x="3462749" y="2259305"/>
                    <a:pt x="3413043" y="2259305"/>
                  </a:cubicBezTo>
                  <a:cubicBezTo>
                    <a:pt x="3363337" y="2259305"/>
                    <a:pt x="3323043" y="2299599"/>
                    <a:pt x="3323043" y="2349305"/>
                  </a:cubicBezTo>
                  <a:lnTo>
                    <a:pt x="3324463" y="2356339"/>
                  </a:lnTo>
                  <a:lnTo>
                    <a:pt x="3255425" y="2356339"/>
                  </a:lnTo>
                  <a:lnTo>
                    <a:pt x="3256845" y="2349305"/>
                  </a:lnTo>
                  <a:cubicBezTo>
                    <a:pt x="3256845" y="2299599"/>
                    <a:pt x="3216551" y="2259305"/>
                    <a:pt x="3166845" y="2259305"/>
                  </a:cubicBezTo>
                  <a:cubicBezTo>
                    <a:pt x="3117139" y="2259305"/>
                    <a:pt x="3076845" y="2299599"/>
                    <a:pt x="3076845" y="2349305"/>
                  </a:cubicBezTo>
                  <a:lnTo>
                    <a:pt x="3078265" y="2356339"/>
                  </a:lnTo>
                  <a:lnTo>
                    <a:pt x="3009227" y="2356339"/>
                  </a:lnTo>
                  <a:lnTo>
                    <a:pt x="3010647" y="2349305"/>
                  </a:lnTo>
                  <a:cubicBezTo>
                    <a:pt x="3010647" y="2299599"/>
                    <a:pt x="2970353" y="2259305"/>
                    <a:pt x="2920647" y="2259305"/>
                  </a:cubicBezTo>
                  <a:cubicBezTo>
                    <a:pt x="2870941" y="2259305"/>
                    <a:pt x="2830647" y="2299599"/>
                    <a:pt x="2830647" y="2349305"/>
                  </a:cubicBezTo>
                  <a:lnTo>
                    <a:pt x="2832067" y="2356339"/>
                  </a:lnTo>
                  <a:lnTo>
                    <a:pt x="2763029" y="2356339"/>
                  </a:lnTo>
                  <a:lnTo>
                    <a:pt x="2764449" y="2349305"/>
                  </a:lnTo>
                  <a:cubicBezTo>
                    <a:pt x="2764449" y="2299599"/>
                    <a:pt x="2724155" y="2259305"/>
                    <a:pt x="2674449" y="2259305"/>
                  </a:cubicBezTo>
                  <a:cubicBezTo>
                    <a:pt x="2624743" y="2259305"/>
                    <a:pt x="2584449" y="2299599"/>
                    <a:pt x="2584449" y="2349305"/>
                  </a:cubicBezTo>
                  <a:lnTo>
                    <a:pt x="2585869" y="2356339"/>
                  </a:lnTo>
                  <a:lnTo>
                    <a:pt x="2516831" y="2356339"/>
                  </a:lnTo>
                  <a:lnTo>
                    <a:pt x="2518251" y="2349305"/>
                  </a:lnTo>
                  <a:cubicBezTo>
                    <a:pt x="2518251" y="2299599"/>
                    <a:pt x="2477957" y="2259305"/>
                    <a:pt x="2428251" y="2259305"/>
                  </a:cubicBezTo>
                  <a:cubicBezTo>
                    <a:pt x="2378545" y="2259305"/>
                    <a:pt x="2338251" y="2299599"/>
                    <a:pt x="2338251" y="2349305"/>
                  </a:cubicBezTo>
                  <a:lnTo>
                    <a:pt x="2339671" y="2356339"/>
                  </a:lnTo>
                  <a:lnTo>
                    <a:pt x="2270633" y="2356339"/>
                  </a:lnTo>
                  <a:lnTo>
                    <a:pt x="2272053" y="2349305"/>
                  </a:lnTo>
                  <a:cubicBezTo>
                    <a:pt x="2272053" y="2299599"/>
                    <a:pt x="2231759" y="2259305"/>
                    <a:pt x="2182053" y="2259305"/>
                  </a:cubicBezTo>
                  <a:cubicBezTo>
                    <a:pt x="2132347" y="2259305"/>
                    <a:pt x="2092053" y="2299599"/>
                    <a:pt x="2092053" y="2349305"/>
                  </a:cubicBezTo>
                  <a:lnTo>
                    <a:pt x="2093473" y="2356339"/>
                  </a:lnTo>
                  <a:lnTo>
                    <a:pt x="2024435" y="2356339"/>
                  </a:lnTo>
                  <a:lnTo>
                    <a:pt x="2025855" y="2349305"/>
                  </a:lnTo>
                  <a:cubicBezTo>
                    <a:pt x="2025855" y="2299599"/>
                    <a:pt x="1985561" y="2259305"/>
                    <a:pt x="1935855" y="2259305"/>
                  </a:cubicBezTo>
                  <a:cubicBezTo>
                    <a:pt x="1886149" y="2259305"/>
                    <a:pt x="1845855" y="2299599"/>
                    <a:pt x="1845855" y="2349305"/>
                  </a:cubicBezTo>
                  <a:lnTo>
                    <a:pt x="1847275" y="2356339"/>
                  </a:lnTo>
                  <a:lnTo>
                    <a:pt x="1778237" y="2356339"/>
                  </a:lnTo>
                  <a:lnTo>
                    <a:pt x="1779657" y="2349305"/>
                  </a:lnTo>
                  <a:cubicBezTo>
                    <a:pt x="1779657" y="2299599"/>
                    <a:pt x="1739363" y="2259305"/>
                    <a:pt x="1689657" y="2259305"/>
                  </a:cubicBezTo>
                  <a:cubicBezTo>
                    <a:pt x="1639951" y="2259305"/>
                    <a:pt x="1599657" y="2299599"/>
                    <a:pt x="1599657" y="2349305"/>
                  </a:cubicBezTo>
                  <a:lnTo>
                    <a:pt x="1601077" y="2356339"/>
                  </a:lnTo>
                  <a:lnTo>
                    <a:pt x="1532039" y="2356339"/>
                  </a:lnTo>
                  <a:lnTo>
                    <a:pt x="1533459" y="2349305"/>
                  </a:lnTo>
                  <a:cubicBezTo>
                    <a:pt x="1533459" y="2299599"/>
                    <a:pt x="1493165" y="2259305"/>
                    <a:pt x="1443459" y="2259305"/>
                  </a:cubicBezTo>
                  <a:cubicBezTo>
                    <a:pt x="1393753" y="2259305"/>
                    <a:pt x="1353459" y="2299599"/>
                    <a:pt x="1353459" y="2349305"/>
                  </a:cubicBezTo>
                  <a:lnTo>
                    <a:pt x="1354879" y="2356339"/>
                  </a:lnTo>
                  <a:lnTo>
                    <a:pt x="1285841" y="2356339"/>
                  </a:lnTo>
                  <a:lnTo>
                    <a:pt x="1287261" y="2349305"/>
                  </a:lnTo>
                  <a:cubicBezTo>
                    <a:pt x="1287261" y="2299599"/>
                    <a:pt x="1246967" y="2259305"/>
                    <a:pt x="1197261" y="2259305"/>
                  </a:cubicBezTo>
                  <a:cubicBezTo>
                    <a:pt x="1147555" y="2259305"/>
                    <a:pt x="1107261" y="2299599"/>
                    <a:pt x="1107261" y="2349305"/>
                  </a:cubicBezTo>
                  <a:lnTo>
                    <a:pt x="1108681" y="2356339"/>
                  </a:lnTo>
                  <a:lnTo>
                    <a:pt x="1039643" y="2356339"/>
                  </a:lnTo>
                  <a:lnTo>
                    <a:pt x="1041063" y="2349305"/>
                  </a:lnTo>
                  <a:cubicBezTo>
                    <a:pt x="1041063" y="2299599"/>
                    <a:pt x="1000769" y="2259305"/>
                    <a:pt x="951063" y="2259305"/>
                  </a:cubicBezTo>
                  <a:cubicBezTo>
                    <a:pt x="901357" y="2259305"/>
                    <a:pt x="861063" y="2299599"/>
                    <a:pt x="861063" y="2349305"/>
                  </a:cubicBezTo>
                  <a:lnTo>
                    <a:pt x="862483" y="2356339"/>
                  </a:lnTo>
                  <a:lnTo>
                    <a:pt x="793445" y="2356339"/>
                  </a:lnTo>
                  <a:lnTo>
                    <a:pt x="794865" y="2349305"/>
                  </a:lnTo>
                  <a:cubicBezTo>
                    <a:pt x="794865" y="2299599"/>
                    <a:pt x="754571" y="2259305"/>
                    <a:pt x="704865" y="2259305"/>
                  </a:cubicBezTo>
                  <a:cubicBezTo>
                    <a:pt x="655159" y="2259305"/>
                    <a:pt x="614865" y="2299599"/>
                    <a:pt x="614865" y="2349305"/>
                  </a:cubicBezTo>
                  <a:lnTo>
                    <a:pt x="616285" y="2356339"/>
                  </a:lnTo>
                  <a:lnTo>
                    <a:pt x="547247" y="2356339"/>
                  </a:lnTo>
                  <a:lnTo>
                    <a:pt x="548667" y="2349305"/>
                  </a:lnTo>
                  <a:cubicBezTo>
                    <a:pt x="548667" y="2299599"/>
                    <a:pt x="508373" y="2259305"/>
                    <a:pt x="458667" y="2259305"/>
                  </a:cubicBezTo>
                  <a:cubicBezTo>
                    <a:pt x="408961" y="2259305"/>
                    <a:pt x="368667" y="2299599"/>
                    <a:pt x="368667" y="2349305"/>
                  </a:cubicBezTo>
                  <a:lnTo>
                    <a:pt x="370087" y="2356339"/>
                  </a:lnTo>
                  <a:lnTo>
                    <a:pt x="301049" y="2356339"/>
                  </a:lnTo>
                  <a:lnTo>
                    <a:pt x="302469" y="2349305"/>
                  </a:lnTo>
                  <a:cubicBezTo>
                    <a:pt x="302469" y="2299599"/>
                    <a:pt x="262175" y="2259305"/>
                    <a:pt x="212469" y="2259305"/>
                  </a:cubicBezTo>
                  <a:cubicBezTo>
                    <a:pt x="162763" y="2259305"/>
                    <a:pt x="122469" y="2299599"/>
                    <a:pt x="122469" y="2349305"/>
                  </a:cubicBezTo>
                  <a:lnTo>
                    <a:pt x="123889" y="2356339"/>
                  </a:lnTo>
                  <a:lnTo>
                    <a:pt x="65527" y="2356339"/>
                  </a:lnTo>
                  <a:lnTo>
                    <a:pt x="46384" y="2327945"/>
                  </a:lnTo>
                  <a:cubicBezTo>
                    <a:pt x="38240" y="2319802"/>
                    <a:pt x="28544" y="2313212"/>
                    <a:pt x="17776" y="2308658"/>
                  </a:cubicBezTo>
                  <a:lnTo>
                    <a:pt x="0" y="2305069"/>
                  </a:lnTo>
                  <a:lnTo>
                    <a:pt x="0" y="2274522"/>
                  </a:lnTo>
                  <a:lnTo>
                    <a:pt x="6267" y="2273257"/>
                  </a:lnTo>
                  <a:cubicBezTo>
                    <a:pt x="38570" y="2259595"/>
                    <a:pt x="61235" y="2227609"/>
                    <a:pt x="61235" y="2190330"/>
                  </a:cubicBezTo>
                  <a:cubicBezTo>
                    <a:pt x="61235" y="2153050"/>
                    <a:pt x="38570" y="2121065"/>
                    <a:pt x="6267" y="2107403"/>
                  </a:cubicBezTo>
                  <a:lnTo>
                    <a:pt x="0" y="2106138"/>
                  </a:lnTo>
                  <a:lnTo>
                    <a:pt x="0" y="2021152"/>
                  </a:lnTo>
                  <a:lnTo>
                    <a:pt x="6267" y="2019887"/>
                  </a:lnTo>
                  <a:cubicBezTo>
                    <a:pt x="38570" y="2006225"/>
                    <a:pt x="61235" y="1974239"/>
                    <a:pt x="61235" y="1936960"/>
                  </a:cubicBezTo>
                  <a:cubicBezTo>
                    <a:pt x="61235" y="1899680"/>
                    <a:pt x="38570" y="1867695"/>
                    <a:pt x="6267" y="1854033"/>
                  </a:cubicBezTo>
                  <a:lnTo>
                    <a:pt x="0" y="1852768"/>
                  </a:lnTo>
                  <a:lnTo>
                    <a:pt x="0" y="1767782"/>
                  </a:lnTo>
                  <a:lnTo>
                    <a:pt x="6267" y="1766517"/>
                  </a:lnTo>
                  <a:cubicBezTo>
                    <a:pt x="38570" y="1752855"/>
                    <a:pt x="61235" y="1720869"/>
                    <a:pt x="61235" y="1683590"/>
                  </a:cubicBezTo>
                  <a:cubicBezTo>
                    <a:pt x="61235" y="1646310"/>
                    <a:pt x="38570" y="1614325"/>
                    <a:pt x="6267" y="1600663"/>
                  </a:cubicBezTo>
                  <a:lnTo>
                    <a:pt x="0" y="1599398"/>
                  </a:lnTo>
                  <a:lnTo>
                    <a:pt x="0" y="1514412"/>
                  </a:lnTo>
                  <a:lnTo>
                    <a:pt x="6267" y="1513147"/>
                  </a:lnTo>
                  <a:cubicBezTo>
                    <a:pt x="38570" y="1499485"/>
                    <a:pt x="61235" y="1467499"/>
                    <a:pt x="61235" y="1430220"/>
                  </a:cubicBezTo>
                  <a:cubicBezTo>
                    <a:pt x="61235" y="1392940"/>
                    <a:pt x="38570" y="1360955"/>
                    <a:pt x="6267" y="1347293"/>
                  </a:cubicBezTo>
                  <a:lnTo>
                    <a:pt x="0" y="1346028"/>
                  </a:lnTo>
                  <a:lnTo>
                    <a:pt x="0" y="1261042"/>
                  </a:lnTo>
                  <a:lnTo>
                    <a:pt x="6267" y="1259777"/>
                  </a:lnTo>
                  <a:cubicBezTo>
                    <a:pt x="38570" y="1246115"/>
                    <a:pt x="61235" y="1214129"/>
                    <a:pt x="61235" y="1176850"/>
                  </a:cubicBezTo>
                  <a:cubicBezTo>
                    <a:pt x="61235" y="1139570"/>
                    <a:pt x="38570" y="1107585"/>
                    <a:pt x="6267" y="1093923"/>
                  </a:cubicBezTo>
                  <a:lnTo>
                    <a:pt x="0" y="1092658"/>
                  </a:lnTo>
                  <a:lnTo>
                    <a:pt x="0" y="1007672"/>
                  </a:lnTo>
                  <a:lnTo>
                    <a:pt x="6267" y="1006407"/>
                  </a:lnTo>
                  <a:cubicBezTo>
                    <a:pt x="38570" y="992745"/>
                    <a:pt x="61235" y="960759"/>
                    <a:pt x="61235" y="923480"/>
                  </a:cubicBezTo>
                  <a:cubicBezTo>
                    <a:pt x="61235" y="886200"/>
                    <a:pt x="38570" y="854215"/>
                    <a:pt x="6267" y="840553"/>
                  </a:cubicBezTo>
                  <a:lnTo>
                    <a:pt x="0" y="839288"/>
                  </a:lnTo>
                  <a:lnTo>
                    <a:pt x="0" y="754302"/>
                  </a:lnTo>
                  <a:lnTo>
                    <a:pt x="6267" y="753037"/>
                  </a:lnTo>
                  <a:cubicBezTo>
                    <a:pt x="38570" y="739375"/>
                    <a:pt x="61235" y="707389"/>
                    <a:pt x="61235" y="670110"/>
                  </a:cubicBezTo>
                  <a:cubicBezTo>
                    <a:pt x="61235" y="632830"/>
                    <a:pt x="38570" y="600845"/>
                    <a:pt x="6267" y="587183"/>
                  </a:cubicBezTo>
                  <a:lnTo>
                    <a:pt x="0" y="585918"/>
                  </a:lnTo>
                  <a:lnTo>
                    <a:pt x="0" y="500932"/>
                  </a:lnTo>
                  <a:lnTo>
                    <a:pt x="6267" y="499667"/>
                  </a:lnTo>
                  <a:cubicBezTo>
                    <a:pt x="38570" y="486005"/>
                    <a:pt x="61235" y="454019"/>
                    <a:pt x="61235" y="416740"/>
                  </a:cubicBezTo>
                  <a:cubicBezTo>
                    <a:pt x="61235" y="379460"/>
                    <a:pt x="38570" y="347475"/>
                    <a:pt x="6267" y="333813"/>
                  </a:cubicBezTo>
                  <a:lnTo>
                    <a:pt x="0" y="332548"/>
                  </a:lnTo>
                  <a:lnTo>
                    <a:pt x="0" y="247562"/>
                  </a:lnTo>
                  <a:lnTo>
                    <a:pt x="6267" y="246297"/>
                  </a:lnTo>
                  <a:cubicBezTo>
                    <a:pt x="38570" y="232635"/>
                    <a:pt x="61235" y="200649"/>
                    <a:pt x="61235" y="163370"/>
                  </a:cubicBezTo>
                  <a:cubicBezTo>
                    <a:pt x="61235" y="126090"/>
                    <a:pt x="38570" y="94105"/>
                    <a:pt x="6267" y="80443"/>
                  </a:cubicBezTo>
                  <a:lnTo>
                    <a:pt x="0" y="79178"/>
                  </a:lnTo>
                  <a:lnTo>
                    <a:pt x="0" y="54617"/>
                  </a:lnTo>
                  <a:lnTo>
                    <a:pt x="6267" y="53352"/>
                  </a:lnTo>
                  <a:cubicBezTo>
                    <a:pt x="27802" y="44244"/>
                    <a:pt x="45054" y="26992"/>
                    <a:pt x="54162" y="5457"/>
                  </a:cubicBezTo>
                  <a:lnTo>
                    <a:pt x="55264" y="0"/>
                  </a:lnTo>
                  <a:close/>
                </a:path>
              </a:pathLst>
            </a:custGeom>
            <a:solidFill>
              <a:srgbClr val="F3EDE5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pic>
          <p:nvPicPr>
            <p:cNvPr id="5" name="图片 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48133" y="2363456"/>
              <a:ext cx="1047735" cy="489615"/>
            </a:xfrm>
            <a:prstGeom prst="rect">
              <a:avLst/>
            </a:prstGeom>
            <a:solidFill>
              <a:srgbClr val="FFF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34911" y="2380622"/>
              <a:ext cx="237151" cy="120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5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48133" y="2355192"/>
              <a:ext cx="76192" cy="21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" name="矩形 9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4" name="图片 7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4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2946648" y="4516025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3" name="组合 47"/>
          <p:cNvGrpSpPr/>
          <p:nvPr userDrawn="1"/>
        </p:nvGrpSpPr>
        <p:grpSpPr bwMode="auto">
          <a:xfrm>
            <a:off x="98425" y="74613"/>
            <a:ext cx="1143000" cy="593725"/>
            <a:chOff x="3992403" y="2316449"/>
            <a:chExt cx="1168400" cy="606425"/>
          </a:xfrm>
        </p:grpSpPr>
        <p:sp>
          <p:nvSpPr>
            <p:cNvPr id="4" name="任意多边形: 形状 48"/>
            <p:cNvSpPr/>
            <p:nvPr/>
          </p:nvSpPr>
          <p:spPr bwMode="auto">
            <a:xfrm>
              <a:off x="3992403" y="2316449"/>
              <a:ext cx="1168400" cy="606425"/>
            </a:xfrm>
            <a:custGeom>
              <a:avLst/>
              <a:gdLst>
                <a:gd name="connsiteX0" fmla="*/ 55264 w 4600003"/>
                <a:gd name="connsiteY0" fmla="*/ 0 h 2356339"/>
                <a:gd name="connsiteX1" fmla="*/ 122469 w 4600003"/>
                <a:gd name="connsiteY1" fmla="*/ 0 h 2356339"/>
                <a:gd name="connsiteX2" fmla="*/ 212469 w 4600003"/>
                <a:gd name="connsiteY2" fmla="*/ 90000 h 2356339"/>
                <a:gd name="connsiteX3" fmla="*/ 302469 w 4600003"/>
                <a:gd name="connsiteY3" fmla="*/ 0 h 2356339"/>
                <a:gd name="connsiteX4" fmla="*/ 368667 w 4600003"/>
                <a:gd name="connsiteY4" fmla="*/ 0 h 2356339"/>
                <a:gd name="connsiteX5" fmla="*/ 458667 w 4600003"/>
                <a:gd name="connsiteY5" fmla="*/ 90000 h 2356339"/>
                <a:gd name="connsiteX6" fmla="*/ 548667 w 4600003"/>
                <a:gd name="connsiteY6" fmla="*/ 0 h 2356339"/>
                <a:gd name="connsiteX7" fmla="*/ 614865 w 4600003"/>
                <a:gd name="connsiteY7" fmla="*/ 0 h 2356339"/>
                <a:gd name="connsiteX8" fmla="*/ 704865 w 4600003"/>
                <a:gd name="connsiteY8" fmla="*/ 90000 h 2356339"/>
                <a:gd name="connsiteX9" fmla="*/ 794865 w 4600003"/>
                <a:gd name="connsiteY9" fmla="*/ 0 h 2356339"/>
                <a:gd name="connsiteX10" fmla="*/ 861063 w 4600003"/>
                <a:gd name="connsiteY10" fmla="*/ 0 h 2356339"/>
                <a:gd name="connsiteX11" fmla="*/ 951063 w 4600003"/>
                <a:gd name="connsiteY11" fmla="*/ 90000 h 2356339"/>
                <a:gd name="connsiteX12" fmla="*/ 1041063 w 4600003"/>
                <a:gd name="connsiteY12" fmla="*/ 0 h 2356339"/>
                <a:gd name="connsiteX13" fmla="*/ 1107261 w 4600003"/>
                <a:gd name="connsiteY13" fmla="*/ 0 h 2356339"/>
                <a:gd name="connsiteX14" fmla="*/ 1197261 w 4600003"/>
                <a:gd name="connsiteY14" fmla="*/ 90000 h 2356339"/>
                <a:gd name="connsiteX15" fmla="*/ 1287261 w 4600003"/>
                <a:gd name="connsiteY15" fmla="*/ 0 h 2356339"/>
                <a:gd name="connsiteX16" fmla="*/ 1353459 w 4600003"/>
                <a:gd name="connsiteY16" fmla="*/ 0 h 2356339"/>
                <a:gd name="connsiteX17" fmla="*/ 1443459 w 4600003"/>
                <a:gd name="connsiteY17" fmla="*/ 90000 h 2356339"/>
                <a:gd name="connsiteX18" fmla="*/ 1533459 w 4600003"/>
                <a:gd name="connsiteY18" fmla="*/ 0 h 2356339"/>
                <a:gd name="connsiteX19" fmla="*/ 1599657 w 4600003"/>
                <a:gd name="connsiteY19" fmla="*/ 0 h 2356339"/>
                <a:gd name="connsiteX20" fmla="*/ 1689657 w 4600003"/>
                <a:gd name="connsiteY20" fmla="*/ 90000 h 2356339"/>
                <a:gd name="connsiteX21" fmla="*/ 1779657 w 4600003"/>
                <a:gd name="connsiteY21" fmla="*/ 0 h 2356339"/>
                <a:gd name="connsiteX22" fmla="*/ 1845855 w 4600003"/>
                <a:gd name="connsiteY22" fmla="*/ 0 h 2356339"/>
                <a:gd name="connsiteX23" fmla="*/ 1935855 w 4600003"/>
                <a:gd name="connsiteY23" fmla="*/ 90000 h 2356339"/>
                <a:gd name="connsiteX24" fmla="*/ 2025855 w 4600003"/>
                <a:gd name="connsiteY24" fmla="*/ 0 h 2356339"/>
                <a:gd name="connsiteX25" fmla="*/ 2092053 w 4600003"/>
                <a:gd name="connsiteY25" fmla="*/ 0 h 2356339"/>
                <a:gd name="connsiteX26" fmla="*/ 2182053 w 4600003"/>
                <a:gd name="connsiteY26" fmla="*/ 90000 h 2356339"/>
                <a:gd name="connsiteX27" fmla="*/ 2272053 w 4600003"/>
                <a:gd name="connsiteY27" fmla="*/ 0 h 2356339"/>
                <a:gd name="connsiteX28" fmla="*/ 2338251 w 4600003"/>
                <a:gd name="connsiteY28" fmla="*/ 0 h 2356339"/>
                <a:gd name="connsiteX29" fmla="*/ 2428251 w 4600003"/>
                <a:gd name="connsiteY29" fmla="*/ 90000 h 2356339"/>
                <a:gd name="connsiteX30" fmla="*/ 2518251 w 4600003"/>
                <a:gd name="connsiteY30" fmla="*/ 0 h 2356339"/>
                <a:gd name="connsiteX31" fmla="*/ 2584449 w 4600003"/>
                <a:gd name="connsiteY31" fmla="*/ 0 h 2356339"/>
                <a:gd name="connsiteX32" fmla="*/ 2674449 w 4600003"/>
                <a:gd name="connsiteY32" fmla="*/ 90000 h 2356339"/>
                <a:gd name="connsiteX33" fmla="*/ 2764449 w 4600003"/>
                <a:gd name="connsiteY33" fmla="*/ 0 h 2356339"/>
                <a:gd name="connsiteX34" fmla="*/ 2830647 w 4600003"/>
                <a:gd name="connsiteY34" fmla="*/ 0 h 2356339"/>
                <a:gd name="connsiteX35" fmla="*/ 2920647 w 4600003"/>
                <a:gd name="connsiteY35" fmla="*/ 90000 h 2356339"/>
                <a:gd name="connsiteX36" fmla="*/ 3010647 w 4600003"/>
                <a:gd name="connsiteY36" fmla="*/ 0 h 2356339"/>
                <a:gd name="connsiteX37" fmla="*/ 3076845 w 4600003"/>
                <a:gd name="connsiteY37" fmla="*/ 0 h 2356339"/>
                <a:gd name="connsiteX38" fmla="*/ 3166845 w 4600003"/>
                <a:gd name="connsiteY38" fmla="*/ 90000 h 2356339"/>
                <a:gd name="connsiteX39" fmla="*/ 3256845 w 4600003"/>
                <a:gd name="connsiteY39" fmla="*/ 0 h 2356339"/>
                <a:gd name="connsiteX40" fmla="*/ 3323043 w 4600003"/>
                <a:gd name="connsiteY40" fmla="*/ 0 h 2356339"/>
                <a:gd name="connsiteX41" fmla="*/ 3413043 w 4600003"/>
                <a:gd name="connsiteY41" fmla="*/ 90000 h 2356339"/>
                <a:gd name="connsiteX42" fmla="*/ 3503043 w 4600003"/>
                <a:gd name="connsiteY42" fmla="*/ 0 h 2356339"/>
                <a:gd name="connsiteX43" fmla="*/ 3569241 w 4600003"/>
                <a:gd name="connsiteY43" fmla="*/ 0 h 2356339"/>
                <a:gd name="connsiteX44" fmla="*/ 3659241 w 4600003"/>
                <a:gd name="connsiteY44" fmla="*/ 90000 h 2356339"/>
                <a:gd name="connsiteX45" fmla="*/ 3749241 w 4600003"/>
                <a:gd name="connsiteY45" fmla="*/ 0 h 2356339"/>
                <a:gd name="connsiteX46" fmla="*/ 3815439 w 4600003"/>
                <a:gd name="connsiteY46" fmla="*/ 0 h 2356339"/>
                <a:gd name="connsiteX47" fmla="*/ 3905439 w 4600003"/>
                <a:gd name="connsiteY47" fmla="*/ 90000 h 2356339"/>
                <a:gd name="connsiteX48" fmla="*/ 3995439 w 4600003"/>
                <a:gd name="connsiteY48" fmla="*/ 0 h 2356339"/>
                <a:gd name="connsiteX49" fmla="*/ 4061637 w 4600003"/>
                <a:gd name="connsiteY49" fmla="*/ 0 h 2356339"/>
                <a:gd name="connsiteX50" fmla="*/ 4151637 w 4600003"/>
                <a:gd name="connsiteY50" fmla="*/ 90000 h 2356339"/>
                <a:gd name="connsiteX51" fmla="*/ 4241637 w 4600003"/>
                <a:gd name="connsiteY51" fmla="*/ 0 h 2356339"/>
                <a:gd name="connsiteX52" fmla="*/ 4307835 w 4600003"/>
                <a:gd name="connsiteY52" fmla="*/ 0 h 2356339"/>
                <a:gd name="connsiteX53" fmla="*/ 4397835 w 4600003"/>
                <a:gd name="connsiteY53" fmla="*/ 90000 h 2356339"/>
                <a:gd name="connsiteX54" fmla="*/ 4487835 w 4600003"/>
                <a:gd name="connsiteY54" fmla="*/ 0 h 2356339"/>
                <a:gd name="connsiteX55" fmla="*/ 4527058 w 4600003"/>
                <a:gd name="connsiteY55" fmla="*/ 0 h 2356339"/>
                <a:gd name="connsiteX56" fmla="*/ 4528160 w 4600003"/>
                <a:gd name="connsiteY56" fmla="*/ 5457 h 2356339"/>
                <a:gd name="connsiteX57" fmla="*/ 4576055 w 4600003"/>
                <a:gd name="connsiteY57" fmla="*/ 53352 h 2356339"/>
                <a:gd name="connsiteX58" fmla="*/ 4600003 w 4600003"/>
                <a:gd name="connsiteY58" fmla="*/ 58187 h 2356339"/>
                <a:gd name="connsiteX59" fmla="*/ 4600003 w 4600003"/>
                <a:gd name="connsiteY59" fmla="*/ 73370 h 2356339"/>
                <a:gd name="connsiteX60" fmla="*/ 4510003 w 4600003"/>
                <a:gd name="connsiteY60" fmla="*/ 163370 h 2356339"/>
                <a:gd name="connsiteX61" fmla="*/ 4600003 w 4600003"/>
                <a:gd name="connsiteY61" fmla="*/ 253370 h 2356339"/>
                <a:gd name="connsiteX62" fmla="*/ 4600003 w 4600003"/>
                <a:gd name="connsiteY62" fmla="*/ 326740 h 2356339"/>
                <a:gd name="connsiteX63" fmla="*/ 4510003 w 4600003"/>
                <a:gd name="connsiteY63" fmla="*/ 416740 h 2356339"/>
                <a:gd name="connsiteX64" fmla="*/ 4600003 w 4600003"/>
                <a:gd name="connsiteY64" fmla="*/ 506740 h 2356339"/>
                <a:gd name="connsiteX65" fmla="*/ 4600003 w 4600003"/>
                <a:gd name="connsiteY65" fmla="*/ 580110 h 2356339"/>
                <a:gd name="connsiteX66" fmla="*/ 4510003 w 4600003"/>
                <a:gd name="connsiteY66" fmla="*/ 670110 h 2356339"/>
                <a:gd name="connsiteX67" fmla="*/ 4600003 w 4600003"/>
                <a:gd name="connsiteY67" fmla="*/ 760110 h 2356339"/>
                <a:gd name="connsiteX68" fmla="*/ 4600003 w 4600003"/>
                <a:gd name="connsiteY68" fmla="*/ 833480 h 2356339"/>
                <a:gd name="connsiteX69" fmla="*/ 4510003 w 4600003"/>
                <a:gd name="connsiteY69" fmla="*/ 923480 h 2356339"/>
                <a:gd name="connsiteX70" fmla="*/ 4600003 w 4600003"/>
                <a:gd name="connsiteY70" fmla="*/ 1013480 h 2356339"/>
                <a:gd name="connsiteX71" fmla="*/ 4600003 w 4600003"/>
                <a:gd name="connsiteY71" fmla="*/ 1086850 h 2356339"/>
                <a:gd name="connsiteX72" fmla="*/ 4510003 w 4600003"/>
                <a:gd name="connsiteY72" fmla="*/ 1176850 h 2356339"/>
                <a:gd name="connsiteX73" fmla="*/ 4600003 w 4600003"/>
                <a:gd name="connsiteY73" fmla="*/ 1266850 h 2356339"/>
                <a:gd name="connsiteX74" fmla="*/ 4600003 w 4600003"/>
                <a:gd name="connsiteY74" fmla="*/ 1340220 h 2356339"/>
                <a:gd name="connsiteX75" fmla="*/ 4510003 w 4600003"/>
                <a:gd name="connsiteY75" fmla="*/ 1430220 h 2356339"/>
                <a:gd name="connsiteX76" fmla="*/ 4600003 w 4600003"/>
                <a:gd name="connsiteY76" fmla="*/ 1520220 h 2356339"/>
                <a:gd name="connsiteX77" fmla="*/ 4600003 w 4600003"/>
                <a:gd name="connsiteY77" fmla="*/ 1593590 h 2356339"/>
                <a:gd name="connsiteX78" fmla="*/ 4510003 w 4600003"/>
                <a:gd name="connsiteY78" fmla="*/ 1683590 h 2356339"/>
                <a:gd name="connsiteX79" fmla="*/ 4600003 w 4600003"/>
                <a:gd name="connsiteY79" fmla="*/ 1773590 h 2356339"/>
                <a:gd name="connsiteX80" fmla="*/ 4600003 w 4600003"/>
                <a:gd name="connsiteY80" fmla="*/ 1846960 h 2356339"/>
                <a:gd name="connsiteX81" fmla="*/ 4510003 w 4600003"/>
                <a:gd name="connsiteY81" fmla="*/ 1936960 h 2356339"/>
                <a:gd name="connsiteX82" fmla="*/ 4600003 w 4600003"/>
                <a:gd name="connsiteY82" fmla="*/ 2026960 h 2356339"/>
                <a:gd name="connsiteX83" fmla="*/ 4600003 w 4600003"/>
                <a:gd name="connsiteY83" fmla="*/ 2100330 h 2356339"/>
                <a:gd name="connsiteX84" fmla="*/ 4510003 w 4600003"/>
                <a:gd name="connsiteY84" fmla="*/ 2190330 h 2356339"/>
                <a:gd name="connsiteX85" fmla="*/ 4600003 w 4600003"/>
                <a:gd name="connsiteY85" fmla="*/ 2280330 h 2356339"/>
                <a:gd name="connsiteX86" fmla="*/ 4600003 w 4600003"/>
                <a:gd name="connsiteY86" fmla="*/ 2295196 h 2356339"/>
                <a:gd name="connsiteX87" fmla="*/ 4576055 w 4600003"/>
                <a:gd name="connsiteY87" fmla="*/ 2300031 h 2356339"/>
                <a:gd name="connsiteX88" fmla="*/ 4528160 w 4600003"/>
                <a:gd name="connsiteY88" fmla="*/ 2347926 h 2356339"/>
                <a:gd name="connsiteX89" fmla="*/ 4526462 w 4600003"/>
                <a:gd name="connsiteY89" fmla="*/ 2356339 h 2356339"/>
                <a:gd name="connsiteX90" fmla="*/ 4486415 w 4600003"/>
                <a:gd name="connsiteY90" fmla="*/ 2356339 h 2356339"/>
                <a:gd name="connsiteX91" fmla="*/ 4487835 w 4600003"/>
                <a:gd name="connsiteY91" fmla="*/ 2349305 h 2356339"/>
                <a:gd name="connsiteX92" fmla="*/ 4397835 w 4600003"/>
                <a:gd name="connsiteY92" fmla="*/ 2259305 h 2356339"/>
                <a:gd name="connsiteX93" fmla="*/ 4307835 w 4600003"/>
                <a:gd name="connsiteY93" fmla="*/ 2349305 h 2356339"/>
                <a:gd name="connsiteX94" fmla="*/ 4309255 w 4600003"/>
                <a:gd name="connsiteY94" fmla="*/ 2356339 h 2356339"/>
                <a:gd name="connsiteX95" fmla="*/ 4240217 w 4600003"/>
                <a:gd name="connsiteY95" fmla="*/ 2356339 h 2356339"/>
                <a:gd name="connsiteX96" fmla="*/ 4241637 w 4600003"/>
                <a:gd name="connsiteY96" fmla="*/ 2349305 h 2356339"/>
                <a:gd name="connsiteX97" fmla="*/ 4151637 w 4600003"/>
                <a:gd name="connsiteY97" fmla="*/ 2259305 h 2356339"/>
                <a:gd name="connsiteX98" fmla="*/ 4061637 w 4600003"/>
                <a:gd name="connsiteY98" fmla="*/ 2349305 h 2356339"/>
                <a:gd name="connsiteX99" fmla="*/ 4063057 w 4600003"/>
                <a:gd name="connsiteY99" fmla="*/ 2356339 h 2356339"/>
                <a:gd name="connsiteX100" fmla="*/ 3994019 w 4600003"/>
                <a:gd name="connsiteY100" fmla="*/ 2356339 h 2356339"/>
                <a:gd name="connsiteX101" fmla="*/ 3995439 w 4600003"/>
                <a:gd name="connsiteY101" fmla="*/ 2349305 h 2356339"/>
                <a:gd name="connsiteX102" fmla="*/ 3905439 w 4600003"/>
                <a:gd name="connsiteY102" fmla="*/ 2259305 h 2356339"/>
                <a:gd name="connsiteX103" fmla="*/ 3815439 w 4600003"/>
                <a:gd name="connsiteY103" fmla="*/ 2349305 h 2356339"/>
                <a:gd name="connsiteX104" fmla="*/ 3816859 w 4600003"/>
                <a:gd name="connsiteY104" fmla="*/ 2356339 h 2356339"/>
                <a:gd name="connsiteX105" fmla="*/ 3747821 w 4600003"/>
                <a:gd name="connsiteY105" fmla="*/ 2356339 h 2356339"/>
                <a:gd name="connsiteX106" fmla="*/ 3749241 w 4600003"/>
                <a:gd name="connsiteY106" fmla="*/ 2349305 h 2356339"/>
                <a:gd name="connsiteX107" fmla="*/ 3659241 w 4600003"/>
                <a:gd name="connsiteY107" fmla="*/ 2259305 h 2356339"/>
                <a:gd name="connsiteX108" fmla="*/ 3569241 w 4600003"/>
                <a:gd name="connsiteY108" fmla="*/ 2349305 h 2356339"/>
                <a:gd name="connsiteX109" fmla="*/ 3570661 w 4600003"/>
                <a:gd name="connsiteY109" fmla="*/ 2356339 h 2356339"/>
                <a:gd name="connsiteX110" fmla="*/ 3501623 w 4600003"/>
                <a:gd name="connsiteY110" fmla="*/ 2356339 h 2356339"/>
                <a:gd name="connsiteX111" fmla="*/ 3503043 w 4600003"/>
                <a:gd name="connsiteY111" fmla="*/ 2349305 h 2356339"/>
                <a:gd name="connsiteX112" fmla="*/ 3413043 w 4600003"/>
                <a:gd name="connsiteY112" fmla="*/ 2259305 h 2356339"/>
                <a:gd name="connsiteX113" fmla="*/ 3323043 w 4600003"/>
                <a:gd name="connsiteY113" fmla="*/ 2349305 h 2356339"/>
                <a:gd name="connsiteX114" fmla="*/ 3324463 w 4600003"/>
                <a:gd name="connsiteY114" fmla="*/ 2356339 h 2356339"/>
                <a:gd name="connsiteX115" fmla="*/ 3255425 w 4600003"/>
                <a:gd name="connsiteY115" fmla="*/ 2356339 h 2356339"/>
                <a:gd name="connsiteX116" fmla="*/ 3256845 w 4600003"/>
                <a:gd name="connsiteY116" fmla="*/ 2349305 h 2356339"/>
                <a:gd name="connsiteX117" fmla="*/ 3166845 w 4600003"/>
                <a:gd name="connsiteY117" fmla="*/ 2259305 h 2356339"/>
                <a:gd name="connsiteX118" fmla="*/ 3076845 w 4600003"/>
                <a:gd name="connsiteY118" fmla="*/ 2349305 h 2356339"/>
                <a:gd name="connsiteX119" fmla="*/ 3078265 w 4600003"/>
                <a:gd name="connsiteY119" fmla="*/ 2356339 h 2356339"/>
                <a:gd name="connsiteX120" fmla="*/ 3009227 w 4600003"/>
                <a:gd name="connsiteY120" fmla="*/ 2356339 h 2356339"/>
                <a:gd name="connsiteX121" fmla="*/ 3010647 w 4600003"/>
                <a:gd name="connsiteY121" fmla="*/ 2349305 h 2356339"/>
                <a:gd name="connsiteX122" fmla="*/ 2920647 w 4600003"/>
                <a:gd name="connsiteY122" fmla="*/ 2259305 h 2356339"/>
                <a:gd name="connsiteX123" fmla="*/ 2830647 w 4600003"/>
                <a:gd name="connsiteY123" fmla="*/ 2349305 h 2356339"/>
                <a:gd name="connsiteX124" fmla="*/ 2832067 w 4600003"/>
                <a:gd name="connsiteY124" fmla="*/ 2356339 h 2356339"/>
                <a:gd name="connsiteX125" fmla="*/ 2763029 w 4600003"/>
                <a:gd name="connsiteY125" fmla="*/ 2356339 h 2356339"/>
                <a:gd name="connsiteX126" fmla="*/ 2764449 w 4600003"/>
                <a:gd name="connsiteY126" fmla="*/ 2349305 h 2356339"/>
                <a:gd name="connsiteX127" fmla="*/ 2674449 w 4600003"/>
                <a:gd name="connsiteY127" fmla="*/ 2259305 h 2356339"/>
                <a:gd name="connsiteX128" fmla="*/ 2584449 w 4600003"/>
                <a:gd name="connsiteY128" fmla="*/ 2349305 h 2356339"/>
                <a:gd name="connsiteX129" fmla="*/ 2585869 w 4600003"/>
                <a:gd name="connsiteY129" fmla="*/ 2356339 h 2356339"/>
                <a:gd name="connsiteX130" fmla="*/ 2516831 w 4600003"/>
                <a:gd name="connsiteY130" fmla="*/ 2356339 h 2356339"/>
                <a:gd name="connsiteX131" fmla="*/ 2518251 w 4600003"/>
                <a:gd name="connsiteY131" fmla="*/ 2349305 h 2356339"/>
                <a:gd name="connsiteX132" fmla="*/ 2428251 w 4600003"/>
                <a:gd name="connsiteY132" fmla="*/ 2259305 h 2356339"/>
                <a:gd name="connsiteX133" fmla="*/ 2338251 w 4600003"/>
                <a:gd name="connsiteY133" fmla="*/ 2349305 h 2356339"/>
                <a:gd name="connsiteX134" fmla="*/ 2339671 w 4600003"/>
                <a:gd name="connsiteY134" fmla="*/ 2356339 h 2356339"/>
                <a:gd name="connsiteX135" fmla="*/ 2270633 w 4600003"/>
                <a:gd name="connsiteY135" fmla="*/ 2356339 h 2356339"/>
                <a:gd name="connsiteX136" fmla="*/ 2272053 w 4600003"/>
                <a:gd name="connsiteY136" fmla="*/ 2349305 h 2356339"/>
                <a:gd name="connsiteX137" fmla="*/ 2182053 w 4600003"/>
                <a:gd name="connsiteY137" fmla="*/ 2259305 h 2356339"/>
                <a:gd name="connsiteX138" fmla="*/ 2092053 w 4600003"/>
                <a:gd name="connsiteY138" fmla="*/ 2349305 h 2356339"/>
                <a:gd name="connsiteX139" fmla="*/ 2093473 w 4600003"/>
                <a:gd name="connsiteY139" fmla="*/ 2356339 h 2356339"/>
                <a:gd name="connsiteX140" fmla="*/ 2024435 w 4600003"/>
                <a:gd name="connsiteY140" fmla="*/ 2356339 h 2356339"/>
                <a:gd name="connsiteX141" fmla="*/ 2025855 w 4600003"/>
                <a:gd name="connsiteY141" fmla="*/ 2349305 h 2356339"/>
                <a:gd name="connsiteX142" fmla="*/ 1935855 w 4600003"/>
                <a:gd name="connsiteY142" fmla="*/ 2259305 h 2356339"/>
                <a:gd name="connsiteX143" fmla="*/ 1845855 w 4600003"/>
                <a:gd name="connsiteY143" fmla="*/ 2349305 h 2356339"/>
                <a:gd name="connsiteX144" fmla="*/ 1847275 w 4600003"/>
                <a:gd name="connsiteY144" fmla="*/ 2356339 h 2356339"/>
                <a:gd name="connsiteX145" fmla="*/ 1778237 w 4600003"/>
                <a:gd name="connsiteY145" fmla="*/ 2356339 h 2356339"/>
                <a:gd name="connsiteX146" fmla="*/ 1779657 w 4600003"/>
                <a:gd name="connsiteY146" fmla="*/ 2349305 h 2356339"/>
                <a:gd name="connsiteX147" fmla="*/ 1689657 w 4600003"/>
                <a:gd name="connsiteY147" fmla="*/ 2259305 h 2356339"/>
                <a:gd name="connsiteX148" fmla="*/ 1599657 w 4600003"/>
                <a:gd name="connsiteY148" fmla="*/ 2349305 h 2356339"/>
                <a:gd name="connsiteX149" fmla="*/ 1601077 w 4600003"/>
                <a:gd name="connsiteY149" fmla="*/ 2356339 h 2356339"/>
                <a:gd name="connsiteX150" fmla="*/ 1532039 w 4600003"/>
                <a:gd name="connsiteY150" fmla="*/ 2356339 h 2356339"/>
                <a:gd name="connsiteX151" fmla="*/ 1533459 w 4600003"/>
                <a:gd name="connsiteY151" fmla="*/ 2349305 h 2356339"/>
                <a:gd name="connsiteX152" fmla="*/ 1443459 w 4600003"/>
                <a:gd name="connsiteY152" fmla="*/ 2259305 h 2356339"/>
                <a:gd name="connsiteX153" fmla="*/ 1353459 w 4600003"/>
                <a:gd name="connsiteY153" fmla="*/ 2349305 h 2356339"/>
                <a:gd name="connsiteX154" fmla="*/ 1354879 w 4600003"/>
                <a:gd name="connsiteY154" fmla="*/ 2356339 h 2356339"/>
                <a:gd name="connsiteX155" fmla="*/ 1285841 w 4600003"/>
                <a:gd name="connsiteY155" fmla="*/ 2356339 h 2356339"/>
                <a:gd name="connsiteX156" fmla="*/ 1287261 w 4600003"/>
                <a:gd name="connsiteY156" fmla="*/ 2349305 h 2356339"/>
                <a:gd name="connsiteX157" fmla="*/ 1197261 w 4600003"/>
                <a:gd name="connsiteY157" fmla="*/ 2259305 h 2356339"/>
                <a:gd name="connsiteX158" fmla="*/ 1107261 w 4600003"/>
                <a:gd name="connsiteY158" fmla="*/ 2349305 h 2356339"/>
                <a:gd name="connsiteX159" fmla="*/ 1108681 w 4600003"/>
                <a:gd name="connsiteY159" fmla="*/ 2356339 h 2356339"/>
                <a:gd name="connsiteX160" fmla="*/ 1039643 w 4600003"/>
                <a:gd name="connsiteY160" fmla="*/ 2356339 h 2356339"/>
                <a:gd name="connsiteX161" fmla="*/ 1041063 w 4600003"/>
                <a:gd name="connsiteY161" fmla="*/ 2349305 h 2356339"/>
                <a:gd name="connsiteX162" fmla="*/ 951063 w 4600003"/>
                <a:gd name="connsiteY162" fmla="*/ 2259305 h 2356339"/>
                <a:gd name="connsiteX163" fmla="*/ 861063 w 4600003"/>
                <a:gd name="connsiteY163" fmla="*/ 2349305 h 2356339"/>
                <a:gd name="connsiteX164" fmla="*/ 862483 w 4600003"/>
                <a:gd name="connsiteY164" fmla="*/ 2356339 h 2356339"/>
                <a:gd name="connsiteX165" fmla="*/ 793445 w 4600003"/>
                <a:gd name="connsiteY165" fmla="*/ 2356339 h 2356339"/>
                <a:gd name="connsiteX166" fmla="*/ 794865 w 4600003"/>
                <a:gd name="connsiteY166" fmla="*/ 2349305 h 2356339"/>
                <a:gd name="connsiteX167" fmla="*/ 704865 w 4600003"/>
                <a:gd name="connsiteY167" fmla="*/ 2259305 h 2356339"/>
                <a:gd name="connsiteX168" fmla="*/ 614865 w 4600003"/>
                <a:gd name="connsiteY168" fmla="*/ 2349305 h 2356339"/>
                <a:gd name="connsiteX169" fmla="*/ 616285 w 4600003"/>
                <a:gd name="connsiteY169" fmla="*/ 2356339 h 2356339"/>
                <a:gd name="connsiteX170" fmla="*/ 547247 w 4600003"/>
                <a:gd name="connsiteY170" fmla="*/ 2356339 h 2356339"/>
                <a:gd name="connsiteX171" fmla="*/ 548667 w 4600003"/>
                <a:gd name="connsiteY171" fmla="*/ 2349305 h 2356339"/>
                <a:gd name="connsiteX172" fmla="*/ 458667 w 4600003"/>
                <a:gd name="connsiteY172" fmla="*/ 2259305 h 2356339"/>
                <a:gd name="connsiteX173" fmla="*/ 368667 w 4600003"/>
                <a:gd name="connsiteY173" fmla="*/ 2349305 h 2356339"/>
                <a:gd name="connsiteX174" fmla="*/ 370087 w 4600003"/>
                <a:gd name="connsiteY174" fmla="*/ 2356339 h 2356339"/>
                <a:gd name="connsiteX175" fmla="*/ 301049 w 4600003"/>
                <a:gd name="connsiteY175" fmla="*/ 2356339 h 2356339"/>
                <a:gd name="connsiteX176" fmla="*/ 302469 w 4600003"/>
                <a:gd name="connsiteY176" fmla="*/ 2349305 h 2356339"/>
                <a:gd name="connsiteX177" fmla="*/ 212469 w 4600003"/>
                <a:gd name="connsiteY177" fmla="*/ 2259305 h 2356339"/>
                <a:gd name="connsiteX178" fmla="*/ 122469 w 4600003"/>
                <a:gd name="connsiteY178" fmla="*/ 2349305 h 2356339"/>
                <a:gd name="connsiteX179" fmla="*/ 123889 w 4600003"/>
                <a:gd name="connsiteY179" fmla="*/ 2356339 h 2356339"/>
                <a:gd name="connsiteX180" fmla="*/ 65527 w 4600003"/>
                <a:gd name="connsiteY180" fmla="*/ 2356339 h 2356339"/>
                <a:gd name="connsiteX181" fmla="*/ 46384 w 4600003"/>
                <a:gd name="connsiteY181" fmla="*/ 2327945 h 2356339"/>
                <a:gd name="connsiteX182" fmla="*/ 17776 w 4600003"/>
                <a:gd name="connsiteY182" fmla="*/ 2308658 h 2356339"/>
                <a:gd name="connsiteX183" fmla="*/ 0 w 4600003"/>
                <a:gd name="connsiteY183" fmla="*/ 2305069 h 2356339"/>
                <a:gd name="connsiteX184" fmla="*/ 0 w 4600003"/>
                <a:gd name="connsiteY184" fmla="*/ 2274522 h 2356339"/>
                <a:gd name="connsiteX185" fmla="*/ 6267 w 4600003"/>
                <a:gd name="connsiteY185" fmla="*/ 2273257 h 2356339"/>
                <a:gd name="connsiteX186" fmla="*/ 61235 w 4600003"/>
                <a:gd name="connsiteY186" fmla="*/ 2190330 h 2356339"/>
                <a:gd name="connsiteX187" fmla="*/ 6267 w 4600003"/>
                <a:gd name="connsiteY187" fmla="*/ 2107403 h 2356339"/>
                <a:gd name="connsiteX188" fmla="*/ 0 w 4600003"/>
                <a:gd name="connsiteY188" fmla="*/ 2106138 h 2356339"/>
                <a:gd name="connsiteX189" fmla="*/ 0 w 4600003"/>
                <a:gd name="connsiteY189" fmla="*/ 2021152 h 2356339"/>
                <a:gd name="connsiteX190" fmla="*/ 6267 w 4600003"/>
                <a:gd name="connsiteY190" fmla="*/ 2019887 h 2356339"/>
                <a:gd name="connsiteX191" fmla="*/ 61235 w 4600003"/>
                <a:gd name="connsiteY191" fmla="*/ 1936960 h 2356339"/>
                <a:gd name="connsiteX192" fmla="*/ 6267 w 4600003"/>
                <a:gd name="connsiteY192" fmla="*/ 1854033 h 2356339"/>
                <a:gd name="connsiteX193" fmla="*/ 0 w 4600003"/>
                <a:gd name="connsiteY193" fmla="*/ 1852768 h 2356339"/>
                <a:gd name="connsiteX194" fmla="*/ 0 w 4600003"/>
                <a:gd name="connsiteY194" fmla="*/ 1767782 h 2356339"/>
                <a:gd name="connsiteX195" fmla="*/ 6267 w 4600003"/>
                <a:gd name="connsiteY195" fmla="*/ 1766517 h 2356339"/>
                <a:gd name="connsiteX196" fmla="*/ 61235 w 4600003"/>
                <a:gd name="connsiteY196" fmla="*/ 1683590 h 2356339"/>
                <a:gd name="connsiteX197" fmla="*/ 6267 w 4600003"/>
                <a:gd name="connsiteY197" fmla="*/ 1600663 h 2356339"/>
                <a:gd name="connsiteX198" fmla="*/ 0 w 4600003"/>
                <a:gd name="connsiteY198" fmla="*/ 1599398 h 2356339"/>
                <a:gd name="connsiteX199" fmla="*/ 0 w 4600003"/>
                <a:gd name="connsiteY199" fmla="*/ 1514412 h 2356339"/>
                <a:gd name="connsiteX200" fmla="*/ 6267 w 4600003"/>
                <a:gd name="connsiteY200" fmla="*/ 1513147 h 2356339"/>
                <a:gd name="connsiteX201" fmla="*/ 61235 w 4600003"/>
                <a:gd name="connsiteY201" fmla="*/ 1430220 h 2356339"/>
                <a:gd name="connsiteX202" fmla="*/ 6267 w 4600003"/>
                <a:gd name="connsiteY202" fmla="*/ 1347293 h 2356339"/>
                <a:gd name="connsiteX203" fmla="*/ 0 w 4600003"/>
                <a:gd name="connsiteY203" fmla="*/ 1346028 h 2356339"/>
                <a:gd name="connsiteX204" fmla="*/ 0 w 4600003"/>
                <a:gd name="connsiteY204" fmla="*/ 1261042 h 2356339"/>
                <a:gd name="connsiteX205" fmla="*/ 6267 w 4600003"/>
                <a:gd name="connsiteY205" fmla="*/ 1259777 h 2356339"/>
                <a:gd name="connsiteX206" fmla="*/ 61235 w 4600003"/>
                <a:gd name="connsiteY206" fmla="*/ 1176850 h 2356339"/>
                <a:gd name="connsiteX207" fmla="*/ 6267 w 4600003"/>
                <a:gd name="connsiteY207" fmla="*/ 1093923 h 2356339"/>
                <a:gd name="connsiteX208" fmla="*/ 0 w 4600003"/>
                <a:gd name="connsiteY208" fmla="*/ 1092658 h 2356339"/>
                <a:gd name="connsiteX209" fmla="*/ 0 w 4600003"/>
                <a:gd name="connsiteY209" fmla="*/ 1007672 h 2356339"/>
                <a:gd name="connsiteX210" fmla="*/ 6267 w 4600003"/>
                <a:gd name="connsiteY210" fmla="*/ 1006407 h 2356339"/>
                <a:gd name="connsiteX211" fmla="*/ 61235 w 4600003"/>
                <a:gd name="connsiteY211" fmla="*/ 923480 h 2356339"/>
                <a:gd name="connsiteX212" fmla="*/ 6267 w 4600003"/>
                <a:gd name="connsiteY212" fmla="*/ 840553 h 2356339"/>
                <a:gd name="connsiteX213" fmla="*/ 0 w 4600003"/>
                <a:gd name="connsiteY213" fmla="*/ 839288 h 2356339"/>
                <a:gd name="connsiteX214" fmla="*/ 0 w 4600003"/>
                <a:gd name="connsiteY214" fmla="*/ 754302 h 2356339"/>
                <a:gd name="connsiteX215" fmla="*/ 6267 w 4600003"/>
                <a:gd name="connsiteY215" fmla="*/ 753037 h 2356339"/>
                <a:gd name="connsiteX216" fmla="*/ 61235 w 4600003"/>
                <a:gd name="connsiteY216" fmla="*/ 670110 h 2356339"/>
                <a:gd name="connsiteX217" fmla="*/ 6267 w 4600003"/>
                <a:gd name="connsiteY217" fmla="*/ 587183 h 2356339"/>
                <a:gd name="connsiteX218" fmla="*/ 0 w 4600003"/>
                <a:gd name="connsiteY218" fmla="*/ 585918 h 2356339"/>
                <a:gd name="connsiteX219" fmla="*/ 0 w 4600003"/>
                <a:gd name="connsiteY219" fmla="*/ 500932 h 2356339"/>
                <a:gd name="connsiteX220" fmla="*/ 6267 w 4600003"/>
                <a:gd name="connsiteY220" fmla="*/ 499667 h 2356339"/>
                <a:gd name="connsiteX221" fmla="*/ 61235 w 4600003"/>
                <a:gd name="connsiteY221" fmla="*/ 416740 h 2356339"/>
                <a:gd name="connsiteX222" fmla="*/ 6267 w 4600003"/>
                <a:gd name="connsiteY222" fmla="*/ 333813 h 2356339"/>
                <a:gd name="connsiteX223" fmla="*/ 0 w 4600003"/>
                <a:gd name="connsiteY223" fmla="*/ 332548 h 2356339"/>
                <a:gd name="connsiteX224" fmla="*/ 0 w 4600003"/>
                <a:gd name="connsiteY224" fmla="*/ 247562 h 2356339"/>
                <a:gd name="connsiteX225" fmla="*/ 6267 w 4600003"/>
                <a:gd name="connsiteY225" fmla="*/ 246297 h 2356339"/>
                <a:gd name="connsiteX226" fmla="*/ 61235 w 4600003"/>
                <a:gd name="connsiteY226" fmla="*/ 163370 h 2356339"/>
                <a:gd name="connsiteX227" fmla="*/ 6267 w 4600003"/>
                <a:gd name="connsiteY227" fmla="*/ 80443 h 2356339"/>
                <a:gd name="connsiteX228" fmla="*/ 0 w 4600003"/>
                <a:gd name="connsiteY228" fmla="*/ 79178 h 2356339"/>
                <a:gd name="connsiteX229" fmla="*/ 0 w 4600003"/>
                <a:gd name="connsiteY229" fmla="*/ 54617 h 2356339"/>
                <a:gd name="connsiteX230" fmla="*/ 6267 w 4600003"/>
                <a:gd name="connsiteY230" fmla="*/ 53352 h 2356339"/>
                <a:gd name="connsiteX231" fmla="*/ 54162 w 4600003"/>
                <a:gd name="connsiteY231" fmla="*/ 5457 h 2356339"/>
                <a:gd name="connsiteX232" fmla="*/ 55264 w 4600003"/>
                <a:gd name="connsiteY232" fmla="*/ 0 h 235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4600003" h="2356339">
                  <a:moveTo>
                    <a:pt x="55264" y="0"/>
                  </a:moveTo>
                  <a:lnTo>
                    <a:pt x="122469" y="0"/>
                  </a:lnTo>
                  <a:cubicBezTo>
                    <a:pt x="122469" y="49706"/>
                    <a:pt x="162763" y="90000"/>
                    <a:pt x="212469" y="90000"/>
                  </a:cubicBezTo>
                  <a:cubicBezTo>
                    <a:pt x="262175" y="90000"/>
                    <a:pt x="302469" y="49706"/>
                    <a:pt x="302469" y="0"/>
                  </a:cubicBezTo>
                  <a:lnTo>
                    <a:pt x="368667" y="0"/>
                  </a:lnTo>
                  <a:cubicBezTo>
                    <a:pt x="368667" y="49706"/>
                    <a:pt x="408961" y="90000"/>
                    <a:pt x="458667" y="90000"/>
                  </a:cubicBezTo>
                  <a:cubicBezTo>
                    <a:pt x="508373" y="90000"/>
                    <a:pt x="548667" y="49706"/>
                    <a:pt x="548667" y="0"/>
                  </a:cubicBezTo>
                  <a:lnTo>
                    <a:pt x="614865" y="0"/>
                  </a:lnTo>
                  <a:cubicBezTo>
                    <a:pt x="614865" y="49706"/>
                    <a:pt x="655159" y="90000"/>
                    <a:pt x="704865" y="90000"/>
                  </a:cubicBezTo>
                  <a:cubicBezTo>
                    <a:pt x="754571" y="90000"/>
                    <a:pt x="794865" y="49706"/>
                    <a:pt x="794865" y="0"/>
                  </a:cubicBezTo>
                  <a:lnTo>
                    <a:pt x="861063" y="0"/>
                  </a:lnTo>
                  <a:cubicBezTo>
                    <a:pt x="861063" y="49706"/>
                    <a:pt x="901357" y="90000"/>
                    <a:pt x="951063" y="90000"/>
                  </a:cubicBezTo>
                  <a:cubicBezTo>
                    <a:pt x="1000769" y="90000"/>
                    <a:pt x="1041063" y="49706"/>
                    <a:pt x="1041063" y="0"/>
                  </a:cubicBezTo>
                  <a:lnTo>
                    <a:pt x="1107261" y="0"/>
                  </a:lnTo>
                  <a:cubicBezTo>
                    <a:pt x="1107261" y="49706"/>
                    <a:pt x="1147555" y="90000"/>
                    <a:pt x="1197261" y="90000"/>
                  </a:cubicBezTo>
                  <a:cubicBezTo>
                    <a:pt x="1246967" y="90000"/>
                    <a:pt x="1287261" y="49706"/>
                    <a:pt x="1287261" y="0"/>
                  </a:cubicBezTo>
                  <a:lnTo>
                    <a:pt x="1353459" y="0"/>
                  </a:lnTo>
                  <a:cubicBezTo>
                    <a:pt x="1353459" y="49706"/>
                    <a:pt x="1393753" y="90000"/>
                    <a:pt x="1443459" y="90000"/>
                  </a:cubicBezTo>
                  <a:cubicBezTo>
                    <a:pt x="1493165" y="90000"/>
                    <a:pt x="1533459" y="49706"/>
                    <a:pt x="1533459" y="0"/>
                  </a:cubicBezTo>
                  <a:lnTo>
                    <a:pt x="1599657" y="0"/>
                  </a:lnTo>
                  <a:cubicBezTo>
                    <a:pt x="1599657" y="49706"/>
                    <a:pt x="1639951" y="90000"/>
                    <a:pt x="1689657" y="90000"/>
                  </a:cubicBezTo>
                  <a:cubicBezTo>
                    <a:pt x="1739363" y="90000"/>
                    <a:pt x="1779657" y="49706"/>
                    <a:pt x="1779657" y="0"/>
                  </a:cubicBezTo>
                  <a:lnTo>
                    <a:pt x="1845855" y="0"/>
                  </a:lnTo>
                  <a:cubicBezTo>
                    <a:pt x="1845855" y="49706"/>
                    <a:pt x="1886149" y="90000"/>
                    <a:pt x="1935855" y="90000"/>
                  </a:cubicBezTo>
                  <a:cubicBezTo>
                    <a:pt x="1985561" y="90000"/>
                    <a:pt x="2025855" y="49706"/>
                    <a:pt x="2025855" y="0"/>
                  </a:cubicBezTo>
                  <a:lnTo>
                    <a:pt x="2092053" y="0"/>
                  </a:lnTo>
                  <a:cubicBezTo>
                    <a:pt x="2092053" y="49706"/>
                    <a:pt x="2132347" y="90000"/>
                    <a:pt x="2182053" y="90000"/>
                  </a:cubicBezTo>
                  <a:cubicBezTo>
                    <a:pt x="2231759" y="90000"/>
                    <a:pt x="2272053" y="49706"/>
                    <a:pt x="2272053" y="0"/>
                  </a:cubicBezTo>
                  <a:lnTo>
                    <a:pt x="2338251" y="0"/>
                  </a:lnTo>
                  <a:cubicBezTo>
                    <a:pt x="2338251" y="49706"/>
                    <a:pt x="2378545" y="90000"/>
                    <a:pt x="2428251" y="90000"/>
                  </a:cubicBezTo>
                  <a:cubicBezTo>
                    <a:pt x="2477957" y="90000"/>
                    <a:pt x="2518251" y="49706"/>
                    <a:pt x="2518251" y="0"/>
                  </a:cubicBezTo>
                  <a:lnTo>
                    <a:pt x="2584449" y="0"/>
                  </a:lnTo>
                  <a:cubicBezTo>
                    <a:pt x="2584449" y="49706"/>
                    <a:pt x="2624743" y="90000"/>
                    <a:pt x="2674449" y="90000"/>
                  </a:cubicBezTo>
                  <a:cubicBezTo>
                    <a:pt x="2724155" y="90000"/>
                    <a:pt x="2764449" y="49706"/>
                    <a:pt x="2764449" y="0"/>
                  </a:cubicBezTo>
                  <a:lnTo>
                    <a:pt x="2830647" y="0"/>
                  </a:lnTo>
                  <a:cubicBezTo>
                    <a:pt x="2830647" y="49706"/>
                    <a:pt x="2870941" y="90000"/>
                    <a:pt x="2920647" y="90000"/>
                  </a:cubicBezTo>
                  <a:cubicBezTo>
                    <a:pt x="2970353" y="90000"/>
                    <a:pt x="3010647" y="49706"/>
                    <a:pt x="3010647" y="0"/>
                  </a:cubicBezTo>
                  <a:lnTo>
                    <a:pt x="3076845" y="0"/>
                  </a:lnTo>
                  <a:cubicBezTo>
                    <a:pt x="3076845" y="49706"/>
                    <a:pt x="3117139" y="90000"/>
                    <a:pt x="3166845" y="90000"/>
                  </a:cubicBezTo>
                  <a:cubicBezTo>
                    <a:pt x="3216551" y="90000"/>
                    <a:pt x="3256845" y="49706"/>
                    <a:pt x="3256845" y="0"/>
                  </a:cubicBezTo>
                  <a:lnTo>
                    <a:pt x="3323043" y="0"/>
                  </a:lnTo>
                  <a:cubicBezTo>
                    <a:pt x="3323043" y="49706"/>
                    <a:pt x="3363337" y="90000"/>
                    <a:pt x="3413043" y="90000"/>
                  </a:cubicBezTo>
                  <a:cubicBezTo>
                    <a:pt x="3462749" y="90000"/>
                    <a:pt x="3503043" y="49706"/>
                    <a:pt x="3503043" y="0"/>
                  </a:cubicBezTo>
                  <a:lnTo>
                    <a:pt x="3569241" y="0"/>
                  </a:lnTo>
                  <a:cubicBezTo>
                    <a:pt x="3569241" y="49706"/>
                    <a:pt x="3609535" y="90000"/>
                    <a:pt x="3659241" y="90000"/>
                  </a:cubicBezTo>
                  <a:cubicBezTo>
                    <a:pt x="3708947" y="90000"/>
                    <a:pt x="3749241" y="49706"/>
                    <a:pt x="3749241" y="0"/>
                  </a:cubicBezTo>
                  <a:lnTo>
                    <a:pt x="3815439" y="0"/>
                  </a:lnTo>
                  <a:cubicBezTo>
                    <a:pt x="3815439" y="49706"/>
                    <a:pt x="3855733" y="90000"/>
                    <a:pt x="3905439" y="90000"/>
                  </a:cubicBezTo>
                  <a:cubicBezTo>
                    <a:pt x="3955145" y="90000"/>
                    <a:pt x="3995439" y="49706"/>
                    <a:pt x="3995439" y="0"/>
                  </a:cubicBezTo>
                  <a:lnTo>
                    <a:pt x="4061637" y="0"/>
                  </a:lnTo>
                  <a:cubicBezTo>
                    <a:pt x="4061637" y="49706"/>
                    <a:pt x="4101931" y="90000"/>
                    <a:pt x="4151637" y="90000"/>
                  </a:cubicBezTo>
                  <a:cubicBezTo>
                    <a:pt x="4201343" y="90000"/>
                    <a:pt x="4241637" y="49706"/>
                    <a:pt x="4241637" y="0"/>
                  </a:cubicBezTo>
                  <a:lnTo>
                    <a:pt x="4307835" y="0"/>
                  </a:lnTo>
                  <a:cubicBezTo>
                    <a:pt x="4307835" y="49706"/>
                    <a:pt x="4348129" y="90000"/>
                    <a:pt x="4397835" y="90000"/>
                  </a:cubicBezTo>
                  <a:cubicBezTo>
                    <a:pt x="4447541" y="90000"/>
                    <a:pt x="4487835" y="49706"/>
                    <a:pt x="4487835" y="0"/>
                  </a:cubicBezTo>
                  <a:lnTo>
                    <a:pt x="4527058" y="0"/>
                  </a:lnTo>
                  <a:lnTo>
                    <a:pt x="4528160" y="5457"/>
                  </a:lnTo>
                  <a:cubicBezTo>
                    <a:pt x="4537268" y="26992"/>
                    <a:pt x="4554520" y="44244"/>
                    <a:pt x="4576055" y="53352"/>
                  </a:cubicBezTo>
                  <a:lnTo>
                    <a:pt x="4600003" y="58187"/>
                  </a:lnTo>
                  <a:lnTo>
                    <a:pt x="4600003" y="73370"/>
                  </a:lnTo>
                  <a:cubicBezTo>
                    <a:pt x="4550297" y="73370"/>
                    <a:pt x="4510003" y="113664"/>
                    <a:pt x="4510003" y="163370"/>
                  </a:cubicBezTo>
                  <a:cubicBezTo>
                    <a:pt x="4510003" y="213076"/>
                    <a:pt x="4550297" y="253370"/>
                    <a:pt x="4600003" y="253370"/>
                  </a:cubicBezTo>
                  <a:lnTo>
                    <a:pt x="4600003" y="326740"/>
                  </a:lnTo>
                  <a:cubicBezTo>
                    <a:pt x="4550297" y="326740"/>
                    <a:pt x="4510003" y="367034"/>
                    <a:pt x="4510003" y="416740"/>
                  </a:cubicBezTo>
                  <a:cubicBezTo>
                    <a:pt x="4510003" y="466446"/>
                    <a:pt x="4550297" y="506740"/>
                    <a:pt x="4600003" y="506740"/>
                  </a:cubicBezTo>
                  <a:lnTo>
                    <a:pt x="4600003" y="580110"/>
                  </a:lnTo>
                  <a:cubicBezTo>
                    <a:pt x="4550297" y="580110"/>
                    <a:pt x="4510003" y="620404"/>
                    <a:pt x="4510003" y="670110"/>
                  </a:cubicBezTo>
                  <a:cubicBezTo>
                    <a:pt x="4510003" y="719816"/>
                    <a:pt x="4550297" y="760110"/>
                    <a:pt x="4600003" y="760110"/>
                  </a:cubicBezTo>
                  <a:lnTo>
                    <a:pt x="4600003" y="833480"/>
                  </a:lnTo>
                  <a:cubicBezTo>
                    <a:pt x="4550297" y="833480"/>
                    <a:pt x="4510003" y="873774"/>
                    <a:pt x="4510003" y="923480"/>
                  </a:cubicBezTo>
                  <a:cubicBezTo>
                    <a:pt x="4510003" y="973186"/>
                    <a:pt x="4550297" y="1013480"/>
                    <a:pt x="4600003" y="1013480"/>
                  </a:cubicBezTo>
                  <a:lnTo>
                    <a:pt x="4600003" y="1086850"/>
                  </a:lnTo>
                  <a:cubicBezTo>
                    <a:pt x="4550297" y="1086850"/>
                    <a:pt x="4510003" y="1127144"/>
                    <a:pt x="4510003" y="1176850"/>
                  </a:cubicBezTo>
                  <a:cubicBezTo>
                    <a:pt x="4510003" y="1226556"/>
                    <a:pt x="4550297" y="1266850"/>
                    <a:pt x="4600003" y="1266850"/>
                  </a:cubicBezTo>
                  <a:lnTo>
                    <a:pt x="4600003" y="1340220"/>
                  </a:lnTo>
                  <a:cubicBezTo>
                    <a:pt x="4550297" y="1340220"/>
                    <a:pt x="4510003" y="1380514"/>
                    <a:pt x="4510003" y="1430220"/>
                  </a:cubicBezTo>
                  <a:cubicBezTo>
                    <a:pt x="4510003" y="1479926"/>
                    <a:pt x="4550297" y="1520220"/>
                    <a:pt x="4600003" y="1520220"/>
                  </a:cubicBezTo>
                  <a:lnTo>
                    <a:pt x="4600003" y="1593590"/>
                  </a:lnTo>
                  <a:cubicBezTo>
                    <a:pt x="4550297" y="1593590"/>
                    <a:pt x="4510003" y="1633884"/>
                    <a:pt x="4510003" y="1683590"/>
                  </a:cubicBezTo>
                  <a:cubicBezTo>
                    <a:pt x="4510003" y="1733296"/>
                    <a:pt x="4550297" y="1773590"/>
                    <a:pt x="4600003" y="1773590"/>
                  </a:cubicBezTo>
                  <a:lnTo>
                    <a:pt x="4600003" y="1846960"/>
                  </a:lnTo>
                  <a:cubicBezTo>
                    <a:pt x="4550297" y="1846960"/>
                    <a:pt x="4510003" y="1887254"/>
                    <a:pt x="4510003" y="1936960"/>
                  </a:cubicBezTo>
                  <a:cubicBezTo>
                    <a:pt x="4510003" y="1986666"/>
                    <a:pt x="4550297" y="2026960"/>
                    <a:pt x="4600003" y="2026960"/>
                  </a:cubicBezTo>
                  <a:lnTo>
                    <a:pt x="4600003" y="2100330"/>
                  </a:lnTo>
                  <a:cubicBezTo>
                    <a:pt x="4550297" y="2100330"/>
                    <a:pt x="4510003" y="2140624"/>
                    <a:pt x="4510003" y="2190330"/>
                  </a:cubicBezTo>
                  <a:cubicBezTo>
                    <a:pt x="4510003" y="2240036"/>
                    <a:pt x="4550297" y="2280330"/>
                    <a:pt x="4600003" y="2280330"/>
                  </a:cubicBezTo>
                  <a:lnTo>
                    <a:pt x="4600003" y="2295196"/>
                  </a:lnTo>
                  <a:lnTo>
                    <a:pt x="4576055" y="2300031"/>
                  </a:lnTo>
                  <a:cubicBezTo>
                    <a:pt x="4554520" y="2309139"/>
                    <a:pt x="4537268" y="2326391"/>
                    <a:pt x="4528160" y="2347926"/>
                  </a:cubicBezTo>
                  <a:lnTo>
                    <a:pt x="4526462" y="2356339"/>
                  </a:lnTo>
                  <a:lnTo>
                    <a:pt x="4486415" y="2356339"/>
                  </a:lnTo>
                  <a:lnTo>
                    <a:pt x="4487835" y="2349305"/>
                  </a:lnTo>
                  <a:cubicBezTo>
                    <a:pt x="4487835" y="2299599"/>
                    <a:pt x="4447541" y="2259305"/>
                    <a:pt x="4397835" y="2259305"/>
                  </a:cubicBezTo>
                  <a:cubicBezTo>
                    <a:pt x="4348129" y="2259305"/>
                    <a:pt x="4307835" y="2299599"/>
                    <a:pt x="4307835" y="2349305"/>
                  </a:cubicBezTo>
                  <a:lnTo>
                    <a:pt x="4309255" y="2356339"/>
                  </a:lnTo>
                  <a:lnTo>
                    <a:pt x="4240217" y="2356339"/>
                  </a:lnTo>
                  <a:lnTo>
                    <a:pt x="4241637" y="2349305"/>
                  </a:lnTo>
                  <a:cubicBezTo>
                    <a:pt x="4241637" y="2299599"/>
                    <a:pt x="4201343" y="2259305"/>
                    <a:pt x="4151637" y="2259305"/>
                  </a:cubicBezTo>
                  <a:cubicBezTo>
                    <a:pt x="4101931" y="2259305"/>
                    <a:pt x="4061637" y="2299599"/>
                    <a:pt x="4061637" y="2349305"/>
                  </a:cubicBezTo>
                  <a:lnTo>
                    <a:pt x="4063057" y="2356339"/>
                  </a:lnTo>
                  <a:lnTo>
                    <a:pt x="3994019" y="2356339"/>
                  </a:lnTo>
                  <a:lnTo>
                    <a:pt x="3995439" y="2349305"/>
                  </a:lnTo>
                  <a:cubicBezTo>
                    <a:pt x="3995439" y="2299599"/>
                    <a:pt x="3955145" y="2259305"/>
                    <a:pt x="3905439" y="2259305"/>
                  </a:cubicBezTo>
                  <a:cubicBezTo>
                    <a:pt x="3855733" y="2259305"/>
                    <a:pt x="3815439" y="2299599"/>
                    <a:pt x="3815439" y="2349305"/>
                  </a:cubicBezTo>
                  <a:lnTo>
                    <a:pt x="3816859" y="2356339"/>
                  </a:lnTo>
                  <a:lnTo>
                    <a:pt x="3747821" y="2356339"/>
                  </a:lnTo>
                  <a:lnTo>
                    <a:pt x="3749241" y="2349305"/>
                  </a:lnTo>
                  <a:cubicBezTo>
                    <a:pt x="3749241" y="2299599"/>
                    <a:pt x="3708947" y="2259305"/>
                    <a:pt x="3659241" y="2259305"/>
                  </a:cubicBezTo>
                  <a:cubicBezTo>
                    <a:pt x="3609535" y="2259305"/>
                    <a:pt x="3569241" y="2299599"/>
                    <a:pt x="3569241" y="2349305"/>
                  </a:cubicBezTo>
                  <a:lnTo>
                    <a:pt x="3570661" y="2356339"/>
                  </a:lnTo>
                  <a:lnTo>
                    <a:pt x="3501623" y="2356339"/>
                  </a:lnTo>
                  <a:lnTo>
                    <a:pt x="3503043" y="2349305"/>
                  </a:lnTo>
                  <a:cubicBezTo>
                    <a:pt x="3503043" y="2299599"/>
                    <a:pt x="3462749" y="2259305"/>
                    <a:pt x="3413043" y="2259305"/>
                  </a:cubicBezTo>
                  <a:cubicBezTo>
                    <a:pt x="3363337" y="2259305"/>
                    <a:pt x="3323043" y="2299599"/>
                    <a:pt x="3323043" y="2349305"/>
                  </a:cubicBezTo>
                  <a:lnTo>
                    <a:pt x="3324463" y="2356339"/>
                  </a:lnTo>
                  <a:lnTo>
                    <a:pt x="3255425" y="2356339"/>
                  </a:lnTo>
                  <a:lnTo>
                    <a:pt x="3256845" y="2349305"/>
                  </a:lnTo>
                  <a:cubicBezTo>
                    <a:pt x="3256845" y="2299599"/>
                    <a:pt x="3216551" y="2259305"/>
                    <a:pt x="3166845" y="2259305"/>
                  </a:cubicBezTo>
                  <a:cubicBezTo>
                    <a:pt x="3117139" y="2259305"/>
                    <a:pt x="3076845" y="2299599"/>
                    <a:pt x="3076845" y="2349305"/>
                  </a:cubicBezTo>
                  <a:lnTo>
                    <a:pt x="3078265" y="2356339"/>
                  </a:lnTo>
                  <a:lnTo>
                    <a:pt x="3009227" y="2356339"/>
                  </a:lnTo>
                  <a:lnTo>
                    <a:pt x="3010647" y="2349305"/>
                  </a:lnTo>
                  <a:cubicBezTo>
                    <a:pt x="3010647" y="2299599"/>
                    <a:pt x="2970353" y="2259305"/>
                    <a:pt x="2920647" y="2259305"/>
                  </a:cubicBezTo>
                  <a:cubicBezTo>
                    <a:pt x="2870941" y="2259305"/>
                    <a:pt x="2830647" y="2299599"/>
                    <a:pt x="2830647" y="2349305"/>
                  </a:cubicBezTo>
                  <a:lnTo>
                    <a:pt x="2832067" y="2356339"/>
                  </a:lnTo>
                  <a:lnTo>
                    <a:pt x="2763029" y="2356339"/>
                  </a:lnTo>
                  <a:lnTo>
                    <a:pt x="2764449" y="2349305"/>
                  </a:lnTo>
                  <a:cubicBezTo>
                    <a:pt x="2764449" y="2299599"/>
                    <a:pt x="2724155" y="2259305"/>
                    <a:pt x="2674449" y="2259305"/>
                  </a:cubicBezTo>
                  <a:cubicBezTo>
                    <a:pt x="2624743" y="2259305"/>
                    <a:pt x="2584449" y="2299599"/>
                    <a:pt x="2584449" y="2349305"/>
                  </a:cubicBezTo>
                  <a:lnTo>
                    <a:pt x="2585869" y="2356339"/>
                  </a:lnTo>
                  <a:lnTo>
                    <a:pt x="2516831" y="2356339"/>
                  </a:lnTo>
                  <a:lnTo>
                    <a:pt x="2518251" y="2349305"/>
                  </a:lnTo>
                  <a:cubicBezTo>
                    <a:pt x="2518251" y="2299599"/>
                    <a:pt x="2477957" y="2259305"/>
                    <a:pt x="2428251" y="2259305"/>
                  </a:cubicBezTo>
                  <a:cubicBezTo>
                    <a:pt x="2378545" y="2259305"/>
                    <a:pt x="2338251" y="2299599"/>
                    <a:pt x="2338251" y="2349305"/>
                  </a:cubicBezTo>
                  <a:lnTo>
                    <a:pt x="2339671" y="2356339"/>
                  </a:lnTo>
                  <a:lnTo>
                    <a:pt x="2270633" y="2356339"/>
                  </a:lnTo>
                  <a:lnTo>
                    <a:pt x="2272053" y="2349305"/>
                  </a:lnTo>
                  <a:cubicBezTo>
                    <a:pt x="2272053" y="2299599"/>
                    <a:pt x="2231759" y="2259305"/>
                    <a:pt x="2182053" y="2259305"/>
                  </a:cubicBezTo>
                  <a:cubicBezTo>
                    <a:pt x="2132347" y="2259305"/>
                    <a:pt x="2092053" y="2299599"/>
                    <a:pt x="2092053" y="2349305"/>
                  </a:cubicBezTo>
                  <a:lnTo>
                    <a:pt x="2093473" y="2356339"/>
                  </a:lnTo>
                  <a:lnTo>
                    <a:pt x="2024435" y="2356339"/>
                  </a:lnTo>
                  <a:lnTo>
                    <a:pt x="2025855" y="2349305"/>
                  </a:lnTo>
                  <a:cubicBezTo>
                    <a:pt x="2025855" y="2299599"/>
                    <a:pt x="1985561" y="2259305"/>
                    <a:pt x="1935855" y="2259305"/>
                  </a:cubicBezTo>
                  <a:cubicBezTo>
                    <a:pt x="1886149" y="2259305"/>
                    <a:pt x="1845855" y="2299599"/>
                    <a:pt x="1845855" y="2349305"/>
                  </a:cubicBezTo>
                  <a:lnTo>
                    <a:pt x="1847275" y="2356339"/>
                  </a:lnTo>
                  <a:lnTo>
                    <a:pt x="1778237" y="2356339"/>
                  </a:lnTo>
                  <a:lnTo>
                    <a:pt x="1779657" y="2349305"/>
                  </a:lnTo>
                  <a:cubicBezTo>
                    <a:pt x="1779657" y="2299599"/>
                    <a:pt x="1739363" y="2259305"/>
                    <a:pt x="1689657" y="2259305"/>
                  </a:cubicBezTo>
                  <a:cubicBezTo>
                    <a:pt x="1639951" y="2259305"/>
                    <a:pt x="1599657" y="2299599"/>
                    <a:pt x="1599657" y="2349305"/>
                  </a:cubicBezTo>
                  <a:lnTo>
                    <a:pt x="1601077" y="2356339"/>
                  </a:lnTo>
                  <a:lnTo>
                    <a:pt x="1532039" y="2356339"/>
                  </a:lnTo>
                  <a:lnTo>
                    <a:pt x="1533459" y="2349305"/>
                  </a:lnTo>
                  <a:cubicBezTo>
                    <a:pt x="1533459" y="2299599"/>
                    <a:pt x="1493165" y="2259305"/>
                    <a:pt x="1443459" y="2259305"/>
                  </a:cubicBezTo>
                  <a:cubicBezTo>
                    <a:pt x="1393753" y="2259305"/>
                    <a:pt x="1353459" y="2299599"/>
                    <a:pt x="1353459" y="2349305"/>
                  </a:cubicBezTo>
                  <a:lnTo>
                    <a:pt x="1354879" y="2356339"/>
                  </a:lnTo>
                  <a:lnTo>
                    <a:pt x="1285841" y="2356339"/>
                  </a:lnTo>
                  <a:lnTo>
                    <a:pt x="1287261" y="2349305"/>
                  </a:lnTo>
                  <a:cubicBezTo>
                    <a:pt x="1287261" y="2299599"/>
                    <a:pt x="1246967" y="2259305"/>
                    <a:pt x="1197261" y="2259305"/>
                  </a:cubicBezTo>
                  <a:cubicBezTo>
                    <a:pt x="1147555" y="2259305"/>
                    <a:pt x="1107261" y="2299599"/>
                    <a:pt x="1107261" y="2349305"/>
                  </a:cubicBezTo>
                  <a:lnTo>
                    <a:pt x="1108681" y="2356339"/>
                  </a:lnTo>
                  <a:lnTo>
                    <a:pt x="1039643" y="2356339"/>
                  </a:lnTo>
                  <a:lnTo>
                    <a:pt x="1041063" y="2349305"/>
                  </a:lnTo>
                  <a:cubicBezTo>
                    <a:pt x="1041063" y="2299599"/>
                    <a:pt x="1000769" y="2259305"/>
                    <a:pt x="951063" y="2259305"/>
                  </a:cubicBezTo>
                  <a:cubicBezTo>
                    <a:pt x="901357" y="2259305"/>
                    <a:pt x="861063" y="2299599"/>
                    <a:pt x="861063" y="2349305"/>
                  </a:cubicBezTo>
                  <a:lnTo>
                    <a:pt x="862483" y="2356339"/>
                  </a:lnTo>
                  <a:lnTo>
                    <a:pt x="793445" y="2356339"/>
                  </a:lnTo>
                  <a:lnTo>
                    <a:pt x="794865" y="2349305"/>
                  </a:lnTo>
                  <a:cubicBezTo>
                    <a:pt x="794865" y="2299599"/>
                    <a:pt x="754571" y="2259305"/>
                    <a:pt x="704865" y="2259305"/>
                  </a:cubicBezTo>
                  <a:cubicBezTo>
                    <a:pt x="655159" y="2259305"/>
                    <a:pt x="614865" y="2299599"/>
                    <a:pt x="614865" y="2349305"/>
                  </a:cubicBezTo>
                  <a:lnTo>
                    <a:pt x="616285" y="2356339"/>
                  </a:lnTo>
                  <a:lnTo>
                    <a:pt x="547247" y="2356339"/>
                  </a:lnTo>
                  <a:lnTo>
                    <a:pt x="548667" y="2349305"/>
                  </a:lnTo>
                  <a:cubicBezTo>
                    <a:pt x="548667" y="2299599"/>
                    <a:pt x="508373" y="2259305"/>
                    <a:pt x="458667" y="2259305"/>
                  </a:cubicBezTo>
                  <a:cubicBezTo>
                    <a:pt x="408961" y="2259305"/>
                    <a:pt x="368667" y="2299599"/>
                    <a:pt x="368667" y="2349305"/>
                  </a:cubicBezTo>
                  <a:lnTo>
                    <a:pt x="370087" y="2356339"/>
                  </a:lnTo>
                  <a:lnTo>
                    <a:pt x="301049" y="2356339"/>
                  </a:lnTo>
                  <a:lnTo>
                    <a:pt x="302469" y="2349305"/>
                  </a:lnTo>
                  <a:cubicBezTo>
                    <a:pt x="302469" y="2299599"/>
                    <a:pt x="262175" y="2259305"/>
                    <a:pt x="212469" y="2259305"/>
                  </a:cubicBezTo>
                  <a:cubicBezTo>
                    <a:pt x="162763" y="2259305"/>
                    <a:pt x="122469" y="2299599"/>
                    <a:pt x="122469" y="2349305"/>
                  </a:cubicBezTo>
                  <a:lnTo>
                    <a:pt x="123889" y="2356339"/>
                  </a:lnTo>
                  <a:lnTo>
                    <a:pt x="65527" y="2356339"/>
                  </a:lnTo>
                  <a:lnTo>
                    <a:pt x="46384" y="2327945"/>
                  </a:lnTo>
                  <a:cubicBezTo>
                    <a:pt x="38240" y="2319802"/>
                    <a:pt x="28544" y="2313212"/>
                    <a:pt x="17776" y="2308658"/>
                  </a:cubicBezTo>
                  <a:lnTo>
                    <a:pt x="0" y="2305069"/>
                  </a:lnTo>
                  <a:lnTo>
                    <a:pt x="0" y="2274522"/>
                  </a:lnTo>
                  <a:lnTo>
                    <a:pt x="6267" y="2273257"/>
                  </a:lnTo>
                  <a:cubicBezTo>
                    <a:pt x="38570" y="2259595"/>
                    <a:pt x="61235" y="2227609"/>
                    <a:pt x="61235" y="2190330"/>
                  </a:cubicBezTo>
                  <a:cubicBezTo>
                    <a:pt x="61235" y="2153050"/>
                    <a:pt x="38570" y="2121065"/>
                    <a:pt x="6267" y="2107403"/>
                  </a:cubicBezTo>
                  <a:lnTo>
                    <a:pt x="0" y="2106138"/>
                  </a:lnTo>
                  <a:lnTo>
                    <a:pt x="0" y="2021152"/>
                  </a:lnTo>
                  <a:lnTo>
                    <a:pt x="6267" y="2019887"/>
                  </a:lnTo>
                  <a:cubicBezTo>
                    <a:pt x="38570" y="2006225"/>
                    <a:pt x="61235" y="1974239"/>
                    <a:pt x="61235" y="1936960"/>
                  </a:cubicBezTo>
                  <a:cubicBezTo>
                    <a:pt x="61235" y="1899680"/>
                    <a:pt x="38570" y="1867695"/>
                    <a:pt x="6267" y="1854033"/>
                  </a:cubicBezTo>
                  <a:lnTo>
                    <a:pt x="0" y="1852768"/>
                  </a:lnTo>
                  <a:lnTo>
                    <a:pt x="0" y="1767782"/>
                  </a:lnTo>
                  <a:lnTo>
                    <a:pt x="6267" y="1766517"/>
                  </a:lnTo>
                  <a:cubicBezTo>
                    <a:pt x="38570" y="1752855"/>
                    <a:pt x="61235" y="1720869"/>
                    <a:pt x="61235" y="1683590"/>
                  </a:cubicBezTo>
                  <a:cubicBezTo>
                    <a:pt x="61235" y="1646310"/>
                    <a:pt x="38570" y="1614325"/>
                    <a:pt x="6267" y="1600663"/>
                  </a:cubicBezTo>
                  <a:lnTo>
                    <a:pt x="0" y="1599398"/>
                  </a:lnTo>
                  <a:lnTo>
                    <a:pt x="0" y="1514412"/>
                  </a:lnTo>
                  <a:lnTo>
                    <a:pt x="6267" y="1513147"/>
                  </a:lnTo>
                  <a:cubicBezTo>
                    <a:pt x="38570" y="1499485"/>
                    <a:pt x="61235" y="1467499"/>
                    <a:pt x="61235" y="1430220"/>
                  </a:cubicBezTo>
                  <a:cubicBezTo>
                    <a:pt x="61235" y="1392940"/>
                    <a:pt x="38570" y="1360955"/>
                    <a:pt x="6267" y="1347293"/>
                  </a:cubicBezTo>
                  <a:lnTo>
                    <a:pt x="0" y="1346028"/>
                  </a:lnTo>
                  <a:lnTo>
                    <a:pt x="0" y="1261042"/>
                  </a:lnTo>
                  <a:lnTo>
                    <a:pt x="6267" y="1259777"/>
                  </a:lnTo>
                  <a:cubicBezTo>
                    <a:pt x="38570" y="1246115"/>
                    <a:pt x="61235" y="1214129"/>
                    <a:pt x="61235" y="1176850"/>
                  </a:cubicBezTo>
                  <a:cubicBezTo>
                    <a:pt x="61235" y="1139570"/>
                    <a:pt x="38570" y="1107585"/>
                    <a:pt x="6267" y="1093923"/>
                  </a:cubicBezTo>
                  <a:lnTo>
                    <a:pt x="0" y="1092658"/>
                  </a:lnTo>
                  <a:lnTo>
                    <a:pt x="0" y="1007672"/>
                  </a:lnTo>
                  <a:lnTo>
                    <a:pt x="6267" y="1006407"/>
                  </a:lnTo>
                  <a:cubicBezTo>
                    <a:pt x="38570" y="992745"/>
                    <a:pt x="61235" y="960759"/>
                    <a:pt x="61235" y="923480"/>
                  </a:cubicBezTo>
                  <a:cubicBezTo>
                    <a:pt x="61235" y="886200"/>
                    <a:pt x="38570" y="854215"/>
                    <a:pt x="6267" y="840553"/>
                  </a:cubicBezTo>
                  <a:lnTo>
                    <a:pt x="0" y="839288"/>
                  </a:lnTo>
                  <a:lnTo>
                    <a:pt x="0" y="754302"/>
                  </a:lnTo>
                  <a:lnTo>
                    <a:pt x="6267" y="753037"/>
                  </a:lnTo>
                  <a:cubicBezTo>
                    <a:pt x="38570" y="739375"/>
                    <a:pt x="61235" y="707389"/>
                    <a:pt x="61235" y="670110"/>
                  </a:cubicBezTo>
                  <a:cubicBezTo>
                    <a:pt x="61235" y="632830"/>
                    <a:pt x="38570" y="600845"/>
                    <a:pt x="6267" y="587183"/>
                  </a:cubicBezTo>
                  <a:lnTo>
                    <a:pt x="0" y="585918"/>
                  </a:lnTo>
                  <a:lnTo>
                    <a:pt x="0" y="500932"/>
                  </a:lnTo>
                  <a:lnTo>
                    <a:pt x="6267" y="499667"/>
                  </a:lnTo>
                  <a:cubicBezTo>
                    <a:pt x="38570" y="486005"/>
                    <a:pt x="61235" y="454019"/>
                    <a:pt x="61235" y="416740"/>
                  </a:cubicBezTo>
                  <a:cubicBezTo>
                    <a:pt x="61235" y="379460"/>
                    <a:pt x="38570" y="347475"/>
                    <a:pt x="6267" y="333813"/>
                  </a:cubicBezTo>
                  <a:lnTo>
                    <a:pt x="0" y="332548"/>
                  </a:lnTo>
                  <a:lnTo>
                    <a:pt x="0" y="247562"/>
                  </a:lnTo>
                  <a:lnTo>
                    <a:pt x="6267" y="246297"/>
                  </a:lnTo>
                  <a:cubicBezTo>
                    <a:pt x="38570" y="232635"/>
                    <a:pt x="61235" y="200649"/>
                    <a:pt x="61235" y="163370"/>
                  </a:cubicBezTo>
                  <a:cubicBezTo>
                    <a:pt x="61235" y="126090"/>
                    <a:pt x="38570" y="94105"/>
                    <a:pt x="6267" y="80443"/>
                  </a:cubicBezTo>
                  <a:lnTo>
                    <a:pt x="0" y="79178"/>
                  </a:lnTo>
                  <a:lnTo>
                    <a:pt x="0" y="54617"/>
                  </a:lnTo>
                  <a:lnTo>
                    <a:pt x="6267" y="53352"/>
                  </a:lnTo>
                  <a:cubicBezTo>
                    <a:pt x="27802" y="44244"/>
                    <a:pt x="45054" y="26992"/>
                    <a:pt x="54162" y="5457"/>
                  </a:cubicBezTo>
                  <a:lnTo>
                    <a:pt x="55264" y="0"/>
                  </a:lnTo>
                  <a:close/>
                </a:path>
              </a:pathLst>
            </a:custGeom>
            <a:solidFill>
              <a:srgbClr val="F3EDE5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pic>
          <p:nvPicPr>
            <p:cNvPr id="5" name="图片 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48133" y="2363456"/>
              <a:ext cx="1047735" cy="489615"/>
            </a:xfrm>
            <a:prstGeom prst="rect">
              <a:avLst/>
            </a:prstGeom>
            <a:solidFill>
              <a:srgbClr val="FFF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34911" y="2380622"/>
              <a:ext cx="237151" cy="120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5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48133" y="2355192"/>
              <a:ext cx="76192" cy="21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" name="矩形 9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4" name="图片 7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4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5330761" y="4522695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3" name="组合 47"/>
          <p:cNvGrpSpPr/>
          <p:nvPr userDrawn="1"/>
        </p:nvGrpSpPr>
        <p:grpSpPr bwMode="auto">
          <a:xfrm>
            <a:off x="98425" y="74613"/>
            <a:ext cx="1143000" cy="593725"/>
            <a:chOff x="3992403" y="2316449"/>
            <a:chExt cx="1168400" cy="606425"/>
          </a:xfrm>
        </p:grpSpPr>
        <p:sp>
          <p:nvSpPr>
            <p:cNvPr id="4" name="任意多边形: 形状 48"/>
            <p:cNvSpPr/>
            <p:nvPr/>
          </p:nvSpPr>
          <p:spPr bwMode="auto">
            <a:xfrm>
              <a:off x="3992403" y="2316449"/>
              <a:ext cx="1168400" cy="606425"/>
            </a:xfrm>
            <a:custGeom>
              <a:avLst/>
              <a:gdLst>
                <a:gd name="connsiteX0" fmla="*/ 55264 w 4600003"/>
                <a:gd name="connsiteY0" fmla="*/ 0 h 2356339"/>
                <a:gd name="connsiteX1" fmla="*/ 122469 w 4600003"/>
                <a:gd name="connsiteY1" fmla="*/ 0 h 2356339"/>
                <a:gd name="connsiteX2" fmla="*/ 212469 w 4600003"/>
                <a:gd name="connsiteY2" fmla="*/ 90000 h 2356339"/>
                <a:gd name="connsiteX3" fmla="*/ 302469 w 4600003"/>
                <a:gd name="connsiteY3" fmla="*/ 0 h 2356339"/>
                <a:gd name="connsiteX4" fmla="*/ 368667 w 4600003"/>
                <a:gd name="connsiteY4" fmla="*/ 0 h 2356339"/>
                <a:gd name="connsiteX5" fmla="*/ 458667 w 4600003"/>
                <a:gd name="connsiteY5" fmla="*/ 90000 h 2356339"/>
                <a:gd name="connsiteX6" fmla="*/ 548667 w 4600003"/>
                <a:gd name="connsiteY6" fmla="*/ 0 h 2356339"/>
                <a:gd name="connsiteX7" fmla="*/ 614865 w 4600003"/>
                <a:gd name="connsiteY7" fmla="*/ 0 h 2356339"/>
                <a:gd name="connsiteX8" fmla="*/ 704865 w 4600003"/>
                <a:gd name="connsiteY8" fmla="*/ 90000 h 2356339"/>
                <a:gd name="connsiteX9" fmla="*/ 794865 w 4600003"/>
                <a:gd name="connsiteY9" fmla="*/ 0 h 2356339"/>
                <a:gd name="connsiteX10" fmla="*/ 861063 w 4600003"/>
                <a:gd name="connsiteY10" fmla="*/ 0 h 2356339"/>
                <a:gd name="connsiteX11" fmla="*/ 951063 w 4600003"/>
                <a:gd name="connsiteY11" fmla="*/ 90000 h 2356339"/>
                <a:gd name="connsiteX12" fmla="*/ 1041063 w 4600003"/>
                <a:gd name="connsiteY12" fmla="*/ 0 h 2356339"/>
                <a:gd name="connsiteX13" fmla="*/ 1107261 w 4600003"/>
                <a:gd name="connsiteY13" fmla="*/ 0 h 2356339"/>
                <a:gd name="connsiteX14" fmla="*/ 1197261 w 4600003"/>
                <a:gd name="connsiteY14" fmla="*/ 90000 h 2356339"/>
                <a:gd name="connsiteX15" fmla="*/ 1287261 w 4600003"/>
                <a:gd name="connsiteY15" fmla="*/ 0 h 2356339"/>
                <a:gd name="connsiteX16" fmla="*/ 1353459 w 4600003"/>
                <a:gd name="connsiteY16" fmla="*/ 0 h 2356339"/>
                <a:gd name="connsiteX17" fmla="*/ 1443459 w 4600003"/>
                <a:gd name="connsiteY17" fmla="*/ 90000 h 2356339"/>
                <a:gd name="connsiteX18" fmla="*/ 1533459 w 4600003"/>
                <a:gd name="connsiteY18" fmla="*/ 0 h 2356339"/>
                <a:gd name="connsiteX19" fmla="*/ 1599657 w 4600003"/>
                <a:gd name="connsiteY19" fmla="*/ 0 h 2356339"/>
                <a:gd name="connsiteX20" fmla="*/ 1689657 w 4600003"/>
                <a:gd name="connsiteY20" fmla="*/ 90000 h 2356339"/>
                <a:gd name="connsiteX21" fmla="*/ 1779657 w 4600003"/>
                <a:gd name="connsiteY21" fmla="*/ 0 h 2356339"/>
                <a:gd name="connsiteX22" fmla="*/ 1845855 w 4600003"/>
                <a:gd name="connsiteY22" fmla="*/ 0 h 2356339"/>
                <a:gd name="connsiteX23" fmla="*/ 1935855 w 4600003"/>
                <a:gd name="connsiteY23" fmla="*/ 90000 h 2356339"/>
                <a:gd name="connsiteX24" fmla="*/ 2025855 w 4600003"/>
                <a:gd name="connsiteY24" fmla="*/ 0 h 2356339"/>
                <a:gd name="connsiteX25" fmla="*/ 2092053 w 4600003"/>
                <a:gd name="connsiteY25" fmla="*/ 0 h 2356339"/>
                <a:gd name="connsiteX26" fmla="*/ 2182053 w 4600003"/>
                <a:gd name="connsiteY26" fmla="*/ 90000 h 2356339"/>
                <a:gd name="connsiteX27" fmla="*/ 2272053 w 4600003"/>
                <a:gd name="connsiteY27" fmla="*/ 0 h 2356339"/>
                <a:gd name="connsiteX28" fmla="*/ 2338251 w 4600003"/>
                <a:gd name="connsiteY28" fmla="*/ 0 h 2356339"/>
                <a:gd name="connsiteX29" fmla="*/ 2428251 w 4600003"/>
                <a:gd name="connsiteY29" fmla="*/ 90000 h 2356339"/>
                <a:gd name="connsiteX30" fmla="*/ 2518251 w 4600003"/>
                <a:gd name="connsiteY30" fmla="*/ 0 h 2356339"/>
                <a:gd name="connsiteX31" fmla="*/ 2584449 w 4600003"/>
                <a:gd name="connsiteY31" fmla="*/ 0 h 2356339"/>
                <a:gd name="connsiteX32" fmla="*/ 2674449 w 4600003"/>
                <a:gd name="connsiteY32" fmla="*/ 90000 h 2356339"/>
                <a:gd name="connsiteX33" fmla="*/ 2764449 w 4600003"/>
                <a:gd name="connsiteY33" fmla="*/ 0 h 2356339"/>
                <a:gd name="connsiteX34" fmla="*/ 2830647 w 4600003"/>
                <a:gd name="connsiteY34" fmla="*/ 0 h 2356339"/>
                <a:gd name="connsiteX35" fmla="*/ 2920647 w 4600003"/>
                <a:gd name="connsiteY35" fmla="*/ 90000 h 2356339"/>
                <a:gd name="connsiteX36" fmla="*/ 3010647 w 4600003"/>
                <a:gd name="connsiteY36" fmla="*/ 0 h 2356339"/>
                <a:gd name="connsiteX37" fmla="*/ 3076845 w 4600003"/>
                <a:gd name="connsiteY37" fmla="*/ 0 h 2356339"/>
                <a:gd name="connsiteX38" fmla="*/ 3166845 w 4600003"/>
                <a:gd name="connsiteY38" fmla="*/ 90000 h 2356339"/>
                <a:gd name="connsiteX39" fmla="*/ 3256845 w 4600003"/>
                <a:gd name="connsiteY39" fmla="*/ 0 h 2356339"/>
                <a:gd name="connsiteX40" fmla="*/ 3323043 w 4600003"/>
                <a:gd name="connsiteY40" fmla="*/ 0 h 2356339"/>
                <a:gd name="connsiteX41" fmla="*/ 3413043 w 4600003"/>
                <a:gd name="connsiteY41" fmla="*/ 90000 h 2356339"/>
                <a:gd name="connsiteX42" fmla="*/ 3503043 w 4600003"/>
                <a:gd name="connsiteY42" fmla="*/ 0 h 2356339"/>
                <a:gd name="connsiteX43" fmla="*/ 3569241 w 4600003"/>
                <a:gd name="connsiteY43" fmla="*/ 0 h 2356339"/>
                <a:gd name="connsiteX44" fmla="*/ 3659241 w 4600003"/>
                <a:gd name="connsiteY44" fmla="*/ 90000 h 2356339"/>
                <a:gd name="connsiteX45" fmla="*/ 3749241 w 4600003"/>
                <a:gd name="connsiteY45" fmla="*/ 0 h 2356339"/>
                <a:gd name="connsiteX46" fmla="*/ 3815439 w 4600003"/>
                <a:gd name="connsiteY46" fmla="*/ 0 h 2356339"/>
                <a:gd name="connsiteX47" fmla="*/ 3905439 w 4600003"/>
                <a:gd name="connsiteY47" fmla="*/ 90000 h 2356339"/>
                <a:gd name="connsiteX48" fmla="*/ 3995439 w 4600003"/>
                <a:gd name="connsiteY48" fmla="*/ 0 h 2356339"/>
                <a:gd name="connsiteX49" fmla="*/ 4061637 w 4600003"/>
                <a:gd name="connsiteY49" fmla="*/ 0 h 2356339"/>
                <a:gd name="connsiteX50" fmla="*/ 4151637 w 4600003"/>
                <a:gd name="connsiteY50" fmla="*/ 90000 h 2356339"/>
                <a:gd name="connsiteX51" fmla="*/ 4241637 w 4600003"/>
                <a:gd name="connsiteY51" fmla="*/ 0 h 2356339"/>
                <a:gd name="connsiteX52" fmla="*/ 4307835 w 4600003"/>
                <a:gd name="connsiteY52" fmla="*/ 0 h 2356339"/>
                <a:gd name="connsiteX53" fmla="*/ 4397835 w 4600003"/>
                <a:gd name="connsiteY53" fmla="*/ 90000 h 2356339"/>
                <a:gd name="connsiteX54" fmla="*/ 4487835 w 4600003"/>
                <a:gd name="connsiteY54" fmla="*/ 0 h 2356339"/>
                <a:gd name="connsiteX55" fmla="*/ 4527058 w 4600003"/>
                <a:gd name="connsiteY55" fmla="*/ 0 h 2356339"/>
                <a:gd name="connsiteX56" fmla="*/ 4528160 w 4600003"/>
                <a:gd name="connsiteY56" fmla="*/ 5457 h 2356339"/>
                <a:gd name="connsiteX57" fmla="*/ 4576055 w 4600003"/>
                <a:gd name="connsiteY57" fmla="*/ 53352 h 2356339"/>
                <a:gd name="connsiteX58" fmla="*/ 4600003 w 4600003"/>
                <a:gd name="connsiteY58" fmla="*/ 58187 h 2356339"/>
                <a:gd name="connsiteX59" fmla="*/ 4600003 w 4600003"/>
                <a:gd name="connsiteY59" fmla="*/ 73370 h 2356339"/>
                <a:gd name="connsiteX60" fmla="*/ 4510003 w 4600003"/>
                <a:gd name="connsiteY60" fmla="*/ 163370 h 2356339"/>
                <a:gd name="connsiteX61" fmla="*/ 4600003 w 4600003"/>
                <a:gd name="connsiteY61" fmla="*/ 253370 h 2356339"/>
                <a:gd name="connsiteX62" fmla="*/ 4600003 w 4600003"/>
                <a:gd name="connsiteY62" fmla="*/ 326740 h 2356339"/>
                <a:gd name="connsiteX63" fmla="*/ 4510003 w 4600003"/>
                <a:gd name="connsiteY63" fmla="*/ 416740 h 2356339"/>
                <a:gd name="connsiteX64" fmla="*/ 4600003 w 4600003"/>
                <a:gd name="connsiteY64" fmla="*/ 506740 h 2356339"/>
                <a:gd name="connsiteX65" fmla="*/ 4600003 w 4600003"/>
                <a:gd name="connsiteY65" fmla="*/ 580110 h 2356339"/>
                <a:gd name="connsiteX66" fmla="*/ 4510003 w 4600003"/>
                <a:gd name="connsiteY66" fmla="*/ 670110 h 2356339"/>
                <a:gd name="connsiteX67" fmla="*/ 4600003 w 4600003"/>
                <a:gd name="connsiteY67" fmla="*/ 760110 h 2356339"/>
                <a:gd name="connsiteX68" fmla="*/ 4600003 w 4600003"/>
                <a:gd name="connsiteY68" fmla="*/ 833480 h 2356339"/>
                <a:gd name="connsiteX69" fmla="*/ 4510003 w 4600003"/>
                <a:gd name="connsiteY69" fmla="*/ 923480 h 2356339"/>
                <a:gd name="connsiteX70" fmla="*/ 4600003 w 4600003"/>
                <a:gd name="connsiteY70" fmla="*/ 1013480 h 2356339"/>
                <a:gd name="connsiteX71" fmla="*/ 4600003 w 4600003"/>
                <a:gd name="connsiteY71" fmla="*/ 1086850 h 2356339"/>
                <a:gd name="connsiteX72" fmla="*/ 4510003 w 4600003"/>
                <a:gd name="connsiteY72" fmla="*/ 1176850 h 2356339"/>
                <a:gd name="connsiteX73" fmla="*/ 4600003 w 4600003"/>
                <a:gd name="connsiteY73" fmla="*/ 1266850 h 2356339"/>
                <a:gd name="connsiteX74" fmla="*/ 4600003 w 4600003"/>
                <a:gd name="connsiteY74" fmla="*/ 1340220 h 2356339"/>
                <a:gd name="connsiteX75" fmla="*/ 4510003 w 4600003"/>
                <a:gd name="connsiteY75" fmla="*/ 1430220 h 2356339"/>
                <a:gd name="connsiteX76" fmla="*/ 4600003 w 4600003"/>
                <a:gd name="connsiteY76" fmla="*/ 1520220 h 2356339"/>
                <a:gd name="connsiteX77" fmla="*/ 4600003 w 4600003"/>
                <a:gd name="connsiteY77" fmla="*/ 1593590 h 2356339"/>
                <a:gd name="connsiteX78" fmla="*/ 4510003 w 4600003"/>
                <a:gd name="connsiteY78" fmla="*/ 1683590 h 2356339"/>
                <a:gd name="connsiteX79" fmla="*/ 4600003 w 4600003"/>
                <a:gd name="connsiteY79" fmla="*/ 1773590 h 2356339"/>
                <a:gd name="connsiteX80" fmla="*/ 4600003 w 4600003"/>
                <a:gd name="connsiteY80" fmla="*/ 1846960 h 2356339"/>
                <a:gd name="connsiteX81" fmla="*/ 4510003 w 4600003"/>
                <a:gd name="connsiteY81" fmla="*/ 1936960 h 2356339"/>
                <a:gd name="connsiteX82" fmla="*/ 4600003 w 4600003"/>
                <a:gd name="connsiteY82" fmla="*/ 2026960 h 2356339"/>
                <a:gd name="connsiteX83" fmla="*/ 4600003 w 4600003"/>
                <a:gd name="connsiteY83" fmla="*/ 2100330 h 2356339"/>
                <a:gd name="connsiteX84" fmla="*/ 4510003 w 4600003"/>
                <a:gd name="connsiteY84" fmla="*/ 2190330 h 2356339"/>
                <a:gd name="connsiteX85" fmla="*/ 4600003 w 4600003"/>
                <a:gd name="connsiteY85" fmla="*/ 2280330 h 2356339"/>
                <a:gd name="connsiteX86" fmla="*/ 4600003 w 4600003"/>
                <a:gd name="connsiteY86" fmla="*/ 2295196 h 2356339"/>
                <a:gd name="connsiteX87" fmla="*/ 4576055 w 4600003"/>
                <a:gd name="connsiteY87" fmla="*/ 2300031 h 2356339"/>
                <a:gd name="connsiteX88" fmla="*/ 4528160 w 4600003"/>
                <a:gd name="connsiteY88" fmla="*/ 2347926 h 2356339"/>
                <a:gd name="connsiteX89" fmla="*/ 4526462 w 4600003"/>
                <a:gd name="connsiteY89" fmla="*/ 2356339 h 2356339"/>
                <a:gd name="connsiteX90" fmla="*/ 4486415 w 4600003"/>
                <a:gd name="connsiteY90" fmla="*/ 2356339 h 2356339"/>
                <a:gd name="connsiteX91" fmla="*/ 4487835 w 4600003"/>
                <a:gd name="connsiteY91" fmla="*/ 2349305 h 2356339"/>
                <a:gd name="connsiteX92" fmla="*/ 4397835 w 4600003"/>
                <a:gd name="connsiteY92" fmla="*/ 2259305 h 2356339"/>
                <a:gd name="connsiteX93" fmla="*/ 4307835 w 4600003"/>
                <a:gd name="connsiteY93" fmla="*/ 2349305 h 2356339"/>
                <a:gd name="connsiteX94" fmla="*/ 4309255 w 4600003"/>
                <a:gd name="connsiteY94" fmla="*/ 2356339 h 2356339"/>
                <a:gd name="connsiteX95" fmla="*/ 4240217 w 4600003"/>
                <a:gd name="connsiteY95" fmla="*/ 2356339 h 2356339"/>
                <a:gd name="connsiteX96" fmla="*/ 4241637 w 4600003"/>
                <a:gd name="connsiteY96" fmla="*/ 2349305 h 2356339"/>
                <a:gd name="connsiteX97" fmla="*/ 4151637 w 4600003"/>
                <a:gd name="connsiteY97" fmla="*/ 2259305 h 2356339"/>
                <a:gd name="connsiteX98" fmla="*/ 4061637 w 4600003"/>
                <a:gd name="connsiteY98" fmla="*/ 2349305 h 2356339"/>
                <a:gd name="connsiteX99" fmla="*/ 4063057 w 4600003"/>
                <a:gd name="connsiteY99" fmla="*/ 2356339 h 2356339"/>
                <a:gd name="connsiteX100" fmla="*/ 3994019 w 4600003"/>
                <a:gd name="connsiteY100" fmla="*/ 2356339 h 2356339"/>
                <a:gd name="connsiteX101" fmla="*/ 3995439 w 4600003"/>
                <a:gd name="connsiteY101" fmla="*/ 2349305 h 2356339"/>
                <a:gd name="connsiteX102" fmla="*/ 3905439 w 4600003"/>
                <a:gd name="connsiteY102" fmla="*/ 2259305 h 2356339"/>
                <a:gd name="connsiteX103" fmla="*/ 3815439 w 4600003"/>
                <a:gd name="connsiteY103" fmla="*/ 2349305 h 2356339"/>
                <a:gd name="connsiteX104" fmla="*/ 3816859 w 4600003"/>
                <a:gd name="connsiteY104" fmla="*/ 2356339 h 2356339"/>
                <a:gd name="connsiteX105" fmla="*/ 3747821 w 4600003"/>
                <a:gd name="connsiteY105" fmla="*/ 2356339 h 2356339"/>
                <a:gd name="connsiteX106" fmla="*/ 3749241 w 4600003"/>
                <a:gd name="connsiteY106" fmla="*/ 2349305 h 2356339"/>
                <a:gd name="connsiteX107" fmla="*/ 3659241 w 4600003"/>
                <a:gd name="connsiteY107" fmla="*/ 2259305 h 2356339"/>
                <a:gd name="connsiteX108" fmla="*/ 3569241 w 4600003"/>
                <a:gd name="connsiteY108" fmla="*/ 2349305 h 2356339"/>
                <a:gd name="connsiteX109" fmla="*/ 3570661 w 4600003"/>
                <a:gd name="connsiteY109" fmla="*/ 2356339 h 2356339"/>
                <a:gd name="connsiteX110" fmla="*/ 3501623 w 4600003"/>
                <a:gd name="connsiteY110" fmla="*/ 2356339 h 2356339"/>
                <a:gd name="connsiteX111" fmla="*/ 3503043 w 4600003"/>
                <a:gd name="connsiteY111" fmla="*/ 2349305 h 2356339"/>
                <a:gd name="connsiteX112" fmla="*/ 3413043 w 4600003"/>
                <a:gd name="connsiteY112" fmla="*/ 2259305 h 2356339"/>
                <a:gd name="connsiteX113" fmla="*/ 3323043 w 4600003"/>
                <a:gd name="connsiteY113" fmla="*/ 2349305 h 2356339"/>
                <a:gd name="connsiteX114" fmla="*/ 3324463 w 4600003"/>
                <a:gd name="connsiteY114" fmla="*/ 2356339 h 2356339"/>
                <a:gd name="connsiteX115" fmla="*/ 3255425 w 4600003"/>
                <a:gd name="connsiteY115" fmla="*/ 2356339 h 2356339"/>
                <a:gd name="connsiteX116" fmla="*/ 3256845 w 4600003"/>
                <a:gd name="connsiteY116" fmla="*/ 2349305 h 2356339"/>
                <a:gd name="connsiteX117" fmla="*/ 3166845 w 4600003"/>
                <a:gd name="connsiteY117" fmla="*/ 2259305 h 2356339"/>
                <a:gd name="connsiteX118" fmla="*/ 3076845 w 4600003"/>
                <a:gd name="connsiteY118" fmla="*/ 2349305 h 2356339"/>
                <a:gd name="connsiteX119" fmla="*/ 3078265 w 4600003"/>
                <a:gd name="connsiteY119" fmla="*/ 2356339 h 2356339"/>
                <a:gd name="connsiteX120" fmla="*/ 3009227 w 4600003"/>
                <a:gd name="connsiteY120" fmla="*/ 2356339 h 2356339"/>
                <a:gd name="connsiteX121" fmla="*/ 3010647 w 4600003"/>
                <a:gd name="connsiteY121" fmla="*/ 2349305 h 2356339"/>
                <a:gd name="connsiteX122" fmla="*/ 2920647 w 4600003"/>
                <a:gd name="connsiteY122" fmla="*/ 2259305 h 2356339"/>
                <a:gd name="connsiteX123" fmla="*/ 2830647 w 4600003"/>
                <a:gd name="connsiteY123" fmla="*/ 2349305 h 2356339"/>
                <a:gd name="connsiteX124" fmla="*/ 2832067 w 4600003"/>
                <a:gd name="connsiteY124" fmla="*/ 2356339 h 2356339"/>
                <a:gd name="connsiteX125" fmla="*/ 2763029 w 4600003"/>
                <a:gd name="connsiteY125" fmla="*/ 2356339 h 2356339"/>
                <a:gd name="connsiteX126" fmla="*/ 2764449 w 4600003"/>
                <a:gd name="connsiteY126" fmla="*/ 2349305 h 2356339"/>
                <a:gd name="connsiteX127" fmla="*/ 2674449 w 4600003"/>
                <a:gd name="connsiteY127" fmla="*/ 2259305 h 2356339"/>
                <a:gd name="connsiteX128" fmla="*/ 2584449 w 4600003"/>
                <a:gd name="connsiteY128" fmla="*/ 2349305 h 2356339"/>
                <a:gd name="connsiteX129" fmla="*/ 2585869 w 4600003"/>
                <a:gd name="connsiteY129" fmla="*/ 2356339 h 2356339"/>
                <a:gd name="connsiteX130" fmla="*/ 2516831 w 4600003"/>
                <a:gd name="connsiteY130" fmla="*/ 2356339 h 2356339"/>
                <a:gd name="connsiteX131" fmla="*/ 2518251 w 4600003"/>
                <a:gd name="connsiteY131" fmla="*/ 2349305 h 2356339"/>
                <a:gd name="connsiteX132" fmla="*/ 2428251 w 4600003"/>
                <a:gd name="connsiteY132" fmla="*/ 2259305 h 2356339"/>
                <a:gd name="connsiteX133" fmla="*/ 2338251 w 4600003"/>
                <a:gd name="connsiteY133" fmla="*/ 2349305 h 2356339"/>
                <a:gd name="connsiteX134" fmla="*/ 2339671 w 4600003"/>
                <a:gd name="connsiteY134" fmla="*/ 2356339 h 2356339"/>
                <a:gd name="connsiteX135" fmla="*/ 2270633 w 4600003"/>
                <a:gd name="connsiteY135" fmla="*/ 2356339 h 2356339"/>
                <a:gd name="connsiteX136" fmla="*/ 2272053 w 4600003"/>
                <a:gd name="connsiteY136" fmla="*/ 2349305 h 2356339"/>
                <a:gd name="connsiteX137" fmla="*/ 2182053 w 4600003"/>
                <a:gd name="connsiteY137" fmla="*/ 2259305 h 2356339"/>
                <a:gd name="connsiteX138" fmla="*/ 2092053 w 4600003"/>
                <a:gd name="connsiteY138" fmla="*/ 2349305 h 2356339"/>
                <a:gd name="connsiteX139" fmla="*/ 2093473 w 4600003"/>
                <a:gd name="connsiteY139" fmla="*/ 2356339 h 2356339"/>
                <a:gd name="connsiteX140" fmla="*/ 2024435 w 4600003"/>
                <a:gd name="connsiteY140" fmla="*/ 2356339 h 2356339"/>
                <a:gd name="connsiteX141" fmla="*/ 2025855 w 4600003"/>
                <a:gd name="connsiteY141" fmla="*/ 2349305 h 2356339"/>
                <a:gd name="connsiteX142" fmla="*/ 1935855 w 4600003"/>
                <a:gd name="connsiteY142" fmla="*/ 2259305 h 2356339"/>
                <a:gd name="connsiteX143" fmla="*/ 1845855 w 4600003"/>
                <a:gd name="connsiteY143" fmla="*/ 2349305 h 2356339"/>
                <a:gd name="connsiteX144" fmla="*/ 1847275 w 4600003"/>
                <a:gd name="connsiteY144" fmla="*/ 2356339 h 2356339"/>
                <a:gd name="connsiteX145" fmla="*/ 1778237 w 4600003"/>
                <a:gd name="connsiteY145" fmla="*/ 2356339 h 2356339"/>
                <a:gd name="connsiteX146" fmla="*/ 1779657 w 4600003"/>
                <a:gd name="connsiteY146" fmla="*/ 2349305 h 2356339"/>
                <a:gd name="connsiteX147" fmla="*/ 1689657 w 4600003"/>
                <a:gd name="connsiteY147" fmla="*/ 2259305 h 2356339"/>
                <a:gd name="connsiteX148" fmla="*/ 1599657 w 4600003"/>
                <a:gd name="connsiteY148" fmla="*/ 2349305 h 2356339"/>
                <a:gd name="connsiteX149" fmla="*/ 1601077 w 4600003"/>
                <a:gd name="connsiteY149" fmla="*/ 2356339 h 2356339"/>
                <a:gd name="connsiteX150" fmla="*/ 1532039 w 4600003"/>
                <a:gd name="connsiteY150" fmla="*/ 2356339 h 2356339"/>
                <a:gd name="connsiteX151" fmla="*/ 1533459 w 4600003"/>
                <a:gd name="connsiteY151" fmla="*/ 2349305 h 2356339"/>
                <a:gd name="connsiteX152" fmla="*/ 1443459 w 4600003"/>
                <a:gd name="connsiteY152" fmla="*/ 2259305 h 2356339"/>
                <a:gd name="connsiteX153" fmla="*/ 1353459 w 4600003"/>
                <a:gd name="connsiteY153" fmla="*/ 2349305 h 2356339"/>
                <a:gd name="connsiteX154" fmla="*/ 1354879 w 4600003"/>
                <a:gd name="connsiteY154" fmla="*/ 2356339 h 2356339"/>
                <a:gd name="connsiteX155" fmla="*/ 1285841 w 4600003"/>
                <a:gd name="connsiteY155" fmla="*/ 2356339 h 2356339"/>
                <a:gd name="connsiteX156" fmla="*/ 1287261 w 4600003"/>
                <a:gd name="connsiteY156" fmla="*/ 2349305 h 2356339"/>
                <a:gd name="connsiteX157" fmla="*/ 1197261 w 4600003"/>
                <a:gd name="connsiteY157" fmla="*/ 2259305 h 2356339"/>
                <a:gd name="connsiteX158" fmla="*/ 1107261 w 4600003"/>
                <a:gd name="connsiteY158" fmla="*/ 2349305 h 2356339"/>
                <a:gd name="connsiteX159" fmla="*/ 1108681 w 4600003"/>
                <a:gd name="connsiteY159" fmla="*/ 2356339 h 2356339"/>
                <a:gd name="connsiteX160" fmla="*/ 1039643 w 4600003"/>
                <a:gd name="connsiteY160" fmla="*/ 2356339 h 2356339"/>
                <a:gd name="connsiteX161" fmla="*/ 1041063 w 4600003"/>
                <a:gd name="connsiteY161" fmla="*/ 2349305 h 2356339"/>
                <a:gd name="connsiteX162" fmla="*/ 951063 w 4600003"/>
                <a:gd name="connsiteY162" fmla="*/ 2259305 h 2356339"/>
                <a:gd name="connsiteX163" fmla="*/ 861063 w 4600003"/>
                <a:gd name="connsiteY163" fmla="*/ 2349305 h 2356339"/>
                <a:gd name="connsiteX164" fmla="*/ 862483 w 4600003"/>
                <a:gd name="connsiteY164" fmla="*/ 2356339 h 2356339"/>
                <a:gd name="connsiteX165" fmla="*/ 793445 w 4600003"/>
                <a:gd name="connsiteY165" fmla="*/ 2356339 h 2356339"/>
                <a:gd name="connsiteX166" fmla="*/ 794865 w 4600003"/>
                <a:gd name="connsiteY166" fmla="*/ 2349305 h 2356339"/>
                <a:gd name="connsiteX167" fmla="*/ 704865 w 4600003"/>
                <a:gd name="connsiteY167" fmla="*/ 2259305 h 2356339"/>
                <a:gd name="connsiteX168" fmla="*/ 614865 w 4600003"/>
                <a:gd name="connsiteY168" fmla="*/ 2349305 h 2356339"/>
                <a:gd name="connsiteX169" fmla="*/ 616285 w 4600003"/>
                <a:gd name="connsiteY169" fmla="*/ 2356339 h 2356339"/>
                <a:gd name="connsiteX170" fmla="*/ 547247 w 4600003"/>
                <a:gd name="connsiteY170" fmla="*/ 2356339 h 2356339"/>
                <a:gd name="connsiteX171" fmla="*/ 548667 w 4600003"/>
                <a:gd name="connsiteY171" fmla="*/ 2349305 h 2356339"/>
                <a:gd name="connsiteX172" fmla="*/ 458667 w 4600003"/>
                <a:gd name="connsiteY172" fmla="*/ 2259305 h 2356339"/>
                <a:gd name="connsiteX173" fmla="*/ 368667 w 4600003"/>
                <a:gd name="connsiteY173" fmla="*/ 2349305 h 2356339"/>
                <a:gd name="connsiteX174" fmla="*/ 370087 w 4600003"/>
                <a:gd name="connsiteY174" fmla="*/ 2356339 h 2356339"/>
                <a:gd name="connsiteX175" fmla="*/ 301049 w 4600003"/>
                <a:gd name="connsiteY175" fmla="*/ 2356339 h 2356339"/>
                <a:gd name="connsiteX176" fmla="*/ 302469 w 4600003"/>
                <a:gd name="connsiteY176" fmla="*/ 2349305 h 2356339"/>
                <a:gd name="connsiteX177" fmla="*/ 212469 w 4600003"/>
                <a:gd name="connsiteY177" fmla="*/ 2259305 h 2356339"/>
                <a:gd name="connsiteX178" fmla="*/ 122469 w 4600003"/>
                <a:gd name="connsiteY178" fmla="*/ 2349305 h 2356339"/>
                <a:gd name="connsiteX179" fmla="*/ 123889 w 4600003"/>
                <a:gd name="connsiteY179" fmla="*/ 2356339 h 2356339"/>
                <a:gd name="connsiteX180" fmla="*/ 65527 w 4600003"/>
                <a:gd name="connsiteY180" fmla="*/ 2356339 h 2356339"/>
                <a:gd name="connsiteX181" fmla="*/ 46384 w 4600003"/>
                <a:gd name="connsiteY181" fmla="*/ 2327945 h 2356339"/>
                <a:gd name="connsiteX182" fmla="*/ 17776 w 4600003"/>
                <a:gd name="connsiteY182" fmla="*/ 2308658 h 2356339"/>
                <a:gd name="connsiteX183" fmla="*/ 0 w 4600003"/>
                <a:gd name="connsiteY183" fmla="*/ 2305069 h 2356339"/>
                <a:gd name="connsiteX184" fmla="*/ 0 w 4600003"/>
                <a:gd name="connsiteY184" fmla="*/ 2274522 h 2356339"/>
                <a:gd name="connsiteX185" fmla="*/ 6267 w 4600003"/>
                <a:gd name="connsiteY185" fmla="*/ 2273257 h 2356339"/>
                <a:gd name="connsiteX186" fmla="*/ 61235 w 4600003"/>
                <a:gd name="connsiteY186" fmla="*/ 2190330 h 2356339"/>
                <a:gd name="connsiteX187" fmla="*/ 6267 w 4600003"/>
                <a:gd name="connsiteY187" fmla="*/ 2107403 h 2356339"/>
                <a:gd name="connsiteX188" fmla="*/ 0 w 4600003"/>
                <a:gd name="connsiteY188" fmla="*/ 2106138 h 2356339"/>
                <a:gd name="connsiteX189" fmla="*/ 0 w 4600003"/>
                <a:gd name="connsiteY189" fmla="*/ 2021152 h 2356339"/>
                <a:gd name="connsiteX190" fmla="*/ 6267 w 4600003"/>
                <a:gd name="connsiteY190" fmla="*/ 2019887 h 2356339"/>
                <a:gd name="connsiteX191" fmla="*/ 61235 w 4600003"/>
                <a:gd name="connsiteY191" fmla="*/ 1936960 h 2356339"/>
                <a:gd name="connsiteX192" fmla="*/ 6267 w 4600003"/>
                <a:gd name="connsiteY192" fmla="*/ 1854033 h 2356339"/>
                <a:gd name="connsiteX193" fmla="*/ 0 w 4600003"/>
                <a:gd name="connsiteY193" fmla="*/ 1852768 h 2356339"/>
                <a:gd name="connsiteX194" fmla="*/ 0 w 4600003"/>
                <a:gd name="connsiteY194" fmla="*/ 1767782 h 2356339"/>
                <a:gd name="connsiteX195" fmla="*/ 6267 w 4600003"/>
                <a:gd name="connsiteY195" fmla="*/ 1766517 h 2356339"/>
                <a:gd name="connsiteX196" fmla="*/ 61235 w 4600003"/>
                <a:gd name="connsiteY196" fmla="*/ 1683590 h 2356339"/>
                <a:gd name="connsiteX197" fmla="*/ 6267 w 4600003"/>
                <a:gd name="connsiteY197" fmla="*/ 1600663 h 2356339"/>
                <a:gd name="connsiteX198" fmla="*/ 0 w 4600003"/>
                <a:gd name="connsiteY198" fmla="*/ 1599398 h 2356339"/>
                <a:gd name="connsiteX199" fmla="*/ 0 w 4600003"/>
                <a:gd name="connsiteY199" fmla="*/ 1514412 h 2356339"/>
                <a:gd name="connsiteX200" fmla="*/ 6267 w 4600003"/>
                <a:gd name="connsiteY200" fmla="*/ 1513147 h 2356339"/>
                <a:gd name="connsiteX201" fmla="*/ 61235 w 4600003"/>
                <a:gd name="connsiteY201" fmla="*/ 1430220 h 2356339"/>
                <a:gd name="connsiteX202" fmla="*/ 6267 w 4600003"/>
                <a:gd name="connsiteY202" fmla="*/ 1347293 h 2356339"/>
                <a:gd name="connsiteX203" fmla="*/ 0 w 4600003"/>
                <a:gd name="connsiteY203" fmla="*/ 1346028 h 2356339"/>
                <a:gd name="connsiteX204" fmla="*/ 0 w 4600003"/>
                <a:gd name="connsiteY204" fmla="*/ 1261042 h 2356339"/>
                <a:gd name="connsiteX205" fmla="*/ 6267 w 4600003"/>
                <a:gd name="connsiteY205" fmla="*/ 1259777 h 2356339"/>
                <a:gd name="connsiteX206" fmla="*/ 61235 w 4600003"/>
                <a:gd name="connsiteY206" fmla="*/ 1176850 h 2356339"/>
                <a:gd name="connsiteX207" fmla="*/ 6267 w 4600003"/>
                <a:gd name="connsiteY207" fmla="*/ 1093923 h 2356339"/>
                <a:gd name="connsiteX208" fmla="*/ 0 w 4600003"/>
                <a:gd name="connsiteY208" fmla="*/ 1092658 h 2356339"/>
                <a:gd name="connsiteX209" fmla="*/ 0 w 4600003"/>
                <a:gd name="connsiteY209" fmla="*/ 1007672 h 2356339"/>
                <a:gd name="connsiteX210" fmla="*/ 6267 w 4600003"/>
                <a:gd name="connsiteY210" fmla="*/ 1006407 h 2356339"/>
                <a:gd name="connsiteX211" fmla="*/ 61235 w 4600003"/>
                <a:gd name="connsiteY211" fmla="*/ 923480 h 2356339"/>
                <a:gd name="connsiteX212" fmla="*/ 6267 w 4600003"/>
                <a:gd name="connsiteY212" fmla="*/ 840553 h 2356339"/>
                <a:gd name="connsiteX213" fmla="*/ 0 w 4600003"/>
                <a:gd name="connsiteY213" fmla="*/ 839288 h 2356339"/>
                <a:gd name="connsiteX214" fmla="*/ 0 w 4600003"/>
                <a:gd name="connsiteY214" fmla="*/ 754302 h 2356339"/>
                <a:gd name="connsiteX215" fmla="*/ 6267 w 4600003"/>
                <a:gd name="connsiteY215" fmla="*/ 753037 h 2356339"/>
                <a:gd name="connsiteX216" fmla="*/ 61235 w 4600003"/>
                <a:gd name="connsiteY216" fmla="*/ 670110 h 2356339"/>
                <a:gd name="connsiteX217" fmla="*/ 6267 w 4600003"/>
                <a:gd name="connsiteY217" fmla="*/ 587183 h 2356339"/>
                <a:gd name="connsiteX218" fmla="*/ 0 w 4600003"/>
                <a:gd name="connsiteY218" fmla="*/ 585918 h 2356339"/>
                <a:gd name="connsiteX219" fmla="*/ 0 w 4600003"/>
                <a:gd name="connsiteY219" fmla="*/ 500932 h 2356339"/>
                <a:gd name="connsiteX220" fmla="*/ 6267 w 4600003"/>
                <a:gd name="connsiteY220" fmla="*/ 499667 h 2356339"/>
                <a:gd name="connsiteX221" fmla="*/ 61235 w 4600003"/>
                <a:gd name="connsiteY221" fmla="*/ 416740 h 2356339"/>
                <a:gd name="connsiteX222" fmla="*/ 6267 w 4600003"/>
                <a:gd name="connsiteY222" fmla="*/ 333813 h 2356339"/>
                <a:gd name="connsiteX223" fmla="*/ 0 w 4600003"/>
                <a:gd name="connsiteY223" fmla="*/ 332548 h 2356339"/>
                <a:gd name="connsiteX224" fmla="*/ 0 w 4600003"/>
                <a:gd name="connsiteY224" fmla="*/ 247562 h 2356339"/>
                <a:gd name="connsiteX225" fmla="*/ 6267 w 4600003"/>
                <a:gd name="connsiteY225" fmla="*/ 246297 h 2356339"/>
                <a:gd name="connsiteX226" fmla="*/ 61235 w 4600003"/>
                <a:gd name="connsiteY226" fmla="*/ 163370 h 2356339"/>
                <a:gd name="connsiteX227" fmla="*/ 6267 w 4600003"/>
                <a:gd name="connsiteY227" fmla="*/ 80443 h 2356339"/>
                <a:gd name="connsiteX228" fmla="*/ 0 w 4600003"/>
                <a:gd name="connsiteY228" fmla="*/ 79178 h 2356339"/>
                <a:gd name="connsiteX229" fmla="*/ 0 w 4600003"/>
                <a:gd name="connsiteY229" fmla="*/ 54617 h 2356339"/>
                <a:gd name="connsiteX230" fmla="*/ 6267 w 4600003"/>
                <a:gd name="connsiteY230" fmla="*/ 53352 h 2356339"/>
                <a:gd name="connsiteX231" fmla="*/ 54162 w 4600003"/>
                <a:gd name="connsiteY231" fmla="*/ 5457 h 2356339"/>
                <a:gd name="connsiteX232" fmla="*/ 55264 w 4600003"/>
                <a:gd name="connsiteY232" fmla="*/ 0 h 235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4600003" h="2356339">
                  <a:moveTo>
                    <a:pt x="55264" y="0"/>
                  </a:moveTo>
                  <a:lnTo>
                    <a:pt x="122469" y="0"/>
                  </a:lnTo>
                  <a:cubicBezTo>
                    <a:pt x="122469" y="49706"/>
                    <a:pt x="162763" y="90000"/>
                    <a:pt x="212469" y="90000"/>
                  </a:cubicBezTo>
                  <a:cubicBezTo>
                    <a:pt x="262175" y="90000"/>
                    <a:pt x="302469" y="49706"/>
                    <a:pt x="302469" y="0"/>
                  </a:cubicBezTo>
                  <a:lnTo>
                    <a:pt x="368667" y="0"/>
                  </a:lnTo>
                  <a:cubicBezTo>
                    <a:pt x="368667" y="49706"/>
                    <a:pt x="408961" y="90000"/>
                    <a:pt x="458667" y="90000"/>
                  </a:cubicBezTo>
                  <a:cubicBezTo>
                    <a:pt x="508373" y="90000"/>
                    <a:pt x="548667" y="49706"/>
                    <a:pt x="548667" y="0"/>
                  </a:cubicBezTo>
                  <a:lnTo>
                    <a:pt x="614865" y="0"/>
                  </a:lnTo>
                  <a:cubicBezTo>
                    <a:pt x="614865" y="49706"/>
                    <a:pt x="655159" y="90000"/>
                    <a:pt x="704865" y="90000"/>
                  </a:cubicBezTo>
                  <a:cubicBezTo>
                    <a:pt x="754571" y="90000"/>
                    <a:pt x="794865" y="49706"/>
                    <a:pt x="794865" y="0"/>
                  </a:cubicBezTo>
                  <a:lnTo>
                    <a:pt x="861063" y="0"/>
                  </a:lnTo>
                  <a:cubicBezTo>
                    <a:pt x="861063" y="49706"/>
                    <a:pt x="901357" y="90000"/>
                    <a:pt x="951063" y="90000"/>
                  </a:cubicBezTo>
                  <a:cubicBezTo>
                    <a:pt x="1000769" y="90000"/>
                    <a:pt x="1041063" y="49706"/>
                    <a:pt x="1041063" y="0"/>
                  </a:cubicBezTo>
                  <a:lnTo>
                    <a:pt x="1107261" y="0"/>
                  </a:lnTo>
                  <a:cubicBezTo>
                    <a:pt x="1107261" y="49706"/>
                    <a:pt x="1147555" y="90000"/>
                    <a:pt x="1197261" y="90000"/>
                  </a:cubicBezTo>
                  <a:cubicBezTo>
                    <a:pt x="1246967" y="90000"/>
                    <a:pt x="1287261" y="49706"/>
                    <a:pt x="1287261" y="0"/>
                  </a:cubicBezTo>
                  <a:lnTo>
                    <a:pt x="1353459" y="0"/>
                  </a:lnTo>
                  <a:cubicBezTo>
                    <a:pt x="1353459" y="49706"/>
                    <a:pt x="1393753" y="90000"/>
                    <a:pt x="1443459" y="90000"/>
                  </a:cubicBezTo>
                  <a:cubicBezTo>
                    <a:pt x="1493165" y="90000"/>
                    <a:pt x="1533459" y="49706"/>
                    <a:pt x="1533459" y="0"/>
                  </a:cubicBezTo>
                  <a:lnTo>
                    <a:pt x="1599657" y="0"/>
                  </a:lnTo>
                  <a:cubicBezTo>
                    <a:pt x="1599657" y="49706"/>
                    <a:pt x="1639951" y="90000"/>
                    <a:pt x="1689657" y="90000"/>
                  </a:cubicBezTo>
                  <a:cubicBezTo>
                    <a:pt x="1739363" y="90000"/>
                    <a:pt x="1779657" y="49706"/>
                    <a:pt x="1779657" y="0"/>
                  </a:cubicBezTo>
                  <a:lnTo>
                    <a:pt x="1845855" y="0"/>
                  </a:lnTo>
                  <a:cubicBezTo>
                    <a:pt x="1845855" y="49706"/>
                    <a:pt x="1886149" y="90000"/>
                    <a:pt x="1935855" y="90000"/>
                  </a:cubicBezTo>
                  <a:cubicBezTo>
                    <a:pt x="1985561" y="90000"/>
                    <a:pt x="2025855" y="49706"/>
                    <a:pt x="2025855" y="0"/>
                  </a:cubicBezTo>
                  <a:lnTo>
                    <a:pt x="2092053" y="0"/>
                  </a:lnTo>
                  <a:cubicBezTo>
                    <a:pt x="2092053" y="49706"/>
                    <a:pt x="2132347" y="90000"/>
                    <a:pt x="2182053" y="90000"/>
                  </a:cubicBezTo>
                  <a:cubicBezTo>
                    <a:pt x="2231759" y="90000"/>
                    <a:pt x="2272053" y="49706"/>
                    <a:pt x="2272053" y="0"/>
                  </a:cubicBezTo>
                  <a:lnTo>
                    <a:pt x="2338251" y="0"/>
                  </a:lnTo>
                  <a:cubicBezTo>
                    <a:pt x="2338251" y="49706"/>
                    <a:pt x="2378545" y="90000"/>
                    <a:pt x="2428251" y="90000"/>
                  </a:cubicBezTo>
                  <a:cubicBezTo>
                    <a:pt x="2477957" y="90000"/>
                    <a:pt x="2518251" y="49706"/>
                    <a:pt x="2518251" y="0"/>
                  </a:cubicBezTo>
                  <a:lnTo>
                    <a:pt x="2584449" y="0"/>
                  </a:lnTo>
                  <a:cubicBezTo>
                    <a:pt x="2584449" y="49706"/>
                    <a:pt x="2624743" y="90000"/>
                    <a:pt x="2674449" y="90000"/>
                  </a:cubicBezTo>
                  <a:cubicBezTo>
                    <a:pt x="2724155" y="90000"/>
                    <a:pt x="2764449" y="49706"/>
                    <a:pt x="2764449" y="0"/>
                  </a:cubicBezTo>
                  <a:lnTo>
                    <a:pt x="2830647" y="0"/>
                  </a:lnTo>
                  <a:cubicBezTo>
                    <a:pt x="2830647" y="49706"/>
                    <a:pt x="2870941" y="90000"/>
                    <a:pt x="2920647" y="90000"/>
                  </a:cubicBezTo>
                  <a:cubicBezTo>
                    <a:pt x="2970353" y="90000"/>
                    <a:pt x="3010647" y="49706"/>
                    <a:pt x="3010647" y="0"/>
                  </a:cubicBezTo>
                  <a:lnTo>
                    <a:pt x="3076845" y="0"/>
                  </a:lnTo>
                  <a:cubicBezTo>
                    <a:pt x="3076845" y="49706"/>
                    <a:pt x="3117139" y="90000"/>
                    <a:pt x="3166845" y="90000"/>
                  </a:cubicBezTo>
                  <a:cubicBezTo>
                    <a:pt x="3216551" y="90000"/>
                    <a:pt x="3256845" y="49706"/>
                    <a:pt x="3256845" y="0"/>
                  </a:cubicBezTo>
                  <a:lnTo>
                    <a:pt x="3323043" y="0"/>
                  </a:lnTo>
                  <a:cubicBezTo>
                    <a:pt x="3323043" y="49706"/>
                    <a:pt x="3363337" y="90000"/>
                    <a:pt x="3413043" y="90000"/>
                  </a:cubicBezTo>
                  <a:cubicBezTo>
                    <a:pt x="3462749" y="90000"/>
                    <a:pt x="3503043" y="49706"/>
                    <a:pt x="3503043" y="0"/>
                  </a:cubicBezTo>
                  <a:lnTo>
                    <a:pt x="3569241" y="0"/>
                  </a:lnTo>
                  <a:cubicBezTo>
                    <a:pt x="3569241" y="49706"/>
                    <a:pt x="3609535" y="90000"/>
                    <a:pt x="3659241" y="90000"/>
                  </a:cubicBezTo>
                  <a:cubicBezTo>
                    <a:pt x="3708947" y="90000"/>
                    <a:pt x="3749241" y="49706"/>
                    <a:pt x="3749241" y="0"/>
                  </a:cubicBezTo>
                  <a:lnTo>
                    <a:pt x="3815439" y="0"/>
                  </a:lnTo>
                  <a:cubicBezTo>
                    <a:pt x="3815439" y="49706"/>
                    <a:pt x="3855733" y="90000"/>
                    <a:pt x="3905439" y="90000"/>
                  </a:cubicBezTo>
                  <a:cubicBezTo>
                    <a:pt x="3955145" y="90000"/>
                    <a:pt x="3995439" y="49706"/>
                    <a:pt x="3995439" y="0"/>
                  </a:cubicBezTo>
                  <a:lnTo>
                    <a:pt x="4061637" y="0"/>
                  </a:lnTo>
                  <a:cubicBezTo>
                    <a:pt x="4061637" y="49706"/>
                    <a:pt x="4101931" y="90000"/>
                    <a:pt x="4151637" y="90000"/>
                  </a:cubicBezTo>
                  <a:cubicBezTo>
                    <a:pt x="4201343" y="90000"/>
                    <a:pt x="4241637" y="49706"/>
                    <a:pt x="4241637" y="0"/>
                  </a:cubicBezTo>
                  <a:lnTo>
                    <a:pt x="4307835" y="0"/>
                  </a:lnTo>
                  <a:cubicBezTo>
                    <a:pt x="4307835" y="49706"/>
                    <a:pt x="4348129" y="90000"/>
                    <a:pt x="4397835" y="90000"/>
                  </a:cubicBezTo>
                  <a:cubicBezTo>
                    <a:pt x="4447541" y="90000"/>
                    <a:pt x="4487835" y="49706"/>
                    <a:pt x="4487835" y="0"/>
                  </a:cubicBezTo>
                  <a:lnTo>
                    <a:pt x="4527058" y="0"/>
                  </a:lnTo>
                  <a:lnTo>
                    <a:pt x="4528160" y="5457"/>
                  </a:lnTo>
                  <a:cubicBezTo>
                    <a:pt x="4537268" y="26992"/>
                    <a:pt x="4554520" y="44244"/>
                    <a:pt x="4576055" y="53352"/>
                  </a:cubicBezTo>
                  <a:lnTo>
                    <a:pt x="4600003" y="58187"/>
                  </a:lnTo>
                  <a:lnTo>
                    <a:pt x="4600003" y="73370"/>
                  </a:lnTo>
                  <a:cubicBezTo>
                    <a:pt x="4550297" y="73370"/>
                    <a:pt x="4510003" y="113664"/>
                    <a:pt x="4510003" y="163370"/>
                  </a:cubicBezTo>
                  <a:cubicBezTo>
                    <a:pt x="4510003" y="213076"/>
                    <a:pt x="4550297" y="253370"/>
                    <a:pt x="4600003" y="253370"/>
                  </a:cubicBezTo>
                  <a:lnTo>
                    <a:pt x="4600003" y="326740"/>
                  </a:lnTo>
                  <a:cubicBezTo>
                    <a:pt x="4550297" y="326740"/>
                    <a:pt x="4510003" y="367034"/>
                    <a:pt x="4510003" y="416740"/>
                  </a:cubicBezTo>
                  <a:cubicBezTo>
                    <a:pt x="4510003" y="466446"/>
                    <a:pt x="4550297" y="506740"/>
                    <a:pt x="4600003" y="506740"/>
                  </a:cubicBezTo>
                  <a:lnTo>
                    <a:pt x="4600003" y="580110"/>
                  </a:lnTo>
                  <a:cubicBezTo>
                    <a:pt x="4550297" y="580110"/>
                    <a:pt x="4510003" y="620404"/>
                    <a:pt x="4510003" y="670110"/>
                  </a:cubicBezTo>
                  <a:cubicBezTo>
                    <a:pt x="4510003" y="719816"/>
                    <a:pt x="4550297" y="760110"/>
                    <a:pt x="4600003" y="760110"/>
                  </a:cubicBezTo>
                  <a:lnTo>
                    <a:pt x="4600003" y="833480"/>
                  </a:lnTo>
                  <a:cubicBezTo>
                    <a:pt x="4550297" y="833480"/>
                    <a:pt x="4510003" y="873774"/>
                    <a:pt x="4510003" y="923480"/>
                  </a:cubicBezTo>
                  <a:cubicBezTo>
                    <a:pt x="4510003" y="973186"/>
                    <a:pt x="4550297" y="1013480"/>
                    <a:pt x="4600003" y="1013480"/>
                  </a:cubicBezTo>
                  <a:lnTo>
                    <a:pt x="4600003" y="1086850"/>
                  </a:lnTo>
                  <a:cubicBezTo>
                    <a:pt x="4550297" y="1086850"/>
                    <a:pt x="4510003" y="1127144"/>
                    <a:pt x="4510003" y="1176850"/>
                  </a:cubicBezTo>
                  <a:cubicBezTo>
                    <a:pt x="4510003" y="1226556"/>
                    <a:pt x="4550297" y="1266850"/>
                    <a:pt x="4600003" y="1266850"/>
                  </a:cubicBezTo>
                  <a:lnTo>
                    <a:pt x="4600003" y="1340220"/>
                  </a:lnTo>
                  <a:cubicBezTo>
                    <a:pt x="4550297" y="1340220"/>
                    <a:pt x="4510003" y="1380514"/>
                    <a:pt x="4510003" y="1430220"/>
                  </a:cubicBezTo>
                  <a:cubicBezTo>
                    <a:pt x="4510003" y="1479926"/>
                    <a:pt x="4550297" y="1520220"/>
                    <a:pt x="4600003" y="1520220"/>
                  </a:cubicBezTo>
                  <a:lnTo>
                    <a:pt x="4600003" y="1593590"/>
                  </a:lnTo>
                  <a:cubicBezTo>
                    <a:pt x="4550297" y="1593590"/>
                    <a:pt x="4510003" y="1633884"/>
                    <a:pt x="4510003" y="1683590"/>
                  </a:cubicBezTo>
                  <a:cubicBezTo>
                    <a:pt x="4510003" y="1733296"/>
                    <a:pt x="4550297" y="1773590"/>
                    <a:pt x="4600003" y="1773590"/>
                  </a:cubicBezTo>
                  <a:lnTo>
                    <a:pt x="4600003" y="1846960"/>
                  </a:lnTo>
                  <a:cubicBezTo>
                    <a:pt x="4550297" y="1846960"/>
                    <a:pt x="4510003" y="1887254"/>
                    <a:pt x="4510003" y="1936960"/>
                  </a:cubicBezTo>
                  <a:cubicBezTo>
                    <a:pt x="4510003" y="1986666"/>
                    <a:pt x="4550297" y="2026960"/>
                    <a:pt x="4600003" y="2026960"/>
                  </a:cubicBezTo>
                  <a:lnTo>
                    <a:pt x="4600003" y="2100330"/>
                  </a:lnTo>
                  <a:cubicBezTo>
                    <a:pt x="4550297" y="2100330"/>
                    <a:pt x="4510003" y="2140624"/>
                    <a:pt x="4510003" y="2190330"/>
                  </a:cubicBezTo>
                  <a:cubicBezTo>
                    <a:pt x="4510003" y="2240036"/>
                    <a:pt x="4550297" y="2280330"/>
                    <a:pt x="4600003" y="2280330"/>
                  </a:cubicBezTo>
                  <a:lnTo>
                    <a:pt x="4600003" y="2295196"/>
                  </a:lnTo>
                  <a:lnTo>
                    <a:pt x="4576055" y="2300031"/>
                  </a:lnTo>
                  <a:cubicBezTo>
                    <a:pt x="4554520" y="2309139"/>
                    <a:pt x="4537268" y="2326391"/>
                    <a:pt x="4528160" y="2347926"/>
                  </a:cubicBezTo>
                  <a:lnTo>
                    <a:pt x="4526462" y="2356339"/>
                  </a:lnTo>
                  <a:lnTo>
                    <a:pt x="4486415" y="2356339"/>
                  </a:lnTo>
                  <a:lnTo>
                    <a:pt x="4487835" y="2349305"/>
                  </a:lnTo>
                  <a:cubicBezTo>
                    <a:pt x="4487835" y="2299599"/>
                    <a:pt x="4447541" y="2259305"/>
                    <a:pt x="4397835" y="2259305"/>
                  </a:cubicBezTo>
                  <a:cubicBezTo>
                    <a:pt x="4348129" y="2259305"/>
                    <a:pt x="4307835" y="2299599"/>
                    <a:pt x="4307835" y="2349305"/>
                  </a:cubicBezTo>
                  <a:lnTo>
                    <a:pt x="4309255" y="2356339"/>
                  </a:lnTo>
                  <a:lnTo>
                    <a:pt x="4240217" y="2356339"/>
                  </a:lnTo>
                  <a:lnTo>
                    <a:pt x="4241637" y="2349305"/>
                  </a:lnTo>
                  <a:cubicBezTo>
                    <a:pt x="4241637" y="2299599"/>
                    <a:pt x="4201343" y="2259305"/>
                    <a:pt x="4151637" y="2259305"/>
                  </a:cubicBezTo>
                  <a:cubicBezTo>
                    <a:pt x="4101931" y="2259305"/>
                    <a:pt x="4061637" y="2299599"/>
                    <a:pt x="4061637" y="2349305"/>
                  </a:cubicBezTo>
                  <a:lnTo>
                    <a:pt x="4063057" y="2356339"/>
                  </a:lnTo>
                  <a:lnTo>
                    <a:pt x="3994019" y="2356339"/>
                  </a:lnTo>
                  <a:lnTo>
                    <a:pt x="3995439" y="2349305"/>
                  </a:lnTo>
                  <a:cubicBezTo>
                    <a:pt x="3995439" y="2299599"/>
                    <a:pt x="3955145" y="2259305"/>
                    <a:pt x="3905439" y="2259305"/>
                  </a:cubicBezTo>
                  <a:cubicBezTo>
                    <a:pt x="3855733" y="2259305"/>
                    <a:pt x="3815439" y="2299599"/>
                    <a:pt x="3815439" y="2349305"/>
                  </a:cubicBezTo>
                  <a:lnTo>
                    <a:pt x="3816859" y="2356339"/>
                  </a:lnTo>
                  <a:lnTo>
                    <a:pt x="3747821" y="2356339"/>
                  </a:lnTo>
                  <a:lnTo>
                    <a:pt x="3749241" y="2349305"/>
                  </a:lnTo>
                  <a:cubicBezTo>
                    <a:pt x="3749241" y="2299599"/>
                    <a:pt x="3708947" y="2259305"/>
                    <a:pt x="3659241" y="2259305"/>
                  </a:cubicBezTo>
                  <a:cubicBezTo>
                    <a:pt x="3609535" y="2259305"/>
                    <a:pt x="3569241" y="2299599"/>
                    <a:pt x="3569241" y="2349305"/>
                  </a:cubicBezTo>
                  <a:lnTo>
                    <a:pt x="3570661" y="2356339"/>
                  </a:lnTo>
                  <a:lnTo>
                    <a:pt x="3501623" y="2356339"/>
                  </a:lnTo>
                  <a:lnTo>
                    <a:pt x="3503043" y="2349305"/>
                  </a:lnTo>
                  <a:cubicBezTo>
                    <a:pt x="3503043" y="2299599"/>
                    <a:pt x="3462749" y="2259305"/>
                    <a:pt x="3413043" y="2259305"/>
                  </a:cubicBezTo>
                  <a:cubicBezTo>
                    <a:pt x="3363337" y="2259305"/>
                    <a:pt x="3323043" y="2299599"/>
                    <a:pt x="3323043" y="2349305"/>
                  </a:cubicBezTo>
                  <a:lnTo>
                    <a:pt x="3324463" y="2356339"/>
                  </a:lnTo>
                  <a:lnTo>
                    <a:pt x="3255425" y="2356339"/>
                  </a:lnTo>
                  <a:lnTo>
                    <a:pt x="3256845" y="2349305"/>
                  </a:lnTo>
                  <a:cubicBezTo>
                    <a:pt x="3256845" y="2299599"/>
                    <a:pt x="3216551" y="2259305"/>
                    <a:pt x="3166845" y="2259305"/>
                  </a:cubicBezTo>
                  <a:cubicBezTo>
                    <a:pt x="3117139" y="2259305"/>
                    <a:pt x="3076845" y="2299599"/>
                    <a:pt x="3076845" y="2349305"/>
                  </a:cubicBezTo>
                  <a:lnTo>
                    <a:pt x="3078265" y="2356339"/>
                  </a:lnTo>
                  <a:lnTo>
                    <a:pt x="3009227" y="2356339"/>
                  </a:lnTo>
                  <a:lnTo>
                    <a:pt x="3010647" y="2349305"/>
                  </a:lnTo>
                  <a:cubicBezTo>
                    <a:pt x="3010647" y="2299599"/>
                    <a:pt x="2970353" y="2259305"/>
                    <a:pt x="2920647" y="2259305"/>
                  </a:cubicBezTo>
                  <a:cubicBezTo>
                    <a:pt x="2870941" y="2259305"/>
                    <a:pt x="2830647" y="2299599"/>
                    <a:pt x="2830647" y="2349305"/>
                  </a:cubicBezTo>
                  <a:lnTo>
                    <a:pt x="2832067" y="2356339"/>
                  </a:lnTo>
                  <a:lnTo>
                    <a:pt x="2763029" y="2356339"/>
                  </a:lnTo>
                  <a:lnTo>
                    <a:pt x="2764449" y="2349305"/>
                  </a:lnTo>
                  <a:cubicBezTo>
                    <a:pt x="2764449" y="2299599"/>
                    <a:pt x="2724155" y="2259305"/>
                    <a:pt x="2674449" y="2259305"/>
                  </a:cubicBezTo>
                  <a:cubicBezTo>
                    <a:pt x="2624743" y="2259305"/>
                    <a:pt x="2584449" y="2299599"/>
                    <a:pt x="2584449" y="2349305"/>
                  </a:cubicBezTo>
                  <a:lnTo>
                    <a:pt x="2585869" y="2356339"/>
                  </a:lnTo>
                  <a:lnTo>
                    <a:pt x="2516831" y="2356339"/>
                  </a:lnTo>
                  <a:lnTo>
                    <a:pt x="2518251" y="2349305"/>
                  </a:lnTo>
                  <a:cubicBezTo>
                    <a:pt x="2518251" y="2299599"/>
                    <a:pt x="2477957" y="2259305"/>
                    <a:pt x="2428251" y="2259305"/>
                  </a:cubicBezTo>
                  <a:cubicBezTo>
                    <a:pt x="2378545" y="2259305"/>
                    <a:pt x="2338251" y="2299599"/>
                    <a:pt x="2338251" y="2349305"/>
                  </a:cubicBezTo>
                  <a:lnTo>
                    <a:pt x="2339671" y="2356339"/>
                  </a:lnTo>
                  <a:lnTo>
                    <a:pt x="2270633" y="2356339"/>
                  </a:lnTo>
                  <a:lnTo>
                    <a:pt x="2272053" y="2349305"/>
                  </a:lnTo>
                  <a:cubicBezTo>
                    <a:pt x="2272053" y="2299599"/>
                    <a:pt x="2231759" y="2259305"/>
                    <a:pt x="2182053" y="2259305"/>
                  </a:cubicBezTo>
                  <a:cubicBezTo>
                    <a:pt x="2132347" y="2259305"/>
                    <a:pt x="2092053" y="2299599"/>
                    <a:pt x="2092053" y="2349305"/>
                  </a:cubicBezTo>
                  <a:lnTo>
                    <a:pt x="2093473" y="2356339"/>
                  </a:lnTo>
                  <a:lnTo>
                    <a:pt x="2024435" y="2356339"/>
                  </a:lnTo>
                  <a:lnTo>
                    <a:pt x="2025855" y="2349305"/>
                  </a:lnTo>
                  <a:cubicBezTo>
                    <a:pt x="2025855" y="2299599"/>
                    <a:pt x="1985561" y="2259305"/>
                    <a:pt x="1935855" y="2259305"/>
                  </a:cubicBezTo>
                  <a:cubicBezTo>
                    <a:pt x="1886149" y="2259305"/>
                    <a:pt x="1845855" y="2299599"/>
                    <a:pt x="1845855" y="2349305"/>
                  </a:cubicBezTo>
                  <a:lnTo>
                    <a:pt x="1847275" y="2356339"/>
                  </a:lnTo>
                  <a:lnTo>
                    <a:pt x="1778237" y="2356339"/>
                  </a:lnTo>
                  <a:lnTo>
                    <a:pt x="1779657" y="2349305"/>
                  </a:lnTo>
                  <a:cubicBezTo>
                    <a:pt x="1779657" y="2299599"/>
                    <a:pt x="1739363" y="2259305"/>
                    <a:pt x="1689657" y="2259305"/>
                  </a:cubicBezTo>
                  <a:cubicBezTo>
                    <a:pt x="1639951" y="2259305"/>
                    <a:pt x="1599657" y="2299599"/>
                    <a:pt x="1599657" y="2349305"/>
                  </a:cubicBezTo>
                  <a:lnTo>
                    <a:pt x="1601077" y="2356339"/>
                  </a:lnTo>
                  <a:lnTo>
                    <a:pt x="1532039" y="2356339"/>
                  </a:lnTo>
                  <a:lnTo>
                    <a:pt x="1533459" y="2349305"/>
                  </a:lnTo>
                  <a:cubicBezTo>
                    <a:pt x="1533459" y="2299599"/>
                    <a:pt x="1493165" y="2259305"/>
                    <a:pt x="1443459" y="2259305"/>
                  </a:cubicBezTo>
                  <a:cubicBezTo>
                    <a:pt x="1393753" y="2259305"/>
                    <a:pt x="1353459" y="2299599"/>
                    <a:pt x="1353459" y="2349305"/>
                  </a:cubicBezTo>
                  <a:lnTo>
                    <a:pt x="1354879" y="2356339"/>
                  </a:lnTo>
                  <a:lnTo>
                    <a:pt x="1285841" y="2356339"/>
                  </a:lnTo>
                  <a:lnTo>
                    <a:pt x="1287261" y="2349305"/>
                  </a:lnTo>
                  <a:cubicBezTo>
                    <a:pt x="1287261" y="2299599"/>
                    <a:pt x="1246967" y="2259305"/>
                    <a:pt x="1197261" y="2259305"/>
                  </a:cubicBezTo>
                  <a:cubicBezTo>
                    <a:pt x="1147555" y="2259305"/>
                    <a:pt x="1107261" y="2299599"/>
                    <a:pt x="1107261" y="2349305"/>
                  </a:cubicBezTo>
                  <a:lnTo>
                    <a:pt x="1108681" y="2356339"/>
                  </a:lnTo>
                  <a:lnTo>
                    <a:pt x="1039643" y="2356339"/>
                  </a:lnTo>
                  <a:lnTo>
                    <a:pt x="1041063" y="2349305"/>
                  </a:lnTo>
                  <a:cubicBezTo>
                    <a:pt x="1041063" y="2299599"/>
                    <a:pt x="1000769" y="2259305"/>
                    <a:pt x="951063" y="2259305"/>
                  </a:cubicBezTo>
                  <a:cubicBezTo>
                    <a:pt x="901357" y="2259305"/>
                    <a:pt x="861063" y="2299599"/>
                    <a:pt x="861063" y="2349305"/>
                  </a:cubicBezTo>
                  <a:lnTo>
                    <a:pt x="862483" y="2356339"/>
                  </a:lnTo>
                  <a:lnTo>
                    <a:pt x="793445" y="2356339"/>
                  </a:lnTo>
                  <a:lnTo>
                    <a:pt x="794865" y="2349305"/>
                  </a:lnTo>
                  <a:cubicBezTo>
                    <a:pt x="794865" y="2299599"/>
                    <a:pt x="754571" y="2259305"/>
                    <a:pt x="704865" y="2259305"/>
                  </a:cubicBezTo>
                  <a:cubicBezTo>
                    <a:pt x="655159" y="2259305"/>
                    <a:pt x="614865" y="2299599"/>
                    <a:pt x="614865" y="2349305"/>
                  </a:cubicBezTo>
                  <a:lnTo>
                    <a:pt x="616285" y="2356339"/>
                  </a:lnTo>
                  <a:lnTo>
                    <a:pt x="547247" y="2356339"/>
                  </a:lnTo>
                  <a:lnTo>
                    <a:pt x="548667" y="2349305"/>
                  </a:lnTo>
                  <a:cubicBezTo>
                    <a:pt x="548667" y="2299599"/>
                    <a:pt x="508373" y="2259305"/>
                    <a:pt x="458667" y="2259305"/>
                  </a:cubicBezTo>
                  <a:cubicBezTo>
                    <a:pt x="408961" y="2259305"/>
                    <a:pt x="368667" y="2299599"/>
                    <a:pt x="368667" y="2349305"/>
                  </a:cubicBezTo>
                  <a:lnTo>
                    <a:pt x="370087" y="2356339"/>
                  </a:lnTo>
                  <a:lnTo>
                    <a:pt x="301049" y="2356339"/>
                  </a:lnTo>
                  <a:lnTo>
                    <a:pt x="302469" y="2349305"/>
                  </a:lnTo>
                  <a:cubicBezTo>
                    <a:pt x="302469" y="2299599"/>
                    <a:pt x="262175" y="2259305"/>
                    <a:pt x="212469" y="2259305"/>
                  </a:cubicBezTo>
                  <a:cubicBezTo>
                    <a:pt x="162763" y="2259305"/>
                    <a:pt x="122469" y="2299599"/>
                    <a:pt x="122469" y="2349305"/>
                  </a:cubicBezTo>
                  <a:lnTo>
                    <a:pt x="123889" y="2356339"/>
                  </a:lnTo>
                  <a:lnTo>
                    <a:pt x="65527" y="2356339"/>
                  </a:lnTo>
                  <a:lnTo>
                    <a:pt x="46384" y="2327945"/>
                  </a:lnTo>
                  <a:cubicBezTo>
                    <a:pt x="38240" y="2319802"/>
                    <a:pt x="28544" y="2313212"/>
                    <a:pt x="17776" y="2308658"/>
                  </a:cubicBezTo>
                  <a:lnTo>
                    <a:pt x="0" y="2305069"/>
                  </a:lnTo>
                  <a:lnTo>
                    <a:pt x="0" y="2274522"/>
                  </a:lnTo>
                  <a:lnTo>
                    <a:pt x="6267" y="2273257"/>
                  </a:lnTo>
                  <a:cubicBezTo>
                    <a:pt x="38570" y="2259595"/>
                    <a:pt x="61235" y="2227609"/>
                    <a:pt x="61235" y="2190330"/>
                  </a:cubicBezTo>
                  <a:cubicBezTo>
                    <a:pt x="61235" y="2153050"/>
                    <a:pt x="38570" y="2121065"/>
                    <a:pt x="6267" y="2107403"/>
                  </a:cubicBezTo>
                  <a:lnTo>
                    <a:pt x="0" y="2106138"/>
                  </a:lnTo>
                  <a:lnTo>
                    <a:pt x="0" y="2021152"/>
                  </a:lnTo>
                  <a:lnTo>
                    <a:pt x="6267" y="2019887"/>
                  </a:lnTo>
                  <a:cubicBezTo>
                    <a:pt x="38570" y="2006225"/>
                    <a:pt x="61235" y="1974239"/>
                    <a:pt x="61235" y="1936960"/>
                  </a:cubicBezTo>
                  <a:cubicBezTo>
                    <a:pt x="61235" y="1899680"/>
                    <a:pt x="38570" y="1867695"/>
                    <a:pt x="6267" y="1854033"/>
                  </a:cubicBezTo>
                  <a:lnTo>
                    <a:pt x="0" y="1852768"/>
                  </a:lnTo>
                  <a:lnTo>
                    <a:pt x="0" y="1767782"/>
                  </a:lnTo>
                  <a:lnTo>
                    <a:pt x="6267" y="1766517"/>
                  </a:lnTo>
                  <a:cubicBezTo>
                    <a:pt x="38570" y="1752855"/>
                    <a:pt x="61235" y="1720869"/>
                    <a:pt x="61235" y="1683590"/>
                  </a:cubicBezTo>
                  <a:cubicBezTo>
                    <a:pt x="61235" y="1646310"/>
                    <a:pt x="38570" y="1614325"/>
                    <a:pt x="6267" y="1600663"/>
                  </a:cubicBezTo>
                  <a:lnTo>
                    <a:pt x="0" y="1599398"/>
                  </a:lnTo>
                  <a:lnTo>
                    <a:pt x="0" y="1514412"/>
                  </a:lnTo>
                  <a:lnTo>
                    <a:pt x="6267" y="1513147"/>
                  </a:lnTo>
                  <a:cubicBezTo>
                    <a:pt x="38570" y="1499485"/>
                    <a:pt x="61235" y="1467499"/>
                    <a:pt x="61235" y="1430220"/>
                  </a:cubicBezTo>
                  <a:cubicBezTo>
                    <a:pt x="61235" y="1392940"/>
                    <a:pt x="38570" y="1360955"/>
                    <a:pt x="6267" y="1347293"/>
                  </a:cubicBezTo>
                  <a:lnTo>
                    <a:pt x="0" y="1346028"/>
                  </a:lnTo>
                  <a:lnTo>
                    <a:pt x="0" y="1261042"/>
                  </a:lnTo>
                  <a:lnTo>
                    <a:pt x="6267" y="1259777"/>
                  </a:lnTo>
                  <a:cubicBezTo>
                    <a:pt x="38570" y="1246115"/>
                    <a:pt x="61235" y="1214129"/>
                    <a:pt x="61235" y="1176850"/>
                  </a:cubicBezTo>
                  <a:cubicBezTo>
                    <a:pt x="61235" y="1139570"/>
                    <a:pt x="38570" y="1107585"/>
                    <a:pt x="6267" y="1093923"/>
                  </a:cubicBezTo>
                  <a:lnTo>
                    <a:pt x="0" y="1092658"/>
                  </a:lnTo>
                  <a:lnTo>
                    <a:pt x="0" y="1007672"/>
                  </a:lnTo>
                  <a:lnTo>
                    <a:pt x="6267" y="1006407"/>
                  </a:lnTo>
                  <a:cubicBezTo>
                    <a:pt x="38570" y="992745"/>
                    <a:pt x="61235" y="960759"/>
                    <a:pt x="61235" y="923480"/>
                  </a:cubicBezTo>
                  <a:cubicBezTo>
                    <a:pt x="61235" y="886200"/>
                    <a:pt x="38570" y="854215"/>
                    <a:pt x="6267" y="840553"/>
                  </a:cubicBezTo>
                  <a:lnTo>
                    <a:pt x="0" y="839288"/>
                  </a:lnTo>
                  <a:lnTo>
                    <a:pt x="0" y="754302"/>
                  </a:lnTo>
                  <a:lnTo>
                    <a:pt x="6267" y="753037"/>
                  </a:lnTo>
                  <a:cubicBezTo>
                    <a:pt x="38570" y="739375"/>
                    <a:pt x="61235" y="707389"/>
                    <a:pt x="61235" y="670110"/>
                  </a:cubicBezTo>
                  <a:cubicBezTo>
                    <a:pt x="61235" y="632830"/>
                    <a:pt x="38570" y="600845"/>
                    <a:pt x="6267" y="587183"/>
                  </a:cubicBezTo>
                  <a:lnTo>
                    <a:pt x="0" y="585918"/>
                  </a:lnTo>
                  <a:lnTo>
                    <a:pt x="0" y="500932"/>
                  </a:lnTo>
                  <a:lnTo>
                    <a:pt x="6267" y="499667"/>
                  </a:lnTo>
                  <a:cubicBezTo>
                    <a:pt x="38570" y="486005"/>
                    <a:pt x="61235" y="454019"/>
                    <a:pt x="61235" y="416740"/>
                  </a:cubicBezTo>
                  <a:cubicBezTo>
                    <a:pt x="61235" y="379460"/>
                    <a:pt x="38570" y="347475"/>
                    <a:pt x="6267" y="333813"/>
                  </a:cubicBezTo>
                  <a:lnTo>
                    <a:pt x="0" y="332548"/>
                  </a:lnTo>
                  <a:lnTo>
                    <a:pt x="0" y="247562"/>
                  </a:lnTo>
                  <a:lnTo>
                    <a:pt x="6267" y="246297"/>
                  </a:lnTo>
                  <a:cubicBezTo>
                    <a:pt x="38570" y="232635"/>
                    <a:pt x="61235" y="200649"/>
                    <a:pt x="61235" y="163370"/>
                  </a:cubicBezTo>
                  <a:cubicBezTo>
                    <a:pt x="61235" y="126090"/>
                    <a:pt x="38570" y="94105"/>
                    <a:pt x="6267" y="80443"/>
                  </a:cubicBezTo>
                  <a:lnTo>
                    <a:pt x="0" y="79178"/>
                  </a:lnTo>
                  <a:lnTo>
                    <a:pt x="0" y="54617"/>
                  </a:lnTo>
                  <a:lnTo>
                    <a:pt x="6267" y="53352"/>
                  </a:lnTo>
                  <a:cubicBezTo>
                    <a:pt x="27802" y="44244"/>
                    <a:pt x="45054" y="26992"/>
                    <a:pt x="54162" y="5457"/>
                  </a:cubicBezTo>
                  <a:lnTo>
                    <a:pt x="55264" y="0"/>
                  </a:lnTo>
                  <a:close/>
                </a:path>
              </a:pathLst>
            </a:custGeom>
            <a:solidFill>
              <a:srgbClr val="F3EDE5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pic>
          <p:nvPicPr>
            <p:cNvPr id="5" name="图片 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48133" y="2363456"/>
              <a:ext cx="1047735" cy="489615"/>
            </a:xfrm>
            <a:prstGeom prst="rect">
              <a:avLst/>
            </a:prstGeom>
            <a:solidFill>
              <a:srgbClr val="FFF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34911" y="2380622"/>
              <a:ext cx="237151" cy="120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5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48133" y="2355192"/>
              <a:ext cx="76192" cy="21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" name="矩形 9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4" name="图片 7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4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7518139" y="4556766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9" name="图片 7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1197499" y="4522594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9" name="图片 7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2946648" y="4516025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9" name="图片 7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330761" y="4522695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9" name="图片 7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7518139" y="4556766"/>
            <a:ext cx="529523" cy="504170"/>
          </a:xfrm>
          <a:prstGeom prst="rect">
            <a:avLst/>
          </a:prstGeom>
          <a:noFill/>
          <a:ln>
            <a:noFill/>
          </a:ln>
          <a:effectLst>
            <a:outerShdw dir="16200000" rotWithShape="0">
              <a:prstClr val="black"/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1027" name="组合 47"/>
          <p:cNvGrpSpPr/>
          <p:nvPr userDrawn="1"/>
        </p:nvGrpSpPr>
        <p:grpSpPr bwMode="auto">
          <a:xfrm>
            <a:off x="98425" y="74613"/>
            <a:ext cx="1143000" cy="593725"/>
            <a:chOff x="3992403" y="2316449"/>
            <a:chExt cx="1168400" cy="606425"/>
          </a:xfrm>
        </p:grpSpPr>
        <p:sp>
          <p:nvSpPr>
            <p:cNvPr id="49" name="任意多边形: 形状 48"/>
            <p:cNvSpPr/>
            <p:nvPr/>
          </p:nvSpPr>
          <p:spPr bwMode="auto">
            <a:xfrm>
              <a:off x="3992403" y="2316449"/>
              <a:ext cx="1168400" cy="606425"/>
            </a:xfrm>
            <a:custGeom>
              <a:avLst/>
              <a:gdLst>
                <a:gd name="connsiteX0" fmla="*/ 55264 w 4600003"/>
                <a:gd name="connsiteY0" fmla="*/ 0 h 2356339"/>
                <a:gd name="connsiteX1" fmla="*/ 122469 w 4600003"/>
                <a:gd name="connsiteY1" fmla="*/ 0 h 2356339"/>
                <a:gd name="connsiteX2" fmla="*/ 212469 w 4600003"/>
                <a:gd name="connsiteY2" fmla="*/ 90000 h 2356339"/>
                <a:gd name="connsiteX3" fmla="*/ 302469 w 4600003"/>
                <a:gd name="connsiteY3" fmla="*/ 0 h 2356339"/>
                <a:gd name="connsiteX4" fmla="*/ 368667 w 4600003"/>
                <a:gd name="connsiteY4" fmla="*/ 0 h 2356339"/>
                <a:gd name="connsiteX5" fmla="*/ 458667 w 4600003"/>
                <a:gd name="connsiteY5" fmla="*/ 90000 h 2356339"/>
                <a:gd name="connsiteX6" fmla="*/ 548667 w 4600003"/>
                <a:gd name="connsiteY6" fmla="*/ 0 h 2356339"/>
                <a:gd name="connsiteX7" fmla="*/ 614865 w 4600003"/>
                <a:gd name="connsiteY7" fmla="*/ 0 h 2356339"/>
                <a:gd name="connsiteX8" fmla="*/ 704865 w 4600003"/>
                <a:gd name="connsiteY8" fmla="*/ 90000 h 2356339"/>
                <a:gd name="connsiteX9" fmla="*/ 794865 w 4600003"/>
                <a:gd name="connsiteY9" fmla="*/ 0 h 2356339"/>
                <a:gd name="connsiteX10" fmla="*/ 861063 w 4600003"/>
                <a:gd name="connsiteY10" fmla="*/ 0 h 2356339"/>
                <a:gd name="connsiteX11" fmla="*/ 951063 w 4600003"/>
                <a:gd name="connsiteY11" fmla="*/ 90000 h 2356339"/>
                <a:gd name="connsiteX12" fmla="*/ 1041063 w 4600003"/>
                <a:gd name="connsiteY12" fmla="*/ 0 h 2356339"/>
                <a:gd name="connsiteX13" fmla="*/ 1107261 w 4600003"/>
                <a:gd name="connsiteY13" fmla="*/ 0 h 2356339"/>
                <a:gd name="connsiteX14" fmla="*/ 1197261 w 4600003"/>
                <a:gd name="connsiteY14" fmla="*/ 90000 h 2356339"/>
                <a:gd name="connsiteX15" fmla="*/ 1287261 w 4600003"/>
                <a:gd name="connsiteY15" fmla="*/ 0 h 2356339"/>
                <a:gd name="connsiteX16" fmla="*/ 1353459 w 4600003"/>
                <a:gd name="connsiteY16" fmla="*/ 0 h 2356339"/>
                <a:gd name="connsiteX17" fmla="*/ 1443459 w 4600003"/>
                <a:gd name="connsiteY17" fmla="*/ 90000 h 2356339"/>
                <a:gd name="connsiteX18" fmla="*/ 1533459 w 4600003"/>
                <a:gd name="connsiteY18" fmla="*/ 0 h 2356339"/>
                <a:gd name="connsiteX19" fmla="*/ 1599657 w 4600003"/>
                <a:gd name="connsiteY19" fmla="*/ 0 h 2356339"/>
                <a:gd name="connsiteX20" fmla="*/ 1689657 w 4600003"/>
                <a:gd name="connsiteY20" fmla="*/ 90000 h 2356339"/>
                <a:gd name="connsiteX21" fmla="*/ 1779657 w 4600003"/>
                <a:gd name="connsiteY21" fmla="*/ 0 h 2356339"/>
                <a:gd name="connsiteX22" fmla="*/ 1845855 w 4600003"/>
                <a:gd name="connsiteY22" fmla="*/ 0 h 2356339"/>
                <a:gd name="connsiteX23" fmla="*/ 1935855 w 4600003"/>
                <a:gd name="connsiteY23" fmla="*/ 90000 h 2356339"/>
                <a:gd name="connsiteX24" fmla="*/ 2025855 w 4600003"/>
                <a:gd name="connsiteY24" fmla="*/ 0 h 2356339"/>
                <a:gd name="connsiteX25" fmla="*/ 2092053 w 4600003"/>
                <a:gd name="connsiteY25" fmla="*/ 0 h 2356339"/>
                <a:gd name="connsiteX26" fmla="*/ 2182053 w 4600003"/>
                <a:gd name="connsiteY26" fmla="*/ 90000 h 2356339"/>
                <a:gd name="connsiteX27" fmla="*/ 2272053 w 4600003"/>
                <a:gd name="connsiteY27" fmla="*/ 0 h 2356339"/>
                <a:gd name="connsiteX28" fmla="*/ 2338251 w 4600003"/>
                <a:gd name="connsiteY28" fmla="*/ 0 h 2356339"/>
                <a:gd name="connsiteX29" fmla="*/ 2428251 w 4600003"/>
                <a:gd name="connsiteY29" fmla="*/ 90000 h 2356339"/>
                <a:gd name="connsiteX30" fmla="*/ 2518251 w 4600003"/>
                <a:gd name="connsiteY30" fmla="*/ 0 h 2356339"/>
                <a:gd name="connsiteX31" fmla="*/ 2584449 w 4600003"/>
                <a:gd name="connsiteY31" fmla="*/ 0 h 2356339"/>
                <a:gd name="connsiteX32" fmla="*/ 2674449 w 4600003"/>
                <a:gd name="connsiteY32" fmla="*/ 90000 h 2356339"/>
                <a:gd name="connsiteX33" fmla="*/ 2764449 w 4600003"/>
                <a:gd name="connsiteY33" fmla="*/ 0 h 2356339"/>
                <a:gd name="connsiteX34" fmla="*/ 2830647 w 4600003"/>
                <a:gd name="connsiteY34" fmla="*/ 0 h 2356339"/>
                <a:gd name="connsiteX35" fmla="*/ 2920647 w 4600003"/>
                <a:gd name="connsiteY35" fmla="*/ 90000 h 2356339"/>
                <a:gd name="connsiteX36" fmla="*/ 3010647 w 4600003"/>
                <a:gd name="connsiteY36" fmla="*/ 0 h 2356339"/>
                <a:gd name="connsiteX37" fmla="*/ 3076845 w 4600003"/>
                <a:gd name="connsiteY37" fmla="*/ 0 h 2356339"/>
                <a:gd name="connsiteX38" fmla="*/ 3166845 w 4600003"/>
                <a:gd name="connsiteY38" fmla="*/ 90000 h 2356339"/>
                <a:gd name="connsiteX39" fmla="*/ 3256845 w 4600003"/>
                <a:gd name="connsiteY39" fmla="*/ 0 h 2356339"/>
                <a:gd name="connsiteX40" fmla="*/ 3323043 w 4600003"/>
                <a:gd name="connsiteY40" fmla="*/ 0 h 2356339"/>
                <a:gd name="connsiteX41" fmla="*/ 3413043 w 4600003"/>
                <a:gd name="connsiteY41" fmla="*/ 90000 h 2356339"/>
                <a:gd name="connsiteX42" fmla="*/ 3503043 w 4600003"/>
                <a:gd name="connsiteY42" fmla="*/ 0 h 2356339"/>
                <a:gd name="connsiteX43" fmla="*/ 3569241 w 4600003"/>
                <a:gd name="connsiteY43" fmla="*/ 0 h 2356339"/>
                <a:gd name="connsiteX44" fmla="*/ 3659241 w 4600003"/>
                <a:gd name="connsiteY44" fmla="*/ 90000 h 2356339"/>
                <a:gd name="connsiteX45" fmla="*/ 3749241 w 4600003"/>
                <a:gd name="connsiteY45" fmla="*/ 0 h 2356339"/>
                <a:gd name="connsiteX46" fmla="*/ 3815439 w 4600003"/>
                <a:gd name="connsiteY46" fmla="*/ 0 h 2356339"/>
                <a:gd name="connsiteX47" fmla="*/ 3905439 w 4600003"/>
                <a:gd name="connsiteY47" fmla="*/ 90000 h 2356339"/>
                <a:gd name="connsiteX48" fmla="*/ 3995439 w 4600003"/>
                <a:gd name="connsiteY48" fmla="*/ 0 h 2356339"/>
                <a:gd name="connsiteX49" fmla="*/ 4061637 w 4600003"/>
                <a:gd name="connsiteY49" fmla="*/ 0 h 2356339"/>
                <a:gd name="connsiteX50" fmla="*/ 4151637 w 4600003"/>
                <a:gd name="connsiteY50" fmla="*/ 90000 h 2356339"/>
                <a:gd name="connsiteX51" fmla="*/ 4241637 w 4600003"/>
                <a:gd name="connsiteY51" fmla="*/ 0 h 2356339"/>
                <a:gd name="connsiteX52" fmla="*/ 4307835 w 4600003"/>
                <a:gd name="connsiteY52" fmla="*/ 0 h 2356339"/>
                <a:gd name="connsiteX53" fmla="*/ 4397835 w 4600003"/>
                <a:gd name="connsiteY53" fmla="*/ 90000 h 2356339"/>
                <a:gd name="connsiteX54" fmla="*/ 4487835 w 4600003"/>
                <a:gd name="connsiteY54" fmla="*/ 0 h 2356339"/>
                <a:gd name="connsiteX55" fmla="*/ 4527058 w 4600003"/>
                <a:gd name="connsiteY55" fmla="*/ 0 h 2356339"/>
                <a:gd name="connsiteX56" fmla="*/ 4528160 w 4600003"/>
                <a:gd name="connsiteY56" fmla="*/ 5457 h 2356339"/>
                <a:gd name="connsiteX57" fmla="*/ 4576055 w 4600003"/>
                <a:gd name="connsiteY57" fmla="*/ 53352 h 2356339"/>
                <a:gd name="connsiteX58" fmla="*/ 4600003 w 4600003"/>
                <a:gd name="connsiteY58" fmla="*/ 58187 h 2356339"/>
                <a:gd name="connsiteX59" fmla="*/ 4600003 w 4600003"/>
                <a:gd name="connsiteY59" fmla="*/ 73370 h 2356339"/>
                <a:gd name="connsiteX60" fmla="*/ 4510003 w 4600003"/>
                <a:gd name="connsiteY60" fmla="*/ 163370 h 2356339"/>
                <a:gd name="connsiteX61" fmla="*/ 4600003 w 4600003"/>
                <a:gd name="connsiteY61" fmla="*/ 253370 h 2356339"/>
                <a:gd name="connsiteX62" fmla="*/ 4600003 w 4600003"/>
                <a:gd name="connsiteY62" fmla="*/ 326740 h 2356339"/>
                <a:gd name="connsiteX63" fmla="*/ 4510003 w 4600003"/>
                <a:gd name="connsiteY63" fmla="*/ 416740 h 2356339"/>
                <a:gd name="connsiteX64" fmla="*/ 4600003 w 4600003"/>
                <a:gd name="connsiteY64" fmla="*/ 506740 h 2356339"/>
                <a:gd name="connsiteX65" fmla="*/ 4600003 w 4600003"/>
                <a:gd name="connsiteY65" fmla="*/ 580110 h 2356339"/>
                <a:gd name="connsiteX66" fmla="*/ 4510003 w 4600003"/>
                <a:gd name="connsiteY66" fmla="*/ 670110 h 2356339"/>
                <a:gd name="connsiteX67" fmla="*/ 4600003 w 4600003"/>
                <a:gd name="connsiteY67" fmla="*/ 760110 h 2356339"/>
                <a:gd name="connsiteX68" fmla="*/ 4600003 w 4600003"/>
                <a:gd name="connsiteY68" fmla="*/ 833480 h 2356339"/>
                <a:gd name="connsiteX69" fmla="*/ 4510003 w 4600003"/>
                <a:gd name="connsiteY69" fmla="*/ 923480 h 2356339"/>
                <a:gd name="connsiteX70" fmla="*/ 4600003 w 4600003"/>
                <a:gd name="connsiteY70" fmla="*/ 1013480 h 2356339"/>
                <a:gd name="connsiteX71" fmla="*/ 4600003 w 4600003"/>
                <a:gd name="connsiteY71" fmla="*/ 1086850 h 2356339"/>
                <a:gd name="connsiteX72" fmla="*/ 4510003 w 4600003"/>
                <a:gd name="connsiteY72" fmla="*/ 1176850 h 2356339"/>
                <a:gd name="connsiteX73" fmla="*/ 4600003 w 4600003"/>
                <a:gd name="connsiteY73" fmla="*/ 1266850 h 2356339"/>
                <a:gd name="connsiteX74" fmla="*/ 4600003 w 4600003"/>
                <a:gd name="connsiteY74" fmla="*/ 1340220 h 2356339"/>
                <a:gd name="connsiteX75" fmla="*/ 4510003 w 4600003"/>
                <a:gd name="connsiteY75" fmla="*/ 1430220 h 2356339"/>
                <a:gd name="connsiteX76" fmla="*/ 4600003 w 4600003"/>
                <a:gd name="connsiteY76" fmla="*/ 1520220 h 2356339"/>
                <a:gd name="connsiteX77" fmla="*/ 4600003 w 4600003"/>
                <a:gd name="connsiteY77" fmla="*/ 1593590 h 2356339"/>
                <a:gd name="connsiteX78" fmla="*/ 4510003 w 4600003"/>
                <a:gd name="connsiteY78" fmla="*/ 1683590 h 2356339"/>
                <a:gd name="connsiteX79" fmla="*/ 4600003 w 4600003"/>
                <a:gd name="connsiteY79" fmla="*/ 1773590 h 2356339"/>
                <a:gd name="connsiteX80" fmla="*/ 4600003 w 4600003"/>
                <a:gd name="connsiteY80" fmla="*/ 1846960 h 2356339"/>
                <a:gd name="connsiteX81" fmla="*/ 4510003 w 4600003"/>
                <a:gd name="connsiteY81" fmla="*/ 1936960 h 2356339"/>
                <a:gd name="connsiteX82" fmla="*/ 4600003 w 4600003"/>
                <a:gd name="connsiteY82" fmla="*/ 2026960 h 2356339"/>
                <a:gd name="connsiteX83" fmla="*/ 4600003 w 4600003"/>
                <a:gd name="connsiteY83" fmla="*/ 2100330 h 2356339"/>
                <a:gd name="connsiteX84" fmla="*/ 4510003 w 4600003"/>
                <a:gd name="connsiteY84" fmla="*/ 2190330 h 2356339"/>
                <a:gd name="connsiteX85" fmla="*/ 4600003 w 4600003"/>
                <a:gd name="connsiteY85" fmla="*/ 2280330 h 2356339"/>
                <a:gd name="connsiteX86" fmla="*/ 4600003 w 4600003"/>
                <a:gd name="connsiteY86" fmla="*/ 2295196 h 2356339"/>
                <a:gd name="connsiteX87" fmla="*/ 4576055 w 4600003"/>
                <a:gd name="connsiteY87" fmla="*/ 2300031 h 2356339"/>
                <a:gd name="connsiteX88" fmla="*/ 4528160 w 4600003"/>
                <a:gd name="connsiteY88" fmla="*/ 2347926 h 2356339"/>
                <a:gd name="connsiteX89" fmla="*/ 4526462 w 4600003"/>
                <a:gd name="connsiteY89" fmla="*/ 2356339 h 2356339"/>
                <a:gd name="connsiteX90" fmla="*/ 4486415 w 4600003"/>
                <a:gd name="connsiteY90" fmla="*/ 2356339 h 2356339"/>
                <a:gd name="connsiteX91" fmla="*/ 4487835 w 4600003"/>
                <a:gd name="connsiteY91" fmla="*/ 2349305 h 2356339"/>
                <a:gd name="connsiteX92" fmla="*/ 4397835 w 4600003"/>
                <a:gd name="connsiteY92" fmla="*/ 2259305 h 2356339"/>
                <a:gd name="connsiteX93" fmla="*/ 4307835 w 4600003"/>
                <a:gd name="connsiteY93" fmla="*/ 2349305 h 2356339"/>
                <a:gd name="connsiteX94" fmla="*/ 4309255 w 4600003"/>
                <a:gd name="connsiteY94" fmla="*/ 2356339 h 2356339"/>
                <a:gd name="connsiteX95" fmla="*/ 4240217 w 4600003"/>
                <a:gd name="connsiteY95" fmla="*/ 2356339 h 2356339"/>
                <a:gd name="connsiteX96" fmla="*/ 4241637 w 4600003"/>
                <a:gd name="connsiteY96" fmla="*/ 2349305 h 2356339"/>
                <a:gd name="connsiteX97" fmla="*/ 4151637 w 4600003"/>
                <a:gd name="connsiteY97" fmla="*/ 2259305 h 2356339"/>
                <a:gd name="connsiteX98" fmla="*/ 4061637 w 4600003"/>
                <a:gd name="connsiteY98" fmla="*/ 2349305 h 2356339"/>
                <a:gd name="connsiteX99" fmla="*/ 4063057 w 4600003"/>
                <a:gd name="connsiteY99" fmla="*/ 2356339 h 2356339"/>
                <a:gd name="connsiteX100" fmla="*/ 3994019 w 4600003"/>
                <a:gd name="connsiteY100" fmla="*/ 2356339 h 2356339"/>
                <a:gd name="connsiteX101" fmla="*/ 3995439 w 4600003"/>
                <a:gd name="connsiteY101" fmla="*/ 2349305 h 2356339"/>
                <a:gd name="connsiteX102" fmla="*/ 3905439 w 4600003"/>
                <a:gd name="connsiteY102" fmla="*/ 2259305 h 2356339"/>
                <a:gd name="connsiteX103" fmla="*/ 3815439 w 4600003"/>
                <a:gd name="connsiteY103" fmla="*/ 2349305 h 2356339"/>
                <a:gd name="connsiteX104" fmla="*/ 3816859 w 4600003"/>
                <a:gd name="connsiteY104" fmla="*/ 2356339 h 2356339"/>
                <a:gd name="connsiteX105" fmla="*/ 3747821 w 4600003"/>
                <a:gd name="connsiteY105" fmla="*/ 2356339 h 2356339"/>
                <a:gd name="connsiteX106" fmla="*/ 3749241 w 4600003"/>
                <a:gd name="connsiteY106" fmla="*/ 2349305 h 2356339"/>
                <a:gd name="connsiteX107" fmla="*/ 3659241 w 4600003"/>
                <a:gd name="connsiteY107" fmla="*/ 2259305 h 2356339"/>
                <a:gd name="connsiteX108" fmla="*/ 3569241 w 4600003"/>
                <a:gd name="connsiteY108" fmla="*/ 2349305 h 2356339"/>
                <a:gd name="connsiteX109" fmla="*/ 3570661 w 4600003"/>
                <a:gd name="connsiteY109" fmla="*/ 2356339 h 2356339"/>
                <a:gd name="connsiteX110" fmla="*/ 3501623 w 4600003"/>
                <a:gd name="connsiteY110" fmla="*/ 2356339 h 2356339"/>
                <a:gd name="connsiteX111" fmla="*/ 3503043 w 4600003"/>
                <a:gd name="connsiteY111" fmla="*/ 2349305 h 2356339"/>
                <a:gd name="connsiteX112" fmla="*/ 3413043 w 4600003"/>
                <a:gd name="connsiteY112" fmla="*/ 2259305 h 2356339"/>
                <a:gd name="connsiteX113" fmla="*/ 3323043 w 4600003"/>
                <a:gd name="connsiteY113" fmla="*/ 2349305 h 2356339"/>
                <a:gd name="connsiteX114" fmla="*/ 3324463 w 4600003"/>
                <a:gd name="connsiteY114" fmla="*/ 2356339 h 2356339"/>
                <a:gd name="connsiteX115" fmla="*/ 3255425 w 4600003"/>
                <a:gd name="connsiteY115" fmla="*/ 2356339 h 2356339"/>
                <a:gd name="connsiteX116" fmla="*/ 3256845 w 4600003"/>
                <a:gd name="connsiteY116" fmla="*/ 2349305 h 2356339"/>
                <a:gd name="connsiteX117" fmla="*/ 3166845 w 4600003"/>
                <a:gd name="connsiteY117" fmla="*/ 2259305 h 2356339"/>
                <a:gd name="connsiteX118" fmla="*/ 3076845 w 4600003"/>
                <a:gd name="connsiteY118" fmla="*/ 2349305 h 2356339"/>
                <a:gd name="connsiteX119" fmla="*/ 3078265 w 4600003"/>
                <a:gd name="connsiteY119" fmla="*/ 2356339 h 2356339"/>
                <a:gd name="connsiteX120" fmla="*/ 3009227 w 4600003"/>
                <a:gd name="connsiteY120" fmla="*/ 2356339 h 2356339"/>
                <a:gd name="connsiteX121" fmla="*/ 3010647 w 4600003"/>
                <a:gd name="connsiteY121" fmla="*/ 2349305 h 2356339"/>
                <a:gd name="connsiteX122" fmla="*/ 2920647 w 4600003"/>
                <a:gd name="connsiteY122" fmla="*/ 2259305 h 2356339"/>
                <a:gd name="connsiteX123" fmla="*/ 2830647 w 4600003"/>
                <a:gd name="connsiteY123" fmla="*/ 2349305 h 2356339"/>
                <a:gd name="connsiteX124" fmla="*/ 2832067 w 4600003"/>
                <a:gd name="connsiteY124" fmla="*/ 2356339 h 2356339"/>
                <a:gd name="connsiteX125" fmla="*/ 2763029 w 4600003"/>
                <a:gd name="connsiteY125" fmla="*/ 2356339 h 2356339"/>
                <a:gd name="connsiteX126" fmla="*/ 2764449 w 4600003"/>
                <a:gd name="connsiteY126" fmla="*/ 2349305 h 2356339"/>
                <a:gd name="connsiteX127" fmla="*/ 2674449 w 4600003"/>
                <a:gd name="connsiteY127" fmla="*/ 2259305 h 2356339"/>
                <a:gd name="connsiteX128" fmla="*/ 2584449 w 4600003"/>
                <a:gd name="connsiteY128" fmla="*/ 2349305 h 2356339"/>
                <a:gd name="connsiteX129" fmla="*/ 2585869 w 4600003"/>
                <a:gd name="connsiteY129" fmla="*/ 2356339 h 2356339"/>
                <a:gd name="connsiteX130" fmla="*/ 2516831 w 4600003"/>
                <a:gd name="connsiteY130" fmla="*/ 2356339 h 2356339"/>
                <a:gd name="connsiteX131" fmla="*/ 2518251 w 4600003"/>
                <a:gd name="connsiteY131" fmla="*/ 2349305 h 2356339"/>
                <a:gd name="connsiteX132" fmla="*/ 2428251 w 4600003"/>
                <a:gd name="connsiteY132" fmla="*/ 2259305 h 2356339"/>
                <a:gd name="connsiteX133" fmla="*/ 2338251 w 4600003"/>
                <a:gd name="connsiteY133" fmla="*/ 2349305 h 2356339"/>
                <a:gd name="connsiteX134" fmla="*/ 2339671 w 4600003"/>
                <a:gd name="connsiteY134" fmla="*/ 2356339 h 2356339"/>
                <a:gd name="connsiteX135" fmla="*/ 2270633 w 4600003"/>
                <a:gd name="connsiteY135" fmla="*/ 2356339 h 2356339"/>
                <a:gd name="connsiteX136" fmla="*/ 2272053 w 4600003"/>
                <a:gd name="connsiteY136" fmla="*/ 2349305 h 2356339"/>
                <a:gd name="connsiteX137" fmla="*/ 2182053 w 4600003"/>
                <a:gd name="connsiteY137" fmla="*/ 2259305 h 2356339"/>
                <a:gd name="connsiteX138" fmla="*/ 2092053 w 4600003"/>
                <a:gd name="connsiteY138" fmla="*/ 2349305 h 2356339"/>
                <a:gd name="connsiteX139" fmla="*/ 2093473 w 4600003"/>
                <a:gd name="connsiteY139" fmla="*/ 2356339 h 2356339"/>
                <a:gd name="connsiteX140" fmla="*/ 2024435 w 4600003"/>
                <a:gd name="connsiteY140" fmla="*/ 2356339 h 2356339"/>
                <a:gd name="connsiteX141" fmla="*/ 2025855 w 4600003"/>
                <a:gd name="connsiteY141" fmla="*/ 2349305 h 2356339"/>
                <a:gd name="connsiteX142" fmla="*/ 1935855 w 4600003"/>
                <a:gd name="connsiteY142" fmla="*/ 2259305 h 2356339"/>
                <a:gd name="connsiteX143" fmla="*/ 1845855 w 4600003"/>
                <a:gd name="connsiteY143" fmla="*/ 2349305 h 2356339"/>
                <a:gd name="connsiteX144" fmla="*/ 1847275 w 4600003"/>
                <a:gd name="connsiteY144" fmla="*/ 2356339 h 2356339"/>
                <a:gd name="connsiteX145" fmla="*/ 1778237 w 4600003"/>
                <a:gd name="connsiteY145" fmla="*/ 2356339 h 2356339"/>
                <a:gd name="connsiteX146" fmla="*/ 1779657 w 4600003"/>
                <a:gd name="connsiteY146" fmla="*/ 2349305 h 2356339"/>
                <a:gd name="connsiteX147" fmla="*/ 1689657 w 4600003"/>
                <a:gd name="connsiteY147" fmla="*/ 2259305 h 2356339"/>
                <a:gd name="connsiteX148" fmla="*/ 1599657 w 4600003"/>
                <a:gd name="connsiteY148" fmla="*/ 2349305 h 2356339"/>
                <a:gd name="connsiteX149" fmla="*/ 1601077 w 4600003"/>
                <a:gd name="connsiteY149" fmla="*/ 2356339 h 2356339"/>
                <a:gd name="connsiteX150" fmla="*/ 1532039 w 4600003"/>
                <a:gd name="connsiteY150" fmla="*/ 2356339 h 2356339"/>
                <a:gd name="connsiteX151" fmla="*/ 1533459 w 4600003"/>
                <a:gd name="connsiteY151" fmla="*/ 2349305 h 2356339"/>
                <a:gd name="connsiteX152" fmla="*/ 1443459 w 4600003"/>
                <a:gd name="connsiteY152" fmla="*/ 2259305 h 2356339"/>
                <a:gd name="connsiteX153" fmla="*/ 1353459 w 4600003"/>
                <a:gd name="connsiteY153" fmla="*/ 2349305 h 2356339"/>
                <a:gd name="connsiteX154" fmla="*/ 1354879 w 4600003"/>
                <a:gd name="connsiteY154" fmla="*/ 2356339 h 2356339"/>
                <a:gd name="connsiteX155" fmla="*/ 1285841 w 4600003"/>
                <a:gd name="connsiteY155" fmla="*/ 2356339 h 2356339"/>
                <a:gd name="connsiteX156" fmla="*/ 1287261 w 4600003"/>
                <a:gd name="connsiteY156" fmla="*/ 2349305 h 2356339"/>
                <a:gd name="connsiteX157" fmla="*/ 1197261 w 4600003"/>
                <a:gd name="connsiteY157" fmla="*/ 2259305 h 2356339"/>
                <a:gd name="connsiteX158" fmla="*/ 1107261 w 4600003"/>
                <a:gd name="connsiteY158" fmla="*/ 2349305 h 2356339"/>
                <a:gd name="connsiteX159" fmla="*/ 1108681 w 4600003"/>
                <a:gd name="connsiteY159" fmla="*/ 2356339 h 2356339"/>
                <a:gd name="connsiteX160" fmla="*/ 1039643 w 4600003"/>
                <a:gd name="connsiteY160" fmla="*/ 2356339 h 2356339"/>
                <a:gd name="connsiteX161" fmla="*/ 1041063 w 4600003"/>
                <a:gd name="connsiteY161" fmla="*/ 2349305 h 2356339"/>
                <a:gd name="connsiteX162" fmla="*/ 951063 w 4600003"/>
                <a:gd name="connsiteY162" fmla="*/ 2259305 h 2356339"/>
                <a:gd name="connsiteX163" fmla="*/ 861063 w 4600003"/>
                <a:gd name="connsiteY163" fmla="*/ 2349305 h 2356339"/>
                <a:gd name="connsiteX164" fmla="*/ 862483 w 4600003"/>
                <a:gd name="connsiteY164" fmla="*/ 2356339 h 2356339"/>
                <a:gd name="connsiteX165" fmla="*/ 793445 w 4600003"/>
                <a:gd name="connsiteY165" fmla="*/ 2356339 h 2356339"/>
                <a:gd name="connsiteX166" fmla="*/ 794865 w 4600003"/>
                <a:gd name="connsiteY166" fmla="*/ 2349305 h 2356339"/>
                <a:gd name="connsiteX167" fmla="*/ 704865 w 4600003"/>
                <a:gd name="connsiteY167" fmla="*/ 2259305 h 2356339"/>
                <a:gd name="connsiteX168" fmla="*/ 614865 w 4600003"/>
                <a:gd name="connsiteY168" fmla="*/ 2349305 h 2356339"/>
                <a:gd name="connsiteX169" fmla="*/ 616285 w 4600003"/>
                <a:gd name="connsiteY169" fmla="*/ 2356339 h 2356339"/>
                <a:gd name="connsiteX170" fmla="*/ 547247 w 4600003"/>
                <a:gd name="connsiteY170" fmla="*/ 2356339 h 2356339"/>
                <a:gd name="connsiteX171" fmla="*/ 548667 w 4600003"/>
                <a:gd name="connsiteY171" fmla="*/ 2349305 h 2356339"/>
                <a:gd name="connsiteX172" fmla="*/ 458667 w 4600003"/>
                <a:gd name="connsiteY172" fmla="*/ 2259305 h 2356339"/>
                <a:gd name="connsiteX173" fmla="*/ 368667 w 4600003"/>
                <a:gd name="connsiteY173" fmla="*/ 2349305 h 2356339"/>
                <a:gd name="connsiteX174" fmla="*/ 370087 w 4600003"/>
                <a:gd name="connsiteY174" fmla="*/ 2356339 h 2356339"/>
                <a:gd name="connsiteX175" fmla="*/ 301049 w 4600003"/>
                <a:gd name="connsiteY175" fmla="*/ 2356339 h 2356339"/>
                <a:gd name="connsiteX176" fmla="*/ 302469 w 4600003"/>
                <a:gd name="connsiteY176" fmla="*/ 2349305 h 2356339"/>
                <a:gd name="connsiteX177" fmla="*/ 212469 w 4600003"/>
                <a:gd name="connsiteY177" fmla="*/ 2259305 h 2356339"/>
                <a:gd name="connsiteX178" fmla="*/ 122469 w 4600003"/>
                <a:gd name="connsiteY178" fmla="*/ 2349305 h 2356339"/>
                <a:gd name="connsiteX179" fmla="*/ 123889 w 4600003"/>
                <a:gd name="connsiteY179" fmla="*/ 2356339 h 2356339"/>
                <a:gd name="connsiteX180" fmla="*/ 65527 w 4600003"/>
                <a:gd name="connsiteY180" fmla="*/ 2356339 h 2356339"/>
                <a:gd name="connsiteX181" fmla="*/ 46384 w 4600003"/>
                <a:gd name="connsiteY181" fmla="*/ 2327945 h 2356339"/>
                <a:gd name="connsiteX182" fmla="*/ 17776 w 4600003"/>
                <a:gd name="connsiteY182" fmla="*/ 2308658 h 2356339"/>
                <a:gd name="connsiteX183" fmla="*/ 0 w 4600003"/>
                <a:gd name="connsiteY183" fmla="*/ 2305069 h 2356339"/>
                <a:gd name="connsiteX184" fmla="*/ 0 w 4600003"/>
                <a:gd name="connsiteY184" fmla="*/ 2274522 h 2356339"/>
                <a:gd name="connsiteX185" fmla="*/ 6267 w 4600003"/>
                <a:gd name="connsiteY185" fmla="*/ 2273257 h 2356339"/>
                <a:gd name="connsiteX186" fmla="*/ 61235 w 4600003"/>
                <a:gd name="connsiteY186" fmla="*/ 2190330 h 2356339"/>
                <a:gd name="connsiteX187" fmla="*/ 6267 w 4600003"/>
                <a:gd name="connsiteY187" fmla="*/ 2107403 h 2356339"/>
                <a:gd name="connsiteX188" fmla="*/ 0 w 4600003"/>
                <a:gd name="connsiteY188" fmla="*/ 2106138 h 2356339"/>
                <a:gd name="connsiteX189" fmla="*/ 0 w 4600003"/>
                <a:gd name="connsiteY189" fmla="*/ 2021152 h 2356339"/>
                <a:gd name="connsiteX190" fmla="*/ 6267 w 4600003"/>
                <a:gd name="connsiteY190" fmla="*/ 2019887 h 2356339"/>
                <a:gd name="connsiteX191" fmla="*/ 61235 w 4600003"/>
                <a:gd name="connsiteY191" fmla="*/ 1936960 h 2356339"/>
                <a:gd name="connsiteX192" fmla="*/ 6267 w 4600003"/>
                <a:gd name="connsiteY192" fmla="*/ 1854033 h 2356339"/>
                <a:gd name="connsiteX193" fmla="*/ 0 w 4600003"/>
                <a:gd name="connsiteY193" fmla="*/ 1852768 h 2356339"/>
                <a:gd name="connsiteX194" fmla="*/ 0 w 4600003"/>
                <a:gd name="connsiteY194" fmla="*/ 1767782 h 2356339"/>
                <a:gd name="connsiteX195" fmla="*/ 6267 w 4600003"/>
                <a:gd name="connsiteY195" fmla="*/ 1766517 h 2356339"/>
                <a:gd name="connsiteX196" fmla="*/ 61235 w 4600003"/>
                <a:gd name="connsiteY196" fmla="*/ 1683590 h 2356339"/>
                <a:gd name="connsiteX197" fmla="*/ 6267 w 4600003"/>
                <a:gd name="connsiteY197" fmla="*/ 1600663 h 2356339"/>
                <a:gd name="connsiteX198" fmla="*/ 0 w 4600003"/>
                <a:gd name="connsiteY198" fmla="*/ 1599398 h 2356339"/>
                <a:gd name="connsiteX199" fmla="*/ 0 w 4600003"/>
                <a:gd name="connsiteY199" fmla="*/ 1514412 h 2356339"/>
                <a:gd name="connsiteX200" fmla="*/ 6267 w 4600003"/>
                <a:gd name="connsiteY200" fmla="*/ 1513147 h 2356339"/>
                <a:gd name="connsiteX201" fmla="*/ 61235 w 4600003"/>
                <a:gd name="connsiteY201" fmla="*/ 1430220 h 2356339"/>
                <a:gd name="connsiteX202" fmla="*/ 6267 w 4600003"/>
                <a:gd name="connsiteY202" fmla="*/ 1347293 h 2356339"/>
                <a:gd name="connsiteX203" fmla="*/ 0 w 4600003"/>
                <a:gd name="connsiteY203" fmla="*/ 1346028 h 2356339"/>
                <a:gd name="connsiteX204" fmla="*/ 0 w 4600003"/>
                <a:gd name="connsiteY204" fmla="*/ 1261042 h 2356339"/>
                <a:gd name="connsiteX205" fmla="*/ 6267 w 4600003"/>
                <a:gd name="connsiteY205" fmla="*/ 1259777 h 2356339"/>
                <a:gd name="connsiteX206" fmla="*/ 61235 w 4600003"/>
                <a:gd name="connsiteY206" fmla="*/ 1176850 h 2356339"/>
                <a:gd name="connsiteX207" fmla="*/ 6267 w 4600003"/>
                <a:gd name="connsiteY207" fmla="*/ 1093923 h 2356339"/>
                <a:gd name="connsiteX208" fmla="*/ 0 w 4600003"/>
                <a:gd name="connsiteY208" fmla="*/ 1092658 h 2356339"/>
                <a:gd name="connsiteX209" fmla="*/ 0 w 4600003"/>
                <a:gd name="connsiteY209" fmla="*/ 1007672 h 2356339"/>
                <a:gd name="connsiteX210" fmla="*/ 6267 w 4600003"/>
                <a:gd name="connsiteY210" fmla="*/ 1006407 h 2356339"/>
                <a:gd name="connsiteX211" fmla="*/ 61235 w 4600003"/>
                <a:gd name="connsiteY211" fmla="*/ 923480 h 2356339"/>
                <a:gd name="connsiteX212" fmla="*/ 6267 w 4600003"/>
                <a:gd name="connsiteY212" fmla="*/ 840553 h 2356339"/>
                <a:gd name="connsiteX213" fmla="*/ 0 w 4600003"/>
                <a:gd name="connsiteY213" fmla="*/ 839288 h 2356339"/>
                <a:gd name="connsiteX214" fmla="*/ 0 w 4600003"/>
                <a:gd name="connsiteY214" fmla="*/ 754302 h 2356339"/>
                <a:gd name="connsiteX215" fmla="*/ 6267 w 4600003"/>
                <a:gd name="connsiteY215" fmla="*/ 753037 h 2356339"/>
                <a:gd name="connsiteX216" fmla="*/ 61235 w 4600003"/>
                <a:gd name="connsiteY216" fmla="*/ 670110 h 2356339"/>
                <a:gd name="connsiteX217" fmla="*/ 6267 w 4600003"/>
                <a:gd name="connsiteY217" fmla="*/ 587183 h 2356339"/>
                <a:gd name="connsiteX218" fmla="*/ 0 w 4600003"/>
                <a:gd name="connsiteY218" fmla="*/ 585918 h 2356339"/>
                <a:gd name="connsiteX219" fmla="*/ 0 w 4600003"/>
                <a:gd name="connsiteY219" fmla="*/ 500932 h 2356339"/>
                <a:gd name="connsiteX220" fmla="*/ 6267 w 4600003"/>
                <a:gd name="connsiteY220" fmla="*/ 499667 h 2356339"/>
                <a:gd name="connsiteX221" fmla="*/ 61235 w 4600003"/>
                <a:gd name="connsiteY221" fmla="*/ 416740 h 2356339"/>
                <a:gd name="connsiteX222" fmla="*/ 6267 w 4600003"/>
                <a:gd name="connsiteY222" fmla="*/ 333813 h 2356339"/>
                <a:gd name="connsiteX223" fmla="*/ 0 w 4600003"/>
                <a:gd name="connsiteY223" fmla="*/ 332548 h 2356339"/>
                <a:gd name="connsiteX224" fmla="*/ 0 w 4600003"/>
                <a:gd name="connsiteY224" fmla="*/ 247562 h 2356339"/>
                <a:gd name="connsiteX225" fmla="*/ 6267 w 4600003"/>
                <a:gd name="connsiteY225" fmla="*/ 246297 h 2356339"/>
                <a:gd name="connsiteX226" fmla="*/ 61235 w 4600003"/>
                <a:gd name="connsiteY226" fmla="*/ 163370 h 2356339"/>
                <a:gd name="connsiteX227" fmla="*/ 6267 w 4600003"/>
                <a:gd name="connsiteY227" fmla="*/ 80443 h 2356339"/>
                <a:gd name="connsiteX228" fmla="*/ 0 w 4600003"/>
                <a:gd name="connsiteY228" fmla="*/ 79178 h 2356339"/>
                <a:gd name="connsiteX229" fmla="*/ 0 w 4600003"/>
                <a:gd name="connsiteY229" fmla="*/ 54617 h 2356339"/>
                <a:gd name="connsiteX230" fmla="*/ 6267 w 4600003"/>
                <a:gd name="connsiteY230" fmla="*/ 53352 h 2356339"/>
                <a:gd name="connsiteX231" fmla="*/ 54162 w 4600003"/>
                <a:gd name="connsiteY231" fmla="*/ 5457 h 2356339"/>
                <a:gd name="connsiteX232" fmla="*/ 55264 w 4600003"/>
                <a:gd name="connsiteY232" fmla="*/ 0 h 235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</a:cxnLst>
              <a:rect l="l" t="t" r="r" b="b"/>
              <a:pathLst>
                <a:path w="4600003" h="2356339">
                  <a:moveTo>
                    <a:pt x="55264" y="0"/>
                  </a:moveTo>
                  <a:lnTo>
                    <a:pt x="122469" y="0"/>
                  </a:lnTo>
                  <a:cubicBezTo>
                    <a:pt x="122469" y="49706"/>
                    <a:pt x="162763" y="90000"/>
                    <a:pt x="212469" y="90000"/>
                  </a:cubicBezTo>
                  <a:cubicBezTo>
                    <a:pt x="262175" y="90000"/>
                    <a:pt x="302469" y="49706"/>
                    <a:pt x="302469" y="0"/>
                  </a:cubicBezTo>
                  <a:lnTo>
                    <a:pt x="368667" y="0"/>
                  </a:lnTo>
                  <a:cubicBezTo>
                    <a:pt x="368667" y="49706"/>
                    <a:pt x="408961" y="90000"/>
                    <a:pt x="458667" y="90000"/>
                  </a:cubicBezTo>
                  <a:cubicBezTo>
                    <a:pt x="508373" y="90000"/>
                    <a:pt x="548667" y="49706"/>
                    <a:pt x="548667" y="0"/>
                  </a:cubicBezTo>
                  <a:lnTo>
                    <a:pt x="614865" y="0"/>
                  </a:lnTo>
                  <a:cubicBezTo>
                    <a:pt x="614865" y="49706"/>
                    <a:pt x="655159" y="90000"/>
                    <a:pt x="704865" y="90000"/>
                  </a:cubicBezTo>
                  <a:cubicBezTo>
                    <a:pt x="754571" y="90000"/>
                    <a:pt x="794865" y="49706"/>
                    <a:pt x="794865" y="0"/>
                  </a:cubicBezTo>
                  <a:lnTo>
                    <a:pt x="861063" y="0"/>
                  </a:lnTo>
                  <a:cubicBezTo>
                    <a:pt x="861063" y="49706"/>
                    <a:pt x="901357" y="90000"/>
                    <a:pt x="951063" y="90000"/>
                  </a:cubicBezTo>
                  <a:cubicBezTo>
                    <a:pt x="1000769" y="90000"/>
                    <a:pt x="1041063" y="49706"/>
                    <a:pt x="1041063" y="0"/>
                  </a:cubicBezTo>
                  <a:lnTo>
                    <a:pt x="1107261" y="0"/>
                  </a:lnTo>
                  <a:cubicBezTo>
                    <a:pt x="1107261" y="49706"/>
                    <a:pt x="1147555" y="90000"/>
                    <a:pt x="1197261" y="90000"/>
                  </a:cubicBezTo>
                  <a:cubicBezTo>
                    <a:pt x="1246967" y="90000"/>
                    <a:pt x="1287261" y="49706"/>
                    <a:pt x="1287261" y="0"/>
                  </a:cubicBezTo>
                  <a:lnTo>
                    <a:pt x="1353459" y="0"/>
                  </a:lnTo>
                  <a:cubicBezTo>
                    <a:pt x="1353459" y="49706"/>
                    <a:pt x="1393753" y="90000"/>
                    <a:pt x="1443459" y="90000"/>
                  </a:cubicBezTo>
                  <a:cubicBezTo>
                    <a:pt x="1493165" y="90000"/>
                    <a:pt x="1533459" y="49706"/>
                    <a:pt x="1533459" y="0"/>
                  </a:cubicBezTo>
                  <a:lnTo>
                    <a:pt x="1599657" y="0"/>
                  </a:lnTo>
                  <a:cubicBezTo>
                    <a:pt x="1599657" y="49706"/>
                    <a:pt x="1639951" y="90000"/>
                    <a:pt x="1689657" y="90000"/>
                  </a:cubicBezTo>
                  <a:cubicBezTo>
                    <a:pt x="1739363" y="90000"/>
                    <a:pt x="1779657" y="49706"/>
                    <a:pt x="1779657" y="0"/>
                  </a:cubicBezTo>
                  <a:lnTo>
                    <a:pt x="1845855" y="0"/>
                  </a:lnTo>
                  <a:cubicBezTo>
                    <a:pt x="1845855" y="49706"/>
                    <a:pt x="1886149" y="90000"/>
                    <a:pt x="1935855" y="90000"/>
                  </a:cubicBezTo>
                  <a:cubicBezTo>
                    <a:pt x="1985561" y="90000"/>
                    <a:pt x="2025855" y="49706"/>
                    <a:pt x="2025855" y="0"/>
                  </a:cubicBezTo>
                  <a:lnTo>
                    <a:pt x="2092053" y="0"/>
                  </a:lnTo>
                  <a:cubicBezTo>
                    <a:pt x="2092053" y="49706"/>
                    <a:pt x="2132347" y="90000"/>
                    <a:pt x="2182053" y="90000"/>
                  </a:cubicBezTo>
                  <a:cubicBezTo>
                    <a:pt x="2231759" y="90000"/>
                    <a:pt x="2272053" y="49706"/>
                    <a:pt x="2272053" y="0"/>
                  </a:cubicBezTo>
                  <a:lnTo>
                    <a:pt x="2338251" y="0"/>
                  </a:lnTo>
                  <a:cubicBezTo>
                    <a:pt x="2338251" y="49706"/>
                    <a:pt x="2378545" y="90000"/>
                    <a:pt x="2428251" y="90000"/>
                  </a:cubicBezTo>
                  <a:cubicBezTo>
                    <a:pt x="2477957" y="90000"/>
                    <a:pt x="2518251" y="49706"/>
                    <a:pt x="2518251" y="0"/>
                  </a:cubicBezTo>
                  <a:lnTo>
                    <a:pt x="2584449" y="0"/>
                  </a:lnTo>
                  <a:cubicBezTo>
                    <a:pt x="2584449" y="49706"/>
                    <a:pt x="2624743" y="90000"/>
                    <a:pt x="2674449" y="90000"/>
                  </a:cubicBezTo>
                  <a:cubicBezTo>
                    <a:pt x="2724155" y="90000"/>
                    <a:pt x="2764449" y="49706"/>
                    <a:pt x="2764449" y="0"/>
                  </a:cubicBezTo>
                  <a:lnTo>
                    <a:pt x="2830647" y="0"/>
                  </a:lnTo>
                  <a:cubicBezTo>
                    <a:pt x="2830647" y="49706"/>
                    <a:pt x="2870941" y="90000"/>
                    <a:pt x="2920647" y="90000"/>
                  </a:cubicBezTo>
                  <a:cubicBezTo>
                    <a:pt x="2970353" y="90000"/>
                    <a:pt x="3010647" y="49706"/>
                    <a:pt x="3010647" y="0"/>
                  </a:cubicBezTo>
                  <a:lnTo>
                    <a:pt x="3076845" y="0"/>
                  </a:lnTo>
                  <a:cubicBezTo>
                    <a:pt x="3076845" y="49706"/>
                    <a:pt x="3117139" y="90000"/>
                    <a:pt x="3166845" y="90000"/>
                  </a:cubicBezTo>
                  <a:cubicBezTo>
                    <a:pt x="3216551" y="90000"/>
                    <a:pt x="3256845" y="49706"/>
                    <a:pt x="3256845" y="0"/>
                  </a:cubicBezTo>
                  <a:lnTo>
                    <a:pt x="3323043" y="0"/>
                  </a:lnTo>
                  <a:cubicBezTo>
                    <a:pt x="3323043" y="49706"/>
                    <a:pt x="3363337" y="90000"/>
                    <a:pt x="3413043" y="90000"/>
                  </a:cubicBezTo>
                  <a:cubicBezTo>
                    <a:pt x="3462749" y="90000"/>
                    <a:pt x="3503043" y="49706"/>
                    <a:pt x="3503043" y="0"/>
                  </a:cubicBezTo>
                  <a:lnTo>
                    <a:pt x="3569241" y="0"/>
                  </a:lnTo>
                  <a:cubicBezTo>
                    <a:pt x="3569241" y="49706"/>
                    <a:pt x="3609535" y="90000"/>
                    <a:pt x="3659241" y="90000"/>
                  </a:cubicBezTo>
                  <a:cubicBezTo>
                    <a:pt x="3708947" y="90000"/>
                    <a:pt x="3749241" y="49706"/>
                    <a:pt x="3749241" y="0"/>
                  </a:cubicBezTo>
                  <a:lnTo>
                    <a:pt x="3815439" y="0"/>
                  </a:lnTo>
                  <a:cubicBezTo>
                    <a:pt x="3815439" y="49706"/>
                    <a:pt x="3855733" y="90000"/>
                    <a:pt x="3905439" y="90000"/>
                  </a:cubicBezTo>
                  <a:cubicBezTo>
                    <a:pt x="3955145" y="90000"/>
                    <a:pt x="3995439" y="49706"/>
                    <a:pt x="3995439" y="0"/>
                  </a:cubicBezTo>
                  <a:lnTo>
                    <a:pt x="4061637" y="0"/>
                  </a:lnTo>
                  <a:cubicBezTo>
                    <a:pt x="4061637" y="49706"/>
                    <a:pt x="4101931" y="90000"/>
                    <a:pt x="4151637" y="90000"/>
                  </a:cubicBezTo>
                  <a:cubicBezTo>
                    <a:pt x="4201343" y="90000"/>
                    <a:pt x="4241637" y="49706"/>
                    <a:pt x="4241637" y="0"/>
                  </a:cubicBezTo>
                  <a:lnTo>
                    <a:pt x="4307835" y="0"/>
                  </a:lnTo>
                  <a:cubicBezTo>
                    <a:pt x="4307835" y="49706"/>
                    <a:pt x="4348129" y="90000"/>
                    <a:pt x="4397835" y="90000"/>
                  </a:cubicBezTo>
                  <a:cubicBezTo>
                    <a:pt x="4447541" y="90000"/>
                    <a:pt x="4487835" y="49706"/>
                    <a:pt x="4487835" y="0"/>
                  </a:cubicBezTo>
                  <a:lnTo>
                    <a:pt x="4527058" y="0"/>
                  </a:lnTo>
                  <a:lnTo>
                    <a:pt x="4528160" y="5457"/>
                  </a:lnTo>
                  <a:cubicBezTo>
                    <a:pt x="4537268" y="26992"/>
                    <a:pt x="4554520" y="44244"/>
                    <a:pt x="4576055" y="53352"/>
                  </a:cubicBezTo>
                  <a:lnTo>
                    <a:pt x="4600003" y="58187"/>
                  </a:lnTo>
                  <a:lnTo>
                    <a:pt x="4600003" y="73370"/>
                  </a:lnTo>
                  <a:cubicBezTo>
                    <a:pt x="4550297" y="73370"/>
                    <a:pt x="4510003" y="113664"/>
                    <a:pt x="4510003" y="163370"/>
                  </a:cubicBezTo>
                  <a:cubicBezTo>
                    <a:pt x="4510003" y="213076"/>
                    <a:pt x="4550297" y="253370"/>
                    <a:pt x="4600003" y="253370"/>
                  </a:cubicBezTo>
                  <a:lnTo>
                    <a:pt x="4600003" y="326740"/>
                  </a:lnTo>
                  <a:cubicBezTo>
                    <a:pt x="4550297" y="326740"/>
                    <a:pt x="4510003" y="367034"/>
                    <a:pt x="4510003" y="416740"/>
                  </a:cubicBezTo>
                  <a:cubicBezTo>
                    <a:pt x="4510003" y="466446"/>
                    <a:pt x="4550297" y="506740"/>
                    <a:pt x="4600003" y="506740"/>
                  </a:cubicBezTo>
                  <a:lnTo>
                    <a:pt x="4600003" y="580110"/>
                  </a:lnTo>
                  <a:cubicBezTo>
                    <a:pt x="4550297" y="580110"/>
                    <a:pt x="4510003" y="620404"/>
                    <a:pt x="4510003" y="670110"/>
                  </a:cubicBezTo>
                  <a:cubicBezTo>
                    <a:pt x="4510003" y="719816"/>
                    <a:pt x="4550297" y="760110"/>
                    <a:pt x="4600003" y="760110"/>
                  </a:cubicBezTo>
                  <a:lnTo>
                    <a:pt x="4600003" y="833480"/>
                  </a:lnTo>
                  <a:cubicBezTo>
                    <a:pt x="4550297" y="833480"/>
                    <a:pt x="4510003" y="873774"/>
                    <a:pt x="4510003" y="923480"/>
                  </a:cubicBezTo>
                  <a:cubicBezTo>
                    <a:pt x="4510003" y="973186"/>
                    <a:pt x="4550297" y="1013480"/>
                    <a:pt x="4600003" y="1013480"/>
                  </a:cubicBezTo>
                  <a:lnTo>
                    <a:pt x="4600003" y="1086850"/>
                  </a:lnTo>
                  <a:cubicBezTo>
                    <a:pt x="4550297" y="1086850"/>
                    <a:pt x="4510003" y="1127144"/>
                    <a:pt x="4510003" y="1176850"/>
                  </a:cubicBezTo>
                  <a:cubicBezTo>
                    <a:pt x="4510003" y="1226556"/>
                    <a:pt x="4550297" y="1266850"/>
                    <a:pt x="4600003" y="1266850"/>
                  </a:cubicBezTo>
                  <a:lnTo>
                    <a:pt x="4600003" y="1340220"/>
                  </a:lnTo>
                  <a:cubicBezTo>
                    <a:pt x="4550297" y="1340220"/>
                    <a:pt x="4510003" y="1380514"/>
                    <a:pt x="4510003" y="1430220"/>
                  </a:cubicBezTo>
                  <a:cubicBezTo>
                    <a:pt x="4510003" y="1479926"/>
                    <a:pt x="4550297" y="1520220"/>
                    <a:pt x="4600003" y="1520220"/>
                  </a:cubicBezTo>
                  <a:lnTo>
                    <a:pt x="4600003" y="1593590"/>
                  </a:lnTo>
                  <a:cubicBezTo>
                    <a:pt x="4550297" y="1593590"/>
                    <a:pt x="4510003" y="1633884"/>
                    <a:pt x="4510003" y="1683590"/>
                  </a:cubicBezTo>
                  <a:cubicBezTo>
                    <a:pt x="4510003" y="1733296"/>
                    <a:pt x="4550297" y="1773590"/>
                    <a:pt x="4600003" y="1773590"/>
                  </a:cubicBezTo>
                  <a:lnTo>
                    <a:pt x="4600003" y="1846960"/>
                  </a:lnTo>
                  <a:cubicBezTo>
                    <a:pt x="4550297" y="1846960"/>
                    <a:pt x="4510003" y="1887254"/>
                    <a:pt x="4510003" y="1936960"/>
                  </a:cubicBezTo>
                  <a:cubicBezTo>
                    <a:pt x="4510003" y="1986666"/>
                    <a:pt x="4550297" y="2026960"/>
                    <a:pt x="4600003" y="2026960"/>
                  </a:cubicBezTo>
                  <a:lnTo>
                    <a:pt x="4600003" y="2100330"/>
                  </a:lnTo>
                  <a:cubicBezTo>
                    <a:pt x="4550297" y="2100330"/>
                    <a:pt x="4510003" y="2140624"/>
                    <a:pt x="4510003" y="2190330"/>
                  </a:cubicBezTo>
                  <a:cubicBezTo>
                    <a:pt x="4510003" y="2240036"/>
                    <a:pt x="4550297" y="2280330"/>
                    <a:pt x="4600003" y="2280330"/>
                  </a:cubicBezTo>
                  <a:lnTo>
                    <a:pt x="4600003" y="2295196"/>
                  </a:lnTo>
                  <a:lnTo>
                    <a:pt x="4576055" y="2300031"/>
                  </a:lnTo>
                  <a:cubicBezTo>
                    <a:pt x="4554520" y="2309139"/>
                    <a:pt x="4537268" y="2326391"/>
                    <a:pt x="4528160" y="2347926"/>
                  </a:cubicBezTo>
                  <a:lnTo>
                    <a:pt x="4526462" y="2356339"/>
                  </a:lnTo>
                  <a:lnTo>
                    <a:pt x="4486415" y="2356339"/>
                  </a:lnTo>
                  <a:lnTo>
                    <a:pt x="4487835" y="2349305"/>
                  </a:lnTo>
                  <a:cubicBezTo>
                    <a:pt x="4487835" y="2299599"/>
                    <a:pt x="4447541" y="2259305"/>
                    <a:pt x="4397835" y="2259305"/>
                  </a:cubicBezTo>
                  <a:cubicBezTo>
                    <a:pt x="4348129" y="2259305"/>
                    <a:pt x="4307835" y="2299599"/>
                    <a:pt x="4307835" y="2349305"/>
                  </a:cubicBezTo>
                  <a:lnTo>
                    <a:pt x="4309255" y="2356339"/>
                  </a:lnTo>
                  <a:lnTo>
                    <a:pt x="4240217" y="2356339"/>
                  </a:lnTo>
                  <a:lnTo>
                    <a:pt x="4241637" y="2349305"/>
                  </a:lnTo>
                  <a:cubicBezTo>
                    <a:pt x="4241637" y="2299599"/>
                    <a:pt x="4201343" y="2259305"/>
                    <a:pt x="4151637" y="2259305"/>
                  </a:cubicBezTo>
                  <a:cubicBezTo>
                    <a:pt x="4101931" y="2259305"/>
                    <a:pt x="4061637" y="2299599"/>
                    <a:pt x="4061637" y="2349305"/>
                  </a:cubicBezTo>
                  <a:lnTo>
                    <a:pt x="4063057" y="2356339"/>
                  </a:lnTo>
                  <a:lnTo>
                    <a:pt x="3994019" y="2356339"/>
                  </a:lnTo>
                  <a:lnTo>
                    <a:pt x="3995439" y="2349305"/>
                  </a:lnTo>
                  <a:cubicBezTo>
                    <a:pt x="3995439" y="2299599"/>
                    <a:pt x="3955145" y="2259305"/>
                    <a:pt x="3905439" y="2259305"/>
                  </a:cubicBezTo>
                  <a:cubicBezTo>
                    <a:pt x="3855733" y="2259305"/>
                    <a:pt x="3815439" y="2299599"/>
                    <a:pt x="3815439" y="2349305"/>
                  </a:cubicBezTo>
                  <a:lnTo>
                    <a:pt x="3816859" y="2356339"/>
                  </a:lnTo>
                  <a:lnTo>
                    <a:pt x="3747821" y="2356339"/>
                  </a:lnTo>
                  <a:lnTo>
                    <a:pt x="3749241" y="2349305"/>
                  </a:lnTo>
                  <a:cubicBezTo>
                    <a:pt x="3749241" y="2299599"/>
                    <a:pt x="3708947" y="2259305"/>
                    <a:pt x="3659241" y="2259305"/>
                  </a:cubicBezTo>
                  <a:cubicBezTo>
                    <a:pt x="3609535" y="2259305"/>
                    <a:pt x="3569241" y="2299599"/>
                    <a:pt x="3569241" y="2349305"/>
                  </a:cubicBezTo>
                  <a:lnTo>
                    <a:pt x="3570661" y="2356339"/>
                  </a:lnTo>
                  <a:lnTo>
                    <a:pt x="3501623" y="2356339"/>
                  </a:lnTo>
                  <a:lnTo>
                    <a:pt x="3503043" y="2349305"/>
                  </a:lnTo>
                  <a:cubicBezTo>
                    <a:pt x="3503043" y="2299599"/>
                    <a:pt x="3462749" y="2259305"/>
                    <a:pt x="3413043" y="2259305"/>
                  </a:cubicBezTo>
                  <a:cubicBezTo>
                    <a:pt x="3363337" y="2259305"/>
                    <a:pt x="3323043" y="2299599"/>
                    <a:pt x="3323043" y="2349305"/>
                  </a:cubicBezTo>
                  <a:lnTo>
                    <a:pt x="3324463" y="2356339"/>
                  </a:lnTo>
                  <a:lnTo>
                    <a:pt x="3255425" y="2356339"/>
                  </a:lnTo>
                  <a:lnTo>
                    <a:pt x="3256845" y="2349305"/>
                  </a:lnTo>
                  <a:cubicBezTo>
                    <a:pt x="3256845" y="2299599"/>
                    <a:pt x="3216551" y="2259305"/>
                    <a:pt x="3166845" y="2259305"/>
                  </a:cubicBezTo>
                  <a:cubicBezTo>
                    <a:pt x="3117139" y="2259305"/>
                    <a:pt x="3076845" y="2299599"/>
                    <a:pt x="3076845" y="2349305"/>
                  </a:cubicBezTo>
                  <a:lnTo>
                    <a:pt x="3078265" y="2356339"/>
                  </a:lnTo>
                  <a:lnTo>
                    <a:pt x="3009227" y="2356339"/>
                  </a:lnTo>
                  <a:lnTo>
                    <a:pt x="3010647" y="2349305"/>
                  </a:lnTo>
                  <a:cubicBezTo>
                    <a:pt x="3010647" y="2299599"/>
                    <a:pt x="2970353" y="2259305"/>
                    <a:pt x="2920647" y="2259305"/>
                  </a:cubicBezTo>
                  <a:cubicBezTo>
                    <a:pt x="2870941" y="2259305"/>
                    <a:pt x="2830647" y="2299599"/>
                    <a:pt x="2830647" y="2349305"/>
                  </a:cubicBezTo>
                  <a:lnTo>
                    <a:pt x="2832067" y="2356339"/>
                  </a:lnTo>
                  <a:lnTo>
                    <a:pt x="2763029" y="2356339"/>
                  </a:lnTo>
                  <a:lnTo>
                    <a:pt x="2764449" y="2349305"/>
                  </a:lnTo>
                  <a:cubicBezTo>
                    <a:pt x="2764449" y="2299599"/>
                    <a:pt x="2724155" y="2259305"/>
                    <a:pt x="2674449" y="2259305"/>
                  </a:cubicBezTo>
                  <a:cubicBezTo>
                    <a:pt x="2624743" y="2259305"/>
                    <a:pt x="2584449" y="2299599"/>
                    <a:pt x="2584449" y="2349305"/>
                  </a:cubicBezTo>
                  <a:lnTo>
                    <a:pt x="2585869" y="2356339"/>
                  </a:lnTo>
                  <a:lnTo>
                    <a:pt x="2516831" y="2356339"/>
                  </a:lnTo>
                  <a:lnTo>
                    <a:pt x="2518251" y="2349305"/>
                  </a:lnTo>
                  <a:cubicBezTo>
                    <a:pt x="2518251" y="2299599"/>
                    <a:pt x="2477957" y="2259305"/>
                    <a:pt x="2428251" y="2259305"/>
                  </a:cubicBezTo>
                  <a:cubicBezTo>
                    <a:pt x="2378545" y="2259305"/>
                    <a:pt x="2338251" y="2299599"/>
                    <a:pt x="2338251" y="2349305"/>
                  </a:cubicBezTo>
                  <a:lnTo>
                    <a:pt x="2339671" y="2356339"/>
                  </a:lnTo>
                  <a:lnTo>
                    <a:pt x="2270633" y="2356339"/>
                  </a:lnTo>
                  <a:lnTo>
                    <a:pt x="2272053" y="2349305"/>
                  </a:lnTo>
                  <a:cubicBezTo>
                    <a:pt x="2272053" y="2299599"/>
                    <a:pt x="2231759" y="2259305"/>
                    <a:pt x="2182053" y="2259305"/>
                  </a:cubicBezTo>
                  <a:cubicBezTo>
                    <a:pt x="2132347" y="2259305"/>
                    <a:pt x="2092053" y="2299599"/>
                    <a:pt x="2092053" y="2349305"/>
                  </a:cubicBezTo>
                  <a:lnTo>
                    <a:pt x="2093473" y="2356339"/>
                  </a:lnTo>
                  <a:lnTo>
                    <a:pt x="2024435" y="2356339"/>
                  </a:lnTo>
                  <a:lnTo>
                    <a:pt x="2025855" y="2349305"/>
                  </a:lnTo>
                  <a:cubicBezTo>
                    <a:pt x="2025855" y="2299599"/>
                    <a:pt x="1985561" y="2259305"/>
                    <a:pt x="1935855" y="2259305"/>
                  </a:cubicBezTo>
                  <a:cubicBezTo>
                    <a:pt x="1886149" y="2259305"/>
                    <a:pt x="1845855" y="2299599"/>
                    <a:pt x="1845855" y="2349305"/>
                  </a:cubicBezTo>
                  <a:lnTo>
                    <a:pt x="1847275" y="2356339"/>
                  </a:lnTo>
                  <a:lnTo>
                    <a:pt x="1778237" y="2356339"/>
                  </a:lnTo>
                  <a:lnTo>
                    <a:pt x="1779657" y="2349305"/>
                  </a:lnTo>
                  <a:cubicBezTo>
                    <a:pt x="1779657" y="2299599"/>
                    <a:pt x="1739363" y="2259305"/>
                    <a:pt x="1689657" y="2259305"/>
                  </a:cubicBezTo>
                  <a:cubicBezTo>
                    <a:pt x="1639951" y="2259305"/>
                    <a:pt x="1599657" y="2299599"/>
                    <a:pt x="1599657" y="2349305"/>
                  </a:cubicBezTo>
                  <a:lnTo>
                    <a:pt x="1601077" y="2356339"/>
                  </a:lnTo>
                  <a:lnTo>
                    <a:pt x="1532039" y="2356339"/>
                  </a:lnTo>
                  <a:lnTo>
                    <a:pt x="1533459" y="2349305"/>
                  </a:lnTo>
                  <a:cubicBezTo>
                    <a:pt x="1533459" y="2299599"/>
                    <a:pt x="1493165" y="2259305"/>
                    <a:pt x="1443459" y="2259305"/>
                  </a:cubicBezTo>
                  <a:cubicBezTo>
                    <a:pt x="1393753" y="2259305"/>
                    <a:pt x="1353459" y="2299599"/>
                    <a:pt x="1353459" y="2349305"/>
                  </a:cubicBezTo>
                  <a:lnTo>
                    <a:pt x="1354879" y="2356339"/>
                  </a:lnTo>
                  <a:lnTo>
                    <a:pt x="1285841" y="2356339"/>
                  </a:lnTo>
                  <a:lnTo>
                    <a:pt x="1287261" y="2349305"/>
                  </a:lnTo>
                  <a:cubicBezTo>
                    <a:pt x="1287261" y="2299599"/>
                    <a:pt x="1246967" y="2259305"/>
                    <a:pt x="1197261" y="2259305"/>
                  </a:cubicBezTo>
                  <a:cubicBezTo>
                    <a:pt x="1147555" y="2259305"/>
                    <a:pt x="1107261" y="2299599"/>
                    <a:pt x="1107261" y="2349305"/>
                  </a:cubicBezTo>
                  <a:lnTo>
                    <a:pt x="1108681" y="2356339"/>
                  </a:lnTo>
                  <a:lnTo>
                    <a:pt x="1039643" y="2356339"/>
                  </a:lnTo>
                  <a:lnTo>
                    <a:pt x="1041063" y="2349305"/>
                  </a:lnTo>
                  <a:cubicBezTo>
                    <a:pt x="1041063" y="2299599"/>
                    <a:pt x="1000769" y="2259305"/>
                    <a:pt x="951063" y="2259305"/>
                  </a:cubicBezTo>
                  <a:cubicBezTo>
                    <a:pt x="901357" y="2259305"/>
                    <a:pt x="861063" y="2299599"/>
                    <a:pt x="861063" y="2349305"/>
                  </a:cubicBezTo>
                  <a:lnTo>
                    <a:pt x="862483" y="2356339"/>
                  </a:lnTo>
                  <a:lnTo>
                    <a:pt x="793445" y="2356339"/>
                  </a:lnTo>
                  <a:lnTo>
                    <a:pt x="794865" y="2349305"/>
                  </a:lnTo>
                  <a:cubicBezTo>
                    <a:pt x="794865" y="2299599"/>
                    <a:pt x="754571" y="2259305"/>
                    <a:pt x="704865" y="2259305"/>
                  </a:cubicBezTo>
                  <a:cubicBezTo>
                    <a:pt x="655159" y="2259305"/>
                    <a:pt x="614865" y="2299599"/>
                    <a:pt x="614865" y="2349305"/>
                  </a:cubicBezTo>
                  <a:lnTo>
                    <a:pt x="616285" y="2356339"/>
                  </a:lnTo>
                  <a:lnTo>
                    <a:pt x="547247" y="2356339"/>
                  </a:lnTo>
                  <a:lnTo>
                    <a:pt x="548667" y="2349305"/>
                  </a:lnTo>
                  <a:cubicBezTo>
                    <a:pt x="548667" y="2299599"/>
                    <a:pt x="508373" y="2259305"/>
                    <a:pt x="458667" y="2259305"/>
                  </a:cubicBezTo>
                  <a:cubicBezTo>
                    <a:pt x="408961" y="2259305"/>
                    <a:pt x="368667" y="2299599"/>
                    <a:pt x="368667" y="2349305"/>
                  </a:cubicBezTo>
                  <a:lnTo>
                    <a:pt x="370087" y="2356339"/>
                  </a:lnTo>
                  <a:lnTo>
                    <a:pt x="301049" y="2356339"/>
                  </a:lnTo>
                  <a:lnTo>
                    <a:pt x="302469" y="2349305"/>
                  </a:lnTo>
                  <a:cubicBezTo>
                    <a:pt x="302469" y="2299599"/>
                    <a:pt x="262175" y="2259305"/>
                    <a:pt x="212469" y="2259305"/>
                  </a:cubicBezTo>
                  <a:cubicBezTo>
                    <a:pt x="162763" y="2259305"/>
                    <a:pt x="122469" y="2299599"/>
                    <a:pt x="122469" y="2349305"/>
                  </a:cubicBezTo>
                  <a:lnTo>
                    <a:pt x="123889" y="2356339"/>
                  </a:lnTo>
                  <a:lnTo>
                    <a:pt x="65527" y="2356339"/>
                  </a:lnTo>
                  <a:lnTo>
                    <a:pt x="46384" y="2327945"/>
                  </a:lnTo>
                  <a:cubicBezTo>
                    <a:pt x="38240" y="2319802"/>
                    <a:pt x="28544" y="2313212"/>
                    <a:pt x="17776" y="2308658"/>
                  </a:cubicBezTo>
                  <a:lnTo>
                    <a:pt x="0" y="2305069"/>
                  </a:lnTo>
                  <a:lnTo>
                    <a:pt x="0" y="2274522"/>
                  </a:lnTo>
                  <a:lnTo>
                    <a:pt x="6267" y="2273257"/>
                  </a:lnTo>
                  <a:cubicBezTo>
                    <a:pt x="38570" y="2259595"/>
                    <a:pt x="61235" y="2227609"/>
                    <a:pt x="61235" y="2190330"/>
                  </a:cubicBezTo>
                  <a:cubicBezTo>
                    <a:pt x="61235" y="2153050"/>
                    <a:pt x="38570" y="2121065"/>
                    <a:pt x="6267" y="2107403"/>
                  </a:cubicBezTo>
                  <a:lnTo>
                    <a:pt x="0" y="2106138"/>
                  </a:lnTo>
                  <a:lnTo>
                    <a:pt x="0" y="2021152"/>
                  </a:lnTo>
                  <a:lnTo>
                    <a:pt x="6267" y="2019887"/>
                  </a:lnTo>
                  <a:cubicBezTo>
                    <a:pt x="38570" y="2006225"/>
                    <a:pt x="61235" y="1974239"/>
                    <a:pt x="61235" y="1936960"/>
                  </a:cubicBezTo>
                  <a:cubicBezTo>
                    <a:pt x="61235" y="1899680"/>
                    <a:pt x="38570" y="1867695"/>
                    <a:pt x="6267" y="1854033"/>
                  </a:cubicBezTo>
                  <a:lnTo>
                    <a:pt x="0" y="1852768"/>
                  </a:lnTo>
                  <a:lnTo>
                    <a:pt x="0" y="1767782"/>
                  </a:lnTo>
                  <a:lnTo>
                    <a:pt x="6267" y="1766517"/>
                  </a:lnTo>
                  <a:cubicBezTo>
                    <a:pt x="38570" y="1752855"/>
                    <a:pt x="61235" y="1720869"/>
                    <a:pt x="61235" y="1683590"/>
                  </a:cubicBezTo>
                  <a:cubicBezTo>
                    <a:pt x="61235" y="1646310"/>
                    <a:pt x="38570" y="1614325"/>
                    <a:pt x="6267" y="1600663"/>
                  </a:cubicBezTo>
                  <a:lnTo>
                    <a:pt x="0" y="1599398"/>
                  </a:lnTo>
                  <a:lnTo>
                    <a:pt x="0" y="1514412"/>
                  </a:lnTo>
                  <a:lnTo>
                    <a:pt x="6267" y="1513147"/>
                  </a:lnTo>
                  <a:cubicBezTo>
                    <a:pt x="38570" y="1499485"/>
                    <a:pt x="61235" y="1467499"/>
                    <a:pt x="61235" y="1430220"/>
                  </a:cubicBezTo>
                  <a:cubicBezTo>
                    <a:pt x="61235" y="1392940"/>
                    <a:pt x="38570" y="1360955"/>
                    <a:pt x="6267" y="1347293"/>
                  </a:cubicBezTo>
                  <a:lnTo>
                    <a:pt x="0" y="1346028"/>
                  </a:lnTo>
                  <a:lnTo>
                    <a:pt x="0" y="1261042"/>
                  </a:lnTo>
                  <a:lnTo>
                    <a:pt x="6267" y="1259777"/>
                  </a:lnTo>
                  <a:cubicBezTo>
                    <a:pt x="38570" y="1246115"/>
                    <a:pt x="61235" y="1214129"/>
                    <a:pt x="61235" y="1176850"/>
                  </a:cubicBezTo>
                  <a:cubicBezTo>
                    <a:pt x="61235" y="1139570"/>
                    <a:pt x="38570" y="1107585"/>
                    <a:pt x="6267" y="1093923"/>
                  </a:cubicBezTo>
                  <a:lnTo>
                    <a:pt x="0" y="1092658"/>
                  </a:lnTo>
                  <a:lnTo>
                    <a:pt x="0" y="1007672"/>
                  </a:lnTo>
                  <a:lnTo>
                    <a:pt x="6267" y="1006407"/>
                  </a:lnTo>
                  <a:cubicBezTo>
                    <a:pt x="38570" y="992745"/>
                    <a:pt x="61235" y="960759"/>
                    <a:pt x="61235" y="923480"/>
                  </a:cubicBezTo>
                  <a:cubicBezTo>
                    <a:pt x="61235" y="886200"/>
                    <a:pt x="38570" y="854215"/>
                    <a:pt x="6267" y="840553"/>
                  </a:cubicBezTo>
                  <a:lnTo>
                    <a:pt x="0" y="839288"/>
                  </a:lnTo>
                  <a:lnTo>
                    <a:pt x="0" y="754302"/>
                  </a:lnTo>
                  <a:lnTo>
                    <a:pt x="6267" y="753037"/>
                  </a:lnTo>
                  <a:cubicBezTo>
                    <a:pt x="38570" y="739375"/>
                    <a:pt x="61235" y="707389"/>
                    <a:pt x="61235" y="670110"/>
                  </a:cubicBezTo>
                  <a:cubicBezTo>
                    <a:pt x="61235" y="632830"/>
                    <a:pt x="38570" y="600845"/>
                    <a:pt x="6267" y="587183"/>
                  </a:cubicBezTo>
                  <a:lnTo>
                    <a:pt x="0" y="585918"/>
                  </a:lnTo>
                  <a:lnTo>
                    <a:pt x="0" y="500932"/>
                  </a:lnTo>
                  <a:lnTo>
                    <a:pt x="6267" y="499667"/>
                  </a:lnTo>
                  <a:cubicBezTo>
                    <a:pt x="38570" y="486005"/>
                    <a:pt x="61235" y="454019"/>
                    <a:pt x="61235" y="416740"/>
                  </a:cubicBezTo>
                  <a:cubicBezTo>
                    <a:pt x="61235" y="379460"/>
                    <a:pt x="38570" y="347475"/>
                    <a:pt x="6267" y="333813"/>
                  </a:cubicBezTo>
                  <a:lnTo>
                    <a:pt x="0" y="332548"/>
                  </a:lnTo>
                  <a:lnTo>
                    <a:pt x="0" y="247562"/>
                  </a:lnTo>
                  <a:lnTo>
                    <a:pt x="6267" y="246297"/>
                  </a:lnTo>
                  <a:cubicBezTo>
                    <a:pt x="38570" y="232635"/>
                    <a:pt x="61235" y="200649"/>
                    <a:pt x="61235" y="163370"/>
                  </a:cubicBezTo>
                  <a:cubicBezTo>
                    <a:pt x="61235" y="126090"/>
                    <a:pt x="38570" y="94105"/>
                    <a:pt x="6267" y="80443"/>
                  </a:cubicBezTo>
                  <a:lnTo>
                    <a:pt x="0" y="79178"/>
                  </a:lnTo>
                  <a:lnTo>
                    <a:pt x="0" y="54617"/>
                  </a:lnTo>
                  <a:lnTo>
                    <a:pt x="6267" y="53352"/>
                  </a:lnTo>
                  <a:cubicBezTo>
                    <a:pt x="27802" y="44244"/>
                    <a:pt x="45054" y="26992"/>
                    <a:pt x="54162" y="5457"/>
                  </a:cubicBezTo>
                  <a:lnTo>
                    <a:pt x="55264" y="0"/>
                  </a:lnTo>
                  <a:close/>
                </a:path>
              </a:pathLst>
            </a:custGeom>
            <a:solidFill>
              <a:srgbClr val="F3EDE5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pic>
          <p:nvPicPr>
            <p:cNvPr id="1038" name="图片 49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48133" y="2363456"/>
              <a:ext cx="1047735" cy="489615"/>
            </a:xfrm>
            <a:prstGeom prst="rect">
              <a:avLst/>
            </a:prstGeom>
            <a:solidFill>
              <a:srgbClr val="FFF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图片 50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34911" y="2380622"/>
              <a:ext cx="237151" cy="120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图片 5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048133" y="2355192"/>
              <a:ext cx="76192" cy="21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17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2" name="矩形 21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4" name="矩形 23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5" name="矩形 24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6" name="矩形 25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7" name="矩形 26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034" name="图片 72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pattFill prst="dkUpDiag">
            <a:fgClr>
              <a:srgbClr val="F0E9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8886825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 userDrawn="1"/>
        </p:nvSpPr>
        <p:spPr>
          <a:xfrm>
            <a:off x="8650288" y="485775"/>
            <a:ext cx="180975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5" name="矩形 14"/>
          <p:cNvSpPr/>
          <p:nvPr userDrawn="1"/>
        </p:nvSpPr>
        <p:spPr>
          <a:xfrm>
            <a:off x="8415338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 userDrawn="1"/>
        </p:nvSpPr>
        <p:spPr>
          <a:xfrm>
            <a:off x="8178800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7" name="矩形 16"/>
          <p:cNvSpPr/>
          <p:nvPr userDrawn="1"/>
        </p:nvSpPr>
        <p:spPr>
          <a:xfrm>
            <a:off x="7942263" y="485775"/>
            <a:ext cx="179387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8" name="矩形 17"/>
          <p:cNvSpPr/>
          <p:nvPr userDrawn="1"/>
        </p:nvSpPr>
        <p:spPr>
          <a:xfrm>
            <a:off x="7705725" y="485775"/>
            <a:ext cx="179388" cy="179388"/>
          </a:xfrm>
          <a:prstGeom prst="rect">
            <a:avLst/>
          </a:prstGeom>
          <a:noFill/>
          <a:ln w="15875">
            <a:solidFill>
              <a:srgbClr val="FF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2057" name="图片 7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940300"/>
            <a:ext cx="91440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0994" y="4379495"/>
            <a:ext cx="923261" cy="65813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6764" y="4380450"/>
            <a:ext cx="1142053" cy="6595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&#35762;&#35299;&#21592;.wmv" TargetMode="Externa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1178173"/>
            <a:ext cx="9144000" cy="100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国的世界文化遗产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6247" y="132908"/>
            <a:ext cx="232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81900" y="1500188"/>
            <a:ext cx="15621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①点明武当山的位置，以及它在我国历史文化史上的重要地位。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1" name="组合 6"/>
          <p:cNvGrpSpPr/>
          <p:nvPr/>
        </p:nvGrpSpPr>
        <p:grpSpPr bwMode="auto">
          <a:xfrm>
            <a:off x="0" y="88900"/>
            <a:ext cx="2505075" cy="990600"/>
            <a:chOff x="1445099" y="1936903"/>
            <a:chExt cx="2505055" cy="991329"/>
          </a:xfrm>
        </p:grpSpPr>
        <p:sp>
          <p:nvSpPr>
            <p:cNvPr id="8" name="任意多边形: 形状 7"/>
            <p:cNvSpPr>
              <a:spLocks noChangeAspect="1"/>
            </p:cNvSpPr>
            <p:nvPr/>
          </p:nvSpPr>
          <p:spPr>
            <a:xfrm>
              <a:off x="1781646" y="2100536"/>
              <a:ext cx="1719249" cy="576686"/>
            </a:xfrm>
            <a:custGeom>
              <a:avLst/>
              <a:gdLst>
                <a:gd name="connsiteX0" fmla="*/ 28693 w 1770743"/>
                <a:gd name="connsiteY0" fmla="*/ 0 h 589867"/>
                <a:gd name="connsiteX1" fmla="*/ 50800 w 1770743"/>
                <a:gd name="connsiteY1" fmla="*/ 0 h 589867"/>
                <a:gd name="connsiteX2" fmla="*/ 104800 w 1770743"/>
                <a:gd name="connsiteY2" fmla="*/ 54000 h 589867"/>
                <a:gd name="connsiteX3" fmla="*/ 158800 w 1770743"/>
                <a:gd name="connsiteY3" fmla="*/ 0 h 589867"/>
                <a:gd name="connsiteX4" fmla="*/ 204520 w 1770743"/>
                <a:gd name="connsiteY4" fmla="*/ 0 h 589867"/>
                <a:gd name="connsiteX5" fmla="*/ 258520 w 1770743"/>
                <a:gd name="connsiteY5" fmla="*/ 54000 h 589867"/>
                <a:gd name="connsiteX6" fmla="*/ 312520 w 1770743"/>
                <a:gd name="connsiteY6" fmla="*/ 0 h 589867"/>
                <a:gd name="connsiteX7" fmla="*/ 358240 w 1770743"/>
                <a:gd name="connsiteY7" fmla="*/ 0 h 589867"/>
                <a:gd name="connsiteX8" fmla="*/ 412240 w 1770743"/>
                <a:gd name="connsiteY8" fmla="*/ 54000 h 589867"/>
                <a:gd name="connsiteX9" fmla="*/ 466240 w 1770743"/>
                <a:gd name="connsiteY9" fmla="*/ 0 h 589867"/>
                <a:gd name="connsiteX10" fmla="*/ 511960 w 1770743"/>
                <a:gd name="connsiteY10" fmla="*/ 0 h 589867"/>
                <a:gd name="connsiteX11" fmla="*/ 565960 w 1770743"/>
                <a:gd name="connsiteY11" fmla="*/ 54000 h 589867"/>
                <a:gd name="connsiteX12" fmla="*/ 619960 w 1770743"/>
                <a:gd name="connsiteY12" fmla="*/ 0 h 589867"/>
                <a:gd name="connsiteX13" fmla="*/ 665680 w 1770743"/>
                <a:gd name="connsiteY13" fmla="*/ 0 h 589867"/>
                <a:gd name="connsiteX14" fmla="*/ 719680 w 1770743"/>
                <a:gd name="connsiteY14" fmla="*/ 54000 h 589867"/>
                <a:gd name="connsiteX15" fmla="*/ 773680 w 1770743"/>
                <a:gd name="connsiteY15" fmla="*/ 0 h 589867"/>
                <a:gd name="connsiteX16" fmla="*/ 819400 w 1770743"/>
                <a:gd name="connsiteY16" fmla="*/ 0 h 589867"/>
                <a:gd name="connsiteX17" fmla="*/ 873400 w 1770743"/>
                <a:gd name="connsiteY17" fmla="*/ 54000 h 589867"/>
                <a:gd name="connsiteX18" fmla="*/ 927400 w 1770743"/>
                <a:gd name="connsiteY18" fmla="*/ 0 h 589867"/>
                <a:gd name="connsiteX19" fmla="*/ 973120 w 1770743"/>
                <a:gd name="connsiteY19" fmla="*/ 0 h 589867"/>
                <a:gd name="connsiteX20" fmla="*/ 1027120 w 1770743"/>
                <a:gd name="connsiteY20" fmla="*/ 54000 h 589867"/>
                <a:gd name="connsiteX21" fmla="*/ 1081120 w 1770743"/>
                <a:gd name="connsiteY21" fmla="*/ 0 h 589867"/>
                <a:gd name="connsiteX22" fmla="*/ 1126840 w 1770743"/>
                <a:gd name="connsiteY22" fmla="*/ 0 h 589867"/>
                <a:gd name="connsiteX23" fmla="*/ 1180840 w 1770743"/>
                <a:gd name="connsiteY23" fmla="*/ 54000 h 589867"/>
                <a:gd name="connsiteX24" fmla="*/ 1234840 w 1770743"/>
                <a:gd name="connsiteY24" fmla="*/ 0 h 589867"/>
                <a:gd name="connsiteX25" fmla="*/ 1280560 w 1770743"/>
                <a:gd name="connsiteY25" fmla="*/ 0 h 589867"/>
                <a:gd name="connsiteX26" fmla="*/ 1334560 w 1770743"/>
                <a:gd name="connsiteY26" fmla="*/ 54000 h 589867"/>
                <a:gd name="connsiteX27" fmla="*/ 1388560 w 1770743"/>
                <a:gd name="connsiteY27" fmla="*/ 0 h 589867"/>
                <a:gd name="connsiteX28" fmla="*/ 1434280 w 1770743"/>
                <a:gd name="connsiteY28" fmla="*/ 0 h 589867"/>
                <a:gd name="connsiteX29" fmla="*/ 1488280 w 1770743"/>
                <a:gd name="connsiteY29" fmla="*/ 54000 h 589867"/>
                <a:gd name="connsiteX30" fmla="*/ 1542280 w 1770743"/>
                <a:gd name="connsiteY30" fmla="*/ 0 h 589867"/>
                <a:gd name="connsiteX31" fmla="*/ 1588000 w 1770743"/>
                <a:gd name="connsiteY31" fmla="*/ 0 h 589867"/>
                <a:gd name="connsiteX32" fmla="*/ 1642000 w 1770743"/>
                <a:gd name="connsiteY32" fmla="*/ 54000 h 589867"/>
                <a:gd name="connsiteX33" fmla="*/ 1696000 w 1770743"/>
                <a:gd name="connsiteY33" fmla="*/ 0 h 589867"/>
                <a:gd name="connsiteX34" fmla="*/ 1720236 w 1770743"/>
                <a:gd name="connsiteY34" fmla="*/ 0 h 589867"/>
                <a:gd name="connsiteX35" fmla="*/ 1720987 w 1770743"/>
                <a:gd name="connsiteY35" fmla="*/ 3722 h 589867"/>
                <a:gd name="connsiteX36" fmla="*/ 1770743 w 1770743"/>
                <a:gd name="connsiteY36" fmla="*/ 36703 h 589867"/>
                <a:gd name="connsiteX37" fmla="*/ 1770743 w 1770743"/>
                <a:gd name="connsiteY37" fmla="*/ 51186 h 589867"/>
                <a:gd name="connsiteX38" fmla="*/ 1762463 w 1770743"/>
                <a:gd name="connsiteY38" fmla="*/ 49514 h 589867"/>
                <a:gd name="connsiteX39" fmla="*/ 1708463 w 1770743"/>
                <a:gd name="connsiteY39" fmla="*/ 103514 h 589867"/>
                <a:gd name="connsiteX40" fmla="*/ 1762463 w 1770743"/>
                <a:gd name="connsiteY40" fmla="*/ 157514 h 589867"/>
                <a:gd name="connsiteX41" fmla="*/ 1770743 w 1770743"/>
                <a:gd name="connsiteY41" fmla="*/ 155842 h 589867"/>
                <a:gd name="connsiteX42" fmla="*/ 1770743 w 1770743"/>
                <a:gd name="connsiteY42" fmla="*/ 184808 h 589867"/>
                <a:gd name="connsiteX43" fmla="*/ 1762463 w 1770743"/>
                <a:gd name="connsiteY43" fmla="*/ 183136 h 589867"/>
                <a:gd name="connsiteX44" fmla="*/ 1708463 w 1770743"/>
                <a:gd name="connsiteY44" fmla="*/ 237136 h 589867"/>
                <a:gd name="connsiteX45" fmla="*/ 1762463 w 1770743"/>
                <a:gd name="connsiteY45" fmla="*/ 291136 h 589867"/>
                <a:gd name="connsiteX46" fmla="*/ 1770743 w 1770743"/>
                <a:gd name="connsiteY46" fmla="*/ 289464 h 589867"/>
                <a:gd name="connsiteX47" fmla="*/ 1770743 w 1770743"/>
                <a:gd name="connsiteY47" fmla="*/ 318430 h 589867"/>
                <a:gd name="connsiteX48" fmla="*/ 1762463 w 1770743"/>
                <a:gd name="connsiteY48" fmla="*/ 316758 h 589867"/>
                <a:gd name="connsiteX49" fmla="*/ 1708463 w 1770743"/>
                <a:gd name="connsiteY49" fmla="*/ 370758 h 589867"/>
                <a:gd name="connsiteX50" fmla="*/ 1762463 w 1770743"/>
                <a:gd name="connsiteY50" fmla="*/ 424758 h 589867"/>
                <a:gd name="connsiteX51" fmla="*/ 1770743 w 1770743"/>
                <a:gd name="connsiteY51" fmla="*/ 423086 h 589867"/>
                <a:gd name="connsiteX52" fmla="*/ 1770743 w 1770743"/>
                <a:gd name="connsiteY52" fmla="*/ 452053 h 589867"/>
                <a:gd name="connsiteX53" fmla="*/ 1762463 w 1770743"/>
                <a:gd name="connsiteY53" fmla="*/ 450381 h 589867"/>
                <a:gd name="connsiteX54" fmla="*/ 1708463 w 1770743"/>
                <a:gd name="connsiteY54" fmla="*/ 504381 h 589867"/>
                <a:gd name="connsiteX55" fmla="*/ 1762463 w 1770743"/>
                <a:gd name="connsiteY55" fmla="*/ 558381 h 589867"/>
                <a:gd name="connsiteX56" fmla="*/ 1770743 w 1770743"/>
                <a:gd name="connsiteY56" fmla="*/ 556709 h 589867"/>
                <a:gd name="connsiteX57" fmla="*/ 1770743 w 1770743"/>
                <a:gd name="connsiteY57" fmla="*/ 564273 h 589867"/>
                <a:gd name="connsiteX58" fmla="*/ 1763512 w 1770743"/>
                <a:gd name="connsiteY58" fmla="*/ 565733 h 589867"/>
                <a:gd name="connsiteX59" fmla="*/ 1746347 w 1770743"/>
                <a:gd name="connsiteY59" fmla="*/ 577305 h 589867"/>
                <a:gd name="connsiteX60" fmla="*/ 1737878 w 1770743"/>
                <a:gd name="connsiteY60" fmla="*/ 589867 h 589867"/>
                <a:gd name="connsiteX61" fmla="*/ 1696000 w 1770743"/>
                <a:gd name="connsiteY61" fmla="*/ 589867 h 589867"/>
                <a:gd name="connsiteX62" fmla="*/ 1642000 w 1770743"/>
                <a:gd name="connsiteY62" fmla="*/ 535867 h 589867"/>
                <a:gd name="connsiteX63" fmla="*/ 1588000 w 1770743"/>
                <a:gd name="connsiteY63" fmla="*/ 589867 h 589867"/>
                <a:gd name="connsiteX64" fmla="*/ 1542280 w 1770743"/>
                <a:gd name="connsiteY64" fmla="*/ 589867 h 589867"/>
                <a:gd name="connsiteX65" fmla="*/ 1488280 w 1770743"/>
                <a:gd name="connsiteY65" fmla="*/ 535867 h 589867"/>
                <a:gd name="connsiteX66" fmla="*/ 1434280 w 1770743"/>
                <a:gd name="connsiteY66" fmla="*/ 589867 h 589867"/>
                <a:gd name="connsiteX67" fmla="*/ 1388560 w 1770743"/>
                <a:gd name="connsiteY67" fmla="*/ 589867 h 589867"/>
                <a:gd name="connsiteX68" fmla="*/ 1334560 w 1770743"/>
                <a:gd name="connsiteY68" fmla="*/ 535867 h 589867"/>
                <a:gd name="connsiteX69" fmla="*/ 1280560 w 1770743"/>
                <a:gd name="connsiteY69" fmla="*/ 589867 h 589867"/>
                <a:gd name="connsiteX70" fmla="*/ 1234840 w 1770743"/>
                <a:gd name="connsiteY70" fmla="*/ 589867 h 589867"/>
                <a:gd name="connsiteX71" fmla="*/ 1180840 w 1770743"/>
                <a:gd name="connsiteY71" fmla="*/ 535867 h 589867"/>
                <a:gd name="connsiteX72" fmla="*/ 1126840 w 1770743"/>
                <a:gd name="connsiteY72" fmla="*/ 589867 h 589867"/>
                <a:gd name="connsiteX73" fmla="*/ 1081120 w 1770743"/>
                <a:gd name="connsiteY73" fmla="*/ 589867 h 589867"/>
                <a:gd name="connsiteX74" fmla="*/ 1027120 w 1770743"/>
                <a:gd name="connsiteY74" fmla="*/ 535867 h 589867"/>
                <a:gd name="connsiteX75" fmla="*/ 973120 w 1770743"/>
                <a:gd name="connsiteY75" fmla="*/ 589867 h 589867"/>
                <a:gd name="connsiteX76" fmla="*/ 927400 w 1770743"/>
                <a:gd name="connsiteY76" fmla="*/ 589867 h 589867"/>
                <a:gd name="connsiteX77" fmla="*/ 873400 w 1770743"/>
                <a:gd name="connsiteY77" fmla="*/ 535867 h 589867"/>
                <a:gd name="connsiteX78" fmla="*/ 819400 w 1770743"/>
                <a:gd name="connsiteY78" fmla="*/ 589867 h 589867"/>
                <a:gd name="connsiteX79" fmla="*/ 773680 w 1770743"/>
                <a:gd name="connsiteY79" fmla="*/ 589867 h 589867"/>
                <a:gd name="connsiteX80" fmla="*/ 719680 w 1770743"/>
                <a:gd name="connsiteY80" fmla="*/ 535867 h 589867"/>
                <a:gd name="connsiteX81" fmla="*/ 665680 w 1770743"/>
                <a:gd name="connsiteY81" fmla="*/ 589867 h 589867"/>
                <a:gd name="connsiteX82" fmla="*/ 619960 w 1770743"/>
                <a:gd name="connsiteY82" fmla="*/ 589867 h 589867"/>
                <a:gd name="connsiteX83" fmla="*/ 565960 w 1770743"/>
                <a:gd name="connsiteY83" fmla="*/ 535867 h 589867"/>
                <a:gd name="connsiteX84" fmla="*/ 511960 w 1770743"/>
                <a:gd name="connsiteY84" fmla="*/ 589867 h 589867"/>
                <a:gd name="connsiteX85" fmla="*/ 466240 w 1770743"/>
                <a:gd name="connsiteY85" fmla="*/ 589867 h 589867"/>
                <a:gd name="connsiteX86" fmla="*/ 412240 w 1770743"/>
                <a:gd name="connsiteY86" fmla="*/ 535867 h 589867"/>
                <a:gd name="connsiteX87" fmla="*/ 358240 w 1770743"/>
                <a:gd name="connsiteY87" fmla="*/ 589867 h 589867"/>
                <a:gd name="connsiteX88" fmla="*/ 312520 w 1770743"/>
                <a:gd name="connsiteY88" fmla="*/ 589867 h 589867"/>
                <a:gd name="connsiteX89" fmla="*/ 258520 w 1770743"/>
                <a:gd name="connsiteY89" fmla="*/ 535867 h 589867"/>
                <a:gd name="connsiteX90" fmla="*/ 204520 w 1770743"/>
                <a:gd name="connsiteY90" fmla="*/ 589867 h 589867"/>
                <a:gd name="connsiteX91" fmla="*/ 158800 w 1770743"/>
                <a:gd name="connsiteY91" fmla="*/ 589867 h 589867"/>
                <a:gd name="connsiteX92" fmla="*/ 104800 w 1770743"/>
                <a:gd name="connsiteY92" fmla="*/ 535867 h 589867"/>
                <a:gd name="connsiteX93" fmla="*/ 50800 w 1770743"/>
                <a:gd name="connsiteY93" fmla="*/ 589867 h 589867"/>
                <a:gd name="connsiteX94" fmla="*/ 40851 w 1770743"/>
                <a:gd name="connsiteY94" fmla="*/ 589867 h 589867"/>
                <a:gd name="connsiteX95" fmla="*/ 26099 w 1770743"/>
                <a:gd name="connsiteY95" fmla="*/ 579922 h 589867"/>
                <a:gd name="connsiteX96" fmla="*/ 5080 w 1770743"/>
                <a:gd name="connsiteY96" fmla="*/ 575678 h 589867"/>
                <a:gd name="connsiteX97" fmla="*/ 0 w 1770743"/>
                <a:gd name="connsiteY97" fmla="*/ 576704 h 589867"/>
                <a:gd name="connsiteX98" fmla="*/ 0 w 1770743"/>
                <a:gd name="connsiteY98" fmla="*/ 562221 h 589867"/>
                <a:gd name="connsiteX99" fmla="*/ 17819 w 1770743"/>
                <a:gd name="connsiteY99" fmla="*/ 558623 h 589867"/>
                <a:gd name="connsiteX100" fmla="*/ 50800 w 1770743"/>
                <a:gd name="connsiteY100" fmla="*/ 508867 h 589867"/>
                <a:gd name="connsiteX101" fmla="*/ 17819 w 1770743"/>
                <a:gd name="connsiteY101" fmla="*/ 459111 h 589867"/>
                <a:gd name="connsiteX102" fmla="*/ 0 w 1770743"/>
                <a:gd name="connsiteY102" fmla="*/ 455513 h 589867"/>
                <a:gd name="connsiteX103" fmla="*/ 0 w 1770743"/>
                <a:gd name="connsiteY103" fmla="*/ 428598 h 589867"/>
                <a:gd name="connsiteX104" fmla="*/ 17819 w 1770743"/>
                <a:gd name="connsiteY104" fmla="*/ 425000 h 589867"/>
                <a:gd name="connsiteX105" fmla="*/ 50800 w 1770743"/>
                <a:gd name="connsiteY105" fmla="*/ 375244 h 589867"/>
                <a:gd name="connsiteX106" fmla="*/ 17819 w 1770743"/>
                <a:gd name="connsiteY106" fmla="*/ 325488 h 589867"/>
                <a:gd name="connsiteX107" fmla="*/ 0 w 1770743"/>
                <a:gd name="connsiteY107" fmla="*/ 321890 h 589867"/>
                <a:gd name="connsiteX108" fmla="*/ 0 w 1770743"/>
                <a:gd name="connsiteY108" fmla="*/ 294976 h 589867"/>
                <a:gd name="connsiteX109" fmla="*/ 17819 w 1770743"/>
                <a:gd name="connsiteY109" fmla="*/ 291378 h 589867"/>
                <a:gd name="connsiteX110" fmla="*/ 50800 w 1770743"/>
                <a:gd name="connsiteY110" fmla="*/ 241622 h 589867"/>
                <a:gd name="connsiteX111" fmla="*/ 17819 w 1770743"/>
                <a:gd name="connsiteY111" fmla="*/ 191866 h 589867"/>
                <a:gd name="connsiteX112" fmla="*/ 0 w 1770743"/>
                <a:gd name="connsiteY112" fmla="*/ 188268 h 589867"/>
                <a:gd name="connsiteX113" fmla="*/ 0 w 1770743"/>
                <a:gd name="connsiteY113" fmla="*/ 161354 h 589867"/>
                <a:gd name="connsiteX114" fmla="*/ 17819 w 1770743"/>
                <a:gd name="connsiteY114" fmla="*/ 157756 h 589867"/>
                <a:gd name="connsiteX115" fmla="*/ 50800 w 1770743"/>
                <a:gd name="connsiteY115" fmla="*/ 108000 h 589867"/>
                <a:gd name="connsiteX116" fmla="*/ 17819 w 1770743"/>
                <a:gd name="connsiteY116" fmla="*/ 58244 h 589867"/>
                <a:gd name="connsiteX117" fmla="*/ 0 w 1770743"/>
                <a:gd name="connsiteY117" fmla="*/ 54646 h 589867"/>
                <a:gd name="connsiteX118" fmla="*/ 0 w 1770743"/>
                <a:gd name="connsiteY118" fmla="*/ 39863 h 589867"/>
                <a:gd name="connsiteX119" fmla="*/ 14513 w 1770743"/>
                <a:gd name="connsiteY119" fmla="*/ 30079 h 589867"/>
                <a:gd name="connsiteX120" fmla="*/ 26085 w 1770743"/>
                <a:gd name="connsiteY120" fmla="*/ 12914 h 589867"/>
                <a:gd name="connsiteX121" fmla="*/ 28693 w 1770743"/>
                <a:gd name="connsiteY121" fmla="*/ 0 h 58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770743" h="589867">
                  <a:moveTo>
                    <a:pt x="28693" y="0"/>
                  </a:moveTo>
                  <a:lnTo>
                    <a:pt x="50800" y="0"/>
                  </a:lnTo>
                  <a:cubicBezTo>
                    <a:pt x="50800" y="29823"/>
                    <a:pt x="74977" y="54000"/>
                    <a:pt x="104800" y="54000"/>
                  </a:cubicBezTo>
                  <a:cubicBezTo>
                    <a:pt x="134623" y="54000"/>
                    <a:pt x="158800" y="29823"/>
                    <a:pt x="158800" y="0"/>
                  </a:cubicBezTo>
                  <a:lnTo>
                    <a:pt x="204520" y="0"/>
                  </a:lnTo>
                  <a:cubicBezTo>
                    <a:pt x="204520" y="29823"/>
                    <a:pt x="228697" y="54000"/>
                    <a:pt x="258520" y="54000"/>
                  </a:cubicBezTo>
                  <a:cubicBezTo>
                    <a:pt x="288343" y="54000"/>
                    <a:pt x="312520" y="29823"/>
                    <a:pt x="312520" y="0"/>
                  </a:cubicBezTo>
                  <a:lnTo>
                    <a:pt x="358240" y="0"/>
                  </a:lnTo>
                  <a:cubicBezTo>
                    <a:pt x="358240" y="29823"/>
                    <a:pt x="382417" y="54000"/>
                    <a:pt x="412240" y="54000"/>
                  </a:cubicBezTo>
                  <a:cubicBezTo>
                    <a:pt x="442063" y="54000"/>
                    <a:pt x="466240" y="29823"/>
                    <a:pt x="466240" y="0"/>
                  </a:cubicBezTo>
                  <a:lnTo>
                    <a:pt x="511960" y="0"/>
                  </a:lnTo>
                  <a:cubicBezTo>
                    <a:pt x="511960" y="29823"/>
                    <a:pt x="536137" y="54000"/>
                    <a:pt x="565960" y="54000"/>
                  </a:cubicBezTo>
                  <a:cubicBezTo>
                    <a:pt x="595783" y="54000"/>
                    <a:pt x="619960" y="29823"/>
                    <a:pt x="619960" y="0"/>
                  </a:cubicBezTo>
                  <a:lnTo>
                    <a:pt x="665680" y="0"/>
                  </a:lnTo>
                  <a:cubicBezTo>
                    <a:pt x="665680" y="29823"/>
                    <a:pt x="689857" y="54000"/>
                    <a:pt x="719680" y="54000"/>
                  </a:cubicBezTo>
                  <a:cubicBezTo>
                    <a:pt x="749503" y="54000"/>
                    <a:pt x="773680" y="29823"/>
                    <a:pt x="773680" y="0"/>
                  </a:cubicBezTo>
                  <a:lnTo>
                    <a:pt x="819400" y="0"/>
                  </a:lnTo>
                  <a:cubicBezTo>
                    <a:pt x="819400" y="29823"/>
                    <a:pt x="843577" y="54000"/>
                    <a:pt x="873400" y="54000"/>
                  </a:cubicBezTo>
                  <a:cubicBezTo>
                    <a:pt x="903223" y="54000"/>
                    <a:pt x="927400" y="29823"/>
                    <a:pt x="927400" y="0"/>
                  </a:cubicBezTo>
                  <a:lnTo>
                    <a:pt x="973120" y="0"/>
                  </a:lnTo>
                  <a:cubicBezTo>
                    <a:pt x="973120" y="29823"/>
                    <a:pt x="997297" y="54000"/>
                    <a:pt x="1027120" y="54000"/>
                  </a:cubicBezTo>
                  <a:cubicBezTo>
                    <a:pt x="1056943" y="54000"/>
                    <a:pt x="1081120" y="29823"/>
                    <a:pt x="1081120" y="0"/>
                  </a:cubicBezTo>
                  <a:lnTo>
                    <a:pt x="1126840" y="0"/>
                  </a:lnTo>
                  <a:cubicBezTo>
                    <a:pt x="1126840" y="29823"/>
                    <a:pt x="1151017" y="54000"/>
                    <a:pt x="1180840" y="54000"/>
                  </a:cubicBezTo>
                  <a:cubicBezTo>
                    <a:pt x="1210663" y="54000"/>
                    <a:pt x="1234840" y="29823"/>
                    <a:pt x="1234840" y="0"/>
                  </a:cubicBezTo>
                  <a:lnTo>
                    <a:pt x="1280560" y="0"/>
                  </a:lnTo>
                  <a:cubicBezTo>
                    <a:pt x="1280560" y="29823"/>
                    <a:pt x="1304737" y="54000"/>
                    <a:pt x="1334560" y="54000"/>
                  </a:cubicBezTo>
                  <a:cubicBezTo>
                    <a:pt x="1364383" y="54000"/>
                    <a:pt x="1388560" y="29823"/>
                    <a:pt x="1388560" y="0"/>
                  </a:cubicBezTo>
                  <a:lnTo>
                    <a:pt x="1434280" y="0"/>
                  </a:lnTo>
                  <a:cubicBezTo>
                    <a:pt x="1434280" y="29823"/>
                    <a:pt x="1458457" y="54000"/>
                    <a:pt x="1488280" y="54000"/>
                  </a:cubicBezTo>
                  <a:cubicBezTo>
                    <a:pt x="1518103" y="54000"/>
                    <a:pt x="1542280" y="29823"/>
                    <a:pt x="1542280" y="0"/>
                  </a:cubicBezTo>
                  <a:lnTo>
                    <a:pt x="1588000" y="0"/>
                  </a:lnTo>
                  <a:cubicBezTo>
                    <a:pt x="1588000" y="29823"/>
                    <a:pt x="1612177" y="54000"/>
                    <a:pt x="1642000" y="54000"/>
                  </a:cubicBezTo>
                  <a:cubicBezTo>
                    <a:pt x="1671823" y="54000"/>
                    <a:pt x="1696000" y="29823"/>
                    <a:pt x="1696000" y="0"/>
                  </a:cubicBezTo>
                  <a:lnTo>
                    <a:pt x="1720236" y="0"/>
                  </a:lnTo>
                  <a:lnTo>
                    <a:pt x="1720987" y="3722"/>
                  </a:lnTo>
                  <a:cubicBezTo>
                    <a:pt x="1729185" y="23104"/>
                    <a:pt x="1748376" y="36703"/>
                    <a:pt x="1770743" y="36703"/>
                  </a:cubicBezTo>
                  <a:lnTo>
                    <a:pt x="1770743" y="51186"/>
                  </a:lnTo>
                  <a:lnTo>
                    <a:pt x="1762463" y="49514"/>
                  </a:lnTo>
                  <a:cubicBezTo>
                    <a:pt x="1732640" y="49514"/>
                    <a:pt x="1708463" y="73691"/>
                    <a:pt x="1708463" y="103514"/>
                  </a:cubicBezTo>
                  <a:cubicBezTo>
                    <a:pt x="1708463" y="133337"/>
                    <a:pt x="1732640" y="157514"/>
                    <a:pt x="1762463" y="157514"/>
                  </a:cubicBezTo>
                  <a:lnTo>
                    <a:pt x="1770743" y="155842"/>
                  </a:lnTo>
                  <a:lnTo>
                    <a:pt x="1770743" y="184808"/>
                  </a:lnTo>
                  <a:lnTo>
                    <a:pt x="1762463" y="183136"/>
                  </a:lnTo>
                  <a:cubicBezTo>
                    <a:pt x="1732640" y="183136"/>
                    <a:pt x="1708463" y="207313"/>
                    <a:pt x="1708463" y="237136"/>
                  </a:cubicBezTo>
                  <a:cubicBezTo>
                    <a:pt x="1708463" y="266959"/>
                    <a:pt x="1732640" y="291136"/>
                    <a:pt x="1762463" y="291136"/>
                  </a:cubicBezTo>
                  <a:lnTo>
                    <a:pt x="1770743" y="289464"/>
                  </a:lnTo>
                  <a:lnTo>
                    <a:pt x="1770743" y="318430"/>
                  </a:lnTo>
                  <a:lnTo>
                    <a:pt x="1762463" y="316758"/>
                  </a:lnTo>
                  <a:cubicBezTo>
                    <a:pt x="1732640" y="316758"/>
                    <a:pt x="1708463" y="340935"/>
                    <a:pt x="1708463" y="370758"/>
                  </a:cubicBezTo>
                  <a:cubicBezTo>
                    <a:pt x="1708463" y="400581"/>
                    <a:pt x="1732640" y="424758"/>
                    <a:pt x="1762463" y="424758"/>
                  </a:cubicBezTo>
                  <a:lnTo>
                    <a:pt x="1770743" y="423086"/>
                  </a:lnTo>
                  <a:lnTo>
                    <a:pt x="1770743" y="452053"/>
                  </a:lnTo>
                  <a:lnTo>
                    <a:pt x="1762463" y="450381"/>
                  </a:lnTo>
                  <a:cubicBezTo>
                    <a:pt x="1732640" y="450381"/>
                    <a:pt x="1708463" y="474558"/>
                    <a:pt x="1708463" y="504381"/>
                  </a:cubicBezTo>
                  <a:cubicBezTo>
                    <a:pt x="1708463" y="534204"/>
                    <a:pt x="1732640" y="558381"/>
                    <a:pt x="1762463" y="558381"/>
                  </a:cubicBezTo>
                  <a:lnTo>
                    <a:pt x="1770743" y="556709"/>
                  </a:lnTo>
                  <a:lnTo>
                    <a:pt x="1770743" y="564273"/>
                  </a:lnTo>
                  <a:lnTo>
                    <a:pt x="1763512" y="565733"/>
                  </a:lnTo>
                  <a:cubicBezTo>
                    <a:pt x="1757052" y="568465"/>
                    <a:pt x="1751234" y="572419"/>
                    <a:pt x="1746347" y="577305"/>
                  </a:cubicBezTo>
                  <a:lnTo>
                    <a:pt x="1737878" y="589867"/>
                  </a:lnTo>
                  <a:lnTo>
                    <a:pt x="1696000" y="589867"/>
                  </a:lnTo>
                  <a:cubicBezTo>
                    <a:pt x="1696000" y="560044"/>
                    <a:pt x="1671823" y="535867"/>
                    <a:pt x="1642000" y="535867"/>
                  </a:cubicBezTo>
                  <a:cubicBezTo>
                    <a:pt x="1612177" y="535867"/>
                    <a:pt x="1588000" y="560044"/>
                    <a:pt x="1588000" y="589867"/>
                  </a:cubicBezTo>
                  <a:lnTo>
                    <a:pt x="1542280" y="589867"/>
                  </a:lnTo>
                  <a:cubicBezTo>
                    <a:pt x="1542280" y="560044"/>
                    <a:pt x="1518103" y="535867"/>
                    <a:pt x="1488280" y="535867"/>
                  </a:cubicBezTo>
                  <a:cubicBezTo>
                    <a:pt x="1458457" y="535867"/>
                    <a:pt x="1434280" y="560044"/>
                    <a:pt x="1434280" y="589867"/>
                  </a:cubicBezTo>
                  <a:lnTo>
                    <a:pt x="1388560" y="589867"/>
                  </a:lnTo>
                  <a:cubicBezTo>
                    <a:pt x="1388560" y="560044"/>
                    <a:pt x="1364383" y="535867"/>
                    <a:pt x="1334560" y="535867"/>
                  </a:cubicBezTo>
                  <a:cubicBezTo>
                    <a:pt x="1304737" y="535867"/>
                    <a:pt x="1280560" y="560044"/>
                    <a:pt x="1280560" y="589867"/>
                  </a:cubicBezTo>
                  <a:lnTo>
                    <a:pt x="1234840" y="589867"/>
                  </a:lnTo>
                  <a:cubicBezTo>
                    <a:pt x="1234840" y="560044"/>
                    <a:pt x="1210663" y="535867"/>
                    <a:pt x="1180840" y="535867"/>
                  </a:cubicBezTo>
                  <a:cubicBezTo>
                    <a:pt x="1151017" y="535867"/>
                    <a:pt x="1126840" y="560044"/>
                    <a:pt x="1126840" y="589867"/>
                  </a:cubicBezTo>
                  <a:lnTo>
                    <a:pt x="1081120" y="589867"/>
                  </a:lnTo>
                  <a:cubicBezTo>
                    <a:pt x="1081120" y="560044"/>
                    <a:pt x="1056943" y="535867"/>
                    <a:pt x="1027120" y="535867"/>
                  </a:cubicBezTo>
                  <a:cubicBezTo>
                    <a:pt x="997297" y="535867"/>
                    <a:pt x="973120" y="560044"/>
                    <a:pt x="973120" y="589867"/>
                  </a:cubicBezTo>
                  <a:lnTo>
                    <a:pt x="927400" y="589867"/>
                  </a:lnTo>
                  <a:cubicBezTo>
                    <a:pt x="927400" y="560044"/>
                    <a:pt x="903223" y="535867"/>
                    <a:pt x="873400" y="535867"/>
                  </a:cubicBezTo>
                  <a:cubicBezTo>
                    <a:pt x="843577" y="535867"/>
                    <a:pt x="819400" y="560044"/>
                    <a:pt x="819400" y="589867"/>
                  </a:cubicBezTo>
                  <a:lnTo>
                    <a:pt x="773680" y="589867"/>
                  </a:lnTo>
                  <a:cubicBezTo>
                    <a:pt x="773680" y="560044"/>
                    <a:pt x="749503" y="535867"/>
                    <a:pt x="719680" y="535867"/>
                  </a:cubicBezTo>
                  <a:cubicBezTo>
                    <a:pt x="689857" y="535867"/>
                    <a:pt x="665680" y="560044"/>
                    <a:pt x="665680" y="589867"/>
                  </a:cubicBezTo>
                  <a:lnTo>
                    <a:pt x="619960" y="589867"/>
                  </a:lnTo>
                  <a:cubicBezTo>
                    <a:pt x="619960" y="560044"/>
                    <a:pt x="595783" y="535867"/>
                    <a:pt x="565960" y="535867"/>
                  </a:cubicBezTo>
                  <a:cubicBezTo>
                    <a:pt x="536137" y="535867"/>
                    <a:pt x="511960" y="560044"/>
                    <a:pt x="511960" y="589867"/>
                  </a:cubicBezTo>
                  <a:lnTo>
                    <a:pt x="466240" y="589867"/>
                  </a:lnTo>
                  <a:cubicBezTo>
                    <a:pt x="466240" y="560044"/>
                    <a:pt x="442063" y="535867"/>
                    <a:pt x="412240" y="535867"/>
                  </a:cubicBezTo>
                  <a:cubicBezTo>
                    <a:pt x="382417" y="535867"/>
                    <a:pt x="358240" y="560044"/>
                    <a:pt x="358240" y="589867"/>
                  </a:cubicBezTo>
                  <a:lnTo>
                    <a:pt x="312520" y="589867"/>
                  </a:lnTo>
                  <a:cubicBezTo>
                    <a:pt x="312520" y="560044"/>
                    <a:pt x="288343" y="535867"/>
                    <a:pt x="258520" y="535867"/>
                  </a:cubicBezTo>
                  <a:cubicBezTo>
                    <a:pt x="228697" y="535867"/>
                    <a:pt x="204520" y="560044"/>
                    <a:pt x="204520" y="589867"/>
                  </a:cubicBezTo>
                  <a:lnTo>
                    <a:pt x="158800" y="589867"/>
                  </a:lnTo>
                  <a:cubicBezTo>
                    <a:pt x="158800" y="560044"/>
                    <a:pt x="134623" y="535867"/>
                    <a:pt x="104800" y="535867"/>
                  </a:cubicBezTo>
                  <a:cubicBezTo>
                    <a:pt x="74977" y="535867"/>
                    <a:pt x="50800" y="560044"/>
                    <a:pt x="50800" y="589867"/>
                  </a:cubicBezTo>
                  <a:lnTo>
                    <a:pt x="40851" y="589867"/>
                  </a:lnTo>
                  <a:lnTo>
                    <a:pt x="26099" y="579922"/>
                  </a:lnTo>
                  <a:cubicBezTo>
                    <a:pt x="19639" y="577189"/>
                    <a:pt x="12536" y="575678"/>
                    <a:pt x="5080" y="575678"/>
                  </a:cubicBezTo>
                  <a:lnTo>
                    <a:pt x="0" y="576704"/>
                  </a:lnTo>
                  <a:lnTo>
                    <a:pt x="0" y="562221"/>
                  </a:lnTo>
                  <a:lnTo>
                    <a:pt x="17819" y="558623"/>
                  </a:lnTo>
                  <a:cubicBezTo>
                    <a:pt x="37201" y="550426"/>
                    <a:pt x="50800" y="531234"/>
                    <a:pt x="50800" y="508867"/>
                  </a:cubicBezTo>
                  <a:cubicBezTo>
                    <a:pt x="50800" y="486500"/>
                    <a:pt x="37201" y="467308"/>
                    <a:pt x="17819" y="459111"/>
                  </a:cubicBezTo>
                  <a:lnTo>
                    <a:pt x="0" y="455513"/>
                  </a:lnTo>
                  <a:lnTo>
                    <a:pt x="0" y="428598"/>
                  </a:lnTo>
                  <a:lnTo>
                    <a:pt x="17819" y="425000"/>
                  </a:lnTo>
                  <a:cubicBezTo>
                    <a:pt x="37201" y="416803"/>
                    <a:pt x="50800" y="397611"/>
                    <a:pt x="50800" y="375244"/>
                  </a:cubicBezTo>
                  <a:cubicBezTo>
                    <a:pt x="50800" y="352877"/>
                    <a:pt x="37201" y="333685"/>
                    <a:pt x="17819" y="325488"/>
                  </a:cubicBezTo>
                  <a:lnTo>
                    <a:pt x="0" y="321890"/>
                  </a:lnTo>
                  <a:lnTo>
                    <a:pt x="0" y="294976"/>
                  </a:lnTo>
                  <a:lnTo>
                    <a:pt x="17819" y="291378"/>
                  </a:lnTo>
                  <a:cubicBezTo>
                    <a:pt x="37201" y="283181"/>
                    <a:pt x="50800" y="263989"/>
                    <a:pt x="50800" y="241622"/>
                  </a:cubicBezTo>
                  <a:cubicBezTo>
                    <a:pt x="50800" y="219255"/>
                    <a:pt x="37201" y="200063"/>
                    <a:pt x="17819" y="191866"/>
                  </a:cubicBezTo>
                  <a:lnTo>
                    <a:pt x="0" y="188268"/>
                  </a:lnTo>
                  <a:lnTo>
                    <a:pt x="0" y="161354"/>
                  </a:lnTo>
                  <a:lnTo>
                    <a:pt x="17819" y="157756"/>
                  </a:lnTo>
                  <a:cubicBezTo>
                    <a:pt x="37201" y="149559"/>
                    <a:pt x="50800" y="130367"/>
                    <a:pt x="50800" y="108000"/>
                  </a:cubicBezTo>
                  <a:cubicBezTo>
                    <a:pt x="50800" y="85633"/>
                    <a:pt x="37201" y="66441"/>
                    <a:pt x="17819" y="58244"/>
                  </a:cubicBezTo>
                  <a:lnTo>
                    <a:pt x="0" y="54646"/>
                  </a:lnTo>
                  <a:lnTo>
                    <a:pt x="0" y="39863"/>
                  </a:lnTo>
                  <a:lnTo>
                    <a:pt x="14513" y="30079"/>
                  </a:lnTo>
                  <a:cubicBezTo>
                    <a:pt x="19399" y="25193"/>
                    <a:pt x="23353" y="19375"/>
                    <a:pt x="26085" y="12914"/>
                  </a:cubicBezTo>
                  <a:lnTo>
                    <a:pt x="28693" y="0"/>
                  </a:lnTo>
                  <a:close/>
                </a:path>
              </a:pathLst>
            </a:custGeom>
            <a:solidFill>
              <a:srgbClr val="F8FADE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2535" name="文本框 6"/>
            <p:cNvSpPr txBox="1">
              <a:spLocks noChangeArrowheads="1"/>
            </p:cNvSpPr>
            <p:nvPr/>
          </p:nvSpPr>
          <p:spPr bwMode="auto">
            <a:xfrm>
              <a:off x="1814679" y="2107505"/>
              <a:ext cx="162726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范文点评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536" name="图片 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448477">
              <a:off x="1445099" y="1936903"/>
              <a:ext cx="749219" cy="38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7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104685">
              <a:off x="3256435" y="2234513"/>
              <a:ext cx="693719" cy="69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675" y="914400"/>
            <a:ext cx="7621588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“天下第一仙山”——武当山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武当山位于湖北省丹江口市境内，东接闻名古城襄阳市，西靠车城十堰市，南望原始森林神农架，北临高峡平湖丹江口水库。武当山不仅拥有奇特绚丽的自然景观，而且拥有丰富多彩的人文景观。可以说，武当山无与伦比的美是自然美与人文美高度和谐的统一，因此被誉为“亘古无双胜境，天下第一仙山”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7435850" y="1011238"/>
            <a:ext cx="0" cy="3736975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5275" y="650875"/>
            <a:ext cx="7132638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武当山是著名的山岳风景旅游胜地。胜景有七十二峰、三十六岩、二十四涧、十一洞、三潭、九泉、十石、九宫等。主峰天柱峰，海拔1612米，素称“一柱擎天”。站在峰顶，可以清楚地看到“七十二峰朝天顶”的壮观景象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武当山古建筑群规模宏大，气势雄伟。据统计，自唐至清代共建庙宇500多处，庙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7435850" y="877888"/>
            <a:ext cx="0" cy="3651250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91425" y="1700213"/>
            <a:ext cx="1552575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②从总体上介绍武当山的景点，突出其壮观。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2738" y="290513"/>
            <a:ext cx="7091362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房20000余间，明代达到鼎盛。历代皇帝都把武当山道场作为皇室家庙来修建。明永乐年间，大建武当，史有“北建故宫，南建武当”之说，共建成9宫、9观、36庵堂、72岩庙、39桥、12亭等三十三座道教建筑群，面积达160万平方米。明嘉靖三十一年（1552年）又进行扩建。现存较完好的古建筑有129处，庙房1182间，犹如我国古代建筑成就的展览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7359650" y="490538"/>
            <a:ext cx="0" cy="4143375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40625" y="1458913"/>
            <a:ext cx="160337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③用具体数字说明武当建筑群历史悠久、规模宏伟、占地广阔。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425" y="615950"/>
            <a:ext cx="684688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武当武术，又称“内家拳”，源远流长，是中华武术的一大流派，享誉海内外，素有“北崇少林，南尊武当”之说。富有神韵的武当道教，博大精深，具有中庸、委婉和庄重、典雅的特点，与武当武术同享盛名。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en-US" altLang="zh-CN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武当山神奇的自然景观和丰富的人文景观融为一体，其物华天宝又兼具人杰地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7085013" y="752475"/>
            <a:ext cx="0" cy="3854450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183438" y="1004888"/>
            <a:ext cx="1785937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>
              <a:lnSpc>
                <a:spcPct val="112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④简略介绍了武当山的文化——武术和道教，突出了武当山在人文景观方面的重要地位。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0675" y="717550"/>
            <a:ext cx="6675438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灵的特质给世人留下极大的想象空间。作为中华民族大好河山的一块瑰宝，令世人神往。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7085013" y="920750"/>
            <a:ext cx="0" cy="3544888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275513" y="1397000"/>
            <a:ext cx="167322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⑤总结武当山的特点，表达世人对其向往之情。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6107" y="2153951"/>
            <a:ext cx="3684247" cy="218752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2775" y="665163"/>
            <a:ext cx="8131175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总评：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用准确、生动的语言介绍了有关武当山的重要地位、著名景点、建筑规模、以及武当武术、武当道教。作者在介绍时层次井然，有详有略，重点突出，并将景物特点和历史文化底蕴相融合，突出了武当山作为“天下第一仙山”的独特魅力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29699" name="组合 3"/>
          <p:cNvGrpSpPr/>
          <p:nvPr/>
        </p:nvGrpSpPr>
        <p:grpSpPr bwMode="auto">
          <a:xfrm>
            <a:off x="1655763" y="796925"/>
            <a:ext cx="5832475" cy="4130675"/>
            <a:chOff x="1655528" y="506664"/>
            <a:chExt cx="5832943" cy="4130171"/>
          </a:xfrm>
        </p:grpSpPr>
        <p:pic>
          <p:nvPicPr>
            <p:cNvPr id="29700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 l="10635" t="20775" r="10493" b="22540"/>
            <a:stretch>
              <a:fillRect/>
            </a:stretch>
          </p:blipFill>
          <p:spPr bwMode="auto">
            <a:xfrm>
              <a:off x="1655528" y="506664"/>
              <a:ext cx="5832943" cy="413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/>
            <p:nvPr/>
          </p:nvSpPr>
          <p:spPr>
            <a:xfrm rot="21426590">
              <a:off x="2138428" y="562367"/>
              <a:ext cx="2271697" cy="24666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defRPr/>
              </a:pPr>
              <a:r>
                <a:rPr lang="zh-CN" altLang="en-US" sz="5400" b="1" noProof="1">
                  <a:ln w="6600">
                    <a:solidFill>
                      <a:srgbClr val="284EBA"/>
                    </a:solidFill>
                    <a:prstDash val="solid"/>
                  </a:ln>
                  <a:solidFill>
                    <a:srgbClr val="FFF1EB"/>
                  </a:solidFill>
                  <a:effectLst>
                    <a:outerShdw dist="38100" dir="2700000" algn="tl" rotWithShape="0">
                      <a:srgbClr val="284EBA"/>
                    </a:outerShdw>
                  </a:effectLst>
                  <a:latin typeface="华文仿宋" panose="02010600040101010101" pitchFamily="2" charset="-122"/>
                  <a:ea typeface="华文仿宋" panose="02010600040101010101" pitchFamily="2" charset="-122"/>
                </a:rPr>
                <a:t>感 谢</a:t>
              </a:r>
              <a:endParaRPr lang="en-US" altLang="zh-CN" sz="5400" b="1" noProof="1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zh-CN" altLang="en-US" sz="5400" b="1" noProof="1">
                  <a:ln w="6600">
                    <a:solidFill>
                      <a:srgbClr val="284EBA"/>
                    </a:solidFill>
                    <a:prstDash val="solid"/>
                  </a:ln>
                  <a:solidFill>
                    <a:srgbClr val="FFF1EB"/>
                  </a:solidFill>
                  <a:effectLst>
                    <a:outerShdw dist="38100" dir="2700000" algn="tl" rotWithShape="0">
                      <a:srgbClr val="284EBA"/>
                    </a:outerShdw>
                  </a:effectLst>
                  <a:latin typeface="华文仿宋" panose="02010600040101010101" pitchFamily="2" charset="-122"/>
                  <a:ea typeface="华文仿宋" panose="02010600040101010101" pitchFamily="2" charset="-122"/>
                </a:rPr>
                <a:t>观 看 ！</a:t>
              </a:r>
              <a:endParaRPr lang="zh-CN" altLang="en-US" sz="5400" b="1" noProof="1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pic>
          <p:nvPicPr>
            <p:cNvPr id="29702" name="图片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31220" y="1033597"/>
              <a:ext cx="1225402" cy="68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图片 3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186089" y="1899827"/>
              <a:ext cx="1170533" cy="749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图片 31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742522" y="3030140"/>
              <a:ext cx="1152244" cy="85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5" name="图片 3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242261" y="2832542"/>
              <a:ext cx="853514" cy="1060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6" name="图片 33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609798" y="3371864"/>
              <a:ext cx="1207113" cy="695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0375" y="1176338"/>
            <a:ext cx="8423275" cy="33893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>
              <a:lnSpc>
                <a:spcPct val="114000"/>
              </a:lnSpc>
              <a:defRPr/>
            </a:pPr>
            <a:r>
              <a:rPr lang="en-US" altLang="zh-CN" sz="32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200" b="1" kern="100" spc="-12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长城，莫高窟，明清故宫（北京故宫、沈阳故宫），秦始皇陵及兵马俑坑，周口店北京人遗址，拉萨布达拉宫历史建筑群，承德避暑山庄及其周围寺庙，曲阜孔庙、孔林和孔府，武当山古建筑群，庐山风景名胜区，丽江古城，</a:t>
            </a:r>
            <a:r>
              <a:rPr lang="zh-CN" altLang="zh-CN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平遥古</a:t>
            </a:r>
            <a:r>
              <a:rPr lang="zh-CN" altLang="en-US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城</a:t>
            </a:r>
            <a:r>
              <a:rPr lang="zh-CN" altLang="zh-CN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，苏州古典园林，北京皇家祭坛——</a:t>
            </a:r>
            <a:endParaRPr lang="zh-CN" altLang="en-US" sz="3200" b="1" kern="100" spc="-100" noProof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2168525" y="479425"/>
            <a:ext cx="4551363" cy="582613"/>
            <a:chOff x="2153867" y="358606"/>
            <a:chExt cx="4552083" cy="582660"/>
          </a:xfrm>
        </p:grpSpPr>
        <p:pic>
          <p:nvPicPr>
            <p:cNvPr id="14340" name="图片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53867" y="403713"/>
              <a:ext cx="659671" cy="49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矩形 5"/>
            <p:cNvSpPr>
              <a:spLocks noChangeArrowheads="1"/>
            </p:cNvSpPr>
            <p:nvPr/>
          </p:nvSpPr>
          <p:spPr bwMode="auto">
            <a:xfrm>
              <a:off x="2813538" y="358606"/>
              <a:ext cx="3892412" cy="58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zh-CN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中国的世界文化遗产</a:t>
              </a:r>
              <a:endPara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213" y="776288"/>
            <a:ext cx="8283575" cy="3590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>
              <a:lnSpc>
                <a:spcPct val="120000"/>
              </a:lnSpc>
              <a:defRPr/>
            </a:pPr>
            <a:r>
              <a:rPr lang="zh-CN" altLang="en-US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天坛</a:t>
            </a:r>
            <a:r>
              <a:rPr lang="zh-CN" altLang="zh-CN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北京皇家园林——颐和园，大足石刻，龙门石窟，明清皇家陵寝，青城山——都江堰，皖南古村落——西递、宏村，云冈石窟，高句丽王城、王陵及贵族墓葬，澳门历史城区，安阳殷墟，开平碉楼与村落，福建土楼，五台山，登封“天地之中”历史古迹，杭州西湖文化景</a:t>
            </a:r>
            <a:endParaRPr lang="zh-CN" altLang="en-US" sz="3200" b="1" spc="-1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238" y="663575"/>
            <a:ext cx="5908675" cy="3589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32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观，元上都遗址，红河哈尼梯田文化景观，</a:t>
            </a:r>
            <a:r>
              <a:rPr lang="zh-CN" altLang="zh-CN" sz="32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大运河，丝绸之路：长安——天山廊道的路网，土司遗址，左江花山岩画文化景观，鼓浪屿：历史国际社区，良渚古城遗址。</a:t>
            </a:r>
            <a:endParaRPr lang="zh-CN" altLang="zh-CN" sz="3200" b="1" kern="100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32005" y="988667"/>
            <a:ext cx="2446235" cy="1629804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6"/>
          <p:cNvGrpSpPr/>
          <p:nvPr/>
        </p:nvGrpSpPr>
        <p:grpSpPr bwMode="auto">
          <a:xfrm>
            <a:off x="0" y="88900"/>
            <a:ext cx="2505075" cy="990600"/>
            <a:chOff x="1445099" y="1936903"/>
            <a:chExt cx="2505055" cy="991329"/>
          </a:xfrm>
        </p:grpSpPr>
        <p:sp>
          <p:nvSpPr>
            <p:cNvPr id="8" name="任意多边形: 形状 7"/>
            <p:cNvSpPr>
              <a:spLocks noChangeAspect="1"/>
            </p:cNvSpPr>
            <p:nvPr/>
          </p:nvSpPr>
          <p:spPr>
            <a:xfrm>
              <a:off x="1781646" y="2100536"/>
              <a:ext cx="1719249" cy="576686"/>
            </a:xfrm>
            <a:custGeom>
              <a:avLst/>
              <a:gdLst>
                <a:gd name="connsiteX0" fmla="*/ 28693 w 1770743"/>
                <a:gd name="connsiteY0" fmla="*/ 0 h 589867"/>
                <a:gd name="connsiteX1" fmla="*/ 50800 w 1770743"/>
                <a:gd name="connsiteY1" fmla="*/ 0 h 589867"/>
                <a:gd name="connsiteX2" fmla="*/ 104800 w 1770743"/>
                <a:gd name="connsiteY2" fmla="*/ 54000 h 589867"/>
                <a:gd name="connsiteX3" fmla="*/ 158800 w 1770743"/>
                <a:gd name="connsiteY3" fmla="*/ 0 h 589867"/>
                <a:gd name="connsiteX4" fmla="*/ 204520 w 1770743"/>
                <a:gd name="connsiteY4" fmla="*/ 0 h 589867"/>
                <a:gd name="connsiteX5" fmla="*/ 258520 w 1770743"/>
                <a:gd name="connsiteY5" fmla="*/ 54000 h 589867"/>
                <a:gd name="connsiteX6" fmla="*/ 312520 w 1770743"/>
                <a:gd name="connsiteY6" fmla="*/ 0 h 589867"/>
                <a:gd name="connsiteX7" fmla="*/ 358240 w 1770743"/>
                <a:gd name="connsiteY7" fmla="*/ 0 h 589867"/>
                <a:gd name="connsiteX8" fmla="*/ 412240 w 1770743"/>
                <a:gd name="connsiteY8" fmla="*/ 54000 h 589867"/>
                <a:gd name="connsiteX9" fmla="*/ 466240 w 1770743"/>
                <a:gd name="connsiteY9" fmla="*/ 0 h 589867"/>
                <a:gd name="connsiteX10" fmla="*/ 511960 w 1770743"/>
                <a:gd name="connsiteY10" fmla="*/ 0 h 589867"/>
                <a:gd name="connsiteX11" fmla="*/ 565960 w 1770743"/>
                <a:gd name="connsiteY11" fmla="*/ 54000 h 589867"/>
                <a:gd name="connsiteX12" fmla="*/ 619960 w 1770743"/>
                <a:gd name="connsiteY12" fmla="*/ 0 h 589867"/>
                <a:gd name="connsiteX13" fmla="*/ 665680 w 1770743"/>
                <a:gd name="connsiteY13" fmla="*/ 0 h 589867"/>
                <a:gd name="connsiteX14" fmla="*/ 719680 w 1770743"/>
                <a:gd name="connsiteY14" fmla="*/ 54000 h 589867"/>
                <a:gd name="connsiteX15" fmla="*/ 773680 w 1770743"/>
                <a:gd name="connsiteY15" fmla="*/ 0 h 589867"/>
                <a:gd name="connsiteX16" fmla="*/ 819400 w 1770743"/>
                <a:gd name="connsiteY16" fmla="*/ 0 h 589867"/>
                <a:gd name="connsiteX17" fmla="*/ 873400 w 1770743"/>
                <a:gd name="connsiteY17" fmla="*/ 54000 h 589867"/>
                <a:gd name="connsiteX18" fmla="*/ 927400 w 1770743"/>
                <a:gd name="connsiteY18" fmla="*/ 0 h 589867"/>
                <a:gd name="connsiteX19" fmla="*/ 973120 w 1770743"/>
                <a:gd name="connsiteY19" fmla="*/ 0 h 589867"/>
                <a:gd name="connsiteX20" fmla="*/ 1027120 w 1770743"/>
                <a:gd name="connsiteY20" fmla="*/ 54000 h 589867"/>
                <a:gd name="connsiteX21" fmla="*/ 1081120 w 1770743"/>
                <a:gd name="connsiteY21" fmla="*/ 0 h 589867"/>
                <a:gd name="connsiteX22" fmla="*/ 1126840 w 1770743"/>
                <a:gd name="connsiteY22" fmla="*/ 0 h 589867"/>
                <a:gd name="connsiteX23" fmla="*/ 1180840 w 1770743"/>
                <a:gd name="connsiteY23" fmla="*/ 54000 h 589867"/>
                <a:gd name="connsiteX24" fmla="*/ 1234840 w 1770743"/>
                <a:gd name="connsiteY24" fmla="*/ 0 h 589867"/>
                <a:gd name="connsiteX25" fmla="*/ 1280560 w 1770743"/>
                <a:gd name="connsiteY25" fmla="*/ 0 h 589867"/>
                <a:gd name="connsiteX26" fmla="*/ 1334560 w 1770743"/>
                <a:gd name="connsiteY26" fmla="*/ 54000 h 589867"/>
                <a:gd name="connsiteX27" fmla="*/ 1388560 w 1770743"/>
                <a:gd name="connsiteY27" fmla="*/ 0 h 589867"/>
                <a:gd name="connsiteX28" fmla="*/ 1434280 w 1770743"/>
                <a:gd name="connsiteY28" fmla="*/ 0 h 589867"/>
                <a:gd name="connsiteX29" fmla="*/ 1488280 w 1770743"/>
                <a:gd name="connsiteY29" fmla="*/ 54000 h 589867"/>
                <a:gd name="connsiteX30" fmla="*/ 1542280 w 1770743"/>
                <a:gd name="connsiteY30" fmla="*/ 0 h 589867"/>
                <a:gd name="connsiteX31" fmla="*/ 1588000 w 1770743"/>
                <a:gd name="connsiteY31" fmla="*/ 0 h 589867"/>
                <a:gd name="connsiteX32" fmla="*/ 1642000 w 1770743"/>
                <a:gd name="connsiteY32" fmla="*/ 54000 h 589867"/>
                <a:gd name="connsiteX33" fmla="*/ 1696000 w 1770743"/>
                <a:gd name="connsiteY33" fmla="*/ 0 h 589867"/>
                <a:gd name="connsiteX34" fmla="*/ 1720236 w 1770743"/>
                <a:gd name="connsiteY34" fmla="*/ 0 h 589867"/>
                <a:gd name="connsiteX35" fmla="*/ 1720987 w 1770743"/>
                <a:gd name="connsiteY35" fmla="*/ 3722 h 589867"/>
                <a:gd name="connsiteX36" fmla="*/ 1770743 w 1770743"/>
                <a:gd name="connsiteY36" fmla="*/ 36703 h 589867"/>
                <a:gd name="connsiteX37" fmla="*/ 1770743 w 1770743"/>
                <a:gd name="connsiteY37" fmla="*/ 51186 h 589867"/>
                <a:gd name="connsiteX38" fmla="*/ 1762463 w 1770743"/>
                <a:gd name="connsiteY38" fmla="*/ 49514 h 589867"/>
                <a:gd name="connsiteX39" fmla="*/ 1708463 w 1770743"/>
                <a:gd name="connsiteY39" fmla="*/ 103514 h 589867"/>
                <a:gd name="connsiteX40" fmla="*/ 1762463 w 1770743"/>
                <a:gd name="connsiteY40" fmla="*/ 157514 h 589867"/>
                <a:gd name="connsiteX41" fmla="*/ 1770743 w 1770743"/>
                <a:gd name="connsiteY41" fmla="*/ 155842 h 589867"/>
                <a:gd name="connsiteX42" fmla="*/ 1770743 w 1770743"/>
                <a:gd name="connsiteY42" fmla="*/ 184808 h 589867"/>
                <a:gd name="connsiteX43" fmla="*/ 1762463 w 1770743"/>
                <a:gd name="connsiteY43" fmla="*/ 183136 h 589867"/>
                <a:gd name="connsiteX44" fmla="*/ 1708463 w 1770743"/>
                <a:gd name="connsiteY44" fmla="*/ 237136 h 589867"/>
                <a:gd name="connsiteX45" fmla="*/ 1762463 w 1770743"/>
                <a:gd name="connsiteY45" fmla="*/ 291136 h 589867"/>
                <a:gd name="connsiteX46" fmla="*/ 1770743 w 1770743"/>
                <a:gd name="connsiteY46" fmla="*/ 289464 h 589867"/>
                <a:gd name="connsiteX47" fmla="*/ 1770743 w 1770743"/>
                <a:gd name="connsiteY47" fmla="*/ 318430 h 589867"/>
                <a:gd name="connsiteX48" fmla="*/ 1762463 w 1770743"/>
                <a:gd name="connsiteY48" fmla="*/ 316758 h 589867"/>
                <a:gd name="connsiteX49" fmla="*/ 1708463 w 1770743"/>
                <a:gd name="connsiteY49" fmla="*/ 370758 h 589867"/>
                <a:gd name="connsiteX50" fmla="*/ 1762463 w 1770743"/>
                <a:gd name="connsiteY50" fmla="*/ 424758 h 589867"/>
                <a:gd name="connsiteX51" fmla="*/ 1770743 w 1770743"/>
                <a:gd name="connsiteY51" fmla="*/ 423086 h 589867"/>
                <a:gd name="connsiteX52" fmla="*/ 1770743 w 1770743"/>
                <a:gd name="connsiteY52" fmla="*/ 452053 h 589867"/>
                <a:gd name="connsiteX53" fmla="*/ 1762463 w 1770743"/>
                <a:gd name="connsiteY53" fmla="*/ 450381 h 589867"/>
                <a:gd name="connsiteX54" fmla="*/ 1708463 w 1770743"/>
                <a:gd name="connsiteY54" fmla="*/ 504381 h 589867"/>
                <a:gd name="connsiteX55" fmla="*/ 1762463 w 1770743"/>
                <a:gd name="connsiteY55" fmla="*/ 558381 h 589867"/>
                <a:gd name="connsiteX56" fmla="*/ 1770743 w 1770743"/>
                <a:gd name="connsiteY56" fmla="*/ 556709 h 589867"/>
                <a:gd name="connsiteX57" fmla="*/ 1770743 w 1770743"/>
                <a:gd name="connsiteY57" fmla="*/ 564273 h 589867"/>
                <a:gd name="connsiteX58" fmla="*/ 1763512 w 1770743"/>
                <a:gd name="connsiteY58" fmla="*/ 565733 h 589867"/>
                <a:gd name="connsiteX59" fmla="*/ 1746347 w 1770743"/>
                <a:gd name="connsiteY59" fmla="*/ 577305 h 589867"/>
                <a:gd name="connsiteX60" fmla="*/ 1737878 w 1770743"/>
                <a:gd name="connsiteY60" fmla="*/ 589867 h 589867"/>
                <a:gd name="connsiteX61" fmla="*/ 1696000 w 1770743"/>
                <a:gd name="connsiteY61" fmla="*/ 589867 h 589867"/>
                <a:gd name="connsiteX62" fmla="*/ 1642000 w 1770743"/>
                <a:gd name="connsiteY62" fmla="*/ 535867 h 589867"/>
                <a:gd name="connsiteX63" fmla="*/ 1588000 w 1770743"/>
                <a:gd name="connsiteY63" fmla="*/ 589867 h 589867"/>
                <a:gd name="connsiteX64" fmla="*/ 1542280 w 1770743"/>
                <a:gd name="connsiteY64" fmla="*/ 589867 h 589867"/>
                <a:gd name="connsiteX65" fmla="*/ 1488280 w 1770743"/>
                <a:gd name="connsiteY65" fmla="*/ 535867 h 589867"/>
                <a:gd name="connsiteX66" fmla="*/ 1434280 w 1770743"/>
                <a:gd name="connsiteY66" fmla="*/ 589867 h 589867"/>
                <a:gd name="connsiteX67" fmla="*/ 1388560 w 1770743"/>
                <a:gd name="connsiteY67" fmla="*/ 589867 h 589867"/>
                <a:gd name="connsiteX68" fmla="*/ 1334560 w 1770743"/>
                <a:gd name="connsiteY68" fmla="*/ 535867 h 589867"/>
                <a:gd name="connsiteX69" fmla="*/ 1280560 w 1770743"/>
                <a:gd name="connsiteY69" fmla="*/ 589867 h 589867"/>
                <a:gd name="connsiteX70" fmla="*/ 1234840 w 1770743"/>
                <a:gd name="connsiteY70" fmla="*/ 589867 h 589867"/>
                <a:gd name="connsiteX71" fmla="*/ 1180840 w 1770743"/>
                <a:gd name="connsiteY71" fmla="*/ 535867 h 589867"/>
                <a:gd name="connsiteX72" fmla="*/ 1126840 w 1770743"/>
                <a:gd name="connsiteY72" fmla="*/ 589867 h 589867"/>
                <a:gd name="connsiteX73" fmla="*/ 1081120 w 1770743"/>
                <a:gd name="connsiteY73" fmla="*/ 589867 h 589867"/>
                <a:gd name="connsiteX74" fmla="*/ 1027120 w 1770743"/>
                <a:gd name="connsiteY74" fmla="*/ 535867 h 589867"/>
                <a:gd name="connsiteX75" fmla="*/ 973120 w 1770743"/>
                <a:gd name="connsiteY75" fmla="*/ 589867 h 589867"/>
                <a:gd name="connsiteX76" fmla="*/ 927400 w 1770743"/>
                <a:gd name="connsiteY76" fmla="*/ 589867 h 589867"/>
                <a:gd name="connsiteX77" fmla="*/ 873400 w 1770743"/>
                <a:gd name="connsiteY77" fmla="*/ 535867 h 589867"/>
                <a:gd name="connsiteX78" fmla="*/ 819400 w 1770743"/>
                <a:gd name="connsiteY78" fmla="*/ 589867 h 589867"/>
                <a:gd name="connsiteX79" fmla="*/ 773680 w 1770743"/>
                <a:gd name="connsiteY79" fmla="*/ 589867 h 589867"/>
                <a:gd name="connsiteX80" fmla="*/ 719680 w 1770743"/>
                <a:gd name="connsiteY80" fmla="*/ 535867 h 589867"/>
                <a:gd name="connsiteX81" fmla="*/ 665680 w 1770743"/>
                <a:gd name="connsiteY81" fmla="*/ 589867 h 589867"/>
                <a:gd name="connsiteX82" fmla="*/ 619960 w 1770743"/>
                <a:gd name="connsiteY82" fmla="*/ 589867 h 589867"/>
                <a:gd name="connsiteX83" fmla="*/ 565960 w 1770743"/>
                <a:gd name="connsiteY83" fmla="*/ 535867 h 589867"/>
                <a:gd name="connsiteX84" fmla="*/ 511960 w 1770743"/>
                <a:gd name="connsiteY84" fmla="*/ 589867 h 589867"/>
                <a:gd name="connsiteX85" fmla="*/ 466240 w 1770743"/>
                <a:gd name="connsiteY85" fmla="*/ 589867 h 589867"/>
                <a:gd name="connsiteX86" fmla="*/ 412240 w 1770743"/>
                <a:gd name="connsiteY86" fmla="*/ 535867 h 589867"/>
                <a:gd name="connsiteX87" fmla="*/ 358240 w 1770743"/>
                <a:gd name="connsiteY87" fmla="*/ 589867 h 589867"/>
                <a:gd name="connsiteX88" fmla="*/ 312520 w 1770743"/>
                <a:gd name="connsiteY88" fmla="*/ 589867 h 589867"/>
                <a:gd name="connsiteX89" fmla="*/ 258520 w 1770743"/>
                <a:gd name="connsiteY89" fmla="*/ 535867 h 589867"/>
                <a:gd name="connsiteX90" fmla="*/ 204520 w 1770743"/>
                <a:gd name="connsiteY90" fmla="*/ 589867 h 589867"/>
                <a:gd name="connsiteX91" fmla="*/ 158800 w 1770743"/>
                <a:gd name="connsiteY91" fmla="*/ 589867 h 589867"/>
                <a:gd name="connsiteX92" fmla="*/ 104800 w 1770743"/>
                <a:gd name="connsiteY92" fmla="*/ 535867 h 589867"/>
                <a:gd name="connsiteX93" fmla="*/ 50800 w 1770743"/>
                <a:gd name="connsiteY93" fmla="*/ 589867 h 589867"/>
                <a:gd name="connsiteX94" fmla="*/ 40851 w 1770743"/>
                <a:gd name="connsiteY94" fmla="*/ 589867 h 589867"/>
                <a:gd name="connsiteX95" fmla="*/ 26099 w 1770743"/>
                <a:gd name="connsiteY95" fmla="*/ 579922 h 589867"/>
                <a:gd name="connsiteX96" fmla="*/ 5080 w 1770743"/>
                <a:gd name="connsiteY96" fmla="*/ 575678 h 589867"/>
                <a:gd name="connsiteX97" fmla="*/ 0 w 1770743"/>
                <a:gd name="connsiteY97" fmla="*/ 576704 h 589867"/>
                <a:gd name="connsiteX98" fmla="*/ 0 w 1770743"/>
                <a:gd name="connsiteY98" fmla="*/ 562221 h 589867"/>
                <a:gd name="connsiteX99" fmla="*/ 17819 w 1770743"/>
                <a:gd name="connsiteY99" fmla="*/ 558623 h 589867"/>
                <a:gd name="connsiteX100" fmla="*/ 50800 w 1770743"/>
                <a:gd name="connsiteY100" fmla="*/ 508867 h 589867"/>
                <a:gd name="connsiteX101" fmla="*/ 17819 w 1770743"/>
                <a:gd name="connsiteY101" fmla="*/ 459111 h 589867"/>
                <a:gd name="connsiteX102" fmla="*/ 0 w 1770743"/>
                <a:gd name="connsiteY102" fmla="*/ 455513 h 589867"/>
                <a:gd name="connsiteX103" fmla="*/ 0 w 1770743"/>
                <a:gd name="connsiteY103" fmla="*/ 428598 h 589867"/>
                <a:gd name="connsiteX104" fmla="*/ 17819 w 1770743"/>
                <a:gd name="connsiteY104" fmla="*/ 425000 h 589867"/>
                <a:gd name="connsiteX105" fmla="*/ 50800 w 1770743"/>
                <a:gd name="connsiteY105" fmla="*/ 375244 h 589867"/>
                <a:gd name="connsiteX106" fmla="*/ 17819 w 1770743"/>
                <a:gd name="connsiteY106" fmla="*/ 325488 h 589867"/>
                <a:gd name="connsiteX107" fmla="*/ 0 w 1770743"/>
                <a:gd name="connsiteY107" fmla="*/ 321890 h 589867"/>
                <a:gd name="connsiteX108" fmla="*/ 0 w 1770743"/>
                <a:gd name="connsiteY108" fmla="*/ 294976 h 589867"/>
                <a:gd name="connsiteX109" fmla="*/ 17819 w 1770743"/>
                <a:gd name="connsiteY109" fmla="*/ 291378 h 589867"/>
                <a:gd name="connsiteX110" fmla="*/ 50800 w 1770743"/>
                <a:gd name="connsiteY110" fmla="*/ 241622 h 589867"/>
                <a:gd name="connsiteX111" fmla="*/ 17819 w 1770743"/>
                <a:gd name="connsiteY111" fmla="*/ 191866 h 589867"/>
                <a:gd name="connsiteX112" fmla="*/ 0 w 1770743"/>
                <a:gd name="connsiteY112" fmla="*/ 188268 h 589867"/>
                <a:gd name="connsiteX113" fmla="*/ 0 w 1770743"/>
                <a:gd name="connsiteY113" fmla="*/ 161354 h 589867"/>
                <a:gd name="connsiteX114" fmla="*/ 17819 w 1770743"/>
                <a:gd name="connsiteY114" fmla="*/ 157756 h 589867"/>
                <a:gd name="connsiteX115" fmla="*/ 50800 w 1770743"/>
                <a:gd name="connsiteY115" fmla="*/ 108000 h 589867"/>
                <a:gd name="connsiteX116" fmla="*/ 17819 w 1770743"/>
                <a:gd name="connsiteY116" fmla="*/ 58244 h 589867"/>
                <a:gd name="connsiteX117" fmla="*/ 0 w 1770743"/>
                <a:gd name="connsiteY117" fmla="*/ 54646 h 589867"/>
                <a:gd name="connsiteX118" fmla="*/ 0 w 1770743"/>
                <a:gd name="connsiteY118" fmla="*/ 39863 h 589867"/>
                <a:gd name="connsiteX119" fmla="*/ 14513 w 1770743"/>
                <a:gd name="connsiteY119" fmla="*/ 30079 h 589867"/>
                <a:gd name="connsiteX120" fmla="*/ 26085 w 1770743"/>
                <a:gd name="connsiteY120" fmla="*/ 12914 h 589867"/>
                <a:gd name="connsiteX121" fmla="*/ 28693 w 1770743"/>
                <a:gd name="connsiteY121" fmla="*/ 0 h 58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770743" h="589867">
                  <a:moveTo>
                    <a:pt x="28693" y="0"/>
                  </a:moveTo>
                  <a:lnTo>
                    <a:pt x="50800" y="0"/>
                  </a:lnTo>
                  <a:cubicBezTo>
                    <a:pt x="50800" y="29823"/>
                    <a:pt x="74977" y="54000"/>
                    <a:pt x="104800" y="54000"/>
                  </a:cubicBezTo>
                  <a:cubicBezTo>
                    <a:pt x="134623" y="54000"/>
                    <a:pt x="158800" y="29823"/>
                    <a:pt x="158800" y="0"/>
                  </a:cubicBezTo>
                  <a:lnTo>
                    <a:pt x="204520" y="0"/>
                  </a:lnTo>
                  <a:cubicBezTo>
                    <a:pt x="204520" y="29823"/>
                    <a:pt x="228697" y="54000"/>
                    <a:pt x="258520" y="54000"/>
                  </a:cubicBezTo>
                  <a:cubicBezTo>
                    <a:pt x="288343" y="54000"/>
                    <a:pt x="312520" y="29823"/>
                    <a:pt x="312520" y="0"/>
                  </a:cubicBezTo>
                  <a:lnTo>
                    <a:pt x="358240" y="0"/>
                  </a:lnTo>
                  <a:cubicBezTo>
                    <a:pt x="358240" y="29823"/>
                    <a:pt x="382417" y="54000"/>
                    <a:pt x="412240" y="54000"/>
                  </a:cubicBezTo>
                  <a:cubicBezTo>
                    <a:pt x="442063" y="54000"/>
                    <a:pt x="466240" y="29823"/>
                    <a:pt x="466240" y="0"/>
                  </a:cubicBezTo>
                  <a:lnTo>
                    <a:pt x="511960" y="0"/>
                  </a:lnTo>
                  <a:cubicBezTo>
                    <a:pt x="511960" y="29823"/>
                    <a:pt x="536137" y="54000"/>
                    <a:pt x="565960" y="54000"/>
                  </a:cubicBezTo>
                  <a:cubicBezTo>
                    <a:pt x="595783" y="54000"/>
                    <a:pt x="619960" y="29823"/>
                    <a:pt x="619960" y="0"/>
                  </a:cubicBezTo>
                  <a:lnTo>
                    <a:pt x="665680" y="0"/>
                  </a:lnTo>
                  <a:cubicBezTo>
                    <a:pt x="665680" y="29823"/>
                    <a:pt x="689857" y="54000"/>
                    <a:pt x="719680" y="54000"/>
                  </a:cubicBezTo>
                  <a:cubicBezTo>
                    <a:pt x="749503" y="54000"/>
                    <a:pt x="773680" y="29823"/>
                    <a:pt x="773680" y="0"/>
                  </a:cubicBezTo>
                  <a:lnTo>
                    <a:pt x="819400" y="0"/>
                  </a:lnTo>
                  <a:cubicBezTo>
                    <a:pt x="819400" y="29823"/>
                    <a:pt x="843577" y="54000"/>
                    <a:pt x="873400" y="54000"/>
                  </a:cubicBezTo>
                  <a:cubicBezTo>
                    <a:pt x="903223" y="54000"/>
                    <a:pt x="927400" y="29823"/>
                    <a:pt x="927400" y="0"/>
                  </a:cubicBezTo>
                  <a:lnTo>
                    <a:pt x="973120" y="0"/>
                  </a:lnTo>
                  <a:cubicBezTo>
                    <a:pt x="973120" y="29823"/>
                    <a:pt x="997297" y="54000"/>
                    <a:pt x="1027120" y="54000"/>
                  </a:cubicBezTo>
                  <a:cubicBezTo>
                    <a:pt x="1056943" y="54000"/>
                    <a:pt x="1081120" y="29823"/>
                    <a:pt x="1081120" y="0"/>
                  </a:cubicBezTo>
                  <a:lnTo>
                    <a:pt x="1126840" y="0"/>
                  </a:lnTo>
                  <a:cubicBezTo>
                    <a:pt x="1126840" y="29823"/>
                    <a:pt x="1151017" y="54000"/>
                    <a:pt x="1180840" y="54000"/>
                  </a:cubicBezTo>
                  <a:cubicBezTo>
                    <a:pt x="1210663" y="54000"/>
                    <a:pt x="1234840" y="29823"/>
                    <a:pt x="1234840" y="0"/>
                  </a:cubicBezTo>
                  <a:lnTo>
                    <a:pt x="1280560" y="0"/>
                  </a:lnTo>
                  <a:cubicBezTo>
                    <a:pt x="1280560" y="29823"/>
                    <a:pt x="1304737" y="54000"/>
                    <a:pt x="1334560" y="54000"/>
                  </a:cubicBezTo>
                  <a:cubicBezTo>
                    <a:pt x="1364383" y="54000"/>
                    <a:pt x="1388560" y="29823"/>
                    <a:pt x="1388560" y="0"/>
                  </a:cubicBezTo>
                  <a:lnTo>
                    <a:pt x="1434280" y="0"/>
                  </a:lnTo>
                  <a:cubicBezTo>
                    <a:pt x="1434280" y="29823"/>
                    <a:pt x="1458457" y="54000"/>
                    <a:pt x="1488280" y="54000"/>
                  </a:cubicBezTo>
                  <a:cubicBezTo>
                    <a:pt x="1518103" y="54000"/>
                    <a:pt x="1542280" y="29823"/>
                    <a:pt x="1542280" y="0"/>
                  </a:cubicBezTo>
                  <a:lnTo>
                    <a:pt x="1588000" y="0"/>
                  </a:lnTo>
                  <a:cubicBezTo>
                    <a:pt x="1588000" y="29823"/>
                    <a:pt x="1612177" y="54000"/>
                    <a:pt x="1642000" y="54000"/>
                  </a:cubicBezTo>
                  <a:cubicBezTo>
                    <a:pt x="1671823" y="54000"/>
                    <a:pt x="1696000" y="29823"/>
                    <a:pt x="1696000" y="0"/>
                  </a:cubicBezTo>
                  <a:lnTo>
                    <a:pt x="1720236" y="0"/>
                  </a:lnTo>
                  <a:lnTo>
                    <a:pt x="1720987" y="3722"/>
                  </a:lnTo>
                  <a:cubicBezTo>
                    <a:pt x="1729185" y="23104"/>
                    <a:pt x="1748376" y="36703"/>
                    <a:pt x="1770743" y="36703"/>
                  </a:cubicBezTo>
                  <a:lnTo>
                    <a:pt x="1770743" y="51186"/>
                  </a:lnTo>
                  <a:lnTo>
                    <a:pt x="1762463" y="49514"/>
                  </a:lnTo>
                  <a:cubicBezTo>
                    <a:pt x="1732640" y="49514"/>
                    <a:pt x="1708463" y="73691"/>
                    <a:pt x="1708463" y="103514"/>
                  </a:cubicBezTo>
                  <a:cubicBezTo>
                    <a:pt x="1708463" y="133337"/>
                    <a:pt x="1732640" y="157514"/>
                    <a:pt x="1762463" y="157514"/>
                  </a:cubicBezTo>
                  <a:lnTo>
                    <a:pt x="1770743" y="155842"/>
                  </a:lnTo>
                  <a:lnTo>
                    <a:pt x="1770743" y="184808"/>
                  </a:lnTo>
                  <a:lnTo>
                    <a:pt x="1762463" y="183136"/>
                  </a:lnTo>
                  <a:cubicBezTo>
                    <a:pt x="1732640" y="183136"/>
                    <a:pt x="1708463" y="207313"/>
                    <a:pt x="1708463" y="237136"/>
                  </a:cubicBezTo>
                  <a:cubicBezTo>
                    <a:pt x="1708463" y="266959"/>
                    <a:pt x="1732640" y="291136"/>
                    <a:pt x="1762463" y="291136"/>
                  </a:cubicBezTo>
                  <a:lnTo>
                    <a:pt x="1770743" y="289464"/>
                  </a:lnTo>
                  <a:lnTo>
                    <a:pt x="1770743" y="318430"/>
                  </a:lnTo>
                  <a:lnTo>
                    <a:pt x="1762463" y="316758"/>
                  </a:lnTo>
                  <a:cubicBezTo>
                    <a:pt x="1732640" y="316758"/>
                    <a:pt x="1708463" y="340935"/>
                    <a:pt x="1708463" y="370758"/>
                  </a:cubicBezTo>
                  <a:cubicBezTo>
                    <a:pt x="1708463" y="400581"/>
                    <a:pt x="1732640" y="424758"/>
                    <a:pt x="1762463" y="424758"/>
                  </a:cubicBezTo>
                  <a:lnTo>
                    <a:pt x="1770743" y="423086"/>
                  </a:lnTo>
                  <a:lnTo>
                    <a:pt x="1770743" y="452053"/>
                  </a:lnTo>
                  <a:lnTo>
                    <a:pt x="1762463" y="450381"/>
                  </a:lnTo>
                  <a:cubicBezTo>
                    <a:pt x="1732640" y="450381"/>
                    <a:pt x="1708463" y="474558"/>
                    <a:pt x="1708463" y="504381"/>
                  </a:cubicBezTo>
                  <a:cubicBezTo>
                    <a:pt x="1708463" y="534204"/>
                    <a:pt x="1732640" y="558381"/>
                    <a:pt x="1762463" y="558381"/>
                  </a:cubicBezTo>
                  <a:lnTo>
                    <a:pt x="1770743" y="556709"/>
                  </a:lnTo>
                  <a:lnTo>
                    <a:pt x="1770743" y="564273"/>
                  </a:lnTo>
                  <a:lnTo>
                    <a:pt x="1763512" y="565733"/>
                  </a:lnTo>
                  <a:cubicBezTo>
                    <a:pt x="1757052" y="568465"/>
                    <a:pt x="1751234" y="572419"/>
                    <a:pt x="1746347" y="577305"/>
                  </a:cubicBezTo>
                  <a:lnTo>
                    <a:pt x="1737878" y="589867"/>
                  </a:lnTo>
                  <a:lnTo>
                    <a:pt x="1696000" y="589867"/>
                  </a:lnTo>
                  <a:cubicBezTo>
                    <a:pt x="1696000" y="560044"/>
                    <a:pt x="1671823" y="535867"/>
                    <a:pt x="1642000" y="535867"/>
                  </a:cubicBezTo>
                  <a:cubicBezTo>
                    <a:pt x="1612177" y="535867"/>
                    <a:pt x="1588000" y="560044"/>
                    <a:pt x="1588000" y="589867"/>
                  </a:cubicBezTo>
                  <a:lnTo>
                    <a:pt x="1542280" y="589867"/>
                  </a:lnTo>
                  <a:cubicBezTo>
                    <a:pt x="1542280" y="560044"/>
                    <a:pt x="1518103" y="535867"/>
                    <a:pt x="1488280" y="535867"/>
                  </a:cubicBezTo>
                  <a:cubicBezTo>
                    <a:pt x="1458457" y="535867"/>
                    <a:pt x="1434280" y="560044"/>
                    <a:pt x="1434280" y="589867"/>
                  </a:cubicBezTo>
                  <a:lnTo>
                    <a:pt x="1388560" y="589867"/>
                  </a:lnTo>
                  <a:cubicBezTo>
                    <a:pt x="1388560" y="560044"/>
                    <a:pt x="1364383" y="535867"/>
                    <a:pt x="1334560" y="535867"/>
                  </a:cubicBezTo>
                  <a:cubicBezTo>
                    <a:pt x="1304737" y="535867"/>
                    <a:pt x="1280560" y="560044"/>
                    <a:pt x="1280560" y="589867"/>
                  </a:cubicBezTo>
                  <a:lnTo>
                    <a:pt x="1234840" y="589867"/>
                  </a:lnTo>
                  <a:cubicBezTo>
                    <a:pt x="1234840" y="560044"/>
                    <a:pt x="1210663" y="535867"/>
                    <a:pt x="1180840" y="535867"/>
                  </a:cubicBezTo>
                  <a:cubicBezTo>
                    <a:pt x="1151017" y="535867"/>
                    <a:pt x="1126840" y="560044"/>
                    <a:pt x="1126840" y="589867"/>
                  </a:cubicBezTo>
                  <a:lnTo>
                    <a:pt x="1081120" y="589867"/>
                  </a:lnTo>
                  <a:cubicBezTo>
                    <a:pt x="1081120" y="560044"/>
                    <a:pt x="1056943" y="535867"/>
                    <a:pt x="1027120" y="535867"/>
                  </a:cubicBezTo>
                  <a:cubicBezTo>
                    <a:pt x="997297" y="535867"/>
                    <a:pt x="973120" y="560044"/>
                    <a:pt x="973120" y="589867"/>
                  </a:cubicBezTo>
                  <a:lnTo>
                    <a:pt x="927400" y="589867"/>
                  </a:lnTo>
                  <a:cubicBezTo>
                    <a:pt x="927400" y="560044"/>
                    <a:pt x="903223" y="535867"/>
                    <a:pt x="873400" y="535867"/>
                  </a:cubicBezTo>
                  <a:cubicBezTo>
                    <a:pt x="843577" y="535867"/>
                    <a:pt x="819400" y="560044"/>
                    <a:pt x="819400" y="589867"/>
                  </a:cubicBezTo>
                  <a:lnTo>
                    <a:pt x="773680" y="589867"/>
                  </a:lnTo>
                  <a:cubicBezTo>
                    <a:pt x="773680" y="560044"/>
                    <a:pt x="749503" y="535867"/>
                    <a:pt x="719680" y="535867"/>
                  </a:cubicBezTo>
                  <a:cubicBezTo>
                    <a:pt x="689857" y="535867"/>
                    <a:pt x="665680" y="560044"/>
                    <a:pt x="665680" y="589867"/>
                  </a:cubicBezTo>
                  <a:lnTo>
                    <a:pt x="619960" y="589867"/>
                  </a:lnTo>
                  <a:cubicBezTo>
                    <a:pt x="619960" y="560044"/>
                    <a:pt x="595783" y="535867"/>
                    <a:pt x="565960" y="535867"/>
                  </a:cubicBezTo>
                  <a:cubicBezTo>
                    <a:pt x="536137" y="535867"/>
                    <a:pt x="511960" y="560044"/>
                    <a:pt x="511960" y="589867"/>
                  </a:cubicBezTo>
                  <a:lnTo>
                    <a:pt x="466240" y="589867"/>
                  </a:lnTo>
                  <a:cubicBezTo>
                    <a:pt x="466240" y="560044"/>
                    <a:pt x="442063" y="535867"/>
                    <a:pt x="412240" y="535867"/>
                  </a:cubicBezTo>
                  <a:cubicBezTo>
                    <a:pt x="382417" y="535867"/>
                    <a:pt x="358240" y="560044"/>
                    <a:pt x="358240" y="589867"/>
                  </a:cubicBezTo>
                  <a:lnTo>
                    <a:pt x="312520" y="589867"/>
                  </a:lnTo>
                  <a:cubicBezTo>
                    <a:pt x="312520" y="560044"/>
                    <a:pt x="288343" y="535867"/>
                    <a:pt x="258520" y="535867"/>
                  </a:cubicBezTo>
                  <a:cubicBezTo>
                    <a:pt x="228697" y="535867"/>
                    <a:pt x="204520" y="560044"/>
                    <a:pt x="204520" y="589867"/>
                  </a:cubicBezTo>
                  <a:lnTo>
                    <a:pt x="158800" y="589867"/>
                  </a:lnTo>
                  <a:cubicBezTo>
                    <a:pt x="158800" y="560044"/>
                    <a:pt x="134623" y="535867"/>
                    <a:pt x="104800" y="535867"/>
                  </a:cubicBezTo>
                  <a:cubicBezTo>
                    <a:pt x="74977" y="535867"/>
                    <a:pt x="50800" y="560044"/>
                    <a:pt x="50800" y="589867"/>
                  </a:cubicBezTo>
                  <a:lnTo>
                    <a:pt x="40851" y="589867"/>
                  </a:lnTo>
                  <a:lnTo>
                    <a:pt x="26099" y="579922"/>
                  </a:lnTo>
                  <a:cubicBezTo>
                    <a:pt x="19639" y="577189"/>
                    <a:pt x="12536" y="575678"/>
                    <a:pt x="5080" y="575678"/>
                  </a:cubicBezTo>
                  <a:lnTo>
                    <a:pt x="0" y="576704"/>
                  </a:lnTo>
                  <a:lnTo>
                    <a:pt x="0" y="562221"/>
                  </a:lnTo>
                  <a:lnTo>
                    <a:pt x="17819" y="558623"/>
                  </a:lnTo>
                  <a:cubicBezTo>
                    <a:pt x="37201" y="550426"/>
                    <a:pt x="50800" y="531234"/>
                    <a:pt x="50800" y="508867"/>
                  </a:cubicBezTo>
                  <a:cubicBezTo>
                    <a:pt x="50800" y="486500"/>
                    <a:pt x="37201" y="467308"/>
                    <a:pt x="17819" y="459111"/>
                  </a:cubicBezTo>
                  <a:lnTo>
                    <a:pt x="0" y="455513"/>
                  </a:lnTo>
                  <a:lnTo>
                    <a:pt x="0" y="428598"/>
                  </a:lnTo>
                  <a:lnTo>
                    <a:pt x="17819" y="425000"/>
                  </a:lnTo>
                  <a:cubicBezTo>
                    <a:pt x="37201" y="416803"/>
                    <a:pt x="50800" y="397611"/>
                    <a:pt x="50800" y="375244"/>
                  </a:cubicBezTo>
                  <a:cubicBezTo>
                    <a:pt x="50800" y="352877"/>
                    <a:pt x="37201" y="333685"/>
                    <a:pt x="17819" y="325488"/>
                  </a:cubicBezTo>
                  <a:lnTo>
                    <a:pt x="0" y="321890"/>
                  </a:lnTo>
                  <a:lnTo>
                    <a:pt x="0" y="294976"/>
                  </a:lnTo>
                  <a:lnTo>
                    <a:pt x="17819" y="291378"/>
                  </a:lnTo>
                  <a:cubicBezTo>
                    <a:pt x="37201" y="283181"/>
                    <a:pt x="50800" y="263989"/>
                    <a:pt x="50800" y="241622"/>
                  </a:cubicBezTo>
                  <a:cubicBezTo>
                    <a:pt x="50800" y="219255"/>
                    <a:pt x="37201" y="200063"/>
                    <a:pt x="17819" y="191866"/>
                  </a:cubicBezTo>
                  <a:lnTo>
                    <a:pt x="0" y="188268"/>
                  </a:lnTo>
                  <a:lnTo>
                    <a:pt x="0" y="161354"/>
                  </a:lnTo>
                  <a:lnTo>
                    <a:pt x="17819" y="157756"/>
                  </a:lnTo>
                  <a:cubicBezTo>
                    <a:pt x="37201" y="149559"/>
                    <a:pt x="50800" y="130367"/>
                    <a:pt x="50800" y="108000"/>
                  </a:cubicBezTo>
                  <a:cubicBezTo>
                    <a:pt x="50800" y="85633"/>
                    <a:pt x="37201" y="66441"/>
                    <a:pt x="17819" y="58244"/>
                  </a:cubicBezTo>
                  <a:lnTo>
                    <a:pt x="0" y="54646"/>
                  </a:lnTo>
                  <a:lnTo>
                    <a:pt x="0" y="39863"/>
                  </a:lnTo>
                  <a:lnTo>
                    <a:pt x="14513" y="30079"/>
                  </a:lnTo>
                  <a:cubicBezTo>
                    <a:pt x="19399" y="25193"/>
                    <a:pt x="23353" y="19375"/>
                    <a:pt x="26085" y="12914"/>
                  </a:cubicBezTo>
                  <a:lnTo>
                    <a:pt x="28693" y="0"/>
                  </a:lnTo>
                  <a:close/>
                </a:path>
              </a:pathLst>
            </a:custGeom>
            <a:solidFill>
              <a:srgbClr val="F8FADE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7413" name="文本框 6"/>
            <p:cNvSpPr txBox="1">
              <a:spLocks noChangeArrowheads="1"/>
            </p:cNvSpPr>
            <p:nvPr/>
          </p:nvSpPr>
          <p:spPr bwMode="auto">
            <a:xfrm>
              <a:off x="1814679" y="2107505"/>
              <a:ext cx="162726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习作要求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4" name="图片 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448477">
              <a:off x="1445099" y="1936903"/>
              <a:ext cx="749219" cy="38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图片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104685">
              <a:off x="3256435" y="2234513"/>
              <a:ext cx="693719" cy="69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17513" y="989013"/>
            <a:ext cx="8435975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你游览过宏伟的北京故宫吗？你知道美丽的敦煌莫高窟吗？你对秦始皇陵兵马俑感兴趣吗？这些令中国人骄傲的世界文化遗产，凝结着我们祖先的汗水和智慧。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  <a:spcBef>
                <a:spcPts val="1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这次习作，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选择一处你感兴趣的中国的世界文化遗产写一写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3235325" y="338138"/>
            <a:ext cx="2890838" cy="750887"/>
            <a:chOff x="583809" y="1113107"/>
            <a:chExt cx="2890911" cy="750862"/>
          </a:xfrm>
        </p:grpSpPr>
        <p:pic>
          <p:nvPicPr>
            <p:cNvPr id="18454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83809" y="1113107"/>
              <a:ext cx="2890911" cy="75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5" name="矩形 6"/>
            <p:cNvSpPr>
              <a:spLocks noChangeArrowheads="1"/>
            </p:cNvSpPr>
            <p:nvPr/>
          </p:nvSpPr>
          <p:spPr bwMode="auto">
            <a:xfrm>
              <a:off x="701015" y="1197208"/>
              <a:ext cx="2656497" cy="58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明确写作步骤</a:t>
              </a:r>
              <a:endPara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849313" y="1206500"/>
            <a:ext cx="2130425" cy="912813"/>
            <a:chOff x="963635" y="1433533"/>
            <a:chExt cx="2131262" cy="912819"/>
          </a:xfrm>
        </p:grpSpPr>
        <p:sp>
          <p:nvSpPr>
            <p:cNvPr id="10" name="云形 9"/>
            <p:cNvSpPr/>
            <p:nvPr/>
          </p:nvSpPr>
          <p:spPr>
            <a:xfrm>
              <a:off x="963635" y="1433533"/>
              <a:ext cx="2131262" cy="912819"/>
            </a:xfrm>
            <a:prstGeom prst="cloud">
              <a:avLst/>
            </a:prstGeom>
            <a:solidFill>
              <a:srgbClr val="FFE5FF"/>
            </a:solidFill>
            <a:ln>
              <a:solidFill>
                <a:srgbClr val="FF97F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8453" name="文本框 10"/>
            <p:cNvSpPr txBox="1">
              <a:spLocks noChangeArrowheads="1"/>
            </p:cNvSpPr>
            <p:nvPr/>
          </p:nvSpPr>
          <p:spPr bwMode="auto">
            <a:xfrm>
              <a:off x="1104314" y="1553098"/>
              <a:ext cx="19554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9933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查阅资料</a:t>
              </a:r>
              <a:endParaRPr lang="zh-CN" altLang="en-US" sz="3200" b="1">
                <a:solidFill>
                  <a:srgbClr val="9933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 bwMode="auto">
          <a:xfrm>
            <a:off x="849313" y="2525713"/>
            <a:ext cx="2130425" cy="912812"/>
            <a:chOff x="963635" y="1433533"/>
            <a:chExt cx="2131262" cy="912819"/>
          </a:xfrm>
        </p:grpSpPr>
        <p:sp>
          <p:nvSpPr>
            <p:cNvPr id="13" name="云形 12"/>
            <p:cNvSpPr/>
            <p:nvPr/>
          </p:nvSpPr>
          <p:spPr>
            <a:xfrm>
              <a:off x="963635" y="1433533"/>
              <a:ext cx="2131262" cy="912819"/>
            </a:xfrm>
            <a:prstGeom prst="cloud">
              <a:avLst/>
            </a:prstGeom>
            <a:solidFill>
              <a:srgbClr val="DDF9FF"/>
            </a:solidFill>
            <a:ln>
              <a:solidFill>
                <a:srgbClr val="38CFFE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8451" name="文本框 13"/>
            <p:cNvSpPr txBox="1">
              <a:spLocks noChangeArrowheads="1"/>
            </p:cNvSpPr>
            <p:nvPr/>
          </p:nvSpPr>
          <p:spPr bwMode="auto">
            <a:xfrm>
              <a:off x="1104314" y="1553098"/>
              <a:ext cx="19554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整理资料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14"/>
          <p:cNvGrpSpPr/>
          <p:nvPr/>
        </p:nvGrpSpPr>
        <p:grpSpPr bwMode="auto">
          <a:xfrm>
            <a:off x="1265238" y="3863975"/>
            <a:ext cx="1298575" cy="865188"/>
            <a:chOff x="963635" y="1439208"/>
            <a:chExt cx="1297432" cy="864940"/>
          </a:xfrm>
        </p:grpSpPr>
        <p:sp>
          <p:nvSpPr>
            <p:cNvPr id="16" name="云形 15"/>
            <p:cNvSpPr/>
            <p:nvPr/>
          </p:nvSpPr>
          <p:spPr>
            <a:xfrm>
              <a:off x="963635" y="1439208"/>
              <a:ext cx="1297432" cy="864940"/>
            </a:xfrm>
            <a:prstGeom prst="cloud">
              <a:avLst/>
            </a:prstGeom>
            <a:solidFill>
              <a:srgbClr val="F7F1D9"/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8449" name="文本框 16"/>
            <p:cNvSpPr txBox="1">
              <a:spLocks noChangeArrowheads="1"/>
            </p:cNvSpPr>
            <p:nvPr/>
          </p:nvSpPr>
          <p:spPr bwMode="auto">
            <a:xfrm>
              <a:off x="1104315" y="1553098"/>
              <a:ext cx="11567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撰写</a:t>
              </a:r>
              <a:endPara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9" name="图形 18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119313"/>
            <a:ext cx="4429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形 19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433763"/>
            <a:ext cx="4429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0" name="组合 20"/>
          <p:cNvGrpSpPr/>
          <p:nvPr/>
        </p:nvGrpSpPr>
        <p:grpSpPr bwMode="auto">
          <a:xfrm>
            <a:off x="0" y="88900"/>
            <a:ext cx="2505075" cy="990600"/>
            <a:chOff x="1445099" y="1936903"/>
            <a:chExt cx="2505055" cy="991329"/>
          </a:xfrm>
        </p:grpSpPr>
        <p:sp>
          <p:nvSpPr>
            <p:cNvPr id="22" name="任意多边形: 形状 21"/>
            <p:cNvSpPr>
              <a:spLocks noChangeAspect="1"/>
            </p:cNvSpPr>
            <p:nvPr/>
          </p:nvSpPr>
          <p:spPr>
            <a:xfrm>
              <a:off x="1781646" y="2100536"/>
              <a:ext cx="1719249" cy="576686"/>
            </a:xfrm>
            <a:custGeom>
              <a:avLst/>
              <a:gdLst>
                <a:gd name="connsiteX0" fmla="*/ 28693 w 1770743"/>
                <a:gd name="connsiteY0" fmla="*/ 0 h 589867"/>
                <a:gd name="connsiteX1" fmla="*/ 50800 w 1770743"/>
                <a:gd name="connsiteY1" fmla="*/ 0 h 589867"/>
                <a:gd name="connsiteX2" fmla="*/ 104800 w 1770743"/>
                <a:gd name="connsiteY2" fmla="*/ 54000 h 589867"/>
                <a:gd name="connsiteX3" fmla="*/ 158800 w 1770743"/>
                <a:gd name="connsiteY3" fmla="*/ 0 h 589867"/>
                <a:gd name="connsiteX4" fmla="*/ 204520 w 1770743"/>
                <a:gd name="connsiteY4" fmla="*/ 0 h 589867"/>
                <a:gd name="connsiteX5" fmla="*/ 258520 w 1770743"/>
                <a:gd name="connsiteY5" fmla="*/ 54000 h 589867"/>
                <a:gd name="connsiteX6" fmla="*/ 312520 w 1770743"/>
                <a:gd name="connsiteY6" fmla="*/ 0 h 589867"/>
                <a:gd name="connsiteX7" fmla="*/ 358240 w 1770743"/>
                <a:gd name="connsiteY7" fmla="*/ 0 h 589867"/>
                <a:gd name="connsiteX8" fmla="*/ 412240 w 1770743"/>
                <a:gd name="connsiteY8" fmla="*/ 54000 h 589867"/>
                <a:gd name="connsiteX9" fmla="*/ 466240 w 1770743"/>
                <a:gd name="connsiteY9" fmla="*/ 0 h 589867"/>
                <a:gd name="connsiteX10" fmla="*/ 511960 w 1770743"/>
                <a:gd name="connsiteY10" fmla="*/ 0 h 589867"/>
                <a:gd name="connsiteX11" fmla="*/ 565960 w 1770743"/>
                <a:gd name="connsiteY11" fmla="*/ 54000 h 589867"/>
                <a:gd name="connsiteX12" fmla="*/ 619960 w 1770743"/>
                <a:gd name="connsiteY12" fmla="*/ 0 h 589867"/>
                <a:gd name="connsiteX13" fmla="*/ 665680 w 1770743"/>
                <a:gd name="connsiteY13" fmla="*/ 0 h 589867"/>
                <a:gd name="connsiteX14" fmla="*/ 719680 w 1770743"/>
                <a:gd name="connsiteY14" fmla="*/ 54000 h 589867"/>
                <a:gd name="connsiteX15" fmla="*/ 773680 w 1770743"/>
                <a:gd name="connsiteY15" fmla="*/ 0 h 589867"/>
                <a:gd name="connsiteX16" fmla="*/ 819400 w 1770743"/>
                <a:gd name="connsiteY16" fmla="*/ 0 h 589867"/>
                <a:gd name="connsiteX17" fmla="*/ 873400 w 1770743"/>
                <a:gd name="connsiteY17" fmla="*/ 54000 h 589867"/>
                <a:gd name="connsiteX18" fmla="*/ 927400 w 1770743"/>
                <a:gd name="connsiteY18" fmla="*/ 0 h 589867"/>
                <a:gd name="connsiteX19" fmla="*/ 973120 w 1770743"/>
                <a:gd name="connsiteY19" fmla="*/ 0 h 589867"/>
                <a:gd name="connsiteX20" fmla="*/ 1027120 w 1770743"/>
                <a:gd name="connsiteY20" fmla="*/ 54000 h 589867"/>
                <a:gd name="connsiteX21" fmla="*/ 1081120 w 1770743"/>
                <a:gd name="connsiteY21" fmla="*/ 0 h 589867"/>
                <a:gd name="connsiteX22" fmla="*/ 1126840 w 1770743"/>
                <a:gd name="connsiteY22" fmla="*/ 0 h 589867"/>
                <a:gd name="connsiteX23" fmla="*/ 1180840 w 1770743"/>
                <a:gd name="connsiteY23" fmla="*/ 54000 h 589867"/>
                <a:gd name="connsiteX24" fmla="*/ 1234840 w 1770743"/>
                <a:gd name="connsiteY24" fmla="*/ 0 h 589867"/>
                <a:gd name="connsiteX25" fmla="*/ 1280560 w 1770743"/>
                <a:gd name="connsiteY25" fmla="*/ 0 h 589867"/>
                <a:gd name="connsiteX26" fmla="*/ 1334560 w 1770743"/>
                <a:gd name="connsiteY26" fmla="*/ 54000 h 589867"/>
                <a:gd name="connsiteX27" fmla="*/ 1388560 w 1770743"/>
                <a:gd name="connsiteY27" fmla="*/ 0 h 589867"/>
                <a:gd name="connsiteX28" fmla="*/ 1434280 w 1770743"/>
                <a:gd name="connsiteY28" fmla="*/ 0 h 589867"/>
                <a:gd name="connsiteX29" fmla="*/ 1488280 w 1770743"/>
                <a:gd name="connsiteY29" fmla="*/ 54000 h 589867"/>
                <a:gd name="connsiteX30" fmla="*/ 1542280 w 1770743"/>
                <a:gd name="connsiteY30" fmla="*/ 0 h 589867"/>
                <a:gd name="connsiteX31" fmla="*/ 1588000 w 1770743"/>
                <a:gd name="connsiteY31" fmla="*/ 0 h 589867"/>
                <a:gd name="connsiteX32" fmla="*/ 1642000 w 1770743"/>
                <a:gd name="connsiteY32" fmla="*/ 54000 h 589867"/>
                <a:gd name="connsiteX33" fmla="*/ 1696000 w 1770743"/>
                <a:gd name="connsiteY33" fmla="*/ 0 h 589867"/>
                <a:gd name="connsiteX34" fmla="*/ 1720236 w 1770743"/>
                <a:gd name="connsiteY34" fmla="*/ 0 h 589867"/>
                <a:gd name="connsiteX35" fmla="*/ 1720987 w 1770743"/>
                <a:gd name="connsiteY35" fmla="*/ 3722 h 589867"/>
                <a:gd name="connsiteX36" fmla="*/ 1770743 w 1770743"/>
                <a:gd name="connsiteY36" fmla="*/ 36703 h 589867"/>
                <a:gd name="connsiteX37" fmla="*/ 1770743 w 1770743"/>
                <a:gd name="connsiteY37" fmla="*/ 51186 h 589867"/>
                <a:gd name="connsiteX38" fmla="*/ 1762463 w 1770743"/>
                <a:gd name="connsiteY38" fmla="*/ 49514 h 589867"/>
                <a:gd name="connsiteX39" fmla="*/ 1708463 w 1770743"/>
                <a:gd name="connsiteY39" fmla="*/ 103514 h 589867"/>
                <a:gd name="connsiteX40" fmla="*/ 1762463 w 1770743"/>
                <a:gd name="connsiteY40" fmla="*/ 157514 h 589867"/>
                <a:gd name="connsiteX41" fmla="*/ 1770743 w 1770743"/>
                <a:gd name="connsiteY41" fmla="*/ 155842 h 589867"/>
                <a:gd name="connsiteX42" fmla="*/ 1770743 w 1770743"/>
                <a:gd name="connsiteY42" fmla="*/ 184808 h 589867"/>
                <a:gd name="connsiteX43" fmla="*/ 1762463 w 1770743"/>
                <a:gd name="connsiteY43" fmla="*/ 183136 h 589867"/>
                <a:gd name="connsiteX44" fmla="*/ 1708463 w 1770743"/>
                <a:gd name="connsiteY44" fmla="*/ 237136 h 589867"/>
                <a:gd name="connsiteX45" fmla="*/ 1762463 w 1770743"/>
                <a:gd name="connsiteY45" fmla="*/ 291136 h 589867"/>
                <a:gd name="connsiteX46" fmla="*/ 1770743 w 1770743"/>
                <a:gd name="connsiteY46" fmla="*/ 289464 h 589867"/>
                <a:gd name="connsiteX47" fmla="*/ 1770743 w 1770743"/>
                <a:gd name="connsiteY47" fmla="*/ 318430 h 589867"/>
                <a:gd name="connsiteX48" fmla="*/ 1762463 w 1770743"/>
                <a:gd name="connsiteY48" fmla="*/ 316758 h 589867"/>
                <a:gd name="connsiteX49" fmla="*/ 1708463 w 1770743"/>
                <a:gd name="connsiteY49" fmla="*/ 370758 h 589867"/>
                <a:gd name="connsiteX50" fmla="*/ 1762463 w 1770743"/>
                <a:gd name="connsiteY50" fmla="*/ 424758 h 589867"/>
                <a:gd name="connsiteX51" fmla="*/ 1770743 w 1770743"/>
                <a:gd name="connsiteY51" fmla="*/ 423086 h 589867"/>
                <a:gd name="connsiteX52" fmla="*/ 1770743 w 1770743"/>
                <a:gd name="connsiteY52" fmla="*/ 452053 h 589867"/>
                <a:gd name="connsiteX53" fmla="*/ 1762463 w 1770743"/>
                <a:gd name="connsiteY53" fmla="*/ 450381 h 589867"/>
                <a:gd name="connsiteX54" fmla="*/ 1708463 w 1770743"/>
                <a:gd name="connsiteY54" fmla="*/ 504381 h 589867"/>
                <a:gd name="connsiteX55" fmla="*/ 1762463 w 1770743"/>
                <a:gd name="connsiteY55" fmla="*/ 558381 h 589867"/>
                <a:gd name="connsiteX56" fmla="*/ 1770743 w 1770743"/>
                <a:gd name="connsiteY56" fmla="*/ 556709 h 589867"/>
                <a:gd name="connsiteX57" fmla="*/ 1770743 w 1770743"/>
                <a:gd name="connsiteY57" fmla="*/ 564273 h 589867"/>
                <a:gd name="connsiteX58" fmla="*/ 1763512 w 1770743"/>
                <a:gd name="connsiteY58" fmla="*/ 565733 h 589867"/>
                <a:gd name="connsiteX59" fmla="*/ 1746347 w 1770743"/>
                <a:gd name="connsiteY59" fmla="*/ 577305 h 589867"/>
                <a:gd name="connsiteX60" fmla="*/ 1737878 w 1770743"/>
                <a:gd name="connsiteY60" fmla="*/ 589867 h 589867"/>
                <a:gd name="connsiteX61" fmla="*/ 1696000 w 1770743"/>
                <a:gd name="connsiteY61" fmla="*/ 589867 h 589867"/>
                <a:gd name="connsiteX62" fmla="*/ 1642000 w 1770743"/>
                <a:gd name="connsiteY62" fmla="*/ 535867 h 589867"/>
                <a:gd name="connsiteX63" fmla="*/ 1588000 w 1770743"/>
                <a:gd name="connsiteY63" fmla="*/ 589867 h 589867"/>
                <a:gd name="connsiteX64" fmla="*/ 1542280 w 1770743"/>
                <a:gd name="connsiteY64" fmla="*/ 589867 h 589867"/>
                <a:gd name="connsiteX65" fmla="*/ 1488280 w 1770743"/>
                <a:gd name="connsiteY65" fmla="*/ 535867 h 589867"/>
                <a:gd name="connsiteX66" fmla="*/ 1434280 w 1770743"/>
                <a:gd name="connsiteY66" fmla="*/ 589867 h 589867"/>
                <a:gd name="connsiteX67" fmla="*/ 1388560 w 1770743"/>
                <a:gd name="connsiteY67" fmla="*/ 589867 h 589867"/>
                <a:gd name="connsiteX68" fmla="*/ 1334560 w 1770743"/>
                <a:gd name="connsiteY68" fmla="*/ 535867 h 589867"/>
                <a:gd name="connsiteX69" fmla="*/ 1280560 w 1770743"/>
                <a:gd name="connsiteY69" fmla="*/ 589867 h 589867"/>
                <a:gd name="connsiteX70" fmla="*/ 1234840 w 1770743"/>
                <a:gd name="connsiteY70" fmla="*/ 589867 h 589867"/>
                <a:gd name="connsiteX71" fmla="*/ 1180840 w 1770743"/>
                <a:gd name="connsiteY71" fmla="*/ 535867 h 589867"/>
                <a:gd name="connsiteX72" fmla="*/ 1126840 w 1770743"/>
                <a:gd name="connsiteY72" fmla="*/ 589867 h 589867"/>
                <a:gd name="connsiteX73" fmla="*/ 1081120 w 1770743"/>
                <a:gd name="connsiteY73" fmla="*/ 589867 h 589867"/>
                <a:gd name="connsiteX74" fmla="*/ 1027120 w 1770743"/>
                <a:gd name="connsiteY74" fmla="*/ 535867 h 589867"/>
                <a:gd name="connsiteX75" fmla="*/ 973120 w 1770743"/>
                <a:gd name="connsiteY75" fmla="*/ 589867 h 589867"/>
                <a:gd name="connsiteX76" fmla="*/ 927400 w 1770743"/>
                <a:gd name="connsiteY76" fmla="*/ 589867 h 589867"/>
                <a:gd name="connsiteX77" fmla="*/ 873400 w 1770743"/>
                <a:gd name="connsiteY77" fmla="*/ 535867 h 589867"/>
                <a:gd name="connsiteX78" fmla="*/ 819400 w 1770743"/>
                <a:gd name="connsiteY78" fmla="*/ 589867 h 589867"/>
                <a:gd name="connsiteX79" fmla="*/ 773680 w 1770743"/>
                <a:gd name="connsiteY79" fmla="*/ 589867 h 589867"/>
                <a:gd name="connsiteX80" fmla="*/ 719680 w 1770743"/>
                <a:gd name="connsiteY80" fmla="*/ 535867 h 589867"/>
                <a:gd name="connsiteX81" fmla="*/ 665680 w 1770743"/>
                <a:gd name="connsiteY81" fmla="*/ 589867 h 589867"/>
                <a:gd name="connsiteX82" fmla="*/ 619960 w 1770743"/>
                <a:gd name="connsiteY82" fmla="*/ 589867 h 589867"/>
                <a:gd name="connsiteX83" fmla="*/ 565960 w 1770743"/>
                <a:gd name="connsiteY83" fmla="*/ 535867 h 589867"/>
                <a:gd name="connsiteX84" fmla="*/ 511960 w 1770743"/>
                <a:gd name="connsiteY84" fmla="*/ 589867 h 589867"/>
                <a:gd name="connsiteX85" fmla="*/ 466240 w 1770743"/>
                <a:gd name="connsiteY85" fmla="*/ 589867 h 589867"/>
                <a:gd name="connsiteX86" fmla="*/ 412240 w 1770743"/>
                <a:gd name="connsiteY86" fmla="*/ 535867 h 589867"/>
                <a:gd name="connsiteX87" fmla="*/ 358240 w 1770743"/>
                <a:gd name="connsiteY87" fmla="*/ 589867 h 589867"/>
                <a:gd name="connsiteX88" fmla="*/ 312520 w 1770743"/>
                <a:gd name="connsiteY88" fmla="*/ 589867 h 589867"/>
                <a:gd name="connsiteX89" fmla="*/ 258520 w 1770743"/>
                <a:gd name="connsiteY89" fmla="*/ 535867 h 589867"/>
                <a:gd name="connsiteX90" fmla="*/ 204520 w 1770743"/>
                <a:gd name="connsiteY90" fmla="*/ 589867 h 589867"/>
                <a:gd name="connsiteX91" fmla="*/ 158800 w 1770743"/>
                <a:gd name="connsiteY91" fmla="*/ 589867 h 589867"/>
                <a:gd name="connsiteX92" fmla="*/ 104800 w 1770743"/>
                <a:gd name="connsiteY92" fmla="*/ 535867 h 589867"/>
                <a:gd name="connsiteX93" fmla="*/ 50800 w 1770743"/>
                <a:gd name="connsiteY93" fmla="*/ 589867 h 589867"/>
                <a:gd name="connsiteX94" fmla="*/ 40851 w 1770743"/>
                <a:gd name="connsiteY94" fmla="*/ 589867 h 589867"/>
                <a:gd name="connsiteX95" fmla="*/ 26099 w 1770743"/>
                <a:gd name="connsiteY95" fmla="*/ 579922 h 589867"/>
                <a:gd name="connsiteX96" fmla="*/ 5080 w 1770743"/>
                <a:gd name="connsiteY96" fmla="*/ 575678 h 589867"/>
                <a:gd name="connsiteX97" fmla="*/ 0 w 1770743"/>
                <a:gd name="connsiteY97" fmla="*/ 576704 h 589867"/>
                <a:gd name="connsiteX98" fmla="*/ 0 w 1770743"/>
                <a:gd name="connsiteY98" fmla="*/ 562221 h 589867"/>
                <a:gd name="connsiteX99" fmla="*/ 17819 w 1770743"/>
                <a:gd name="connsiteY99" fmla="*/ 558623 h 589867"/>
                <a:gd name="connsiteX100" fmla="*/ 50800 w 1770743"/>
                <a:gd name="connsiteY100" fmla="*/ 508867 h 589867"/>
                <a:gd name="connsiteX101" fmla="*/ 17819 w 1770743"/>
                <a:gd name="connsiteY101" fmla="*/ 459111 h 589867"/>
                <a:gd name="connsiteX102" fmla="*/ 0 w 1770743"/>
                <a:gd name="connsiteY102" fmla="*/ 455513 h 589867"/>
                <a:gd name="connsiteX103" fmla="*/ 0 w 1770743"/>
                <a:gd name="connsiteY103" fmla="*/ 428598 h 589867"/>
                <a:gd name="connsiteX104" fmla="*/ 17819 w 1770743"/>
                <a:gd name="connsiteY104" fmla="*/ 425000 h 589867"/>
                <a:gd name="connsiteX105" fmla="*/ 50800 w 1770743"/>
                <a:gd name="connsiteY105" fmla="*/ 375244 h 589867"/>
                <a:gd name="connsiteX106" fmla="*/ 17819 w 1770743"/>
                <a:gd name="connsiteY106" fmla="*/ 325488 h 589867"/>
                <a:gd name="connsiteX107" fmla="*/ 0 w 1770743"/>
                <a:gd name="connsiteY107" fmla="*/ 321890 h 589867"/>
                <a:gd name="connsiteX108" fmla="*/ 0 w 1770743"/>
                <a:gd name="connsiteY108" fmla="*/ 294976 h 589867"/>
                <a:gd name="connsiteX109" fmla="*/ 17819 w 1770743"/>
                <a:gd name="connsiteY109" fmla="*/ 291378 h 589867"/>
                <a:gd name="connsiteX110" fmla="*/ 50800 w 1770743"/>
                <a:gd name="connsiteY110" fmla="*/ 241622 h 589867"/>
                <a:gd name="connsiteX111" fmla="*/ 17819 w 1770743"/>
                <a:gd name="connsiteY111" fmla="*/ 191866 h 589867"/>
                <a:gd name="connsiteX112" fmla="*/ 0 w 1770743"/>
                <a:gd name="connsiteY112" fmla="*/ 188268 h 589867"/>
                <a:gd name="connsiteX113" fmla="*/ 0 w 1770743"/>
                <a:gd name="connsiteY113" fmla="*/ 161354 h 589867"/>
                <a:gd name="connsiteX114" fmla="*/ 17819 w 1770743"/>
                <a:gd name="connsiteY114" fmla="*/ 157756 h 589867"/>
                <a:gd name="connsiteX115" fmla="*/ 50800 w 1770743"/>
                <a:gd name="connsiteY115" fmla="*/ 108000 h 589867"/>
                <a:gd name="connsiteX116" fmla="*/ 17819 w 1770743"/>
                <a:gd name="connsiteY116" fmla="*/ 58244 h 589867"/>
                <a:gd name="connsiteX117" fmla="*/ 0 w 1770743"/>
                <a:gd name="connsiteY117" fmla="*/ 54646 h 589867"/>
                <a:gd name="connsiteX118" fmla="*/ 0 w 1770743"/>
                <a:gd name="connsiteY118" fmla="*/ 39863 h 589867"/>
                <a:gd name="connsiteX119" fmla="*/ 14513 w 1770743"/>
                <a:gd name="connsiteY119" fmla="*/ 30079 h 589867"/>
                <a:gd name="connsiteX120" fmla="*/ 26085 w 1770743"/>
                <a:gd name="connsiteY120" fmla="*/ 12914 h 589867"/>
                <a:gd name="connsiteX121" fmla="*/ 28693 w 1770743"/>
                <a:gd name="connsiteY121" fmla="*/ 0 h 58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770743" h="589867">
                  <a:moveTo>
                    <a:pt x="28693" y="0"/>
                  </a:moveTo>
                  <a:lnTo>
                    <a:pt x="50800" y="0"/>
                  </a:lnTo>
                  <a:cubicBezTo>
                    <a:pt x="50800" y="29823"/>
                    <a:pt x="74977" y="54000"/>
                    <a:pt x="104800" y="54000"/>
                  </a:cubicBezTo>
                  <a:cubicBezTo>
                    <a:pt x="134623" y="54000"/>
                    <a:pt x="158800" y="29823"/>
                    <a:pt x="158800" y="0"/>
                  </a:cubicBezTo>
                  <a:lnTo>
                    <a:pt x="204520" y="0"/>
                  </a:lnTo>
                  <a:cubicBezTo>
                    <a:pt x="204520" y="29823"/>
                    <a:pt x="228697" y="54000"/>
                    <a:pt x="258520" y="54000"/>
                  </a:cubicBezTo>
                  <a:cubicBezTo>
                    <a:pt x="288343" y="54000"/>
                    <a:pt x="312520" y="29823"/>
                    <a:pt x="312520" y="0"/>
                  </a:cubicBezTo>
                  <a:lnTo>
                    <a:pt x="358240" y="0"/>
                  </a:lnTo>
                  <a:cubicBezTo>
                    <a:pt x="358240" y="29823"/>
                    <a:pt x="382417" y="54000"/>
                    <a:pt x="412240" y="54000"/>
                  </a:cubicBezTo>
                  <a:cubicBezTo>
                    <a:pt x="442063" y="54000"/>
                    <a:pt x="466240" y="29823"/>
                    <a:pt x="466240" y="0"/>
                  </a:cubicBezTo>
                  <a:lnTo>
                    <a:pt x="511960" y="0"/>
                  </a:lnTo>
                  <a:cubicBezTo>
                    <a:pt x="511960" y="29823"/>
                    <a:pt x="536137" y="54000"/>
                    <a:pt x="565960" y="54000"/>
                  </a:cubicBezTo>
                  <a:cubicBezTo>
                    <a:pt x="595783" y="54000"/>
                    <a:pt x="619960" y="29823"/>
                    <a:pt x="619960" y="0"/>
                  </a:cubicBezTo>
                  <a:lnTo>
                    <a:pt x="665680" y="0"/>
                  </a:lnTo>
                  <a:cubicBezTo>
                    <a:pt x="665680" y="29823"/>
                    <a:pt x="689857" y="54000"/>
                    <a:pt x="719680" y="54000"/>
                  </a:cubicBezTo>
                  <a:cubicBezTo>
                    <a:pt x="749503" y="54000"/>
                    <a:pt x="773680" y="29823"/>
                    <a:pt x="773680" y="0"/>
                  </a:cubicBezTo>
                  <a:lnTo>
                    <a:pt x="819400" y="0"/>
                  </a:lnTo>
                  <a:cubicBezTo>
                    <a:pt x="819400" y="29823"/>
                    <a:pt x="843577" y="54000"/>
                    <a:pt x="873400" y="54000"/>
                  </a:cubicBezTo>
                  <a:cubicBezTo>
                    <a:pt x="903223" y="54000"/>
                    <a:pt x="927400" y="29823"/>
                    <a:pt x="927400" y="0"/>
                  </a:cubicBezTo>
                  <a:lnTo>
                    <a:pt x="973120" y="0"/>
                  </a:lnTo>
                  <a:cubicBezTo>
                    <a:pt x="973120" y="29823"/>
                    <a:pt x="997297" y="54000"/>
                    <a:pt x="1027120" y="54000"/>
                  </a:cubicBezTo>
                  <a:cubicBezTo>
                    <a:pt x="1056943" y="54000"/>
                    <a:pt x="1081120" y="29823"/>
                    <a:pt x="1081120" y="0"/>
                  </a:cubicBezTo>
                  <a:lnTo>
                    <a:pt x="1126840" y="0"/>
                  </a:lnTo>
                  <a:cubicBezTo>
                    <a:pt x="1126840" y="29823"/>
                    <a:pt x="1151017" y="54000"/>
                    <a:pt x="1180840" y="54000"/>
                  </a:cubicBezTo>
                  <a:cubicBezTo>
                    <a:pt x="1210663" y="54000"/>
                    <a:pt x="1234840" y="29823"/>
                    <a:pt x="1234840" y="0"/>
                  </a:cubicBezTo>
                  <a:lnTo>
                    <a:pt x="1280560" y="0"/>
                  </a:lnTo>
                  <a:cubicBezTo>
                    <a:pt x="1280560" y="29823"/>
                    <a:pt x="1304737" y="54000"/>
                    <a:pt x="1334560" y="54000"/>
                  </a:cubicBezTo>
                  <a:cubicBezTo>
                    <a:pt x="1364383" y="54000"/>
                    <a:pt x="1388560" y="29823"/>
                    <a:pt x="1388560" y="0"/>
                  </a:cubicBezTo>
                  <a:lnTo>
                    <a:pt x="1434280" y="0"/>
                  </a:lnTo>
                  <a:cubicBezTo>
                    <a:pt x="1434280" y="29823"/>
                    <a:pt x="1458457" y="54000"/>
                    <a:pt x="1488280" y="54000"/>
                  </a:cubicBezTo>
                  <a:cubicBezTo>
                    <a:pt x="1518103" y="54000"/>
                    <a:pt x="1542280" y="29823"/>
                    <a:pt x="1542280" y="0"/>
                  </a:cubicBezTo>
                  <a:lnTo>
                    <a:pt x="1588000" y="0"/>
                  </a:lnTo>
                  <a:cubicBezTo>
                    <a:pt x="1588000" y="29823"/>
                    <a:pt x="1612177" y="54000"/>
                    <a:pt x="1642000" y="54000"/>
                  </a:cubicBezTo>
                  <a:cubicBezTo>
                    <a:pt x="1671823" y="54000"/>
                    <a:pt x="1696000" y="29823"/>
                    <a:pt x="1696000" y="0"/>
                  </a:cubicBezTo>
                  <a:lnTo>
                    <a:pt x="1720236" y="0"/>
                  </a:lnTo>
                  <a:lnTo>
                    <a:pt x="1720987" y="3722"/>
                  </a:lnTo>
                  <a:cubicBezTo>
                    <a:pt x="1729185" y="23104"/>
                    <a:pt x="1748376" y="36703"/>
                    <a:pt x="1770743" y="36703"/>
                  </a:cubicBezTo>
                  <a:lnTo>
                    <a:pt x="1770743" y="51186"/>
                  </a:lnTo>
                  <a:lnTo>
                    <a:pt x="1762463" y="49514"/>
                  </a:lnTo>
                  <a:cubicBezTo>
                    <a:pt x="1732640" y="49514"/>
                    <a:pt x="1708463" y="73691"/>
                    <a:pt x="1708463" y="103514"/>
                  </a:cubicBezTo>
                  <a:cubicBezTo>
                    <a:pt x="1708463" y="133337"/>
                    <a:pt x="1732640" y="157514"/>
                    <a:pt x="1762463" y="157514"/>
                  </a:cubicBezTo>
                  <a:lnTo>
                    <a:pt x="1770743" y="155842"/>
                  </a:lnTo>
                  <a:lnTo>
                    <a:pt x="1770743" y="184808"/>
                  </a:lnTo>
                  <a:lnTo>
                    <a:pt x="1762463" y="183136"/>
                  </a:lnTo>
                  <a:cubicBezTo>
                    <a:pt x="1732640" y="183136"/>
                    <a:pt x="1708463" y="207313"/>
                    <a:pt x="1708463" y="237136"/>
                  </a:cubicBezTo>
                  <a:cubicBezTo>
                    <a:pt x="1708463" y="266959"/>
                    <a:pt x="1732640" y="291136"/>
                    <a:pt x="1762463" y="291136"/>
                  </a:cubicBezTo>
                  <a:lnTo>
                    <a:pt x="1770743" y="289464"/>
                  </a:lnTo>
                  <a:lnTo>
                    <a:pt x="1770743" y="318430"/>
                  </a:lnTo>
                  <a:lnTo>
                    <a:pt x="1762463" y="316758"/>
                  </a:lnTo>
                  <a:cubicBezTo>
                    <a:pt x="1732640" y="316758"/>
                    <a:pt x="1708463" y="340935"/>
                    <a:pt x="1708463" y="370758"/>
                  </a:cubicBezTo>
                  <a:cubicBezTo>
                    <a:pt x="1708463" y="400581"/>
                    <a:pt x="1732640" y="424758"/>
                    <a:pt x="1762463" y="424758"/>
                  </a:cubicBezTo>
                  <a:lnTo>
                    <a:pt x="1770743" y="423086"/>
                  </a:lnTo>
                  <a:lnTo>
                    <a:pt x="1770743" y="452053"/>
                  </a:lnTo>
                  <a:lnTo>
                    <a:pt x="1762463" y="450381"/>
                  </a:lnTo>
                  <a:cubicBezTo>
                    <a:pt x="1732640" y="450381"/>
                    <a:pt x="1708463" y="474558"/>
                    <a:pt x="1708463" y="504381"/>
                  </a:cubicBezTo>
                  <a:cubicBezTo>
                    <a:pt x="1708463" y="534204"/>
                    <a:pt x="1732640" y="558381"/>
                    <a:pt x="1762463" y="558381"/>
                  </a:cubicBezTo>
                  <a:lnTo>
                    <a:pt x="1770743" y="556709"/>
                  </a:lnTo>
                  <a:lnTo>
                    <a:pt x="1770743" y="564273"/>
                  </a:lnTo>
                  <a:lnTo>
                    <a:pt x="1763512" y="565733"/>
                  </a:lnTo>
                  <a:cubicBezTo>
                    <a:pt x="1757052" y="568465"/>
                    <a:pt x="1751234" y="572419"/>
                    <a:pt x="1746347" y="577305"/>
                  </a:cubicBezTo>
                  <a:lnTo>
                    <a:pt x="1737878" y="589867"/>
                  </a:lnTo>
                  <a:lnTo>
                    <a:pt x="1696000" y="589867"/>
                  </a:lnTo>
                  <a:cubicBezTo>
                    <a:pt x="1696000" y="560044"/>
                    <a:pt x="1671823" y="535867"/>
                    <a:pt x="1642000" y="535867"/>
                  </a:cubicBezTo>
                  <a:cubicBezTo>
                    <a:pt x="1612177" y="535867"/>
                    <a:pt x="1588000" y="560044"/>
                    <a:pt x="1588000" y="589867"/>
                  </a:cubicBezTo>
                  <a:lnTo>
                    <a:pt x="1542280" y="589867"/>
                  </a:lnTo>
                  <a:cubicBezTo>
                    <a:pt x="1542280" y="560044"/>
                    <a:pt x="1518103" y="535867"/>
                    <a:pt x="1488280" y="535867"/>
                  </a:cubicBezTo>
                  <a:cubicBezTo>
                    <a:pt x="1458457" y="535867"/>
                    <a:pt x="1434280" y="560044"/>
                    <a:pt x="1434280" y="589867"/>
                  </a:cubicBezTo>
                  <a:lnTo>
                    <a:pt x="1388560" y="589867"/>
                  </a:lnTo>
                  <a:cubicBezTo>
                    <a:pt x="1388560" y="560044"/>
                    <a:pt x="1364383" y="535867"/>
                    <a:pt x="1334560" y="535867"/>
                  </a:cubicBezTo>
                  <a:cubicBezTo>
                    <a:pt x="1304737" y="535867"/>
                    <a:pt x="1280560" y="560044"/>
                    <a:pt x="1280560" y="589867"/>
                  </a:cubicBezTo>
                  <a:lnTo>
                    <a:pt x="1234840" y="589867"/>
                  </a:lnTo>
                  <a:cubicBezTo>
                    <a:pt x="1234840" y="560044"/>
                    <a:pt x="1210663" y="535867"/>
                    <a:pt x="1180840" y="535867"/>
                  </a:cubicBezTo>
                  <a:cubicBezTo>
                    <a:pt x="1151017" y="535867"/>
                    <a:pt x="1126840" y="560044"/>
                    <a:pt x="1126840" y="589867"/>
                  </a:cubicBezTo>
                  <a:lnTo>
                    <a:pt x="1081120" y="589867"/>
                  </a:lnTo>
                  <a:cubicBezTo>
                    <a:pt x="1081120" y="560044"/>
                    <a:pt x="1056943" y="535867"/>
                    <a:pt x="1027120" y="535867"/>
                  </a:cubicBezTo>
                  <a:cubicBezTo>
                    <a:pt x="997297" y="535867"/>
                    <a:pt x="973120" y="560044"/>
                    <a:pt x="973120" y="589867"/>
                  </a:cubicBezTo>
                  <a:lnTo>
                    <a:pt x="927400" y="589867"/>
                  </a:lnTo>
                  <a:cubicBezTo>
                    <a:pt x="927400" y="560044"/>
                    <a:pt x="903223" y="535867"/>
                    <a:pt x="873400" y="535867"/>
                  </a:cubicBezTo>
                  <a:cubicBezTo>
                    <a:pt x="843577" y="535867"/>
                    <a:pt x="819400" y="560044"/>
                    <a:pt x="819400" y="589867"/>
                  </a:cubicBezTo>
                  <a:lnTo>
                    <a:pt x="773680" y="589867"/>
                  </a:lnTo>
                  <a:cubicBezTo>
                    <a:pt x="773680" y="560044"/>
                    <a:pt x="749503" y="535867"/>
                    <a:pt x="719680" y="535867"/>
                  </a:cubicBezTo>
                  <a:cubicBezTo>
                    <a:pt x="689857" y="535867"/>
                    <a:pt x="665680" y="560044"/>
                    <a:pt x="665680" y="589867"/>
                  </a:cubicBezTo>
                  <a:lnTo>
                    <a:pt x="619960" y="589867"/>
                  </a:lnTo>
                  <a:cubicBezTo>
                    <a:pt x="619960" y="560044"/>
                    <a:pt x="595783" y="535867"/>
                    <a:pt x="565960" y="535867"/>
                  </a:cubicBezTo>
                  <a:cubicBezTo>
                    <a:pt x="536137" y="535867"/>
                    <a:pt x="511960" y="560044"/>
                    <a:pt x="511960" y="589867"/>
                  </a:cubicBezTo>
                  <a:lnTo>
                    <a:pt x="466240" y="589867"/>
                  </a:lnTo>
                  <a:cubicBezTo>
                    <a:pt x="466240" y="560044"/>
                    <a:pt x="442063" y="535867"/>
                    <a:pt x="412240" y="535867"/>
                  </a:cubicBezTo>
                  <a:cubicBezTo>
                    <a:pt x="382417" y="535867"/>
                    <a:pt x="358240" y="560044"/>
                    <a:pt x="358240" y="589867"/>
                  </a:cubicBezTo>
                  <a:lnTo>
                    <a:pt x="312520" y="589867"/>
                  </a:lnTo>
                  <a:cubicBezTo>
                    <a:pt x="312520" y="560044"/>
                    <a:pt x="288343" y="535867"/>
                    <a:pt x="258520" y="535867"/>
                  </a:cubicBezTo>
                  <a:cubicBezTo>
                    <a:pt x="228697" y="535867"/>
                    <a:pt x="204520" y="560044"/>
                    <a:pt x="204520" y="589867"/>
                  </a:cubicBezTo>
                  <a:lnTo>
                    <a:pt x="158800" y="589867"/>
                  </a:lnTo>
                  <a:cubicBezTo>
                    <a:pt x="158800" y="560044"/>
                    <a:pt x="134623" y="535867"/>
                    <a:pt x="104800" y="535867"/>
                  </a:cubicBezTo>
                  <a:cubicBezTo>
                    <a:pt x="74977" y="535867"/>
                    <a:pt x="50800" y="560044"/>
                    <a:pt x="50800" y="589867"/>
                  </a:cubicBezTo>
                  <a:lnTo>
                    <a:pt x="40851" y="589867"/>
                  </a:lnTo>
                  <a:lnTo>
                    <a:pt x="26099" y="579922"/>
                  </a:lnTo>
                  <a:cubicBezTo>
                    <a:pt x="19639" y="577189"/>
                    <a:pt x="12536" y="575678"/>
                    <a:pt x="5080" y="575678"/>
                  </a:cubicBezTo>
                  <a:lnTo>
                    <a:pt x="0" y="576704"/>
                  </a:lnTo>
                  <a:lnTo>
                    <a:pt x="0" y="562221"/>
                  </a:lnTo>
                  <a:lnTo>
                    <a:pt x="17819" y="558623"/>
                  </a:lnTo>
                  <a:cubicBezTo>
                    <a:pt x="37201" y="550426"/>
                    <a:pt x="50800" y="531234"/>
                    <a:pt x="50800" y="508867"/>
                  </a:cubicBezTo>
                  <a:cubicBezTo>
                    <a:pt x="50800" y="486500"/>
                    <a:pt x="37201" y="467308"/>
                    <a:pt x="17819" y="459111"/>
                  </a:cubicBezTo>
                  <a:lnTo>
                    <a:pt x="0" y="455513"/>
                  </a:lnTo>
                  <a:lnTo>
                    <a:pt x="0" y="428598"/>
                  </a:lnTo>
                  <a:lnTo>
                    <a:pt x="17819" y="425000"/>
                  </a:lnTo>
                  <a:cubicBezTo>
                    <a:pt x="37201" y="416803"/>
                    <a:pt x="50800" y="397611"/>
                    <a:pt x="50800" y="375244"/>
                  </a:cubicBezTo>
                  <a:cubicBezTo>
                    <a:pt x="50800" y="352877"/>
                    <a:pt x="37201" y="333685"/>
                    <a:pt x="17819" y="325488"/>
                  </a:cubicBezTo>
                  <a:lnTo>
                    <a:pt x="0" y="321890"/>
                  </a:lnTo>
                  <a:lnTo>
                    <a:pt x="0" y="294976"/>
                  </a:lnTo>
                  <a:lnTo>
                    <a:pt x="17819" y="291378"/>
                  </a:lnTo>
                  <a:cubicBezTo>
                    <a:pt x="37201" y="283181"/>
                    <a:pt x="50800" y="263989"/>
                    <a:pt x="50800" y="241622"/>
                  </a:cubicBezTo>
                  <a:cubicBezTo>
                    <a:pt x="50800" y="219255"/>
                    <a:pt x="37201" y="200063"/>
                    <a:pt x="17819" y="191866"/>
                  </a:cubicBezTo>
                  <a:lnTo>
                    <a:pt x="0" y="188268"/>
                  </a:lnTo>
                  <a:lnTo>
                    <a:pt x="0" y="161354"/>
                  </a:lnTo>
                  <a:lnTo>
                    <a:pt x="17819" y="157756"/>
                  </a:lnTo>
                  <a:cubicBezTo>
                    <a:pt x="37201" y="149559"/>
                    <a:pt x="50800" y="130367"/>
                    <a:pt x="50800" y="108000"/>
                  </a:cubicBezTo>
                  <a:cubicBezTo>
                    <a:pt x="50800" y="85633"/>
                    <a:pt x="37201" y="66441"/>
                    <a:pt x="17819" y="58244"/>
                  </a:cubicBezTo>
                  <a:lnTo>
                    <a:pt x="0" y="54646"/>
                  </a:lnTo>
                  <a:lnTo>
                    <a:pt x="0" y="39863"/>
                  </a:lnTo>
                  <a:lnTo>
                    <a:pt x="14513" y="30079"/>
                  </a:lnTo>
                  <a:cubicBezTo>
                    <a:pt x="19399" y="25193"/>
                    <a:pt x="23353" y="19375"/>
                    <a:pt x="26085" y="12914"/>
                  </a:cubicBezTo>
                  <a:lnTo>
                    <a:pt x="28693" y="0"/>
                  </a:lnTo>
                  <a:close/>
                </a:path>
              </a:pathLst>
            </a:custGeom>
            <a:solidFill>
              <a:srgbClr val="F8FADE"/>
            </a:solidFill>
            <a:ln>
              <a:noFill/>
            </a:ln>
            <a:effectLst>
              <a:outerShdw blurRad="254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8445" name="文本框 6"/>
            <p:cNvSpPr txBox="1">
              <a:spLocks noChangeArrowheads="1"/>
            </p:cNvSpPr>
            <p:nvPr/>
          </p:nvSpPr>
          <p:spPr bwMode="auto">
            <a:xfrm>
              <a:off x="1814679" y="2107505"/>
              <a:ext cx="162726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习作指导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46" name="图片 2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448477">
              <a:off x="1445099" y="1936903"/>
              <a:ext cx="749219" cy="38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7" name="图片 2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1104685">
              <a:off x="3256435" y="2234513"/>
              <a:ext cx="693719" cy="69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82990" y="1072906"/>
            <a:ext cx="2226142" cy="1475662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347032" y="1984052"/>
            <a:ext cx="2411322" cy="1606153"/>
          </a:xfrm>
          <a:prstGeom prst="ellipse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047821" y="3247765"/>
            <a:ext cx="2226141" cy="1481304"/>
          </a:xfrm>
          <a:prstGeom prst="snip2Diag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962275" y="282575"/>
            <a:ext cx="2890838" cy="750888"/>
            <a:chOff x="583809" y="1113107"/>
            <a:chExt cx="2890911" cy="750862"/>
          </a:xfrm>
        </p:grpSpPr>
        <p:pic>
          <p:nvPicPr>
            <p:cNvPr id="1946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83809" y="1113107"/>
              <a:ext cx="2890911" cy="75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矩形 3"/>
            <p:cNvSpPr>
              <a:spLocks noChangeArrowheads="1"/>
            </p:cNvSpPr>
            <p:nvPr/>
          </p:nvSpPr>
          <p:spPr bwMode="auto">
            <a:xfrm>
              <a:off x="651777" y="1197208"/>
              <a:ext cx="2656497" cy="58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了解写作方法</a:t>
              </a:r>
              <a:endPara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7050" y="1054100"/>
            <a:ext cx="691832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☀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分层来写，每一层都要有所侧重。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7050" y="1651000"/>
            <a:ext cx="69183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☀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按照一定的顺序来写，要有条理。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7050" y="2232025"/>
            <a:ext cx="80899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☀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写作中可以引入传说、故事，增强习作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趣味性。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7050" y="3384550"/>
            <a:ext cx="80899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☀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表达出对这一中国的世界文化遗产的赞美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以及对祖国的热爱之情。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163" y="676275"/>
            <a:ext cx="8472487" cy="2655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>
              <a:lnSpc>
                <a:spcPct val="112000"/>
              </a:lnSpc>
              <a:spcAft>
                <a:spcPts val="0"/>
              </a:spcAft>
              <a:defRPr/>
            </a:pPr>
            <a:r>
              <a:rPr lang="en-US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莫高窟，俗称千佛洞，是世界上规模最大、内容最为丰富的佛教艺术胜地。这里有洞窟</a:t>
            </a:r>
            <a:r>
              <a:rPr lang="en-US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735</a:t>
            </a:r>
            <a:r>
              <a:rPr lang="zh-CN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个，壁画</a:t>
            </a:r>
            <a:r>
              <a:rPr lang="en-US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4.5</a:t>
            </a:r>
            <a:r>
              <a:rPr lang="zh-CN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万平方米，泥质彩塑</a:t>
            </a:r>
            <a:r>
              <a:rPr lang="en-US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2415</a:t>
            </a:r>
            <a:r>
              <a:rPr lang="zh-CN" altLang="zh-CN" sz="3000" b="1" kern="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尊，被列为世界</a:t>
            </a:r>
            <a:r>
              <a:rPr lang="zh-CN" altLang="zh-CN" sz="3000" b="1" kern="100" spc="-100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文化遗产。据说莫高窟以前叫做漠高窟，意为“沙漠的高处”。</a:t>
            </a:r>
            <a:endParaRPr lang="zh-CN" altLang="zh-CN" sz="3000" b="1" kern="100" spc="-100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1163" y="3159125"/>
            <a:ext cx="13446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要点</a:t>
            </a:r>
            <a:r>
              <a:rPr lang="zh-CN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8188" y="3648075"/>
            <a:ext cx="44354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突出写作对象的特点；</a:t>
            </a:r>
            <a:endParaRPr lang="zh-CN" altLang="en-US" sz="3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38788" y="3662363"/>
            <a:ext cx="28892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描述有条理；</a:t>
            </a:r>
            <a:endParaRPr lang="zh-CN" altLang="en-US" sz="3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38188" y="4181475"/>
            <a:ext cx="44354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给人留下深刻的印象；</a:t>
            </a:r>
            <a:endParaRPr lang="zh-CN" altLang="en-US" sz="3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38788" y="4184650"/>
            <a:ext cx="327660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资料引用准确。</a:t>
            </a:r>
            <a:endParaRPr lang="zh-CN" altLang="zh-CN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054350" y="39688"/>
            <a:ext cx="3632200" cy="709612"/>
            <a:chOff x="3455158" y="1064487"/>
            <a:chExt cx="3631435" cy="710240"/>
          </a:xfrm>
        </p:grpSpPr>
        <p:pic>
          <p:nvPicPr>
            <p:cNvPr id="21513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55158" y="1064487"/>
              <a:ext cx="603704" cy="71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>
              <a:hlinkClick r:id="rId2" action="ppaction://hlinkfile"/>
            </p:cNvPr>
            <p:cNvSpPr txBox="1"/>
            <p:nvPr/>
          </p:nvSpPr>
          <p:spPr>
            <a:xfrm>
              <a:off x="3981490" y="1117217"/>
              <a:ext cx="3105103" cy="604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defRPr/>
              </a:pPr>
              <a:r>
                <a:rPr lang="zh-CN" altLang="en-US" sz="3200" b="1" noProof="1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片段写作练习</a:t>
              </a:r>
              <a:endParaRPr lang="zh-CN" altLang="en-US" sz="32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 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1624</Words>
  <Application>WPS 演示</Application>
  <PresentationFormat>全屏显示(16:9)</PresentationFormat>
  <Paragraphs>81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 Light</vt:lpstr>
      <vt:lpstr>Calibri</vt:lpstr>
      <vt:lpstr>等线</vt:lpstr>
      <vt:lpstr>楷体</vt:lpstr>
      <vt:lpstr>微软雅黑</vt:lpstr>
      <vt:lpstr>黑体</vt:lpstr>
      <vt:lpstr>Times New Roman</vt:lpstr>
      <vt:lpstr>华文仿宋</vt:lpstr>
      <vt:lpstr>仿宋</vt:lpstr>
      <vt:lpstr>Arial</vt:lpstr>
      <vt:lpstr>Arial Unicode MS</vt:lpstr>
      <vt:lpstr>第一PPT模板网-WWW.1PPT.COM</vt:lpstr>
      <vt:lpstr>第一PPT模板网-WWW.1PPT.COM </vt:lpstr>
      <vt:lpstr> 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Administrator</cp:lastModifiedBy>
  <cp:revision>1</cp:revision>
  <dcterms:created xsi:type="dcterms:W3CDTF">2021-05-31T01:32:56Z</dcterms:created>
  <dcterms:modified xsi:type="dcterms:W3CDTF">2021-05-31T01:32:56Z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