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26" r:id="rId2"/>
    <p:sldId id="469" r:id="rId3"/>
    <p:sldId id="470" r:id="rId4"/>
    <p:sldId id="458" r:id="rId5"/>
    <p:sldId id="459" r:id="rId6"/>
    <p:sldId id="460" r:id="rId7"/>
    <p:sldId id="463" r:id="rId8"/>
    <p:sldId id="461" r:id="rId9"/>
    <p:sldId id="462" r:id="rId10"/>
    <p:sldId id="301" r:id="rId11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CE0C6"/>
    <a:srgbClr val="FFFFFF"/>
    <a:srgbClr val="7CAE3B"/>
    <a:srgbClr val="C5E0B4"/>
    <a:srgbClr val="0000CC"/>
    <a:srgbClr val="339933"/>
    <a:srgbClr val="D1FD23"/>
    <a:srgbClr val="23FD28"/>
    <a:srgbClr val="CC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710" y="1372870"/>
            <a:ext cx="229298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夏</a:t>
            </a:r>
          </a:p>
          <a:p>
            <a:pPr algn="ctr"/>
            <a:r>
              <a:rPr lang="zh-CN" altLang="en-US" sz="4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</a:t>
            </a:r>
          </a:p>
          <a:p>
            <a:pPr algn="ctr"/>
            <a:r>
              <a:rPr lang="zh-CN" altLang="en-US" sz="4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里</a:t>
            </a:r>
          </a:p>
          <a:p>
            <a:pPr algn="ctr"/>
            <a:r>
              <a:rPr lang="zh-CN" altLang="en-US" sz="4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</a:p>
          <a:p>
            <a:pPr algn="ctr"/>
            <a:r>
              <a:rPr lang="zh-CN" altLang="en-US" sz="4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</a:t>
            </a:r>
          </a:p>
          <a:p>
            <a:pPr algn="ctr"/>
            <a:r>
              <a:rPr lang="zh-CN" altLang="en-US" sz="4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9045" y="1372870"/>
            <a:ext cx="6019800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32195" y="4180840"/>
            <a:ext cx="2809875" cy="21050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11475" y="1934845"/>
            <a:ext cx="5248276" cy="608966"/>
          </a:xfrm>
          <a:prstGeom prst="snip2Diag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威力：使人敬畏的气魄和力量。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9520" y="3037840"/>
            <a:ext cx="6287135" cy="1142879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菜畦：指菜地,有土埂围着的一块块排列整齐的种蔬菜的田。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4200" y="4830445"/>
            <a:ext cx="4978401" cy="608966"/>
          </a:xfrm>
          <a:prstGeom prst="snip2Diag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活生生：有生命力,充满生机。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4200" y="1148080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词语解释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1"/>
          <p:cNvSpPr txBox="1"/>
          <p:nvPr/>
        </p:nvSpPr>
        <p:spPr>
          <a:xfrm>
            <a:off x="799465" y="1199515"/>
            <a:ext cx="526097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读音：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zhē</a:t>
            </a:r>
            <a:endParaRPr lang="en-US" altLang="zh-CN" sz="2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结构：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上下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音序：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Z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组词：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甘蔗   蔗糖 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造句：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我最爱吃甘蔗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！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4630" y="1566545"/>
            <a:ext cx="2108200" cy="20834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035" y="4522470"/>
            <a:ext cx="8514080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7035" y="5411470"/>
            <a:ext cx="22764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" y="3580130"/>
            <a:ext cx="4067810" cy="27070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70045" y="1011555"/>
            <a:ext cx="4430395" cy="28409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32790" y="1011555"/>
            <a:ext cx="27190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97205" y="1036320"/>
            <a:ext cx="1846580" cy="5784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236085" y="1267460"/>
            <a:ext cx="4732020" cy="8778240"/>
            <a:chOff x="6671" y="1996"/>
            <a:chExt cx="7452" cy="13824"/>
          </a:xfrm>
        </p:grpSpPr>
        <p:pic>
          <p:nvPicPr>
            <p:cNvPr id="6" name="图片 5" descr="图片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71" y="1996"/>
              <a:ext cx="7452" cy="13824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7849" y="3361"/>
              <a:ext cx="5113" cy="33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4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</a:t>
              </a:r>
              <a:r>
                <a:rPr sz="4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夏天是万物迅速生长的季节。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0385" y="2134235"/>
            <a:ext cx="4111625" cy="343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3255" y="3569335"/>
            <a:ext cx="3018790" cy="238379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881120" y="3477895"/>
            <a:ext cx="4425315" cy="552451"/>
          </a:xfrm>
          <a:prstGeom prst="snip2DiagRect">
            <a:avLst/>
          </a:prstGeom>
          <a:noFill/>
          <a:ln w="53975">
            <a:solidFill>
              <a:srgbClr val="1CE0C6"/>
            </a:solidFill>
          </a:ln>
        </p:spPr>
        <p:txBody>
          <a:bodyPr wrap="square">
            <a:spAutoFit/>
          </a:bodyPr>
          <a:lstStyle/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说明生物生长的速度怎么样呢？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7205" y="1036320"/>
            <a:ext cx="1846580" cy="5784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35990" y="2017395"/>
            <a:ext cx="7729220" cy="985543"/>
          </a:xfrm>
          <a:prstGeom prst="snip2DiagRect">
            <a:avLst/>
          </a:prstGeom>
          <a:noFill/>
          <a:ln w="28575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生物从小到大，本来是天天长的，不过夏天的长是飞快的长，跳跃的长，活生生的看得见的长。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003040" y="4533265"/>
            <a:ext cx="3954145" cy="879661"/>
          </a:xfrm>
          <a:prstGeom prst="cloudCallout">
            <a:avLst>
              <a:gd name="adj1" fmla="val -25210"/>
              <a:gd name="adj2" fmla="val -80379"/>
            </a:avLst>
          </a:prstGeom>
          <a:noFill/>
          <a:ln w="9525">
            <a:solidFill>
              <a:srgbClr val="1CE0C6"/>
            </a:solidFill>
          </a:ln>
        </p:spPr>
        <p:txBody>
          <a:bodyPr wrap="square">
            <a:spAutoFit/>
          </a:bodyPr>
          <a:lstStyle/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快  很快  迅速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35990" y="2017395"/>
            <a:ext cx="7729220" cy="985543"/>
          </a:xfrm>
          <a:prstGeom prst="snip2DiagRect">
            <a:avLst/>
          </a:prstGeom>
          <a:noFill/>
          <a:ln w="28575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生物从小到大，本来是天天长的，不过夏天的长是</a:t>
            </a:r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飞快的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长，</a:t>
            </a:r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跳跃的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长，</a:t>
            </a:r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活生生的看得见的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97205" y="1036320"/>
            <a:ext cx="1846580" cy="5784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302000" y="1399540"/>
            <a:ext cx="4585970" cy="1226820"/>
            <a:chOff x="1054" y="2542"/>
            <a:chExt cx="7222" cy="1932"/>
          </a:xfrm>
        </p:grpSpPr>
        <p:pic>
          <p:nvPicPr>
            <p:cNvPr id="2" name="图片 1" descr="3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54" y="2542"/>
              <a:ext cx="7223" cy="1933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2086" y="3049"/>
              <a:ext cx="5160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sz="320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六月六，看谷秀。</a:t>
              </a:r>
              <a:endParaRPr lang="en-US" altLang="zh-CN" sz="3200"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790950" y="3383280"/>
            <a:ext cx="4419600" cy="2015716"/>
          </a:xfrm>
          <a:prstGeom prst="wedgeRoundRectCallout">
            <a:avLst>
              <a:gd name="adj1" fmla="val -10226"/>
              <a:gd name="adj2" fmla="val -85154"/>
              <a:gd name="adj3" fmla="val 16667"/>
            </a:avLst>
          </a:prstGeom>
          <a:noFill/>
          <a:ln w="5080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农历六月初六，就到处可见齐腰深，秀出穗的谷子了，谷穗吐金后谷苗让农民们欣喜不已。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7205" y="2626995"/>
            <a:ext cx="3209925" cy="289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77160" y="1036320"/>
            <a:ext cx="5646420" cy="25558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7205" y="1036320"/>
            <a:ext cx="1846580" cy="5784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133090" y="1184910"/>
            <a:ext cx="4947285" cy="915035"/>
            <a:chOff x="3117" y="5976"/>
            <a:chExt cx="6684" cy="1441"/>
          </a:xfrm>
        </p:grpSpPr>
        <p:pic>
          <p:nvPicPr>
            <p:cNvPr id="6" name="图片 5" descr="3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17" y="5976"/>
              <a:ext cx="6684" cy="1441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492" y="6266"/>
              <a:ext cx="630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处暑不出头，割谷喂老牛。</a:t>
              </a:r>
              <a:endPara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078865" y="3959860"/>
            <a:ext cx="7430770" cy="2178200"/>
          </a:xfrm>
          <a:prstGeom prst="snip2Diag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处暑节气在每年八月二十三或二十四日，意味着炎热的夏天即将过去，此时的谷子如果还不出穗，就没收成的希望了，就像无用的荒草一样，只能割掉喂牛吃了。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45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" y="3771900"/>
            <a:ext cx="2319655" cy="23615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7205" y="1036320"/>
            <a:ext cx="1846580" cy="5784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917700" y="3105150"/>
            <a:ext cx="6316980" cy="1328592"/>
          </a:xfrm>
          <a:prstGeom prst="round2DiagRect">
            <a:avLst/>
          </a:prstGeom>
          <a:noFill/>
          <a:ln w="412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农作物到了该长的时候不长，或是长得太慢，就没有了在收成的希望。人也是一样，要赶时候，赶热天，尽量地用力地长。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149600" y="4889500"/>
            <a:ext cx="5511800" cy="919731"/>
          </a:xfrm>
          <a:prstGeom prst="wedgeRoundRectCallout">
            <a:avLst>
              <a:gd name="adj1" fmla="val -31978"/>
              <a:gd name="adj2" fmla="val -100467"/>
              <a:gd name="adj3" fmla="val 16667"/>
            </a:avLst>
          </a:prstGeom>
          <a:noFill/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（1）农作物夏天不长或长得太慢，秋天就没有收成的希望。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149600" y="1614805"/>
            <a:ext cx="5085715" cy="919735"/>
          </a:xfrm>
          <a:prstGeom prst="wedgeRoundRectCallout">
            <a:avLst>
              <a:gd name="adj1" fmla="val 3954"/>
              <a:gd name="adj2" fmla="val 77362"/>
              <a:gd name="adj3" fmla="val 16667"/>
            </a:avLst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道理：人也是一样，要赶时候，赶热天，尽量地用力地长。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6185e1a6-702c-440f-a33e-52004f6bfd5d}"/>
</p:tagLst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2</TotalTime>
  <Words>447</Words>
  <Application>Microsoft Office PowerPoint</Application>
  <PresentationFormat>On-screen Show (4:3)</PresentationFormat>
  <Paragraphs>34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406</cp:revision>
  <dcterms:created xsi:type="dcterms:W3CDTF">2013-11-14T01:26:00Z</dcterms:created>
  <dcterms:modified xsi:type="dcterms:W3CDTF">2019-08-10T12:02:58Z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