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63" r:id="rId3"/>
    <p:sldId id="264" r:id="rId4"/>
    <p:sldId id="306" r:id="rId5"/>
    <p:sldId id="320" r:id="rId6"/>
    <p:sldId id="319" r:id="rId7"/>
    <p:sldId id="321" r:id="rId8"/>
    <p:sldId id="265" r:id="rId9"/>
    <p:sldId id="323" r:id="rId10"/>
    <p:sldId id="322" r:id="rId11"/>
    <p:sldId id="317" r:id="rId12"/>
    <p:sldId id="318" r:id="rId13"/>
    <p:sldId id="324" r:id="rId14"/>
    <p:sldId id="32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41634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6291285" y="258781"/>
            <a:ext cx="1089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7668344" y="26005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43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138329" y="1764764"/>
              <a:ext cx="99257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预习引导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5191400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7668344" y="24010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31725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35755" y="2458451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 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5165197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6334005" y="23828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预习引导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 userDrawn="1"/>
        </p:nvSpPr>
        <p:spPr>
          <a:xfrm>
            <a:off x="743904" y="212326"/>
            <a:ext cx="3182134" cy="3881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2800" kern="120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2</a:t>
            </a:r>
            <a:r>
              <a:rPr lang="en-US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.</a:t>
            </a:r>
            <a:r>
              <a:rPr lang="zh-CN" altLang="zh-CN" sz="160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带着鲑鱼去旅行</a:t>
            </a:r>
            <a:endParaRPr lang="zh-CN" altLang="zh-CN" sz="1600" kern="1200" dirty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en-US" altLang="zh-CN" dirty="0"/>
              <a:t>.</a:t>
            </a:r>
            <a:r>
              <a:rPr lang="zh-CN" altLang="zh-CN" dirty="0"/>
              <a:t>带着鲑鱼去旅行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3284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因为记挂着那条鲑鱼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我赶紧把它从行李箱里拿出来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后来据我的人类学同事告诉我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是一种只通行于亚历山大大帝迎娶罗克姗娜时代喀非里斯坦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Kefiristan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地区的方言。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腾出冰箱放鲑鱼。这是故事的主体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占了全文一半的篇幅。作者不厌其烦地详述各种饮料、酒和零食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是为后面埋下伏笔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写鲑鱼两进两出冰箱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一是因为电脑又出故障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二是因为宾馆职员不懂英语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沟通有困难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既显示了电脑的弊端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又显示了人员素质不高。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退房那天我下楼去签单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乖乖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上头简直是天文数字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我要求找律师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(advocate),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他们给我送上一个鳄梨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(avocado)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退房惊现巨额消费。这里对上文所述食品的去向有所交代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与服务员交涉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对方半懂不懂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事实本身显出一种幽默。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很多很多的果汁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多得足够联合国儿童基金会照顾所有儿童预防坏血病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尽显夸张幽默之文风。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79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1367589"/>
            <a:ext cx="856895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如何看待作者对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电脑入侵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那时电脑作为一项新技术革命的成果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刚引进社会生活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常出错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是意料中的事。许多人遽见不识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奇而怪之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也可以理解。如今电脑已经进入社会生活的各个方面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成为人们生活工作中不可或缺的工具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而且电脑技术不断精密、完善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服务行业不会有或很少有系统出错甚至瘫痪的事出现。今天的读者回过头来看当初笨而不灵的电脑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恐有恍如隔世之感。从这个意义上说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本文谈电脑的弊端已经没有多大意义了。但是作者毕竟是具有敏锐眼光、深刻思想的大学问家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思考问题肯定是深入彻底的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而不会是浅层次的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电脑入侵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表达对人类文明、科技进步的负面作用的忧虑。展现在我们面前的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是一种不相协调的情景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先进的科技运用于社会生活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而人的素质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包括文化水准和管理水平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却难于及时跟进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也就是说物质文明迅速挺进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精神文明迟滞不前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这就是作者深思和忧虑的。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6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7504" y="1295581"/>
            <a:ext cx="885698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体会本文轻松幽默的语言风格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当作者购得便宜的鲑鱼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被告知在旅途中要存入冰箱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他发出心声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那就试试吧。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轻松、幽默的语言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透露出极其愉快的心情。但这种愉快心情只是短暂的。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当作者看到豪华宾馆的大厅睡着不少旅客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他心想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我却以为自己撞见了义和团之乱时被困在北京的外国公使。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幽默之中还有一些讽刺意味。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当作者与宾馆服务员沟通有困难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他唯一能说的那种语言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后来据我的人类学同事告诉我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是一种只通行于亚历山大大帝迎娶罗克姗娜时代喀非里斯坦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Kefiristan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地区的方言。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没有愤恨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只是用夸张的语言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幽默一下而已。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当作者下楼去签单时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乖乖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上头简直是天文数字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多得足够联合国儿童基金会照顾所有儿童预防坏血病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同样地表现出夸张和幽默的态度。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52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1517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当作者要求找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服务员听成要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鳄梨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在英语中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律师与鳄梨发音相近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既显出对方荒诞、素质低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又显现作者带微笑的讽刺。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文章最后一段话中的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胡吃海喝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揩油老手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勒令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今后要少喝酒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字里行间传达出无可奈何的心情和苦笑的表情。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《带着鲑鱼去旅行》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作者所述的旅行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其实是通往大千世界的精神之旅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作者通过个体经历发现内中深含的思想意义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一是电脑进入社会带来隐忧甚至明显的混乱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二是第三世界大肆扩张给发达国家带来不安。这些思想意义是无形的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在散文中是不能直接表露或不能肆意宣扬的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同时它们又隐含在一个个实实在在的小情节、小细节当中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虚与实相映成趣。如果没有这样的思想意义统帅全文会怎样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势必沉溺于细节叙述而不能自拔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有精描细绘而无深刻思想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虽说是一篇文学作品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却不像出自大思想家之手的佳作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5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散文不避写小事、琐事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而唯恐悟理不精、开掘不深。有人说散文就是写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极大的琐事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陈叔华《娓语体小品文释例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小大辨》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表明散文小与大相反相成的辩证关系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即微小与宏大、有限与无限之间的联系。这就是散文精妙的地方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也是艾柯《带着鲑鱼去旅行》的成功之处。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他的头脑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像一个怪诞的宝库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解答着我们从未想过的问题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他的笔杆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像个放大镜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把微小与宏大、有限与无限透射得细致入微。这就是艾柯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是《带着鲑鱼去旅行》的作者。学习本文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要感受文章幽默讽刺的风格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体会作者的感情倾向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认识到新生事物有利也有弊。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816723"/>
              </p:ext>
            </p:extLst>
          </p:nvPr>
        </p:nvGraphicFramePr>
        <p:xfrm>
          <a:off x="445772" y="1620537"/>
          <a:ext cx="8128000" cy="180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6" imgW="3838193" imgH="853824" progId="Word.Document.12">
                  <p:embed/>
                </p:oleObj>
              </mc:Choice>
              <mc:Fallback>
                <p:oleObj name="Document" r:id="rId6" imgW="3838193" imgH="8538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5772" y="1620537"/>
                        <a:ext cx="8128000" cy="180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573016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当代意大利一位享誉世界的哲学家、符号学家、历史学家、文学批评家和小说家。艾柯极为博学多才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他的作品有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横跨多个领域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并在这些领域中都有经典性的建树。艾柯还是位积极的公共知识分子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他为多家报纸撰写专栏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透过日常小事进行社会批评。他在欧洲已成为知识和教养的象征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许多家庭都收藏他的作品。在我国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艾柯也产生着越来越大的影响。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298400"/>
              </p:ext>
            </p:extLst>
          </p:nvPr>
        </p:nvGraphicFramePr>
        <p:xfrm>
          <a:off x="508000" y="1481982"/>
          <a:ext cx="8128000" cy="4148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6" imgW="3838193" imgH="1959513" progId="Word.Document.12">
                  <p:embed/>
                </p:oleObj>
              </mc:Choice>
              <mc:Fallback>
                <p:oleObj name="Document" r:id="rId6" imgW="3838193" imgH="19595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1982"/>
                        <a:ext cx="8128000" cy="41480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394309" y="1816360"/>
            <a:ext cx="43564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210" y="1816360"/>
            <a:ext cx="57984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6311" y="1816360"/>
            <a:ext cx="261874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6814" y="2265339"/>
            <a:ext cx="43114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3028" y="2265339"/>
            <a:ext cx="39195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6016" y="2265339"/>
            <a:ext cx="57385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4666" y="2813321"/>
            <a:ext cx="29003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4634" y="3258940"/>
            <a:ext cx="290032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02944" y="2802435"/>
            <a:ext cx="28692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83328" y="3240528"/>
            <a:ext cx="26084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51759" y="4375990"/>
            <a:ext cx="57385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51759" y="4887618"/>
            <a:ext cx="57385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98297" y="4372286"/>
            <a:ext cx="28076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81567" y="4887618"/>
            <a:ext cx="573857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21205" y="4087117"/>
            <a:ext cx="27384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64749" y="4620518"/>
            <a:ext cx="27384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62830" y="5173308"/>
            <a:ext cx="273849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62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兴冲冲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形容兴致很高的样子。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揩油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比喻占公家或别人的便宜。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勒令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用命令方式强制人做某事。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安营扎寨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原指军队搭起帐篷、修起栅栏住下。现泛指军队或其他团队建立临时驻地。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大为光火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形容非常恼怒。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胡吃海喝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放肆地大吃大喝。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8059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预订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预定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运气真不错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伦敦的出版商为我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预订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了一家豪华宾馆。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我市太白路改造工程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预定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日竣工。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指预先规定或约定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预定计划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指预先订购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预订牛奶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3694" y="3132424"/>
            <a:ext cx="52168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680" y="3531086"/>
            <a:ext cx="521688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6311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1009531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75656" y="1009531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按照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依照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按照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一般宾馆里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小酒柜是一只冰箱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里面有两瓶啤酒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中外文化交流中心为配合海外中国文化中心的建设发展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依照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为弘扬中国文化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进一步促进中国民乐的国际化交流及发展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在世界各地举办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中外民乐交流大会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两者都是介词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都有表示动作行为的根据和凭借的意思。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可用于口语和书面语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适用范围较广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有时可以和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搭配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是书面词语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多用于法律条文、军政文告中。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8659" y="2117776"/>
            <a:ext cx="526905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0030" y="2924944"/>
            <a:ext cx="579596" cy="34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05859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现代世界有两大困扰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电脑入侵和第三世界大肆扩张。这话说得太精辟了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对此我已亲身领教过。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这一段是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以下主体部分是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。文章先有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起着领起、提示的作用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同时还起着深化主题的作用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因为开篇的话是高度概括的富有思想性的话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点明了文章的思想意义。如果没有这些话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文章就落入写常见的旅行经历和感想的一般性俗套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成为无足轻重的浅陋之文了。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2284122" y="1009531"/>
            <a:ext cx="95907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71058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最近我出了趟小差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斯德哥尔摩一天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伦敦三天。在斯德哥尔摩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趁一小时的空闲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我买了条熏鲑鱼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那鱼个头奇大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又极便宜。虽然有塑料袋包装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但卖鱼人建议我在旅途中最好让它进冰箱。哈哈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那就试试吧。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旅行购得鲑鱼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这是事件的起因。作者买鲑鱼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是因为它价廉味美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唯一麻烦的是旅途中要放进冰箱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这就引发了后面一系列的事情。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58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265</TotalTime>
  <Words>1568</Words>
  <Application>Microsoft Office PowerPoint</Application>
  <PresentationFormat>全屏显示(4:3)</PresentationFormat>
  <Paragraphs>69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方正宋黑_GBK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Document</vt:lpstr>
      <vt:lpstr>2.带着鲑鱼去旅行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运动的描述</dc:title>
  <dc:creator>dbc</dc:creator>
  <cp:lastModifiedBy>Windows User</cp:lastModifiedBy>
  <cp:revision>35</cp:revision>
  <dcterms:created xsi:type="dcterms:W3CDTF">2016-04-22T00:11:50Z</dcterms:created>
  <dcterms:modified xsi:type="dcterms:W3CDTF">2016-07-14T02:05:18Z</dcterms:modified>
</cp:coreProperties>
</file>