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8"/>
  </p:notesMasterIdLst>
  <p:sldIdLst>
    <p:sldId id="256" r:id="rId4"/>
    <p:sldId id="257" r:id="rId5"/>
    <p:sldId id="260" r:id="rId6"/>
    <p:sldId id="261" r:id="rId7"/>
    <p:sldId id="262" r:id="rId9"/>
    <p:sldId id="263" r:id="rId10"/>
    <p:sldId id="264" r:id="rId11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156" y="1279287"/>
            <a:ext cx="4605433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39DBA1-6E61-4193-83AF-3C9D95F33A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" y="0"/>
            <a:ext cx="9145310" cy="6858000"/>
          </a:xfrm>
          <a:prstGeom prst="rect">
            <a:avLst/>
          </a:prstGeom>
          <a:solidFill>
            <a:srgbClr val="FBF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772" y="0"/>
            <a:ext cx="2077539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" cy="6858000"/>
          </a:xfrm>
          <a:prstGeom prst="rect">
            <a:avLst/>
          </a:prstGeom>
        </p:spPr>
      </p:pic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867374" y="3728563"/>
            <a:ext cx="6398841" cy="467211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Arial" panose="020B060402020202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867374" y="2116181"/>
            <a:ext cx="6398842" cy="1419358"/>
          </a:xfrm>
        </p:spPr>
        <p:txBody>
          <a:bodyPr>
            <a:normAutofit/>
          </a:bodyPr>
          <a:lstStyle>
            <a:lvl1pPr algn="ctr">
              <a:defRPr sz="3600" baseline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+mj-ea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990D59BD-BDB0-41D2-845E-9D11C76072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96C2EA-3A61-47C1-B505-B4279F3F70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D59BD-BDB0-41D2-845E-9D11C76072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6C2EA-3A61-47C1-B505-B4279F3F702C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831850"/>
            <a:ext cx="7743825" cy="5224463"/>
          </a:xfrm>
        </p:spPr>
        <p:txBody>
          <a:bodyPr/>
          <a:lstStyle>
            <a:lvl1pPr>
              <a:defRPr sz="2400">
                <a:solidFill>
                  <a:schemeClr val="accent1"/>
                </a:solidFill>
              </a:defRPr>
            </a:lvl1pPr>
            <a:lvl2pPr marL="815975" indent="-273050"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>
              <a:defRPr sz="1800">
                <a:solidFill>
                  <a:schemeClr val="accent1"/>
                </a:solidFill>
              </a:defRPr>
            </a:lvl3pPr>
            <a:lvl4pPr>
              <a:defRPr sz="1800">
                <a:solidFill>
                  <a:schemeClr val="accent1"/>
                </a:solidFill>
              </a:defRPr>
            </a:lvl4pPr>
            <a:lvl5pPr>
              <a:defRPr sz="1800"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" y="0"/>
            <a:ext cx="9145310" cy="6858000"/>
          </a:xfrm>
          <a:prstGeom prst="rect">
            <a:avLst/>
          </a:prstGeom>
          <a:solidFill>
            <a:srgbClr val="FBF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772" y="0"/>
            <a:ext cx="2077539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" cy="6858000"/>
          </a:xfrm>
          <a:prstGeom prst="rect">
            <a:avLst/>
          </a:prstGeom>
        </p:spPr>
      </p:pic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867374" y="3728563"/>
            <a:ext cx="6398841" cy="467211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Arial" panose="020B060402020202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867374" y="2116181"/>
            <a:ext cx="6398842" cy="1419358"/>
          </a:xfrm>
        </p:spPr>
        <p:txBody>
          <a:bodyPr>
            <a:normAutofit/>
          </a:bodyPr>
          <a:lstStyle>
            <a:lvl1pPr algn="ctr">
              <a:defRPr sz="3600" baseline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+mj-ea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990D59BD-BDB0-41D2-845E-9D11C76072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96C2EA-3A61-47C1-B505-B4279F3F70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1200" y="1875600"/>
            <a:ext cx="6827518" cy="664820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1141200" y="2836800"/>
            <a:ext cx="6714000" cy="2880000"/>
          </a:xfrm>
        </p:spPr>
        <p:txBody>
          <a:bodyPr>
            <a:normAutofit/>
          </a:bodyPr>
          <a:lstStyle>
            <a:lvl1pPr algn="l">
              <a:defRPr sz="2400">
                <a:solidFill>
                  <a:schemeClr val="accent1"/>
                </a:solidFill>
              </a:defRPr>
            </a:lvl1pPr>
            <a:lvl2pPr marL="725170" indent="-285750" algn="l">
              <a:buClr>
                <a:schemeClr val="accent1"/>
              </a:buClr>
              <a:buFont typeface="Arial" panose="020B0604020202020204" pitchFamily="34" charset="0"/>
              <a:buChar char="•"/>
              <a:defRPr sz="240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D59BD-BDB0-41D2-845E-9D11C76072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6C2EA-3A61-47C1-B505-B4279F3F70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" y="-8709"/>
            <a:ext cx="9145310" cy="6866709"/>
            <a:chOff x="1" y="-8709"/>
            <a:chExt cx="9145310" cy="6866709"/>
          </a:xfrm>
        </p:grpSpPr>
        <p:sp>
          <p:nvSpPr>
            <p:cNvPr id="7" name="矩形 6"/>
            <p:cNvSpPr/>
            <p:nvPr/>
          </p:nvSpPr>
          <p:spPr>
            <a:xfrm>
              <a:off x="1" y="0"/>
              <a:ext cx="9145310" cy="6858000"/>
            </a:xfrm>
            <a:prstGeom prst="rect">
              <a:avLst/>
            </a:prstGeom>
            <a:solidFill>
              <a:srgbClr val="FBFA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047557" y="-8709"/>
              <a:ext cx="1097280" cy="6858000"/>
            </a:xfrm>
            <a:prstGeom prst="rect">
              <a:avLst/>
            </a:prstGeom>
          </p:spPr>
        </p:pic>
      </p:grpSp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1486916" y="2151744"/>
            <a:ext cx="5995988" cy="1235075"/>
          </a:xfrm>
        </p:spPr>
        <p:txBody>
          <a:bodyPr anchor="b">
            <a:normAutofit/>
          </a:bodyPr>
          <a:lstStyle>
            <a:lvl1pPr algn="ctr">
              <a:defRPr sz="2800">
                <a:solidFill>
                  <a:schemeClr val="accent1">
                    <a:lumMod val="75000"/>
                  </a:schemeClr>
                </a:solidFill>
                <a:effectLst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1486917" y="3443969"/>
            <a:ext cx="5995988" cy="622933"/>
          </a:xfrm>
          <a:prstGeom prst="rect">
            <a:avLst/>
          </a:prstGeom>
          <a:blipFill dpi="0" rotWithShape="1">
            <a:blip r:embed="rId3"/>
            <a:srcRect/>
            <a:stretch>
              <a:fillRect t="-2000"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990D59BD-BDB0-41D2-845E-9D11C76072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96C2EA-3A61-47C1-B505-B4279F3F70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1200" y="795067"/>
            <a:ext cx="6827518" cy="664820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141200" y="2083543"/>
            <a:ext cx="6746400" cy="1850400"/>
          </a:xfrm>
        </p:spPr>
        <p:txBody>
          <a:bodyPr>
            <a:normAutofit/>
          </a:bodyPr>
          <a:lstStyle>
            <a:lvl1pPr algn="l">
              <a:defRPr sz="2400">
                <a:solidFill>
                  <a:schemeClr val="accent1"/>
                </a:solidFill>
              </a:defRPr>
            </a:lvl1pPr>
            <a:lvl2pPr marL="630555" indent="-271780" algn="l"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1141200" y="4093200"/>
            <a:ext cx="6746400" cy="1850400"/>
          </a:xfrm>
        </p:spPr>
        <p:txBody>
          <a:bodyPr>
            <a:normAutofit/>
          </a:bodyPr>
          <a:lstStyle>
            <a:lvl1pPr algn="l">
              <a:defRPr sz="2400">
                <a:solidFill>
                  <a:schemeClr val="accent1"/>
                </a:solidFill>
              </a:defRPr>
            </a:lvl1pPr>
            <a:lvl2pPr marL="630555" indent="-271780" algn="l" defTabSz="-635"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444500" algn="l"/>
              </a:tabLst>
              <a:defRPr sz="200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D59BD-BDB0-41D2-845E-9D11C76072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6C2EA-3A61-47C1-B505-B4279F3F70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118532"/>
            <a:ext cx="6984076" cy="717022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6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6" y="2200274"/>
            <a:ext cx="3868340" cy="3684588"/>
          </a:xfrm>
        </p:spPr>
        <p:txBody>
          <a:bodyPr/>
          <a:lstStyle>
            <a:lvl1pPr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  <a:lvl2pPr marL="542925" indent="-184150"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accent1"/>
                </a:solidFill>
                <a:latin typeface="+mn-ea"/>
                <a:ea typeface="+mn-ea"/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4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4" y="2200274"/>
            <a:ext cx="3887391" cy="3684588"/>
          </a:xfrm>
        </p:spPr>
        <p:txBody>
          <a:bodyPr/>
          <a:lstStyle>
            <a:lvl1pPr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  <a:lvl2pPr marL="542925" indent="-271780"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accent1"/>
                </a:solidFill>
                <a:latin typeface="+mn-ea"/>
                <a:ea typeface="+mn-ea"/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D59BD-BDB0-41D2-845E-9D11C76072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6C2EA-3A61-47C1-B505-B4279F3F70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1310" y="164"/>
            <a:ext cx="9145310" cy="6858000"/>
          </a:xfrm>
          <a:prstGeom prst="rect">
            <a:avLst/>
          </a:prstGeom>
          <a:solidFill>
            <a:srgbClr val="FBF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rot="5400000">
            <a:off x="-787817" y="3420164"/>
            <a:ext cx="6840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5400000">
            <a:off x="-582689" y="3420164"/>
            <a:ext cx="6840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0" y="3805485"/>
            <a:ext cx="9144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0" y="3971597"/>
            <a:ext cx="9144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0" y="4386699"/>
            <a:ext cx="9144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0" y="4550431"/>
            <a:ext cx="9144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0256" y="3805485"/>
            <a:ext cx="6827518" cy="66482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2EEA9646-E0C3-4AB2-B255-58509D242B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A47D6345-1562-443E-A406-A4360E2EC0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" y="0"/>
            <a:ext cx="9145310" cy="6858000"/>
          </a:xfrm>
          <a:prstGeom prst="rect">
            <a:avLst/>
          </a:prstGeom>
          <a:solidFill>
            <a:srgbClr val="FBF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D59BD-BDB0-41D2-845E-9D11C76072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6C2EA-3A61-47C1-B505-B4279F3F70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709200" y="1191600"/>
            <a:ext cx="6955200" cy="666000"/>
          </a:xfrm>
        </p:spPr>
        <p:txBody>
          <a:bodyPr anchor="b">
            <a:normAutofit/>
          </a:bodyPr>
          <a:lstStyle>
            <a:lvl1pPr>
              <a:defRPr sz="31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pic" idx="1"/>
          </p:nvPr>
        </p:nvSpPr>
        <p:spPr>
          <a:xfrm>
            <a:off x="864000" y="2127600"/>
            <a:ext cx="4104000" cy="3672000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4968000" y="2127600"/>
            <a:ext cx="2700000" cy="3672000"/>
          </a:xfrm>
          <a:solidFill>
            <a:schemeClr val="accent1"/>
          </a:solidFill>
        </p:spPr>
        <p:txBody>
          <a:bodyPr lIns="144000" rIns="144000" anchor="ctr" anchorCtr="0"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cxnSp>
        <p:nvCxnSpPr>
          <p:cNvPr id="9" name="直接连接符 8"/>
          <p:cNvCxnSpPr/>
          <p:nvPr/>
        </p:nvCxnSpPr>
        <p:spPr bwMode="auto">
          <a:xfrm>
            <a:off x="766275" y="1925882"/>
            <a:ext cx="6900618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255934" y="365125"/>
            <a:ext cx="886883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413657" y="365125"/>
            <a:ext cx="6749143" cy="5811838"/>
          </a:xfrm>
        </p:spPr>
        <p:txBody>
          <a:bodyPr vert="eaVert"/>
          <a:lstStyle>
            <a:lvl1pPr>
              <a:defRPr>
                <a:solidFill>
                  <a:schemeClr val="accent1"/>
                </a:solidFill>
              </a:defRPr>
            </a:lvl1pPr>
            <a:lvl2pPr marL="542925" indent="-271780" defTabSz="-635"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542925" algn="l"/>
              </a:tabLst>
              <a:defRPr sz="2000">
                <a:solidFill>
                  <a:schemeClr val="accent1"/>
                </a:solidFill>
                <a:latin typeface="+mn-ea"/>
                <a:ea typeface="+mn-ea"/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1200" y="1875600"/>
            <a:ext cx="6827518" cy="664820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1141200" y="2836800"/>
            <a:ext cx="6714000" cy="2880000"/>
          </a:xfrm>
        </p:spPr>
        <p:txBody>
          <a:bodyPr>
            <a:normAutofit/>
          </a:bodyPr>
          <a:lstStyle>
            <a:lvl1pPr algn="l">
              <a:defRPr sz="2400">
                <a:solidFill>
                  <a:schemeClr val="accent1"/>
                </a:solidFill>
              </a:defRPr>
            </a:lvl1pPr>
            <a:lvl2pPr marL="725170" indent="-285750" algn="l">
              <a:buClr>
                <a:schemeClr val="accent1"/>
              </a:buClr>
              <a:buFont typeface="Arial" panose="020B0604020202020204" pitchFamily="34" charset="0"/>
              <a:buChar char="•"/>
              <a:defRPr sz="240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D59BD-BDB0-41D2-845E-9D11C76072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6C2EA-3A61-47C1-B505-B4279F3F70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D59BD-BDB0-41D2-845E-9D11C76072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6C2EA-3A61-47C1-B505-B4279F3F702C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831850"/>
            <a:ext cx="7743825" cy="5224463"/>
          </a:xfrm>
        </p:spPr>
        <p:txBody>
          <a:bodyPr/>
          <a:lstStyle>
            <a:lvl1pPr>
              <a:defRPr sz="2400">
                <a:solidFill>
                  <a:schemeClr val="accent1"/>
                </a:solidFill>
              </a:defRPr>
            </a:lvl1pPr>
            <a:lvl2pPr marL="815975" indent="-273050"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>
              <a:defRPr sz="1800">
                <a:solidFill>
                  <a:schemeClr val="accent1"/>
                </a:solidFill>
              </a:defRPr>
            </a:lvl3pPr>
            <a:lvl4pPr>
              <a:defRPr sz="1800">
                <a:solidFill>
                  <a:schemeClr val="accent1"/>
                </a:solidFill>
              </a:defRPr>
            </a:lvl4pPr>
            <a:lvl5pPr>
              <a:defRPr sz="1800"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" y="-8709"/>
            <a:ext cx="9145310" cy="6866709"/>
            <a:chOff x="1" y="-8709"/>
            <a:chExt cx="9145310" cy="6866709"/>
          </a:xfrm>
        </p:grpSpPr>
        <p:sp>
          <p:nvSpPr>
            <p:cNvPr id="7" name="矩形 6"/>
            <p:cNvSpPr/>
            <p:nvPr/>
          </p:nvSpPr>
          <p:spPr>
            <a:xfrm>
              <a:off x="1" y="0"/>
              <a:ext cx="9145310" cy="6858000"/>
            </a:xfrm>
            <a:prstGeom prst="rect">
              <a:avLst/>
            </a:prstGeom>
            <a:solidFill>
              <a:srgbClr val="FBFA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047557" y="-8709"/>
              <a:ext cx="1097280" cy="6858000"/>
            </a:xfrm>
            <a:prstGeom prst="rect">
              <a:avLst/>
            </a:prstGeom>
          </p:spPr>
        </p:pic>
      </p:grpSp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1486916" y="2151744"/>
            <a:ext cx="5995988" cy="1235075"/>
          </a:xfrm>
        </p:spPr>
        <p:txBody>
          <a:bodyPr anchor="b">
            <a:normAutofit/>
          </a:bodyPr>
          <a:lstStyle>
            <a:lvl1pPr algn="ctr">
              <a:defRPr sz="2800">
                <a:solidFill>
                  <a:schemeClr val="accent1">
                    <a:lumMod val="75000"/>
                  </a:schemeClr>
                </a:solidFill>
                <a:effectLst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1486917" y="3443969"/>
            <a:ext cx="5995988" cy="622933"/>
          </a:xfrm>
          <a:prstGeom prst="rect">
            <a:avLst/>
          </a:prstGeom>
          <a:blipFill dpi="0" rotWithShape="1">
            <a:blip r:embed="rId3"/>
            <a:srcRect/>
            <a:stretch>
              <a:fillRect t="-2000"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990D59BD-BDB0-41D2-845E-9D11C76072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96C2EA-3A61-47C1-B505-B4279F3F70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1200" y="795067"/>
            <a:ext cx="6827518" cy="664820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141200" y="2083543"/>
            <a:ext cx="6746400" cy="1850400"/>
          </a:xfrm>
        </p:spPr>
        <p:txBody>
          <a:bodyPr>
            <a:normAutofit/>
          </a:bodyPr>
          <a:lstStyle>
            <a:lvl1pPr algn="l">
              <a:defRPr sz="2400">
                <a:solidFill>
                  <a:schemeClr val="accent1"/>
                </a:solidFill>
              </a:defRPr>
            </a:lvl1pPr>
            <a:lvl2pPr marL="630555" indent="-271780" algn="l"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1141200" y="4093200"/>
            <a:ext cx="6746400" cy="1850400"/>
          </a:xfrm>
        </p:spPr>
        <p:txBody>
          <a:bodyPr>
            <a:normAutofit/>
          </a:bodyPr>
          <a:lstStyle>
            <a:lvl1pPr algn="l">
              <a:defRPr sz="2400">
                <a:solidFill>
                  <a:schemeClr val="accent1"/>
                </a:solidFill>
              </a:defRPr>
            </a:lvl1pPr>
            <a:lvl2pPr marL="630555" indent="-271780" algn="l" defTabSz="-635"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444500" algn="l"/>
              </a:tabLst>
              <a:defRPr sz="200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D59BD-BDB0-41D2-845E-9D11C76072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6C2EA-3A61-47C1-B505-B4279F3F70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118532"/>
            <a:ext cx="6984076" cy="717022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6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6" y="2200274"/>
            <a:ext cx="3868340" cy="3684588"/>
          </a:xfrm>
        </p:spPr>
        <p:txBody>
          <a:bodyPr/>
          <a:lstStyle>
            <a:lvl1pPr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  <a:lvl2pPr marL="542925" indent="-184150"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accent1"/>
                </a:solidFill>
                <a:latin typeface="+mn-ea"/>
                <a:ea typeface="+mn-ea"/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4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4" y="2200274"/>
            <a:ext cx="3887391" cy="3684588"/>
          </a:xfrm>
        </p:spPr>
        <p:txBody>
          <a:bodyPr/>
          <a:lstStyle>
            <a:lvl1pPr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  <a:lvl2pPr marL="542925" indent="-271780"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accent1"/>
                </a:solidFill>
                <a:latin typeface="+mn-ea"/>
                <a:ea typeface="+mn-ea"/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D59BD-BDB0-41D2-845E-9D11C76072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6C2EA-3A61-47C1-B505-B4279F3F70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1310" y="164"/>
            <a:ext cx="9145310" cy="6858000"/>
          </a:xfrm>
          <a:prstGeom prst="rect">
            <a:avLst/>
          </a:prstGeom>
          <a:solidFill>
            <a:srgbClr val="FBF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rot="5400000">
            <a:off x="-787817" y="3420164"/>
            <a:ext cx="6840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5400000">
            <a:off x="-582689" y="3420164"/>
            <a:ext cx="6840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0" y="3805485"/>
            <a:ext cx="9144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0" y="3971597"/>
            <a:ext cx="9144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0" y="4386699"/>
            <a:ext cx="9144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0" y="4550431"/>
            <a:ext cx="9144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0256" y="3805485"/>
            <a:ext cx="6827518" cy="66482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2EEA9646-E0C3-4AB2-B255-58509D242B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A47D6345-1562-443E-A406-A4360E2EC0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" y="0"/>
            <a:ext cx="9145310" cy="6858000"/>
          </a:xfrm>
          <a:prstGeom prst="rect">
            <a:avLst/>
          </a:prstGeom>
          <a:solidFill>
            <a:srgbClr val="FBF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D59BD-BDB0-41D2-845E-9D11C76072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6C2EA-3A61-47C1-B505-B4279F3F70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709200" y="1191600"/>
            <a:ext cx="6955200" cy="666000"/>
          </a:xfrm>
        </p:spPr>
        <p:txBody>
          <a:bodyPr anchor="b">
            <a:normAutofit/>
          </a:bodyPr>
          <a:lstStyle>
            <a:lvl1pPr>
              <a:defRPr sz="31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pic" idx="1"/>
          </p:nvPr>
        </p:nvSpPr>
        <p:spPr>
          <a:xfrm>
            <a:off x="864000" y="2127600"/>
            <a:ext cx="4104000" cy="3672000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4968000" y="2127600"/>
            <a:ext cx="2700000" cy="3672000"/>
          </a:xfrm>
          <a:solidFill>
            <a:schemeClr val="accent1"/>
          </a:solidFill>
        </p:spPr>
        <p:txBody>
          <a:bodyPr lIns="144000" rIns="144000" anchor="ctr" anchorCtr="0"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cxnSp>
        <p:nvCxnSpPr>
          <p:cNvPr id="9" name="直接连接符 8"/>
          <p:cNvCxnSpPr/>
          <p:nvPr/>
        </p:nvCxnSpPr>
        <p:spPr bwMode="auto">
          <a:xfrm>
            <a:off x="766275" y="1925882"/>
            <a:ext cx="6900618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255934" y="365125"/>
            <a:ext cx="886883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413657" y="365125"/>
            <a:ext cx="6749143" cy="5811838"/>
          </a:xfrm>
        </p:spPr>
        <p:txBody>
          <a:bodyPr vert="eaVert"/>
          <a:lstStyle>
            <a:lvl1pPr>
              <a:defRPr>
                <a:solidFill>
                  <a:schemeClr val="accent1"/>
                </a:solidFill>
              </a:defRPr>
            </a:lvl1pPr>
            <a:lvl2pPr marL="542925" indent="-271780" defTabSz="-635"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542925" algn="l"/>
              </a:tabLst>
              <a:defRPr sz="2000">
                <a:solidFill>
                  <a:schemeClr val="accent1"/>
                </a:solidFill>
                <a:latin typeface="+mn-ea"/>
                <a:ea typeface="+mn-ea"/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5.png"/><Relationship Id="rId12" Type="http://schemas.openxmlformats.org/officeDocument/2006/relationships/image" Target="../media/image2.png"/><Relationship Id="rId11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4" Type="http://schemas.openxmlformats.org/officeDocument/2006/relationships/theme" Target="../theme/theme2.xml"/><Relationship Id="rId13" Type="http://schemas.openxmlformats.org/officeDocument/2006/relationships/image" Target="../media/image5.png"/><Relationship Id="rId12" Type="http://schemas.openxmlformats.org/officeDocument/2006/relationships/image" Target="../media/image2.png"/><Relationship Id="rId11" Type="http://schemas.openxmlformats.org/officeDocument/2006/relationships/image" Target="../media/image4.pn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" y="0"/>
            <a:ext cx="9145310" cy="6858000"/>
          </a:xfrm>
          <a:prstGeom prst="rect">
            <a:avLst/>
          </a:prstGeom>
          <a:solidFill>
            <a:srgbClr val="FBF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66" r="21363"/>
          <a:stretch>
            <a:fillRect/>
          </a:stretch>
        </p:blipFill>
        <p:spPr>
          <a:xfrm flipH="1">
            <a:off x="0" y="0"/>
            <a:ext cx="1331640" cy="9087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38848" y="-8709"/>
            <a:ext cx="1097280" cy="6858000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306288" y="452849"/>
            <a:ext cx="6827518" cy="6648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419099" y="1349829"/>
            <a:ext cx="7714707" cy="48787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0D59BD-BDB0-41D2-845E-9D11C76072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96C2EA-3A61-47C1-B505-B4279F3F702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Arial" panose="020B0604020202020204" pitchFamily="34" charset="0"/>
          <a:ea typeface="+mn-ea"/>
          <a:cs typeface="+mj-cs"/>
        </a:defRPr>
      </a:lvl1pPr>
    </p:titleStyle>
    <p:bodyStyle>
      <a:lvl1pPr marL="357505" indent="-357505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1"/>
        </a:buClr>
        <a:buSzPct val="90000"/>
        <a:buFontTx/>
        <a:buBlip>
          <a:blip r:embed="rId13"/>
        </a:buBlip>
        <a:defRPr sz="2800" kern="1200" baseline="0">
          <a:solidFill>
            <a:schemeClr val="accent1"/>
          </a:solidFill>
          <a:latin typeface="+mn-ea"/>
          <a:ea typeface="+mn-ea"/>
          <a:cs typeface="+mn-cs"/>
        </a:defRPr>
      </a:lvl1pPr>
      <a:lvl2pPr marL="711200" indent="-271780" algn="just" defTabSz="914400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2400" kern="1200" baseline="0">
          <a:solidFill>
            <a:schemeClr val="accent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" y="0"/>
            <a:ext cx="9145310" cy="6858000"/>
          </a:xfrm>
          <a:prstGeom prst="rect">
            <a:avLst/>
          </a:prstGeom>
          <a:solidFill>
            <a:srgbClr val="FBF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66" r="21363"/>
          <a:stretch>
            <a:fillRect/>
          </a:stretch>
        </p:blipFill>
        <p:spPr>
          <a:xfrm flipH="1">
            <a:off x="0" y="0"/>
            <a:ext cx="1331640" cy="9087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38848" y="-8709"/>
            <a:ext cx="1097280" cy="6858000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306288" y="452849"/>
            <a:ext cx="6827518" cy="6648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419099" y="1349829"/>
            <a:ext cx="7714707" cy="48787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0D59BD-BDB0-41D2-845E-9D11C76072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96C2EA-3A61-47C1-B505-B4279F3F702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Arial" panose="020B0604020202020204" pitchFamily="34" charset="0"/>
          <a:ea typeface="+mn-ea"/>
          <a:cs typeface="+mj-cs"/>
        </a:defRPr>
      </a:lvl1pPr>
    </p:titleStyle>
    <p:bodyStyle>
      <a:lvl1pPr marL="357505" indent="-357505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1"/>
        </a:buClr>
        <a:buSzPct val="90000"/>
        <a:buFontTx/>
        <a:buBlip>
          <a:blip r:embed="rId13"/>
        </a:buBlip>
        <a:defRPr sz="2800" kern="1200" baseline="0">
          <a:solidFill>
            <a:schemeClr val="accent1"/>
          </a:solidFill>
          <a:latin typeface="+mn-ea"/>
          <a:ea typeface="+mn-ea"/>
          <a:cs typeface="+mn-cs"/>
        </a:defRPr>
      </a:lvl1pPr>
      <a:lvl2pPr marL="711200" indent="-271780" algn="just" defTabSz="914400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2400" kern="1200" baseline="0">
          <a:solidFill>
            <a:schemeClr val="accent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4" Type="http://schemas.openxmlformats.org/officeDocument/2006/relationships/image" Target="../media/image8.png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>
            <a:noAutofit/>
          </a:bodyPr>
          <a:p>
            <a:r>
              <a:rPr lang="en-US" altLang="zh-CN" smtClean="0">
                <a:latin typeface="+mn-lt"/>
                <a:ea typeface="+mn-ea"/>
              </a:rPr>
              <a:t> </a:t>
            </a:r>
            <a:r>
              <a:rPr lang="en-US" altLang="zh-CN" sz="3600" smtClean="0">
                <a:latin typeface="+mn-lt"/>
                <a:ea typeface="+mn-ea"/>
              </a:rPr>
              <a:t> ——</a:t>
            </a:r>
            <a:r>
              <a:rPr lang="zh-CN" altLang="en-US" sz="3600" smtClean="0">
                <a:latin typeface="+mn-lt"/>
                <a:ea typeface="+mn-ea"/>
              </a:rPr>
              <a:t>祖泳</a:t>
            </a:r>
            <a:endParaRPr lang="zh-CN" altLang="en-US" sz="3600" smtClean="0">
              <a:latin typeface="+mn-lt"/>
              <a:ea typeface="+mn-ea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p>
            <a:r>
              <a:rPr lang="zh-CN" altLang="en-US" sz="8000" smtClean="0">
                <a:latin typeface="+mj-lt"/>
              </a:rPr>
              <a:t>终南望余雪</a:t>
            </a:r>
            <a:endParaRPr lang="zh-CN" altLang="en-US" sz="8000" smtClean="0">
              <a:latin typeface="+mj-lt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139234" y="928936"/>
            <a:ext cx="6712297" cy="664820"/>
          </a:xfrm>
        </p:spPr>
        <p:txBody>
          <a:bodyPr/>
          <a:p>
            <a:r>
              <a:rPr lang="zh-CN" altLang="en-US" dirty="0">
                <a:latin typeface="+mj-lt"/>
                <a:ea typeface="+mj-ea"/>
              </a:rPr>
              <a:t>诗人简介</a:t>
            </a:r>
            <a:r>
              <a:rPr lang="en-US" altLang="zh-CN" dirty="0">
                <a:latin typeface="+mj-lt"/>
                <a:ea typeface="+mj-ea"/>
              </a:rPr>
              <a:t>——</a:t>
            </a:r>
            <a:r>
              <a:rPr lang="zh-CN" altLang="en-US" dirty="0">
                <a:latin typeface="+mj-lt"/>
                <a:ea typeface="+mj-ea"/>
              </a:rPr>
              <a:t>祖泳</a:t>
            </a:r>
            <a:endParaRPr lang="zh-CN" altLang="en-US" dirty="0">
              <a:latin typeface="+mj-lt"/>
              <a:ea typeface="+mj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-217805" y="1876425"/>
            <a:ext cx="5771515" cy="4091305"/>
          </a:xfrm>
        </p:spPr>
        <p:txBody>
          <a:bodyPr>
            <a:normAutofit lnSpcReduction="20000"/>
          </a:bodyPr>
          <a:p>
            <a:pPr marL="228600" indent="-228600" algn="l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唐代诗人，洛阳(今属河南)人，开元十二年(724)进士。曾因张说推荐，任过短时期的驾部员外郎。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诗多状景咏物，宣扬隐逸生活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其诗讲求对仗，亦带有诗中有画之色彩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，其与王维友善，盖"物以类聚，人以群分"或"近朱者赤，近墨者黑"故也。他的山水诗具有语言简洁、合蕴深厚的特点。他的诗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以赠答酬和、羁旅行役、山水田园之作为主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，一般都写得工稳妥贴，但却缺乏较深刻的思想和较鲜明的艺术特色。从大致的倾向上看，他的一些诗已经接近"大历十才子"的诗风。</a:t>
            </a:r>
            <a:endParaRPr lang="zh-CN" altLang="en-US" sz="200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1205" y="2068195"/>
            <a:ext cx="2928620" cy="370713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7535" y="974535"/>
            <a:ext cx="6827518" cy="664820"/>
          </a:xfrm>
        </p:spPr>
        <p:txBody>
          <a:bodyPr/>
          <a:p>
            <a:r>
              <a:rPr lang="zh-CN" altLang="en-US"/>
              <a:t>写作背景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8845" y="2209165"/>
            <a:ext cx="6713855" cy="3128010"/>
          </a:xfrm>
        </p:spPr>
        <p:txBody>
          <a:bodyPr>
            <a:normAutofit lnSpcReduction="20000"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这是一首应试诗。《唐诗纪事》记载，祖咏年轻时去长安应考，文题是"终南望余雪"，必须写出一首六韵十二句的五言长律。祖咏看完后思考了一下，写出了四句就搁笔了。他感到这四句已经表达完整，若按照考官要求写成六韵十二句的五言体，则有画蛇添足的感觉。当考官让他重写时，他还是坚持了自己的看法，考官很不高兴。结果祖咏未被录取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139234" y="928936"/>
            <a:ext cx="6712297" cy="664820"/>
          </a:xfrm>
        </p:spPr>
        <p:txBody>
          <a:bodyPr/>
          <a:lstStyle/>
          <a:p>
            <a:r>
              <a:rPr lang="zh-CN" altLang="en-US" dirty="0">
                <a:latin typeface="+mj-lt"/>
                <a:ea typeface="+mj-ea"/>
              </a:rPr>
              <a:t>鉴赏</a:t>
            </a:r>
            <a:endParaRPr lang="zh-CN" altLang="en-US" dirty="0">
              <a:latin typeface="+mj-lt"/>
              <a:ea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762000" y="1566756"/>
            <a:ext cx="7089531" cy="3725333"/>
          </a:xfrm>
        </p:spPr>
        <p:txBody>
          <a:bodyPr>
            <a:normAutofit fontScale="90000" lnSpcReduction="10000"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终南阴岭秀，积雪浮云端。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b="1" i="1" dirty="0">
                <a:latin typeface="微软雅黑" panose="020B0503020204020204" charset="-122"/>
                <a:ea typeface="微软雅黑" panose="020B0503020204020204" charset="-122"/>
              </a:rPr>
              <a:t>终南山北岭的景色秀丽，积雪好像浮在云端上。</a:t>
            </a:r>
            <a:endParaRPr lang="zh-CN" altLang="en-US" b="1" i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“浮”字用得很生动！积雪不可能浮在云端，这是说：终南山的阴岭高出云端，积雪未化。云，总是流动的；而高出云端的积雪又在阳光照耀下寒光闪闪，给人以“浮”的感觉。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 fontAlgn="auto">
              <a:lnSpc>
                <a:spcPts val="2400"/>
              </a:lnSpc>
            </a:pP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41375" y="812165"/>
            <a:ext cx="6713855" cy="4799965"/>
          </a:xfrm>
        </p:spPr>
        <p:txBody>
          <a:bodyPr>
            <a:normAutofit fontScale="70000"/>
          </a:bodyPr>
          <a:p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林表明霁色，城中增暮寒。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2800" b="1" i="1">
                <a:latin typeface="微软雅黑" panose="020B0503020204020204" charset="-122"/>
                <a:ea typeface="微软雅黑" panose="020B0503020204020204" charset="-122"/>
              </a:rPr>
              <a:t>初晴的阳光照在树林末梢，傍晚的长安城中增添了寒意。</a:t>
            </a:r>
            <a:endParaRPr lang="zh-CN" altLang="en-US" sz="2800" b="1" i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霁，指雨雪初停后的阳光。明，此处用为动词，染亮。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诗说“林表”之上有阳光，而不说林中、林下，也不说山脚、山腰，是因为只有在终南山高处才有阳光，表明已是西山衔日，林表上的日光正是落日的余辉，既染亮了林表，当然也照亮了浮在云端的积雪，于是便带出了结句中的“暮”字。由望余雪而想到城里会因而更加寒冷，百姓会遭到寒气的袭击，寄予了诗人的关切。雪景虽“秀”，现实却“寒”，耐人寻味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8345" y="987235"/>
            <a:ext cx="6827518" cy="664820"/>
          </a:xfrm>
        </p:spPr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1150" y="2145920"/>
            <a:ext cx="6714000" cy="2880000"/>
          </a:xfrm>
        </p:spPr>
        <p:txBody>
          <a:bodyPr>
            <a:normAutofit lnSpcReduction="20000"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《终南望余雪》是一首咏雪诗。诗的前三句从“望”字着眼，句句写雪景，描绘了从长安城里看到的终南山阴岭的秀色。最后一句露出作者原意，抒发了感慨，由雪霁后寒气加重，想到城中人的受冻。全诗紧扣诗题：正面写终南山之雪，以“城中增暮寒”反衬终南山余雪。全诗咏物寄情，意在言外，精练含蓄，朴实俏丽，意境清幽，给人以清新之美。 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7535" y="961200"/>
            <a:ext cx="6827518" cy="664820"/>
          </a:xfrm>
        </p:spPr>
        <p:txBody>
          <a:bodyPr/>
          <a:p>
            <a:r>
              <a:rPr lang="zh-CN" altLang="en-US"/>
              <a:t>主旨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这首诗写在长安城中眺望终南山积雪景象，并预感到城中日暮，将更加寒冷逼人。</a:t>
            </a:r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02"/>
  <p:tag name="KSO_WM_UNIT_TYPE" val="b"/>
  <p:tag name="KSO_WM_UNIT_INDEX" val="1"/>
  <p:tag name="KSO_WM_UNIT_ID" val="custom102_1*b*1"/>
  <p:tag name="KSO_WM_UNIT_CLEAR" val="1"/>
  <p:tag name="KSO_WM_UNIT_LAYERLEVEL" val="1"/>
  <p:tag name="KSO_WM_UNIT_VALUE" val="27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02"/>
  <p:tag name="KSO_WM_UNIT_TYPE" val="a"/>
  <p:tag name="KSO_WM_UNIT_INDEX" val="1"/>
  <p:tag name="KSO_WM_UNIT_ID" val="custom102_1*a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.xml><?xml version="1.0" encoding="utf-8"?>
<p:tagLst xmlns:p="http://schemas.openxmlformats.org/presentationml/2006/main">
  <p:tag name="KSO_WM_TEMPLATE_THUMBS_INDEX" val="1、9、12、14、15、19、24、29、32"/>
  <p:tag name="KSO_WM_TEMPLATE_CATEGORY" val="custom"/>
  <p:tag name="KSO_WM_TEMPLATE_INDEX" val="102"/>
  <p:tag name="KSO_WM_TAG_VERSION" val="1.0"/>
  <p:tag name="KSO_WM_SLIDE_ID" val="custom102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02"/>
  <p:tag name="KSO_WM_UNIT_TYPE" val="a"/>
  <p:tag name="KSO_WM_UNIT_INDEX" val="1"/>
  <p:tag name="KSO_WM_UNIT_ID" val="custom102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02"/>
  <p:tag name="KSO_WM_UNIT_TYPE" val="f"/>
  <p:tag name="KSO_WM_UNIT_INDEX" val="1"/>
  <p:tag name="KSO_WM_UNIT_ID" val="custom102_2*f*1"/>
  <p:tag name="KSO_WM_UNIT_CLEAR" val="1"/>
  <p:tag name="KSO_WM_UNIT_LAYERLEVEL" val="1"/>
  <p:tag name="KSO_WM_UNIT_VALUE" val="216"/>
  <p:tag name="KSO_WM_UNIT_HIGHLIGHT" val="0"/>
  <p:tag name="KSO_WM_UNIT_COMPATIBLE" val="0"/>
  <p:tag name="KSO_WM_UNIT_PRESET_TEXT_INDEX" val="5"/>
  <p:tag name="KSO_WM_UNIT_PRESET_TEXT_LEN" val="232"/>
</p:tagLst>
</file>

<file path=ppt/tags/tag6.xml><?xml version="1.0" encoding="utf-8"?>
<p:tagLst xmlns:p="http://schemas.openxmlformats.org/presentationml/2006/main">
  <p:tag name="KSO_WM_TEMPLATE_CATEGORY" val="custom"/>
  <p:tag name="KSO_WM_TEMPLATE_INDEX" val="102"/>
  <p:tag name="KSO_WM_TAG_VERSION" val="1.0"/>
  <p:tag name="KSO_WM_SLIDE_ID" val="custom10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0*179"/>
  <p:tag name="KSO_WM_SLIDE_SIZE" val="558*293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02"/>
  <p:tag name="KSO_WM_UNIT_TYPE" val="a"/>
  <p:tag name="KSO_WM_UNIT_INDEX" val="1"/>
  <p:tag name="KSO_WM_UNIT_ID" val="custom102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02"/>
  <p:tag name="KSO_WM_UNIT_TYPE" val="f"/>
  <p:tag name="KSO_WM_UNIT_INDEX" val="1"/>
  <p:tag name="KSO_WM_UNIT_ID" val="custom102_2*f*1"/>
  <p:tag name="KSO_WM_UNIT_CLEAR" val="1"/>
  <p:tag name="KSO_WM_UNIT_LAYERLEVEL" val="1"/>
  <p:tag name="KSO_WM_UNIT_VALUE" val="216"/>
  <p:tag name="KSO_WM_UNIT_HIGHLIGHT" val="0"/>
  <p:tag name="KSO_WM_UNIT_COMPATIBLE" val="0"/>
  <p:tag name="KSO_WM_UNIT_PRESET_TEXT_INDEX" val="5"/>
  <p:tag name="KSO_WM_UNIT_PRESET_TEXT_LEN" val="232"/>
</p:tagLst>
</file>

<file path=ppt/tags/tag9.xml><?xml version="1.0" encoding="utf-8"?>
<p:tagLst xmlns:p="http://schemas.openxmlformats.org/presentationml/2006/main">
  <p:tag name="KSO_WM_TEMPLATE_CATEGORY" val="custom"/>
  <p:tag name="KSO_WM_TEMPLATE_INDEX" val="102"/>
  <p:tag name="KSO_WM_TAG_VERSION" val="1.0"/>
  <p:tag name="KSO_WM_SLIDE_ID" val="custom10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0*179"/>
  <p:tag name="KSO_WM_SLIDE_SIZE" val="558*293"/>
</p:tagLst>
</file>

<file path=ppt/theme/theme1.xml><?xml version="1.0" encoding="utf-8"?>
<a:theme xmlns:a="http://schemas.openxmlformats.org/drawingml/2006/main" name="2_A000120140530A99PPBG">
  <a:themeElements>
    <a:clrScheme name="自定义 53">
      <a:dk1>
        <a:srgbClr val="494B4D"/>
      </a:dk1>
      <a:lt1>
        <a:srgbClr val="FFFFFF"/>
      </a:lt1>
      <a:dk2>
        <a:srgbClr val="3D3F41"/>
      </a:dk2>
      <a:lt2>
        <a:srgbClr val="FFFFFF"/>
      </a:lt2>
      <a:accent1>
        <a:srgbClr val="9D805F"/>
      </a:accent1>
      <a:accent2>
        <a:srgbClr val="A66C65"/>
      </a:accent2>
      <a:accent3>
        <a:srgbClr val="D0A976"/>
      </a:accent3>
      <a:accent4>
        <a:srgbClr val="A2D7DB"/>
      </a:accent4>
      <a:accent5>
        <a:srgbClr val="4FA0AB"/>
      </a:accent5>
      <a:accent6>
        <a:srgbClr val="CEBB2C"/>
      </a:accent6>
      <a:hlink>
        <a:srgbClr val="00B0F0"/>
      </a:hlink>
      <a:folHlink>
        <a:srgbClr val="AFB2B4"/>
      </a:folHlink>
    </a:clrScheme>
    <a:fontScheme name="自定义 38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A000120140530A99PPBG">
  <a:themeElements>
    <a:clrScheme name="自定义 53">
      <a:dk1>
        <a:srgbClr val="494B4D"/>
      </a:dk1>
      <a:lt1>
        <a:srgbClr val="FFFFFF"/>
      </a:lt1>
      <a:dk2>
        <a:srgbClr val="3D3F41"/>
      </a:dk2>
      <a:lt2>
        <a:srgbClr val="FFFFFF"/>
      </a:lt2>
      <a:accent1>
        <a:srgbClr val="9D805F"/>
      </a:accent1>
      <a:accent2>
        <a:srgbClr val="A66C65"/>
      </a:accent2>
      <a:accent3>
        <a:srgbClr val="D0A976"/>
      </a:accent3>
      <a:accent4>
        <a:srgbClr val="A2D7DB"/>
      </a:accent4>
      <a:accent5>
        <a:srgbClr val="4FA0AB"/>
      </a:accent5>
      <a:accent6>
        <a:srgbClr val="CEBB2C"/>
      </a:accent6>
      <a:hlink>
        <a:srgbClr val="00B0F0"/>
      </a:hlink>
      <a:folHlink>
        <a:srgbClr val="AFB2B4"/>
      </a:folHlink>
    </a:clrScheme>
    <a:fontScheme name="自定义 38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929</Words>
  <Paragraphs>33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Calibri</vt:lpstr>
      <vt:lpstr>微软雅黑</vt:lpstr>
      <vt:lpstr>Arial Unicode MS</vt:lpstr>
      <vt:lpstr>Sherlocode</vt:lpstr>
      <vt:lpstr>Wingdings 2</vt:lpstr>
      <vt:lpstr>幼圆</vt:lpstr>
      <vt:lpstr>黑体</vt:lpstr>
      <vt:lpstr>Wingdings</vt:lpstr>
      <vt:lpstr>2_A000120140530A99PPBG</vt:lpstr>
      <vt:lpstr>1_A000120140530A99PPBG</vt:lpstr>
      <vt:lpstr>终南望余雪</vt:lpstr>
      <vt:lpstr>LOREM IPSUM DOLOR</vt:lpstr>
      <vt:lpstr>PowerPoint 演示文稿</vt:lpstr>
      <vt:lpstr>LOREM IPSUM DOLOR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12635_000</cp:lastModifiedBy>
  <dcterms:created xsi:type="dcterms:W3CDTF">2016-11-26T14:33:12Z</dcterms:created>
  <dcterms:modified xsi:type="dcterms:W3CDTF">2018-09-23T06:22:17Z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