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6" r:id="rId3"/>
    <p:sldId id="258" r:id="rId4"/>
    <p:sldId id="259" r:id="rId5"/>
    <p:sldId id="260" r:id="rId6"/>
    <p:sldId id="261" r:id="rId7"/>
    <p:sldId id="262" r:id="rId8"/>
    <p:sldId id="277" r:id="rId9"/>
    <p:sldId id="278" r:id="rId10"/>
    <p:sldId id="279" r:id="rId11"/>
    <p:sldId id="282" r:id="rId12"/>
    <p:sldId id="281" r:id="rId13"/>
    <p:sldId id="263" r:id="rId14"/>
    <p:sldId id="264" r:id="rId15"/>
    <p:sldId id="283" r:id="rId16"/>
    <p:sldId id="28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7DC7-79B7-429E-BDBC-CAE795A17724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3C08-AA3A-414E-8C98-AA1E8B067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099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F82A-75E1-4E89-BCB8-BF35DCF6B68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304A-7D4A-4067-A77F-1DDBD3B3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245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2309-EA1B-443C-B381-0A4E42C8E880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DCB5-C7F7-45A1-A814-C9BF03E4F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059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F5D-EA02-4306-A6BE-D5446D465208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9B33-9B1E-43DA-A070-42742AE97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042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D635-500D-4019-B1B1-130F39E60FB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4278-D25A-4349-B146-C4442E93B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232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31B2C-3576-452D-A374-5C559995936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9E6E-0398-4242-AFA0-7AC310B29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437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39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39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063C-5369-45B5-8F66-62ECF4C3D92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816-D524-409B-90A3-E025E73F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480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9F5F7-59D4-4CA3-9077-32EA26B6F8FE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A9C-AE09-40F5-8341-453B5D215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80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6532B-6BC0-409E-8534-A5375BDC3CE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F0C1A-4B4F-4A12-AD94-D415A3BBD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866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51" y="273057"/>
            <a:ext cx="511135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402B-4204-469A-8204-A12D3B195C9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8CA9-0125-4F8B-B4B4-901BAA52A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7293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366E-ED8D-4A53-A0EB-B547F9B1B70C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FA38-8244-43D0-8A0D-B31774710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485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>
            <a:spLocks noChangeArrowheads="1"/>
          </p:cNvSpPr>
          <p:nvPr userDrawn="1"/>
        </p:nvSpPr>
        <p:spPr bwMode="auto">
          <a:xfrm>
            <a:off x="-3572" y="3757613"/>
            <a:ext cx="9204722" cy="2025650"/>
          </a:xfrm>
          <a:custGeom>
            <a:avLst/>
            <a:gdLst>
              <a:gd name="T0" fmla="*/ 0 w 12252960"/>
              <a:gd name="T1" fmla="*/ 0 h 2024743"/>
              <a:gd name="T2" fmla="*/ 5126593 w 12252960"/>
              <a:gd name="T3" fmla="*/ 52412 h 2024743"/>
              <a:gd name="T4" fmla="*/ 9116878 w 12252960"/>
              <a:gd name="T5" fmla="*/ 471740 h 2024743"/>
              <a:gd name="T6" fmla="*/ 12367244 w 12252960"/>
              <a:gd name="T7" fmla="*/ 628986 h 2024743"/>
              <a:gd name="T8" fmla="*/ 12393669 w 12252960"/>
              <a:gd name="T9" fmla="*/ 2017998 h 2024743"/>
              <a:gd name="T10" fmla="*/ 39638 w 12252960"/>
              <a:gd name="T11" fmla="*/ 2031100 h 2024743"/>
              <a:gd name="T12" fmla="*/ 0 w 12252960"/>
              <a:gd name="T13" fmla="*/ 0 h 20247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/>
              </a:gs>
              <a:gs pos="3000">
                <a:srgbClr val="FFF2CC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 userDrawn="1"/>
        </p:nvGrpSpPr>
        <p:grpSpPr bwMode="auto">
          <a:xfrm rot="10053532">
            <a:off x="7646196" y="119063"/>
            <a:ext cx="894160" cy="806450"/>
            <a:chOff x="0" y="0"/>
            <a:chExt cx="4044461" cy="2497015"/>
          </a:xfrm>
        </p:grpSpPr>
        <p:grpSp>
          <p:nvGrpSpPr>
            <p:cNvPr id="1832" name="Group 4"/>
            <p:cNvGrpSpPr>
              <a:grpSpLocks/>
            </p:cNvGrpSpPr>
            <p:nvPr/>
          </p:nvGrpSpPr>
          <p:grpSpPr bwMode="auto"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851" name="云形 8"/>
              <p:cNvPicPr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811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3" name="Group 7"/>
            <p:cNvGrpSpPr>
              <a:grpSpLocks/>
            </p:cNvGrpSpPr>
            <p:nvPr/>
          </p:nvGrpSpPr>
          <p:grpSpPr bwMode="auto"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849" name="云形 9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88405" y="109411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4" name="Group 10"/>
            <p:cNvGrpSpPr>
              <a:grpSpLocks/>
            </p:cNvGrpSpPr>
            <p:nvPr/>
          </p:nvGrpSpPr>
          <p:grpSpPr bwMode="auto"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847" name="云形 10"/>
              <p:cNvPicPr>
                <a:picLocks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88659" y="807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5" name="Group 13"/>
            <p:cNvGrpSpPr>
              <a:grpSpLocks/>
            </p:cNvGrpSpPr>
            <p:nvPr/>
          </p:nvGrpSpPr>
          <p:grpSpPr bwMode="auto"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845" name="云形 11"/>
              <p:cNvPicPr>
                <a:picLocks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791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6" name="Group 16"/>
            <p:cNvGrpSpPr>
              <a:grpSpLocks/>
            </p:cNvGrpSpPr>
            <p:nvPr/>
          </p:nvGrpSpPr>
          <p:grpSpPr bwMode="auto"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843" name="云形 12"/>
              <p:cNvPicPr>
                <a:picLocks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28905" y="79820"/>
                <a:ext cx="51752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7" name="Group 19"/>
            <p:cNvGrpSpPr>
              <a:grpSpLocks/>
            </p:cNvGrpSpPr>
            <p:nvPr/>
          </p:nvGrpSpPr>
          <p:grpSpPr bwMode="auto"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841" name="云形 13"/>
              <p:cNvPicPr>
                <a:picLocks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89294" y="81598"/>
                <a:ext cx="487362" cy="3984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8" name="Group 22"/>
            <p:cNvGrpSpPr>
              <a:grpSpLocks/>
            </p:cNvGrpSpPr>
            <p:nvPr/>
          </p:nvGrpSpPr>
          <p:grpSpPr bwMode="auto"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839" name="云形 14"/>
              <p:cNvPicPr>
                <a:picLocks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903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28" name="Group 25"/>
          <p:cNvGrpSpPr>
            <a:grpSpLocks/>
          </p:cNvGrpSpPr>
          <p:nvPr userDrawn="1"/>
        </p:nvGrpSpPr>
        <p:grpSpPr bwMode="auto">
          <a:xfrm>
            <a:off x="8116493" y="111125"/>
            <a:ext cx="894159" cy="806450"/>
            <a:chOff x="0" y="0"/>
            <a:chExt cx="4044461" cy="2497015"/>
          </a:xfrm>
        </p:grpSpPr>
        <p:grpSp>
          <p:nvGrpSpPr>
            <p:cNvPr id="1811" name="Group 26"/>
            <p:cNvGrpSpPr>
              <a:grpSpLocks/>
            </p:cNvGrpSpPr>
            <p:nvPr/>
          </p:nvGrpSpPr>
          <p:grpSpPr bwMode="auto"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830" name="云形 16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2" name="Group 29"/>
            <p:cNvGrpSpPr>
              <a:grpSpLocks/>
            </p:cNvGrpSpPr>
            <p:nvPr/>
          </p:nvGrpSpPr>
          <p:grpSpPr bwMode="auto"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828" name="云形 17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3" name="Group 32"/>
            <p:cNvGrpSpPr>
              <a:grpSpLocks/>
            </p:cNvGrpSpPr>
            <p:nvPr/>
          </p:nvGrpSpPr>
          <p:grpSpPr bwMode="auto"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826" name="云形 18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4" name="Group 35"/>
            <p:cNvGrpSpPr>
              <a:grpSpLocks/>
            </p:cNvGrpSpPr>
            <p:nvPr/>
          </p:nvGrpSpPr>
          <p:grpSpPr bwMode="auto"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824" name="云形 19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5" name="Group 38"/>
            <p:cNvGrpSpPr>
              <a:grpSpLocks/>
            </p:cNvGrpSpPr>
            <p:nvPr/>
          </p:nvGrpSpPr>
          <p:grpSpPr bwMode="auto"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822" name="云形 20"/>
              <p:cNvPicPr>
                <a:picLocks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6" name="Group 41"/>
            <p:cNvGrpSpPr>
              <a:grpSpLocks/>
            </p:cNvGrpSpPr>
            <p:nvPr/>
          </p:nvGrpSpPr>
          <p:grpSpPr bwMode="auto"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820" name="云形 21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7" name="Group 44"/>
            <p:cNvGrpSpPr>
              <a:grpSpLocks/>
            </p:cNvGrpSpPr>
            <p:nvPr/>
          </p:nvGrpSpPr>
          <p:grpSpPr bwMode="auto"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818" name="云形 22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29" name="组合 23"/>
          <p:cNvPicPr>
            <a:picLocks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5149" y="688978"/>
            <a:ext cx="10108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组合 29"/>
          <p:cNvPicPr>
            <a:picLocks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17507"/>
            <a:ext cx="6762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组合 35"/>
          <p:cNvPicPr>
            <a:picLocks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549" y="549282"/>
            <a:ext cx="6810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组合 36"/>
          <p:cNvPicPr>
            <a:picLocks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213105"/>
            <a:ext cx="6762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组合 42"/>
          <p:cNvPicPr>
            <a:picLocks noChangeArrowheads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7463" y="2571757"/>
            <a:ext cx="67746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组合 48"/>
          <p:cNvPicPr>
            <a:picLocks noChangeArrowheads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5" y="2200282"/>
            <a:ext cx="10144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组合 54"/>
          <p:cNvPicPr>
            <a:picLocks noChangeArrowheads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249363"/>
            <a:ext cx="6762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54"/>
          <p:cNvGrpSpPr>
            <a:grpSpLocks/>
          </p:cNvGrpSpPr>
          <p:nvPr userDrawn="1"/>
        </p:nvGrpSpPr>
        <p:grpSpPr bwMode="auto"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1793" name="Group 55"/>
            <p:cNvGrpSpPr>
              <a:grpSpLocks/>
            </p:cNvGrpSpPr>
            <p:nvPr/>
          </p:nvGrpSpPr>
          <p:grpSpPr bwMode="auto"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809" name="椭圆 66"/>
              <p:cNvPicPr>
                <a:picLocks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4" name="Group 58"/>
            <p:cNvGrpSpPr>
              <a:grpSpLocks/>
            </p:cNvGrpSpPr>
            <p:nvPr/>
          </p:nvGrpSpPr>
          <p:grpSpPr bwMode="auto"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807" name="椭圆 67"/>
              <p:cNvPicPr>
                <a:picLocks noChangeArrowheads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5" name="Group 61"/>
            <p:cNvGrpSpPr>
              <a:grpSpLocks/>
            </p:cNvGrpSpPr>
            <p:nvPr/>
          </p:nvGrpSpPr>
          <p:grpSpPr bwMode="auto"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805" name="新月形 68"/>
              <p:cNvPicPr>
                <a:picLocks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6" name="Group 64"/>
            <p:cNvGrpSpPr>
              <a:grpSpLocks/>
            </p:cNvGrpSpPr>
            <p:nvPr/>
          </p:nvGrpSpPr>
          <p:grpSpPr bwMode="auto"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803" name="新月形 69"/>
              <p:cNvPicPr>
                <a:picLocks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7" name="Group 67"/>
            <p:cNvGrpSpPr>
              <a:grpSpLocks/>
            </p:cNvGrpSpPr>
            <p:nvPr/>
          </p:nvGrpSpPr>
          <p:grpSpPr bwMode="auto"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801" name="新月形 70"/>
              <p:cNvPicPr>
                <a:picLocks noChangeArrowheads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8" name="Group 70"/>
            <p:cNvGrpSpPr>
              <a:grpSpLocks/>
            </p:cNvGrpSpPr>
            <p:nvPr/>
          </p:nvGrpSpPr>
          <p:grpSpPr bwMode="auto"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799" name="新月形 71"/>
              <p:cNvPicPr>
                <a:picLocks noChangeArrowheads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7" name="组合 67"/>
          <p:cNvPicPr>
            <a:picLocks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0370"/>
            <a:ext cx="371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8" name="Group 74"/>
          <p:cNvGrpSpPr>
            <a:grpSpLocks/>
          </p:cNvGrpSpPr>
          <p:nvPr userDrawn="1"/>
        </p:nvGrpSpPr>
        <p:grpSpPr bwMode="auto">
          <a:xfrm>
            <a:off x="-121444" y="957270"/>
            <a:ext cx="361950" cy="503237"/>
            <a:chOff x="0" y="0"/>
            <a:chExt cx="750277" cy="780485"/>
          </a:xfrm>
        </p:grpSpPr>
        <p:grpSp>
          <p:nvGrpSpPr>
            <p:cNvPr id="1775" name="Group 75"/>
            <p:cNvGrpSpPr>
              <a:grpSpLocks/>
            </p:cNvGrpSpPr>
            <p:nvPr/>
          </p:nvGrpSpPr>
          <p:grpSpPr bwMode="auto"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791" name="椭圆 80"/>
              <p:cNvPicPr>
                <a:picLocks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6" name="Group 78"/>
            <p:cNvGrpSpPr>
              <a:grpSpLocks/>
            </p:cNvGrpSpPr>
            <p:nvPr/>
          </p:nvGrpSpPr>
          <p:grpSpPr bwMode="auto"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789" name="椭圆 81"/>
              <p:cNvPicPr>
                <a:picLocks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9872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7" name="Group 81"/>
            <p:cNvGrpSpPr>
              <a:grpSpLocks/>
            </p:cNvGrpSpPr>
            <p:nvPr/>
          </p:nvGrpSpPr>
          <p:grpSpPr bwMode="auto"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787" name="新月形 82"/>
              <p:cNvPicPr>
                <a:picLocks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8" name="Group 84"/>
            <p:cNvGrpSpPr>
              <a:grpSpLocks/>
            </p:cNvGrpSpPr>
            <p:nvPr/>
          </p:nvGrpSpPr>
          <p:grpSpPr bwMode="auto"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785" name="新月形 83"/>
              <p:cNvPicPr>
                <a:picLocks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9" name="Group 87"/>
            <p:cNvGrpSpPr>
              <a:grpSpLocks/>
            </p:cNvGrpSpPr>
            <p:nvPr/>
          </p:nvGrpSpPr>
          <p:grpSpPr bwMode="auto"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783" name="新月形 84"/>
              <p:cNvPicPr>
                <a:picLocks noChangeArrowheads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0" name="Group 90"/>
            <p:cNvGrpSpPr>
              <a:grpSpLocks/>
            </p:cNvGrpSpPr>
            <p:nvPr/>
          </p:nvGrpSpPr>
          <p:grpSpPr bwMode="auto"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781" name="新月形 85"/>
              <p:cNvPicPr>
                <a:picLocks noChangeArrowheads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9" name="组合 81"/>
          <p:cNvPicPr>
            <a:picLocks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579" y="323857"/>
            <a:ext cx="37028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0" name="Group 94"/>
          <p:cNvGrpSpPr>
            <a:grpSpLocks/>
          </p:cNvGrpSpPr>
          <p:nvPr userDrawn="1"/>
        </p:nvGrpSpPr>
        <p:grpSpPr bwMode="auto">
          <a:xfrm>
            <a:off x="839392" y="2274895"/>
            <a:ext cx="363140" cy="503237"/>
            <a:chOff x="0" y="0"/>
            <a:chExt cx="750277" cy="780485"/>
          </a:xfrm>
        </p:grpSpPr>
        <p:grpSp>
          <p:nvGrpSpPr>
            <p:cNvPr id="1757" name="Group 95"/>
            <p:cNvGrpSpPr>
              <a:grpSpLocks/>
            </p:cNvGrpSpPr>
            <p:nvPr/>
          </p:nvGrpSpPr>
          <p:grpSpPr bwMode="auto"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773" name="椭圆 94"/>
              <p:cNvPicPr>
                <a:picLocks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8" name="Group 98"/>
            <p:cNvGrpSpPr>
              <a:grpSpLocks/>
            </p:cNvGrpSpPr>
            <p:nvPr/>
          </p:nvGrpSpPr>
          <p:grpSpPr bwMode="auto"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771" name="椭圆 95"/>
              <p:cNvPicPr>
                <a:picLocks noChangeArrowheads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9" name="Group 101"/>
            <p:cNvGrpSpPr>
              <a:grpSpLocks/>
            </p:cNvGrpSpPr>
            <p:nvPr/>
          </p:nvGrpSpPr>
          <p:grpSpPr bwMode="auto"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769" name="新月形 96"/>
              <p:cNvPicPr>
                <a:picLocks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0" name="Group 104"/>
            <p:cNvGrpSpPr>
              <a:grpSpLocks/>
            </p:cNvGrpSpPr>
            <p:nvPr/>
          </p:nvGrpSpPr>
          <p:grpSpPr bwMode="auto"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767" name="新月形 97"/>
              <p:cNvPicPr>
                <a:picLocks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1" name="Group 107"/>
            <p:cNvGrpSpPr>
              <a:grpSpLocks/>
            </p:cNvGrpSpPr>
            <p:nvPr/>
          </p:nvGrpSpPr>
          <p:grpSpPr bwMode="auto"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765" name="新月形 98"/>
              <p:cNvPicPr>
                <a:picLocks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2" name="Group 110"/>
            <p:cNvGrpSpPr>
              <a:grpSpLocks/>
            </p:cNvGrpSpPr>
            <p:nvPr/>
          </p:nvGrpSpPr>
          <p:grpSpPr bwMode="auto"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763" name="新月形 99"/>
              <p:cNvPicPr>
                <a:picLocks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1" name="Group 113"/>
          <p:cNvGrpSpPr>
            <a:grpSpLocks/>
          </p:cNvGrpSpPr>
          <p:nvPr userDrawn="1"/>
        </p:nvGrpSpPr>
        <p:grpSpPr bwMode="auto">
          <a:xfrm>
            <a:off x="3804051" y="3005138"/>
            <a:ext cx="767953" cy="1023937"/>
            <a:chOff x="0" y="0"/>
            <a:chExt cx="1024128" cy="1024128"/>
          </a:xfrm>
        </p:grpSpPr>
        <p:grpSp>
          <p:nvGrpSpPr>
            <p:cNvPr id="1748" name="Group 114"/>
            <p:cNvGrpSpPr>
              <a:grpSpLocks/>
            </p:cNvGrpSpPr>
            <p:nvPr/>
          </p:nvGrpSpPr>
          <p:grpSpPr bwMode="auto"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755" name="十字星 101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9" name="Group 117"/>
            <p:cNvGrpSpPr>
              <a:grpSpLocks/>
            </p:cNvGrpSpPr>
            <p:nvPr/>
          </p:nvGrpSpPr>
          <p:grpSpPr bwMode="auto"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753" name="十字星 102"/>
              <p:cNvPicPr>
                <a:picLocks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0" name="Group 120"/>
            <p:cNvGrpSpPr>
              <a:grpSpLocks/>
            </p:cNvGrpSpPr>
            <p:nvPr/>
          </p:nvGrpSpPr>
          <p:grpSpPr bwMode="auto"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751" name="椭圆 103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2" name="Group 123"/>
          <p:cNvGrpSpPr>
            <a:grpSpLocks/>
          </p:cNvGrpSpPr>
          <p:nvPr userDrawn="1"/>
        </p:nvGrpSpPr>
        <p:grpSpPr bwMode="auto">
          <a:xfrm>
            <a:off x="196457" y="3121025"/>
            <a:ext cx="592931" cy="792163"/>
            <a:chOff x="0" y="0"/>
            <a:chExt cx="1024128" cy="1024128"/>
          </a:xfrm>
        </p:grpSpPr>
        <p:grpSp>
          <p:nvGrpSpPr>
            <p:cNvPr id="1739" name="Group 124"/>
            <p:cNvGrpSpPr>
              <a:grpSpLocks/>
            </p:cNvGrpSpPr>
            <p:nvPr/>
          </p:nvGrpSpPr>
          <p:grpSpPr bwMode="auto"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746" name="十字星 10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" name="Group 127"/>
            <p:cNvGrpSpPr>
              <a:grpSpLocks/>
            </p:cNvGrpSpPr>
            <p:nvPr/>
          </p:nvGrpSpPr>
          <p:grpSpPr bwMode="auto"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744" name="十字星 106"/>
              <p:cNvPicPr>
                <a:picLocks noChangeArrowheads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" name="Group 130"/>
            <p:cNvGrpSpPr>
              <a:grpSpLocks/>
            </p:cNvGrpSpPr>
            <p:nvPr/>
          </p:nvGrpSpPr>
          <p:grpSpPr bwMode="auto"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742" name="椭圆 107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43" name="任意多边形 108"/>
          <p:cNvSpPr>
            <a:spLocks noChangeArrowheads="1"/>
          </p:cNvSpPr>
          <p:nvPr userDrawn="1"/>
        </p:nvSpPr>
        <p:spPr bwMode="auto">
          <a:xfrm>
            <a:off x="-23813" y="4846638"/>
            <a:ext cx="9221391" cy="2011362"/>
          </a:xfrm>
          <a:custGeom>
            <a:avLst/>
            <a:gdLst>
              <a:gd name="T0" fmla="*/ 27581 w 12200404"/>
              <a:gd name="T1" fmla="*/ 0 h 2011680"/>
              <a:gd name="T2" fmla="*/ 4881667 w 12200404"/>
              <a:gd name="T3" fmla="*/ 169628 h 2011680"/>
              <a:gd name="T4" fmla="*/ 9446164 w 12200404"/>
              <a:gd name="T5" fmla="*/ 13049 h 2011680"/>
              <a:gd name="T6" fmla="*/ 12866089 w 12200404"/>
              <a:gd name="T7" fmla="*/ 143531 h 2011680"/>
              <a:gd name="T8" fmla="*/ 12879556 w 12200404"/>
              <a:gd name="T9" fmla="*/ 2009454 h 2011680"/>
              <a:gd name="T10" fmla="*/ 0 w 12200404"/>
              <a:gd name="T11" fmla="*/ 1996405 h 2011680"/>
              <a:gd name="T12" fmla="*/ 27581 w 12200404"/>
              <a:gd name="T13" fmla="*/ 0 h 2011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/>
              </a:gs>
              <a:gs pos="3000">
                <a:srgbClr val="FFE69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44" name="Group 134"/>
          <p:cNvGrpSpPr>
            <a:grpSpLocks/>
          </p:cNvGrpSpPr>
          <p:nvPr userDrawn="1"/>
        </p:nvGrpSpPr>
        <p:grpSpPr bwMode="auto">
          <a:xfrm>
            <a:off x="-259555" y="4252920"/>
            <a:ext cx="9552385" cy="2763837"/>
            <a:chOff x="0" y="0"/>
            <a:chExt cx="12738367" cy="2763525"/>
          </a:xfrm>
        </p:grpSpPr>
        <p:grpSp>
          <p:nvGrpSpPr>
            <p:cNvPr id="1193" name="Group 135"/>
            <p:cNvGrpSpPr>
              <a:grpSpLocks/>
            </p:cNvGrpSpPr>
            <p:nvPr/>
          </p:nvGrpSpPr>
          <p:grpSpPr bwMode="auto"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727" name="任意多边形 894"/>
              <p:cNvSpPr>
                <a:spLocks noChangeArrowheads="1"/>
              </p:cNvSpPr>
              <p:nvPr/>
            </p:nvSpPr>
            <p:spPr bwMode="auto">
              <a:xfrm>
                <a:off x="636509" y="888901"/>
                <a:ext cx="179413" cy="1715893"/>
              </a:xfrm>
              <a:custGeom>
                <a:avLst/>
                <a:gdLst>
                  <a:gd name="T0" fmla="*/ 0 w 178508"/>
                  <a:gd name="T1" fmla="*/ 0 h 1716065"/>
                  <a:gd name="T2" fmla="*/ 168707 w 178508"/>
                  <a:gd name="T3" fmla="*/ 538241 h 1716065"/>
                  <a:gd name="T4" fmla="*/ 168707 w 178508"/>
                  <a:gd name="T5" fmla="*/ 1714861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8" name="Group 137"/>
              <p:cNvGrpSpPr>
                <a:grpSpLocks/>
              </p:cNvGrpSpPr>
              <p:nvPr/>
            </p:nvGrpSpPr>
            <p:grpSpPr bwMode="auto"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729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0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1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2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3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4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5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6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7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4" name="Group 148"/>
            <p:cNvGrpSpPr>
              <a:grpSpLocks/>
            </p:cNvGrpSpPr>
            <p:nvPr/>
          </p:nvGrpSpPr>
          <p:grpSpPr bwMode="auto"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722" name="任意多边形 889"/>
              <p:cNvSpPr>
                <a:spLocks noChangeArrowheads="1"/>
              </p:cNvSpPr>
              <p:nvPr/>
            </p:nvSpPr>
            <p:spPr bwMode="auto">
              <a:xfrm rot="2555186">
                <a:off x="114539" y="118"/>
                <a:ext cx="1110596" cy="1119861"/>
              </a:xfrm>
              <a:custGeom>
                <a:avLst/>
                <a:gdLst>
                  <a:gd name="T0" fmla="*/ 23867 w 1427272"/>
                  <a:gd name="T1" fmla="*/ 273986 h 1414622"/>
                  <a:gd name="T2" fmla="*/ 168629 w 1427272"/>
                  <a:gd name="T3" fmla="*/ 5708 h 1414622"/>
                  <a:gd name="T4" fmla="*/ 242170 w 1427272"/>
                  <a:gd name="T5" fmla="*/ 116954 h 1414622"/>
                  <a:gd name="T6" fmla="*/ 161624 w 1427272"/>
                  <a:gd name="T7" fmla="*/ 144582 h 1414622"/>
                  <a:gd name="T8" fmla="*/ 23867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3" name="Group 150"/>
              <p:cNvGrpSpPr>
                <a:grpSpLocks/>
              </p:cNvGrpSpPr>
              <p:nvPr/>
            </p:nvGrpSpPr>
            <p:grpSpPr bwMode="auto"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724" name="任意多边形 891"/>
                <p:cNvSpPr>
                  <a:spLocks noChangeArrowheads="1"/>
                </p:cNvSpPr>
                <p:nvPr/>
              </p:nvSpPr>
              <p:spPr bwMode="auto">
                <a:xfrm>
                  <a:off x="-32476" y="261887"/>
                  <a:ext cx="1187025" cy="542023"/>
                </a:xfrm>
                <a:custGeom>
                  <a:avLst/>
                  <a:gdLst>
                    <a:gd name="T0" fmla="*/ 0 w 1184366"/>
                    <a:gd name="T1" fmla="*/ 264987 h 550585"/>
                    <a:gd name="T2" fmla="*/ 782582 w 1184366"/>
                    <a:gd name="T3" fmla="*/ 10059 h 550585"/>
                    <a:gd name="T4" fmla="*/ 1195856 w 1184366"/>
                    <a:gd name="T5" fmla="*/ 519914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5" name="任意多边形 892"/>
                <p:cNvSpPr>
                  <a:spLocks noChangeArrowheads="1"/>
                </p:cNvSpPr>
                <p:nvPr/>
              </p:nvSpPr>
              <p:spPr bwMode="auto">
                <a:xfrm>
                  <a:off x="33301" y="272534"/>
                  <a:ext cx="453792" cy="420246"/>
                </a:xfrm>
                <a:custGeom>
                  <a:avLst/>
                  <a:gdLst>
                    <a:gd name="T0" fmla="*/ 0 w 454497"/>
                    <a:gd name="T1" fmla="*/ 64685 h 427252"/>
                    <a:gd name="T2" fmla="*/ 439335 w 454497"/>
                    <a:gd name="T3" fmla="*/ 24563 h 427252"/>
                    <a:gd name="T4" fmla="*/ 267048 w 454497"/>
                    <a:gd name="T5" fmla="*/ 393680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6" name="任意多边形 893"/>
                <p:cNvSpPr>
                  <a:spLocks noChangeArrowheads="1"/>
                </p:cNvSpPr>
                <p:nvPr/>
              </p:nvSpPr>
              <p:spPr bwMode="auto">
                <a:xfrm rot="2155618">
                  <a:off x="233368" y="7894"/>
                  <a:ext cx="795329" cy="446512"/>
                </a:xfrm>
                <a:custGeom>
                  <a:avLst/>
                  <a:gdLst>
                    <a:gd name="T0" fmla="*/ 0 w 795430"/>
                    <a:gd name="T1" fmla="*/ 161641 h 459778"/>
                    <a:gd name="T2" fmla="*/ 763551 w 795430"/>
                    <a:gd name="T3" fmla="*/ 146161 h 459778"/>
                    <a:gd name="T4" fmla="*/ 674796 w 795430"/>
                    <a:gd name="T5" fmla="*/ 40967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5" name="Group 154"/>
            <p:cNvGrpSpPr>
              <a:grpSpLocks/>
            </p:cNvGrpSpPr>
            <p:nvPr/>
          </p:nvGrpSpPr>
          <p:grpSpPr bwMode="auto"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717" name="任意多边形 884"/>
              <p:cNvSpPr>
                <a:spLocks noChangeArrowheads="1"/>
              </p:cNvSpPr>
              <p:nvPr/>
            </p:nvSpPr>
            <p:spPr bwMode="auto">
              <a:xfrm rot="2555186">
                <a:off x="119334" y="-18977"/>
                <a:ext cx="1132092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20 w 1427272"/>
                  <a:gd name="T3" fmla="*/ 5708 h 1414622"/>
                  <a:gd name="T4" fmla="*/ 265994 w 1427272"/>
                  <a:gd name="T5" fmla="*/ 116952 h 1414622"/>
                  <a:gd name="T6" fmla="*/ 177525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8" name="Group 156"/>
              <p:cNvGrpSpPr>
                <a:grpSpLocks/>
              </p:cNvGrpSpPr>
              <p:nvPr/>
            </p:nvGrpSpPr>
            <p:grpSpPr bwMode="auto"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719" name="任意多边形 886"/>
                <p:cNvSpPr>
                  <a:spLocks noChangeArrowheads="1"/>
                </p:cNvSpPr>
                <p:nvPr/>
              </p:nvSpPr>
              <p:spPr bwMode="auto">
                <a:xfrm>
                  <a:off x="9962" y="246336"/>
                  <a:ext cx="1220463" cy="539634"/>
                </a:xfrm>
                <a:custGeom>
                  <a:avLst/>
                  <a:gdLst>
                    <a:gd name="T0" fmla="*/ 0 w 1184366"/>
                    <a:gd name="T1" fmla="*/ 259220 h 550585"/>
                    <a:gd name="T2" fmla="*/ 892293 w 1184366"/>
                    <a:gd name="T3" fmla="*/ 9840 h 550585"/>
                    <a:gd name="T4" fmla="*/ 1363504 w 1184366"/>
                    <a:gd name="T5" fmla="*/ 508598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0" name="任意多边形 887"/>
                <p:cNvSpPr>
                  <a:spLocks noChangeArrowheads="1"/>
                </p:cNvSpPr>
                <p:nvPr/>
              </p:nvSpPr>
              <p:spPr bwMode="auto">
                <a:xfrm>
                  <a:off x="78305" y="256248"/>
                  <a:ext cx="465735" cy="417859"/>
                </a:xfrm>
                <a:custGeom>
                  <a:avLst/>
                  <a:gdLst>
                    <a:gd name="T0" fmla="*/ 0 w 454497"/>
                    <a:gd name="T1" fmla="*/ 63939 h 427252"/>
                    <a:gd name="T2" fmla="*/ 497778 w 454497"/>
                    <a:gd name="T3" fmla="*/ 24280 h 427252"/>
                    <a:gd name="T4" fmla="*/ 302571 w 454497"/>
                    <a:gd name="T5" fmla="*/ 38914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1" name="任意多边形 888"/>
                <p:cNvSpPr>
                  <a:spLocks noChangeArrowheads="1"/>
                </p:cNvSpPr>
                <p:nvPr/>
              </p:nvSpPr>
              <p:spPr bwMode="auto">
                <a:xfrm rot="2155618">
                  <a:off x="274207" y="-17022"/>
                  <a:ext cx="819214" cy="456062"/>
                </a:xfrm>
                <a:custGeom>
                  <a:avLst/>
                  <a:gdLst>
                    <a:gd name="T0" fmla="*/ 0 w 795430"/>
                    <a:gd name="T1" fmla="*/ 175000 h 459778"/>
                    <a:gd name="T2" fmla="*/ 875046 w 795430"/>
                    <a:gd name="T3" fmla="*/ 158243 h 459778"/>
                    <a:gd name="T4" fmla="*/ 773333 w 795430"/>
                    <a:gd name="T5" fmla="*/ 443532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6" name="Group 160"/>
            <p:cNvGrpSpPr>
              <a:grpSpLocks/>
            </p:cNvGrpSpPr>
            <p:nvPr/>
          </p:nvGrpSpPr>
          <p:grpSpPr bwMode="auto"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712" name="任意多边形 879"/>
              <p:cNvSpPr>
                <a:spLocks noChangeArrowheads="1"/>
              </p:cNvSpPr>
              <p:nvPr/>
            </p:nvSpPr>
            <p:spPr bwMode="auto">
              <a:xfrm rot="2555186">
                <a:off x="119304" y="-18988"/>
                <a:ext cx="1132090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17 w 1427272"/>
                  <a:gd name="T3" fmla="*/ 5708 h 1414622"/>
                  <a:gd name="T4" fmla="*/ 265991 w 1427272"/>
                  <a:gd name="T5" fmla="*/ 116952 h 1414622"/>
                  <a:gd name="T6" fmla="*/ 177523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3" name="Group 162"/>
              <p:cNvGrpSpPr>
                <a:grpSpLocks/>
              </p:cNvGrpSpPr>
              <p:nvPr/>
            </p:nvGrpSpPr>
            <p:grpSpPr bwMode="auto"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714" name="任意多边形 881"/>
                <p:cNvSpPr>
                  <a:spLocks noChangeArrowheads="1"/>
                </p:cNvSpPr>
                <p:nvPr/>
              </p:nvSpPr>
              <p:spPr bwMode="auto">
                <a:xfrm>
                  <a:off x="28633" y="248582"/>
                  <a:ext cx="1218072" cy="539634"/>
                </a:xfrm>
                <a:custGeom>
                  <a:avLst/>
                  <a:gdLst>
                    <a:gd name="T0" fmla="*/ 0 w 1184366"/>
                    <a:gd name="T1" fmla="*/ 259221 h 550585"/>
                    <a:gd name="T2" fmla="*/ 883552 w 1184366"/>
                    <a:gd name="T3" fmla="*/ 9840 h 550585"/>
                    <a:gd name="T4" fmla="*/ 1350148 w 1184366"/>
                    <a:gd name="T5" fmla="*/ 508600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5" name="任意多边形 882"/>
                <p:cNvSpPr>
                  <a:spLocks noChangeArrowheads="1"/>
                </p:cNvSpPr>
                <p:nvPr/>
              </p:nvSpPr>
              <p:spPr bwMode="auto">
                <a:xfrm>
                  <a:off x="91195" y="268851"/>
                  <a:ext cx="463345" cy="413084"/>
                </a:xfrm>
                <a:custGeom>
                  <a:avLst/>
                  <a:gdLst>
                    <a:gd name="T0" fmla="*/ 0 w 454497"/>
                    <a:gd name="T1" fmla="*/ 59708 h 427252"/>
                    <a:gd name="T2" fmla="*/ 480031 w 454497"/>
                    <a:gd name="T3" fmla="*/ 22673 h 427252"/>
                    <a:gd name="T4" fmla="*/ 291783 w 454497"/>
                    <a:gd name="T5" fmla="*/ 363392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6" name="任意多边形 883"/>
                <p:cNvSpPr>
                  <a:spLocks noChangeArrowheads="1"/>
                </p:cNvSpPr>
                <p:nvPr/>
              </p:nvSpPr>
              <p:spPr bwMode="auto">
                <a:xfrm rot="2155618">
                  <a:off x="290204" y="-5744"/>
                  <a:ext cx="816825" cy="451288"/>
                </a:xfrm>
                <a:custGeom>
                  <a:avLst/>
                  <a:gdLst>
                    <a:gd name="T0" fmla="*/ 0 w 795430"/>
                    <a:gd name="T1" fmla="*/ 168667 h 459778"/>
                    <a:gd name="T2" fmla="*/ 854605 w 795430"/>
                    <a:gd name="T3" fmla="*/ 152516 h 459778"/>
                    <a:gd name="T4" fmla="*/ 755267 w 795430"/>
                    <a:gd name="T5" fmla="*/ 42748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7" name="Group 166"/>
            <p:cNvGrpSpPr>
              <a:grpSpLocks/>
            </p:cNvGrpSpPr>
            <p:nvPr/>
          </p:nvGrpSpPr>
          <p:grpSpPr bwMode="auto"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700" name="任意多边形 867"/>
              <p:cNvSpPr>
                <a:spLocks noChangeArrowheads="1"/>
              </p:cNvSpPr>
              <p:nvPr/>
            </p:nvSpPr>
            <p:spPr bwMode="auto">
              <a:xfrm>
                <a:off x="635732" y="888755"/>
                <a:ext cx="179269" cy="1716132"/>
              </a:xfrm>
              <a:custGeom>
                <a:avLst/>
                <a:gdLst>
                  <a:gd name="T0" fmla="*/ 0 w 178508"/>
                  <a:gd name="T1" fmla="*/ 0 h 1716065"/>
                  <a:gd name="T2" fmla="*/ 167760 w 178508"/>
                  <a:gd name="T3" fmla="*/ 538766 h 1716065"/>
                  <a:gd name="T4" fmla="*/ 167760 w 178508"/>
                  <a:gd name="T5" fmla="*/ 1716534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01" name="Group 168"/>
              <p:cNvGrpSpPr>
                <a:grpSpLocks/>
              </p:cNvGrpSpPr>
              <p:nvPr/>
            </p:nvGrpSpPr>
            <p:grpSpPr bwMode="auto"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702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3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4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5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6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7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8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9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0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8" name="Group 179"/>
            <p:cNvGrpSpPr>
              <a:grpSpLocks/>
            </p:cNvGrpSpPr>
            <p:nvPr/>
          </p:nvGrpSpPr>
          <p:grpSpPr bwMode="auto"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688" name="任意多边形 855"/>
              <p:cNvSpPr>
                <a:spLocks noChangeArrowheads="1"/>
              </p:cNvSpPr>
              <p:nvPr/>
            </p:nvSpPr>
            <p:spPr bwMode="auto">
              <a:xfrm>
                <a:off x="637527" y="888731"/>
                <a:ext cx="177146" cy="1716279"/>
              </a:xfrm>
              <a:custGeom>
                <a:avLst/>
                <a:gdLst>
                  <a:gd name="T0" fmla="*/ 0 w 178508"/>
                  <a:gd name="T1" fmla="*/ 0 h 1716065"/>
                  <a:gd name="T2" fmla="*/ 154338 w 178508"/>
                  <a:gd name="T3" fmla="*/ 539088 h 1716065"/>
                  <a:gd name="T4" fmla="*/ 154338 w 178508"/>
                  <a:gd name="T5" fmla="*/ 1717563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89" name="Group 181"/>
              <p:cNvGrpSpPr>
                <a:grpSpLocks/>
              </p:cNvGrpSpPr>
              <p:nvPr/>
            </p:nvGrpSpPr>
            <p:grpSpPr bwMode="auto"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690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6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7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8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9" name="Group 192"/>
            <p:cNvGrpSpPr>
              <a:grpSpLocks/>
            </p:cNvGrpSpPr>
            <p:nvPr/>
          </p:nvGrpSpPr>
          <p:grpSpPr bwMode="auto"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686" name="任意多边形 844"/>
              <p:cNvSpPr>
                <a:spLocks noChangeArrowheads="1"/>
              </p:cNvSpPr>
              <p:nvPr/>
            </p:nvSpPr>
            <p:spPr bwMode="auto">
              <a:xfrm>
                <a:off x="383334" y="342022"/>
                <a:ext cx="81238" cy="637418"/>
              </a:xfrm>
              <a:custGeom>
                <a:avLst/>
                <a:gdLst>
                  <a:gd name="T0" fmla="*/ 0 w 79753"/>
                  <a:gd name="T1" fmla="*/ 0 h 636105"/>
                  <a:gd name="T2" fmla="*/ 90475 w 79753"/>
                  <a:gd name="T3" fmla="*/ 403345 h 636105"/>
                  <a:gd name="T4" fmla="*/ 22617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7" name="组合 840"/>
              <p:cNvPicPr>
                <a:picLocks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0" name="Group 195"/>
            <p:cNvGrpSpPr>
              <a:grpSpLocks/>
            </p:cNvGrpSpPr>
            <p:nvPr/>
          </p:nvGrpSpPr>
          <p:grpSpPr bwMode="auto"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684" name="任意多边形 833"/>
              <p:cNvSpPr>
                <a:spLocks noChangeArrowheads="1"/>
              </p:cNvSpPr>
              <p:nvPr/>
            </p:nvSpPr>
            <p:spPr bwMode="auto">
              <a:xfrm>
                <a:off x="384519" y="341176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5" name="组合 829"/>
              <p:cNvPicPr>
                <a:picLocks noChangeArrowheads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1" name="Group 198"/>
            <p:cNvGrpSpPr>
              <a:grpSpLocks/>
            </p:cNvGrpSpPr>
            <p:nvPr/>
          </p:nvGrpSpPr>
          <p:grpSpPr bwMode="auto"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682" name="任意多边形 822"/>
              <p:cNvSpPr>
                <a:spLocks noChangeArrowheads="1"/>
              </p:cNvSpPr>
              <p:nvPr/>
            </p:nvSpPr>
            <p:spPr bwMode="auto">
              <a:xfrm>
                <a:off x="383684" y="342481"/>
                <a:ext cx="81236" cy="637420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54 h 636105"/>
                  <a:gd name="T4" fmla="*/ 22616 w 79753"/>
                  <a:gd name="T5" fmla="*/ 645367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3" name="组合 818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2" name="Group 201"/>
            <p:cNvGrpSpPr>
              <a:grpSpLocks/>
            </p:cNvGrpSpPr>
            <p:nvPr/>
          </p:nvGrpSpPr>
          <p:grpSpPr bwMode="auto"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680" name="任意多边形 811"/>
              <p:cNvSpPr>
                <a:spLocks noChangeArrowheads="1"/>
              </p:cNvSpPr>
              <p:nvPr/>
            </p:nvSpPr>
            <p:spPr bwMode="auto">
              <a:xfrm>
                <a:off x="385535" y="34255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1" name="组合 807"/>
              <p:cNvPicPr>
                <a:picLocks noChangeArrowheads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3" name="Group 204"/>
            <p:cNvGrpSpPr>
              <a:grpSpLocks/>
            </p:cNvGrpSpPr>
            <p:nvPr/>
          </p:nvGrpSpPr>
          <p:grpSpPr bwMode="auto"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678" name="任意多边形 800"/>
              <p:cNvSpPr>
                <a:spLocks noChangeArrowheads="1"/>
              </p:cNvSpPr>
              <p:nvPr/>
            </p:nvSpPr>
            <p:spPr bwMode="auto">
              <a:xfrm>
                <a:off x="382973" y="343479"/>
                <a:ext cx="80974" cy="634929"/>
              </a:xfrm>
              <a:custGeom>
                <a:avLst/>
                <a:gdLst>
                  <a:gd name="T0" fmla="*/ 0 w 79753"/>
                  <a:gd name="T1" fmla="*/ 0 h 636105"/>
                  <a:gd name="T2" fmla="*/ 88436 w 79753"/>
                  <a:gd name="T3" fmla="*/ 392448 h 636105"/>
                  <a:gd name="T4" fmla="*/ 22108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9" name="组合 796"/>
              <p:cNvPicPr>
                <a:picLocks noChangeArrowheads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4" name="Group 207"/>
            <p:cNvGrpSpPr>
              <a:grpSpLocks/>
            </p:cNvGrpSpPr>
            <p:nvPr/>
          </p:nvGrpSpPr>
          <p:grpSpPr bwMode="auto"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676" name="任意多边形 789"/>
              <p:cNvSpPr>
                <a:spLocks noChangeArrowheads="1"/>
              </p:cNvSpPr>
              <p:nvPr/>
            </p:nvSpPr>
            <p:spPr bwMode="auto">
              <a:xfrm>
                <a:off x="383554" y="341319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7" name="组合 785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5" name="Group 210"/>
            <p:cNvGrpSpPr>
              <a:grpSpLocks/>
            </p:cNvGrpSpPr>
            <p:nvPr/>
          </p:nvGrpSpPr>
          <p:grpSpPr bwMode="auto"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674" name="任意多边形 778"/>
              <p:cNvSpPr>
                <a:spLocks noChangeArrowheads="1"/>
              </p:cNvSpPr>
              <p:nvPr/>
            </p:nvSpPr>
            <p:spPr bwMode="auto">
              <a:xfrm>
                <a:off x="384380" y="342787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5" name="组合 774"/>
              <p:cNvPicPr>
                <a:picLocks noChangeArrowheads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6" name="Group 213"/>
            <p:cNvGrpSpPr>
              <a:grpSpLocks/>
            </p:cNvGrpSpPr>
            <p:nvPr/>
          </p:nvGrpSpPr>
          <p:grpSpPr bwMode="auto"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672" name="任意多边形 767"/>
              <p:cNvSpPr>
                <a:spLocks noChangeArrowheads="1"/>
              </p:cNvSpPr>
              <p:nvPr/>
            </p:nvSpPr>
            <p:spPr bwMode="auto">
              <a:xfrm>
                <a:off x="382366" y="34320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3" name="组合 763"/>
              <p:cNvPicPr>
                <a:picLocks noChangeArrowheads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7" name="Group 216"/>
            <p:cNvGrpSpPr>
              <a:grpSpLocks/>
            </p:cNvGrpSpPr>
            <p:nvPr/>
          </p:nvGrpSpPr>
          <p:grpSpPr bwMode="auto"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670" name="任意多边形 756"/>
              <p:cNvSpPr>
                <a:spLocks noChangeArrowheads="1"/>
              </p:cNvSpPr>
              <p:nvPr/>
            </p:nvSpPr>
            <p:spPr bwMode="auto">
              <a:xfrm>
                <a:off x="381522" y="343090"/>
                <a:ext cx="81236" cy="634958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4 h 636105"/>
                  <a:gd name="T4" fmla="*/ 22616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30" name="组合 752"/>
              <p:cNvPicPr>
                <a:picLocks noChangeArrowheads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8" name="Group 219"/>
            <p:cNvGrpSpPr>
              <a:grpSpLocks/>
            </p:cNvGrpSpPr>
            <p:nvPr/>
          </p:nvGrpSpPr>
          <p:grpSpPr bwMode="auto"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024" name="任意多边形 745"/>
              <p:cNvSpPr>
                <a:spLocks noChangeArrowheads="1"/>
              </p:cNvSpPr>
              <p:nvPr/>
            </p:nvSpPr>
            <p:spPr bwMode="auto">
              <a:xfrm>
                <a:off x="385910" y="341637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9" name="组合 741"/>
              <p:cNvPicPr>
                <a:picLocks noChangeArrowheads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9" name="Group 222"/>
            <p:cNvGrpSpPr>
              <a:grpSpLocks/>
            </p:cNvGrpSpPr>
            <p:nvPr/>
          </p:nvGrpSpPr>
          <p:grpSpPr bwMode="auto"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666" name="任意多边形 734"/>
              <p:cNvSpPr>
                <a:spLocks noChangeArrowheads="1"/>
              </p:cNvSpPr>
              <p:nvPr/>
            </p:nvSpPr>
            <p:spPr bwMode="auto">
              <a:xfrm>
                <a:off x="383849" y="341181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7" name="组合 730"/>
              <p:cNvPicPr>
                <a:picLocks noChangeArrowheads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0" name="Group 225"/>
            <p:cNvGrpSpPr>
              <a:grpSpLocks/>
            </p:cNvGrpSpPr>
            <p:nvPr/>
          </p:nvGrpSpPr>
          <p:grpSpPr bwMode="auto"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664" name="任意多边形 723"/>
              <p:cNvSpPr>
                <a:spLocks noChangeArrowheads="1"/>
              </p:cNvSpPr>
              <p:nvPr/>
            </p:nvSpPr>
            <p:spPr bwMode="auto">
              <a:xfrm>
                <a:off x="383012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61" name="组合 719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1" name="Group 228"/>
            <p:cNvGrpSpPr>
              <a:grpSpLocks/>
            </p:cNvGrpSpPr>
            <p:nvPr/>
          </p:nvGrpSpPr>
          <p:grpSpPr bwMode="auto"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062" name="任意多边形 712"/>
              <p:cNvSpPr>
                <a:spLocks noChangeArrowheads="1"/>
              </p:cNvSpPr>
              <p:nvPr/>
            </p:nvSpPr>
            <p:spPr bwMode="auto">
              <a:xfrm>
                <a:off x="383707" y="34304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3" name="组合 708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2" name="Group 231"/>
            <p:cNvGrpSpPr>
              <a:grpSpLocks/>
            </p:cNvGrpSpPr>
            <p:nvPr/>
          </p:nvGrpSpPr>
          <p:grpSpPr bwMode="auto"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660" name="任意多边形 701"/>
              <p:cNvSpPr>
                <a:spLocks noChangeArrowheads="1"/>
              </p:cNvSpPr>
              <p:nvPr/>
            </p:nvSpPr>
            <p:spPr bwMode="auto">
              <a:xfrm>
                <a:off x="384946" y="342708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1" name="组合 697"/>
              <p:cNvPicPr>
                <a:picLocks noChangeArrowheads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3" name="Group 234"/>
            <p:cNvGrpSpPr>
              <a:grpSpLocks/>
            </p:cNvGrpSpPr>
            <p:nvPr/>
          </p:nvGrpSpPr>
          <p:grpSpPr bwMode="auto"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658" name="任意多边形 690"/>
              <p:cNvSpPr>
                <a:spLocks noChangeArrowheads="1"/>
              </p:cNvSpPr>
              <p:nvPr/>
            </p:nvSpPr>
            <p:spPr bwMode="auto">
              <a:xfrm>
                <a:off x="382014" y="342708"/>
                <a:ext cx="81237" cy="63495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392578 h 636105"/>
                  <a:gd name="T4" fmla="*/ 22617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9" name="组合 686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4" name="Group 237"/>
            <p:cNvGrpSpPr>
              <a:grpSpLocks/>
            </p:cNvGrpSpPr>
            <p:nvPr/>
          </p:nvGrpSpPr>
          <p:grpSpPr bwMode="auto"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656" name="任意多边形 679"/>
              <p:cNvSpPr>
                <a:spLocks noChangeArrowheads="1"/>
              </p:cNvSpPr>
              <p:nvPr/>
            </p:nvSpPr>
            <p:spPr bwMode="auto">
              <a:xfrm>
                <a:off x="384877" y="34310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7" name="组合 675"/>
              <p:cNvPicPr>
                <a:picLocks noChangeArrowheads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5" name="Group 240"/>
            <p:cNvGrpSpPr>
              <a:grpSpLocks/>
            </p:cNvGrpSpPr>
            <p:nvPr/>
          </p:nvGrpSpPr>
          <p:grpSpPr bwMode="auto"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654" name="任意多边形 668"/>
              <p:cNvSpPr>
                <a:spLocks noChangeArrowheads="1"/>
              </p:cNvSpPr>
              <p:nvPr/>
            </p:nvSpPr>
            <p:spPr bwMode="auto">
              <a:xfrm>
                <a:off x="382878" y="342151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5" name="组合 664"/>
              <p:cNvPicPr>
                <a:picLocks noChangeArrowheads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6" name="Group 243"/>
            <p:cNvGrpSpPr>
              <a:grpSpLocks/>
            </p:cNvGrpSpPr>
            <p:nvPr/>
          </p:nvGrpSpPr>
          <p:grpSpPr bwMode="auto"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652" name="任意多边形 657"/>
              <p:cNvSpPr>
                <a:spLocks noChangeArrowheads="1"/>
              </p:cNvSpPr>
              <p:nvPr/>
            </p:nvSpPr>
            <p:spPr bwMode="auto">
              <a:xfrm>
                <a:off x="384407" y="34305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3" name="组合 653"/>
              <p:cNvPicPr>
                <a:picLocks noChangeArrowheads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7" name="Group 246"/>
            <p:cNvGrpSpPr>
              <a:grpSpLocks/>
            </p:cNvGrpSpPr>
            <p:nvPr/>
          </p:nvGrpSpPr>
          <p:grpSpPr bwMode="auto"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650" name="任意多边形 646"/>
              <p:cNvSpPr>
                <a:spLocks noChangeArrowheads="1"/>
              </p:cNvSpPr>
              <p:nvPr/>
            </p:nvSpPr>
            <p:spPr bwMode="auto">
              <a:xfrm>
                <a:off x="384969" y="342448"/>
                <a:ext cx="77798" cy="636515"/>
              </a:xfrm>
              <a:custGeom>
                <a:avLst/>
                <a:gdLst>
                  <a:gd name="T0" fmla="*/ 0 w 79753"/>
                  <a:gd name="T1" fmla="*/ 0 h 636105"/>
                  <a:gd name="T2" fmla="*/ 66833 w 79753"/>
                  <a:gd name="T3" fmla="*/ 399362 h 636105"/>
                  <a:gd name="T4" fmla="*/ 16709 w 79753"/>
                  <a:gd name="T5" fmla="*/ 63898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1" name="组合 642"/>
              <p:cNvPicPr>
                <a:picLocks noChangeArrowheads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8" name="Group 249"/>
            <p:cNvGrpSpPr>
              <a:grpSpLocks/>
            </p:cNvGrpSpPr>
            <p:nvPr/>
          </p:nvGrpSpPr>
          <p:grpSpPr bwMode="auto"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648" name="任意多边形 635"/>
              <p:cNvSpPr>
                <a:spLocks noChangeArrowheads="1"/>
              </p:cNvSpPr>
              <p:nvPr/>
            </p:nvSpPr>
            <p:spPr bwMode="auto">
              <a:xfrm>
                <a:off x="383966" y="343214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9" name="组合 631"/>
              <p:cNvPicPr>
                <a:picLocks noChangeArrowheads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9" name="Group 252"/>
            <p:cNvGrpSpPr>
              <a:grpSpLocks/>
            </p:cNvGrpSpPr>
            <p:nvPr/>
          </p:nvGrpSpPr>
          <p:grpSpPr bwMode="auto"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646" name="任意多边形 624"/>
              <p:cNvSpPr>
                <a:spLocks noChangeArrowheads="1"/>
              </p:cNvSpPr>
              <p:nvPr/>
            </p:nvSpPr>
            <p:spPr bwMode="auto">
              <a:xfrm>
                <a:off x="384584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7" name="组合 620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0" name="Group 255"/>
            <p:cNvGrpSpPr>
              <a:grpSpLocks/>
            </p:cNvGrpSpPr>
            <p:nvPr/>
          </p:nvGrpSpPr>
          <p:grpSpPr bwMode="auto"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644" name="任意多边形 613"/>
              <p:cNvSpPr>
                <a:spLocks noChangeArrowheads="1"/>
              </p:cNvSpPr>
              <p:nvPr/>
            </p:nvSpPr>
            <p:spPr bwMode="auto">
              <a:xfrm>
                <a:off x="383173" y="343521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5" name="组合 609"/>
              <p:cNvPicPr>
                <a:picLocks noChangeArrowheads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1" name="Group 258"/>
            <p:cNvGrpSpPr>
              <a:grpSpLocks/>
            </p:cNvGrpSpPr>
            <p:nvPr/>
          </p:nvGrpSpPr>
          <p:grpSpPr bwMode="auto"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642" name="任意多边形 611"/>
              <p:cNvSpPr>
                <a:spLocks noChangeArrowheads="1"/>
              </p:cNvSpPr>
              <p:nvPr/>
            </p:nvSpPr>
            <p:spPr bwMode="auto">
              <a:xfrm>
                <a:off x="9935" y="-415"/>
                <a:ext cx="825620" cy="636566"/>
              </a:xfrm>
              <a:custGeom>
                <a:avLst/>
                <a:gdLst>
                  <a:gd name="T0" fmla="*/ 1301 w 829570"/>
                  <a:gd name="T1" fmla="*/ 57686 h 637258"/>
                  <a:gd name="T2" fmla="*/ 596898 w 829570"/>
                  <a:gd name="T3" fmla="*/ 153341 h 637258"/>
                  <a:gd name="T4" fmla="*/ 777387 w 829570"/>
                  <a:gd name="T5" fmla="*/ 635891 h 637258"/>
                  <a:gd name="T6" fmla="*/ 447122 w 829570"/>
                  <a:gd name="T7" fmla="*/ 176356 h 637258"/>
                  <a:gd name="T8" fmla="*/ 130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3" name="任意多边形 612"/>
              <p:cNvSpPr>
                <a:spLocks noChangeArrowheads="1"/>
              </p:cNvSpPr>
              <p:nvPr/>
            </p:nvSpPr>
            <p:spPr bwMode="auto">
              <a:xfrm>
                <a:off x="-4011" y="37264"/>
                <a:ext cx="782751" cy="617392"/>
              </a:xfrm>
              <a:custGeom>
                <a:avLst/>
                <a:gdLst>
                  <a:gd name="T0" fmla="*/ 955 w 833174"/>
                  <a:gd name="T1" fmla="*/ 24274 h 624926"/>
                  <a:gd name="T2" fmla="*/ 402065 w 833174"/>
                  <a:gd name="T3" fmla="*/ 133808 h 624926"/>
                  <a:gd name="T4" fmla="*/ 542715 w 833174"/>
                  <a:gd name="T5" fmla="*/ 593861 h 624926"/>
                  <a:gd name="T6" fmla="*/ 297879 w 833174"/>
                  <a:gd name="T7" fmla="*/ 155716 h 624926"/>
                  <a:gd name="T8" fmla="*/ 955 w 833174"/>
                  <a:gd name="T9" fmla="*/ 24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2" name="Group 261"/>
            <p:cNvGrpSpPr>
              <a:grpSpLocks/>
            </p:cNvGrpSpPr>
            <p:nvPr/>
          </p:nvGrpSpPr>
          <p:grpSpPr bwMode="auto"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640" name="任意多边形 609"/>
              <p:cNvSpPr>
                <a:spLocks noChangeArrowheads="1"/>
              </p:cNvSpPr>
              <p:nvPr/>
            </p:nvSpPr>
            <p:spPr bwMode="auto">
              <a:xfrm>
                <a:off x="9753" y="-4627"/>
                <a:ext cx="817550" cy="638650"/>
              </a:xfrm>
              <a:custGeom>
                <a:avLst/>
                <a:gdLst>
                  <a:gd name="T0" fmla="*/ 1237 w 829570"/>
                  <a:gd name="T1" fmla="*/ 58668 h 637258"/>
                  <a:gd name="T2" fmla="*/ 568177 w 829570"/>
                  <a:gd name="T3" fmla="*/ 155948 h 637258"/>
                  <a:gd name="T4" fmla="*/ 739981 w 829570"/>
                  <a:gd name="T5" fmla="*/ 646703 h 637258"/>
                  <a:gd name="T6" fmla="*/ 425608 w 829570"/>
                  <a:gd name="T7" fmla="*/ 179356 h 637258"/>
                  <a:gd name="T8" fmla="*/ 1237 w 829570"/>
                  <a:gd name="T9" fmla="*/ 58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1" name="任意多边形 610"/>
              <p:cNvSpPr>
                <a:spLocks noChangeArrowheads="1"/>
              </p:cNvSpPr>
              <p:nvPr/>
            </p:nvSpPr>
            <p:spPr bwMode="auto">
              <a:xfrm>
                <a:off x="547" y="36268"/>
                <a:ext cx="795274" cy="625157"/>
              </a:xfrm>
              <a:custGeom>
                <a:avLst/>
                <a:gdLst>
                  <a:gd name="T0" fmla="*/ 1018 w 833174"/>
                  <a:gd name="T1" fmla="*/ 25604 h 624926"/>
                  <a:gd name="T2" fmla="*/ 428135 w 833174"/>
                  <a:gd name="T3" fmla="*/ 141166 h 624926"/>
                  <a:gd name="T4" fmla="*/ 577904 w 833174"/>
                  <a:gd name="T5" fmla="*/ 626514 h 624926"/>
                  <a:gd name="T6" fmla="*/ 317194 w 833174"/>
                  <a:gd name="T7" fmla="*/ 164281 h 624926"/>
                  <a:gd name="T8" fmla="*/ 1018 w 833174"/>
                  <a:gd name="T9" fmla="*/ 2560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3" name="Group 264"/>
            <p:cNvGrpSpPr>
              <a:grpSpLocks/>
            </p:cNvGrpSpPr>
            <p:nvPr/>
          </p:nvGrpSpPr>
          <p:grpSpPr bwMode="auto"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638" name="任意多边形 607"/>
              <p:cNvSpPr>
                <a:spLocks noChangeArrowheads="1"/>
              </p:cNvSpPr>
              <p:nvPr/>
            </p:nvSpPr>
            <p:spPr bwMode="auto">
              <a:xfrm>
                <a:off x="4951" y="-5818"/>
                <a:ext cx="825664" cy="642379"/>
              </a:xfrm>
              <a:custGeom>
                <a:avLst/>
                <a:gdLst>
                  <a:gd name="T0" fmla="*/ 1297 w 829570"/>
                  <a:gd name="T1" fmla="*/ 61108 h 637258"/>
                  <a:gd name="T2" fmla="*/ 595879 w 829570"/>
                  <a:gd name="T3" fmla="*/ 162435 h 637258"/>
                  <a:gd name="T4" fmla="*/ 776059 w 829570"/>
                  <a:gd name="T5" fmla="*/ 673605 h 637258"/>
                  <a:gd name="T6" fmla="*/ 446357 w 829570"/>
                  <a:gd name="T7" fmla="*/ 186815 h 637258"/>
                  <a:gd name="T8" fmla="*/ 1297 w 829570"/>
                  <a:gd name="T9" fmla="*/ 6110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9" name="任意多边形 608"/>
              <p:cNvSpPr>
                <a:spLocks noChangeArrowheads="1"/>
              </p:cNvSpPr>
              <p:nvPr/>
            </p:nvSpPr>
            <p:spPr bwMode="auto">
              <a:xfrm>
                <a:off x="-7300" y="42214"/>
                <a:ext cx="793285" cy="628415"/>
              </a:xfrm>
              <a:custGeom>
                <a:avLst/>
                <a:gdLst>
                  <a:gd name="T0" fmla="*/ 1014 w 833174"/>
                  <a:gd name="T1" fmla="*/ 26556 h 624926"/>
                  <a:gd name="T2" fmla="*/ 426856 w 833174"/>
                  <a:gd name="T3" fmla="*/ 146397 h 624926"/>
                  <a:gd name="T4" fmla="*/ 576179 w 833174"/>
                  <a:gd name="T5" fmla="*/ 649730 h 624926"/>
                  <a:gd name="T6" fmla="*/ 316248 w 833174"/>
                  <a:gd name="T7" fmla="*/ 170366 h 624926"/>
                  <a:gd name="T8" fmla="*/ 1014 w 833174"/>
                  <a:gd name="T9" fmla="*/ 265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4" name="Group 267"/>
            <p:cNvGrpSpPr>
              <a:grpSpLocks/>
            </p:cNvGrpSpPr>
            <p:nvPr/>
          </p:nvGrpSpPr>
          <p:grpSpPr bwMode="auto">
            <a:xfrm rot="19988063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636" name="任意多边形 605"/>
              <p:cNvSpPr>
                <a:spLocks noChangeArrowheads="1"/>
              </p:cNvSpPr>
              <p:nvPr/>
            </p:nvSpPr>
            <p:spPr bwMode="auto">
              <a:xfrm>
                <a:off x="12716" y="-2396"/>
                <a:ext cx="831971" cy="636566"/>
              </a:xfrm>
              <a:custGeom>
                <a:avLst/>
                <a:gdLst>
                  <a:gd name="T0" fmla="*/ 1351 w 829570"/>
                  <a:gd name="T1" fmla="*/ 57686 h 637258"/>
                  <a:gd name="T2" fmla="*/ 620212 w 829570"/>
                  <a:gd name="T3" fmla="*/ 153341 h 637258"/>
                  <a:gd name="T4" fmla="*/ 807750 w 829570"/>
                  <a:gd name="T5" fmla="*/ 635891 h 637258"/>
                  <a:gd name="T6" fmla="*/ 464585 w 829570"/>
                  <a:gd name="T7" fmla="*/ 176356 h 637258"/>
                  <a:gd name="T8" fmla="*/ 135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7" name="任意多边形 606"/>
              <p:cNvSpPr>
                <a:spLocks noChangeArrowheads="1"/>
              </p:cNvSpPr>
              <p:nvPr/>
            </p:nvSpPr>
            <p:spPr bwMode="auto">
              <a:xfrm>
                <a:off x="5267" y="24166"/>
                <a:ext cx="806567" cy="623144"/>
              </a:xfrm>
              <a:custGeom>
                <a:avLst/>
                <a:gdLst>
                  <a:gd name="T0" fmla="*/ 1084 w 833174"/>
                  <a:gd name="T1" fmla="*/ 25269 h 624926"/>
                  <a:gd name="T2" fmla="*/ 456001 w 833174"/>
                  <a:gd name="T3" fmla="*/ 139292 h 624926"/>
                  <a:gd name="T4" fmla="*/ 615519 w 833174"/>
                  <a:gd name="T5" fmla="*/ 618199 h 624926"/>
                  <a:gd name="T6" fmla="*/ 337841 w 833174"/>
                  <a:gd name="T7" fmla="*/ 162096 h 624926"/>
                  <a:gd name="T8" fmla="*/ 1084 w 833174"/>
                  <a:gd name="T9" fmla="*/ 2526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5" name="Group 270"/>
            <p:cNvGrpSpPr>
              <a:grpSpLocks/>
            </p:cNvGrpSpPr>
            <p:nvPr/>
          </p:nvGrpSpPr>
          <p:grpSpPr bwMode="auto">
            <a:xfrm rot="19988063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634" name="任意多边形 603"/>
              <p:cNvSpPr>
                <a:spLocks noChangeArrowheads="1"/>
              </p:cNvSpPr>
              <p:nvPr/>
            </p:nvSpPr>
            <p:spPr bwMode="auto">
              <a:xfrm>
                <a:off x="10430" y="-15317"/>
                <a:ext cx="824479" cy="638998"/>
              </a:xfrm>
              <a:custGeom>
                <a:avLst/>
                <a:gdLst>
                  <a:gd name="T0" fmla="*/ 1289 w 829570"/>
                  <a:gd name="T1" fmla="*/ 58892 h 637258"/>
                  <a:gd name="T2" fmla="*/ 592479 w 829570"/>
                  <a:gd name="T3" fmla="*/ 156544 h 637258"/>
                  <a:gd name="T4" fmla="*/ 771631 w 829570"/>
                  <a:gd name="T5" fmla="*/ 649176 h 637258"/>
                  <a:gd name="T6" fmla="*/ 443812 w 829570"/>
                  <a:gd name="T7" fmla="*/ 180041 h 637258"/>
                  <a:gd name="T8" fmla="*/ 1289 w 829570"/>
                  <a:gd name="T9" fmla="*/ 588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5" name="任意多边形 604"/>
              <p:cNvSpPr>
                <a:spLocks noChangeArrowheads="1"/>
              </p:cNvSpPr>
              <p:nvPr/>
            </p:nvSpPr>
            <p:spPr bwMode="auto">
              <a:xfrm>
                <a:off x="-4526" y="23599"/>
                <a:ext cx="797817" cy="629091"/>
              </a:xfrm>
              <a:custGeom>
                <a:avLst/>
                <a:gdLst>
                  <a:gd name="T0" fmla="*/ 1041 w 833174"/>
                  <a:gd name="T1" fmla="*/ 26442 h 624926"/>
                  <a:gd name="T2" fmla="*/ 437811 w 833174"/>
                  <a:gd name="T3" fmla="*/ 145769 h 624926"/>
                  <a:gd name="T4" fmla="*/ 590963 w 833174"/>
                  <a:gd name="T5" fmla="*/ 646938 h 624926"/>
                  <a:gd name="T6" fmla="*/ 324362 w 833174"/>
                  <a:gd name="T7" fmla="*/ 169634 h 624926"/>
                  <a:gd name="T8" fmla="*/ 1041 w 833174"/>
                  <a:gd name="T9" fmla="*/ 264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6" name="Group 273"/>
            <p:cNvGrpSpPr>
              <a:grpSpLocks/>
            </p:cNvGrpSpPr>
            <p:nvPr/>
          </p:nvGrpSpPr>
          <p:grpSpPr bwMode="auto">
            <a:xfrm rot="19988063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632" name="任意多边形 601"/>
              <p:cNvSpPr>
                <a:spLocks noChangeArrowheads="1"/>
              </p:cNvSpPr>
              <p:nvPr/>
            </p:nvSpPr>
            <p:spPr bwMode="auto">
              <a:xfrm>
                <a:off x="10503" y="-15363"/>
                <a:ext cx="824479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2 w 829570"/>
                  <a:gd name="T3" fmla="*/ 156547 h 637258"/>
                  <a:gd name="T4" fmla="*/ 773548 w 829570"/>
                  <a:gd name="T5" fmla="*/ 649183 h 637258"/>
                  <a:gd name="T6" fmla="*/ 444916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3" name="任意多边形 602"/>
              <p:cNvSpPr>
                <a:spLocks noChangeArrowheads="1"/>
              </p:cNvSpPr>
              <p:nvPr/>
            </p:nvSpPr>
            <p:spPr bwMode="auto">
              <a:xfrm>
                <a:off x="-1812" y="4863"/>
                <a:ext cx="789612" cy="626614"/>
              </a:xfrm>
              <a:custGeom>
                <a:avLst/>
                <a:gdLst>
                  <a:gd name="T0" fmla="*/ 995 w 833174"/>
                  <a:gd name="T1" fmla="*/ 26028 h 624926"/>
                  <a:gd name="T2" fmla="*/ 418996 w 833174"/>
                  <a:gd name="T3" fmla="*/ 143486 h 624926"/>
                  <a:gd name="T4" fmla="*/ 565568 w 833174"/>
                  <a:gd name="T5" fmla="*/ 636811 h 624926"/>
                  <a:gd name="T6" fmla="*/ 310424 w 833174"/>
                  <a:gd name="T7" fmla="*/ 166978 h 624926"/>
                  <a:gd name="T8" fmla="*/ 995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7" name="Group 276"/>
            <p:cNvGrpSpPr>
              <a:grpSpLocks/>
            </p:cNvGrpSpPr>
            <p:nvPr/>
          </p:nvGrpSpPr>
          <p:grpSpPr bwMode="auto">
            <a:xfrm rot="19988063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630" name="任意多边形 599"/>
              <p:cNvSpPr>
                <a:spLocks noChangeArrowheads="1"/>
              </p:cNvSpPr>
              <p:nvPr/>
            </p:nvSpPr>
            <p:spPr bwMode="auto">
              <a:xfrm>
                <a:off x="20733" y="-10365"/>
                <a:ext cx="829610" cy="607469"/>
              </a:xfrm>
              <a:custGeom>
                <a:avLst/>
                <a:gdLst>
                  <a:gd name="T0" fmla="*/ 1345 w 829570"/>
                  <a:gd name="T1" fmla="*/ 46505 h 637258"/>
                  <a:gd name="T2" fmla="*/ 618515 w 829570"/>
                  <a:gd name="T3" fmla="*/ 123619 h 637258"/>
                  <a:gd name="T4" fmla="*/ 805539 w 829570"/>
                  <a:gd name="T5" fmla="*/ 512635 h 637258"/>
                  <a:gd name="T6" fmla="*/ 463312 w 829570"/>
                  <a:gd name="T7" fmla="*/ 142173 h 637258"/>
                  <a:gd name="T8" fmla="*/ 1345 w 829570"/>
                  <a:gd name="T9" fmla="*/ 465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1" name="任意多边形 600"/>
              <p:cNvSpPr>
                <a:spLocks noChangeArrowheads="1"/>
              </p:cNvSpPr>
              <p:nvPr/>
            </p:nvSpPr>
            <p:spPr bwMode="auto">
              <a:xfrm>
                <a:off x="650" y="25621"/>
                <a:ext cx="800638" cy="617011"/>
              </a:xfrm>
              <a:custGeom>
                <a:avLst/>
                <a:gdLst>
                  <a:gd name="T0" fmla="*/ 1066 w 833174"/>
                  <a:gd name="T1" fmla="*/ 23600 h 624926"/>
                  <a:gd name="T2" fmla="*/ 448761 w 833174"/>
                  <a:gd name="T3" fmla="*/ 130114 h 624926"/>
                  <a:gd name="T4" fmla="*/ 605747 w 833174"/>
                  <a:gd name="T5" fmla="*/ 577461 h 624926"/>
                  <a:gd name="T6" fmla="*/ 332477 w 833174"/>
                  <a:gd name="T7" fmla="*/ 151416 h 624926"/>
                  <a:gd name="T8" fmla="*/ 1066 w 833174"/>
                  <a:gd name="T9" fmla="*/ 2360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8" name="Group 279"/>
            <p:cNvGrpSpPr>
              <a:grpSpLocks/>
            </p:cNvGrpSpPr>
            <p:nvPr/>
          </p:nvGrpSpPr>
          <p:grpSpPr bwMode="auto">
            <a:xfrm rot="19988063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628" name="任意多边形 597"/>
              <p:cNvSpPr>
                <a:spLocks noChangeArrowheads="1"/>
              </p:cNvSpPr>
              <p:nvPr/>
            </p:nvSpPr>
            <p:spPr bwMode="auto">
              <a:xfrm>
                <a:off x="8382" y="-25169"/>
                <a:ext cx="824480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7 w 829570"/>
                  <a:gd name="T3" fmla="*/ 156547 h 637258"/>
                  <a:gd name="T4" fmla="*/ 773553 w 829570"/>
                  <a:gd name="T5" fmla="*/ 649183 h 637258"/>
                  <a:gd name="T6" fmla="*/ 444917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9" name="任意多边形 598"/>
              <p:cNvSpPr>
                <a:spLocks noChangeArrowheads="1"/>
              </p:cNvSpPr>
              <p:nvPr/>
            </p:nvSpPr>
            <p:spPr bwMode="auto">
              <a:xfrm>
                <a:off x="-4231" y="26047"/>
                <a:ext cx="797817" cy="626614"/>
              </a:xfrm>
              <a:custGeom>
                <a:avLst/>
                <a:gdLst>
                  <a:gd name="T0" fmla="*/ 1041 w 833174"/>
                  <a:gd name="T1" fmla="*/ 26028 h 624926"/>
                  <a:gd name="T2" fmla="*/ 437811 w 833174"/>
                  <a:gd name="T3" fmla="*/ 143486 h 624926"/>
                  <a:gd name="T4" fmla="*/ 590963 w 833174"/>
                  <a:gd name="T5" fmla="*/ 636811 h 624926"/>
                  <a:gd name="T6" fmla="*/ 324362 w 833174"/>
                  <a:gd name="T7" fmla="*/ 166978 h 624926"/>
                  <a:gd name="T8" fmla="*/ 1041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" name="Group 282"/>
            <p:cNvGrpSpPr>
              <a:grpSpLocks/>
            </p:cNvGrpSpPr>
            <p:nvPr/>
          </p:nvGrpSpPr>
          <p:grpSpPr bwMode="auto">
            <a:xfrm rot="19988063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626" name="任意多边形 595"/>
              <p:cNvSpPr>
                <a:spLocks noChangeArrowheads="1"/>
              </p:cNvSpPr>
              <p:nvPr/>
            </p:nvSpPr>
            <p:spPr bwMode="auto">
              <a:xfrm>
                <a:off x="13069" y="-1071"/>
                <a:ext cx="821708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78 w 829570"/>
                  <a:gd name="T3" fmla="*/ 114862 h 637258"/>
                  <a:gd name="T4" fmla="*/ 765511 w 829570"/>
                  <a:gd name="T5" fmla="*/ 476324 h 637258"/>
                  <a:gd name="T6" fmla="*/ 440289 w 829570"/>
                  <a:gd name="T7" fmla="*/ 132101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7" name="任意多边形 596"/>
              <p:cNvSpPr>
                <a:spLocks noChangeArrowheads="1"/>
              </p:cNvSpPr>
              <p:nvPr/>
            </p:nvSpPr>
            <p:spPr bwMode="auto">
              <a:xfrm>
                <a:off x="940" y="25642"/>
                <a:ext cx="798004" cy="620191"/>
              </a:xfrm>
              <a:custGeom>
                <a:avLst/>
                <a:gdLst>
                  <a:gd name="T0" fmla="*/ 1042 w 833174"/>
                  <a:gd name="T1" fmla="*/ 24216 h 624926"/>
                  <a:gd name="T2" fmla="*/ 438531 w 833174"/>
                  <a:gd name="T3" fmla="*/ 133501 h 624926"/>
                  <a:gd name="T4" fmla="*/ 591936 w 833174"/>
                  <a:gd name="T5" fmla="*/ 592496 h 624926"/>
                  <a:gd name="T6" fmla="*/ 324897 w 833174"/>
                  <a:gd name="T7" fmla="*/ 155359 h 624926"/>
                  <a:gd name="T8" fmla="*/ 1042 w 833174"/>
                  <a:gd name="T9" fmla="*/ 242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0" name="Group 285"/>
            <p:cNvGrpSpPr>
              <a:grpSpLocks/>
            </p:cNvGrpSpPr>
            <p:nvPr/>
          </p:nvGrpSpPr>
          <p:grpSpPr bwMode="auto">
            <a:xfrm rot="19988063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624" name="任意多边形 593"/>
              <p:cNvSpPr>
                <a:spLocks noChangeArrowheads="1"/>
              </p:cNvSpPr>
              <p:nvPr/>
            </p:nvSpPr>
            <p:spPr bwMode="auto">
              <a:xfrm>
                <a:off x="3935" y="-33380"/>
                <a:ext cx="851141" cy="638999"/>
              </a:xfrm>
              <a:custGeom>
                <a:avLst/>
                <a:gdLst>
                  <a:gd name="T0" fmla="*/ 1495 w 829570"/>
                  <a:gd name="T1" fmla="*/ 58893 h 637258"/>
                  <a:gd name="T2" fmla="*/ 686344 w 829570"/>
                  <a:gd name="T3" fmla="*/ 156547 h 637258"/>
                  <a:gd name="T4" fmla="*/ 893878 w 829570"/>
                  <a:gd name="T5" fmla="*/ 649183 h 637258"/>
                  <a:gd name="T6" fmla="*/ 514124 w 829570"/>
                  <a:gd name="T7" fmla="*/ 180044 h 637258"/>
                  <a:gd name="T8" fmla="*/ 14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5" name="任意多边形 594"/>
              <p:cNvSpPr>
                <a:spLocks noChangeArrowheads="1"/>
              </p:cNvSpPr>
              <p:nvPr/>
            </p:nvSpPr>
            <p:spPr bwMode="auto">
              <a:xfrm>
                <a:off x="-10028" y="5139"/>
                <a:ext cx="814225" cy="626616"/>
              </a:xfrm>
              <a:custGeom>
                <a:avLst/>
                <a:gdLst>
                  <a:gd name="T0" fmla="*/ 1143 w 833174"/>
                  <a:gd name="T1" fmla="*/ 26028 h 624926"/>
                  <a:gd name="T2" fmla="*/ 481079 w 833174"/>
                  <a:gd name="T3" fmla="*/ 143489 h 624926"/>
                  <a:gd name="T4" fmla="*/ 649369 w 833174"/>
                  <a:gd name="T5" fmla="*/ 636820 h 624926"/>
                  <a:gd name="T6" fmla="*/ 356420 w 833174"/>
                  <a:gd name="T7" fmla="*/ 166980 h 624926"/>
                  <a:gd name="T8" fmla="*/ 1143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1" name="Group 288"/>
            <p:cNvGrpSpPr>
              <a:grpSpLocks/>
            </p:cNvGrpSpPr>
            <p:nvPr/>
          </p:nvGrpSpPr>
          <p:grpSpPr bwMode="auto"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622" name="任意多边形 591"/>
              <p:cNvSpPr>
                <a:spLocks noChangeArrowheads="1"/>
              </p:cNvSpPr>
              <p:nvPr/>
            </p:nvSpPr>
            <p:spPr bwMode="auto">
              <a:xfrm>
                <a:off x="-5204" y="-12579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任意多边形 592"/>
              <p:cNvSpPr>
                <a:spLocks noChangeArrowheads="1"/>
              </p:cNvSpPr>
              <p:nvPr/>
            </p:nvSpPr>
            <p:spPr bwMode="auto">
              <a:xfrm>
                <a:off x="-16099" y="30208"/>
                <a:ext cx="814506" cy="636565"/>
              </a:xfrm>
              <a:custGeom>
                <a:avLst/>
                <a:gdLst>
                  <a:gd name="T0" fmla="*/ 1147 w 833174"/>
                  <a:gd name="T1" fmla="*/ 27685 h 624926"/>
                  <a:gd name="T2" fmla="*/ 482768 w 833174"/>
                  <a:gd name="T3" fmla="*/ 152615 h 624926"/>
                  <a:gd name="T4" fmla="*/ 651649 w 833174"/>
                  <a:gd name="T5" fmla="*/ 677333 h 624926"/>
                  <a:gd name="T6" fmla="*/ 357671 w 833174"/>
                  <a:gd name="T7" fmla="*/ 177602 h 624926"/>
                  <a:gd name="T8" fmla="*/ 1147 w 833174"/>
                  <a:gd name="T9" fmla="*/ 276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2" name="Group 291"/>
            <p:cNvGrpSpPr>
              <a:grpSpLocks/>
            </p:cNvGrpSpPr>
            <p:nvPr/>
          </p:nvGrpSpPr>
          <p:grpSpPr bwMode="auto"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073" name="任意多边形 589"/>
              <p:cNvSpPr>
                <a:spLocks noChangeArrowheads="1"/>
              </p:cNvSpPr>
              <p:nvPr/>
            </p:nvSpPr>
            <p:spPr bwMode="auto">
              <a:xfrm>
                <a:off x="-6809" y="-6578"/>
                <a:ext cx="847849" cy="644234"/>
              </a:xfrm>
              <a:custGeom>
                <a:avLst/>
                <a:gdLst>
                  <a:gd name="T0" fmla="*/ 1473 w 829570"/>
                  <a:gd name="T1" fmla="*/ 61063 h 637258"/>
                  <a:gd name="T2" fmla="*/ 676642 w 829570"/>
                  <a:gd name="T3" fmla="*/ 162318 h 637258"/>
                  <a:gd name="T4" fmla="*/ 881244 w 829570"/>
                  <a:gd name="T5" fmla="*/ 673112 h 637258"/>
                  <a:gd name="T6" fmla="*/ 506855 w 829570"/>
                  <a:gd name="T7" fmla="*/ 186679 h 637258"/>
                  <a:gd name="T8" fmla="*/ 1473 w 829570"/>
                  <a:gd name="T9" fmla="*/ 6106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1" name="任意多边形 590"/>
              <p:cNvSpPr>
                <a:spLocks noChangeArrowheads="1"/>
              </p:cNvSpPr>
              <p:nvPr/>
            </p:nvSpPr>
            <p:spPr bwMode="auto">
              <a:xfrm>
                <a:off x="-19829" y="34545"/>
                <a:ext cx="817682" cy="626977"/>
              </a:xfrm>
              <a:custGeom>
                <a:avLst/>
                <a:gdLst>
                  <a:gd name="T0" fmla="*/ 1165 w 833174"/>
                  <a:gd name="T1" fmla="*/ 25893 h 624926"/>
                  <a:gd name="T2" fmla="*/ 490344 w 833174"/>
                  <a:gd name="T3" fmla="*/ 142750 h 624926"/>
                  <a:gd name="T4" fmla="*/ 661875 w 833174"/>
                  <a:gd name="T5" fmla="*/ 633547 h 624926"/>
                  <a:gd name="T6" fmla="*/ 363284 w 833174"/>
                  <a:gd name="T7" fmla="*/ 166122 h 624926"/>
                  <a:gd name="T8" fmla="*/ 1165 w 833174"/>
                  <a:gd name="T9" fmla="*/ 258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3" name="Group 294"/>
            <p:cNvGrpSpPr>
              <a:grpSpLocks/>
            </p:cNvGrpSpPr>
            <p:nvPr/>
          </p:nvGrpSpPr>
          <p:grpSpPr bwMode="auto">
            <a:xfrm rot="19988063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618" name="任意多边形 587"/>
              <p:cNvSpPr>
                <a:spLocks noChangeArrowheads="1"/>
              </p:cNvSpPr>
              <p:nvPr/>
            </p:nvSpPr>
            <p:spPr bwMode="auto">
              <a:xfrm>
                <a:off x="12973" y="-1017"/>
                <a:ext cx="821709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86 w 829570"/>
                  <a:gd name="T3" fmla="*/ 114864 h 637258"/>
                  <a:gd name="T4" fmla="*/ 765519 w 829570"/>
                  <a:gd name="T5" fmla="*/ 476326 h 637258"/>
                  <a:gd name="T6" fmla="*/ 440298 w 829570"/>
                  <a:gd name="T7" fmla="*/ 132103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9" name="任意多边形 588"/>
              <p:cNvSpPr>
                <a:spLocks noChangeArrowheads="1"/>
              </p:cNvSpPr>
              <p:nvPr/>
            </p:nvSpPr>
            <p:spPr bwMode="auto">
              <a:xfrm>
                <a:off x="843" y="25697"/>
                <a:ext cx="798007" cy="620192"/>
              </a:xfrm>
              <a:custGeom>
                <a:avLst/>
                <a:gdLst>
                  <a:gd name="T0" fmla="*/ 1042 w 833174"/>
                  <a:gd name="T1" fmla="*/ 24217 h 624926"/>
                  <a:gd name="T2" fmla="*/ 438538 w 833174"/>
                  <a:gd name="T3" fmla="*/ 133501 h 624926"/>
                  <a:gd name="T4" fmla="*/ 591946 w 833174"/>
                  <a:gd name="T5" fmla="*/ 592503 h 624926"/>
                  <a:gd name="T6" fmla="*/ 324902 w 833174"/>
                  <a:gd name="T7" fmla="*/ 155360 h 624926"/>
                  <a:gd name="T8" fmla="*/ 1042 w 833174"/>
                  <a:gd name="T9" fmla="*/ 2421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4" name="Group 297"/>
            <p:cNvGrpSpPr>
              <a:grpSpLocks/>
            </p:cNvGrpSpPr>
            <p:nvPr/>
          </p:nvGrpSpPr>
          <p:grpSpPr bwMode="auto"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616" name="任意多边形 585"/>
              <p:cNvSpPr>
                <a:spLocks noChangeArrowheads="1"/>
              </p:cNvSpPr>
              <p:nvPr/>
            </p:nvSpPr>
            <p:spPr bwMode="auto">
              <a:xfrm>
                <a:off x="-5156" y="-12635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任意多边形 586"/>
              <p:cNvSpPr>
                <a:spLocks noChangeArrowheads="1"/>
              </p:cNvSpPr>
              <p:nvPr/>
            </p:nvSpPr>
            <p:spPr bwMode="auto">
              <a:xfrm>
                <a:off x="-16051" y="28234"/>
                <a:ext cx="814506" cy="640400"/>
              </a:xfrm>
              <a:custGeom>
                <a:avLst/>
                <a:gdLst>
                  <a:gd name="T0" fmla="*/ 1147 w 833174"/>
                  <a:gd name="T1" fmla="*/ 28359 h 624926"/>
                  <a:gd name="T2" fmla="*/ 482768 w 833174"/>
                  <a:gd name="T3" fmla="*/ 156327 h 624926"/>
                  <a:gd name="T4" fmla="*/ 651649 w 833174"/>
                  <a:gd name="T5" fmla="*/ 693803 h 624926"/>
                  <a:gd name="T6" fmla="*/ 357671 w 833174"/>
                  <a:gd name="T7" fmla="*/ 181922 h 624926"/>
                  <a:gd name="T8" fmla="*/ 1147 w 833174"/>
                  <a:gd name="T9" fmla="*/ 283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5" name="Group 300"/>
            <p:cNvGrpSpPr>
              <a:grpSpLocks/>
            </p:cNvGrpSpPr>
            <p:nvPr/>
          </p:nvGrpSpPr>
          <p:grpSpPr bwMode="auto"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614" name="任意多边形 583"/>
              <p:cNvSpPr>
                <a:spLocks noChangeArrowheads="1"/>
              </p:cNvSpPr>
              <p:nvPr/>
            </p:nvSpPr>
            <p:spPr bwMode="auto">
              <a:xfrm>
                <a:off x="11668" y="0"/>
                <a:ext cx="830383" cy="638483"/>
              </a:xfrm>
              <a:custGeom>
                <a:avLst/>
                <a:gdLst>
                  <a:gd name="T0" fmla="*/ 1340 w 829570"/>
                  <a:gd name="T1" fmla="*/ 58560 h 637258"/>
                  <a:gd name="T2" fmla="*/ 616672 w 829570"/>
                  <a:gd name="T3" fmla="*/ 155664 h 637258"/>
                  <a:gd name="T4" fmla="*/ 803139 w 829570"/>
                  <a:gd name="T5" fmla="*/ 645522 h 637258"/>
                  <a:gd name="T6" fmla="*/ 461933 w 829570"/>
                  <a:gd name="T7" fmla="*/ 179028 h 637258"/>
                  <a:gd name="T8" fmla="*/ 1340 w 829570"/>
                  <a:gd name="T9" fmla="*/ 5856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5" name="任意多边形 584"/>
              <p:cNvSpPr>
                <a:spLocks noChangeArrowheads="1"/>
              </p:cNvSpPr>
              <p:nvPr/>
            </p:nvSpPr>
            <p:spPr bwMode="auto">
              <a:xfrm>
                <a:off x="554" y="36431"/>
                <a:ext cx="798628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6 w 833174"/>
                  <a:gd name="T3" fmla="*/ 141012 h 624926"/>
                  <a:gd name="T4" fmla="*/ 595181 w 833174"/>
                  <a:gd name="T5" fmla="*/ 625834 h 624926"/>
                  <a:gd name="T6" fmla="*/ 326679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6" name="Group 303"/>
            <p:cNvGrpSpPr>
              <a:grpSpLocks/>
            </p:cNvGrpSpPr>
            <p:nvPr/>
          </p:nvGrpSpPr>
          <p:grpSpPr bwMode="auto"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612" name="任意多边形 581"/>
              <p:cNvSpPr>
                <a:spLocks noChangeArrowheads="1"/>
              </p:cNvSpPr>
              <p:nvPr/>
            </p:nvSpPr>
            <p:spPr bwMode="auto">
              <a:xfrm>
                <a:off x="10335" y="-17208"/>
                <a:ext cx="819269" cy="653820"/>
              </a:xfrm>
              <a:custGeom>
                <a:avLst/>
                <a:gdLst>
                  <a:gd name="T0" fmla="*/ 1264 w 829570"/>
                  <a:gd name="T1" fmla="*/ 64199 h 637258"/>
                  <a:gd name="T2" fmla="*/ 580961 w 829570"/>
                  <a:gd name="T3" fmla="*/ 170652 h 637258"/>
                  <a:gd name="T4" fmla="*/ 756633 w 829570"/>
                  <a:gd name="T5" fmla="*/ 707672 h 637258"/>
                  <a:gd name="T6" fmla="*/ 435184 w 829570"/>
                  <a:gd name="T7" fmla="*/ 196266 h 637258"/>
                  <a:gd name="T8" fmla="*/ 1264 w 829570"/>
                  <a:gd name="T9" fmla="*/ 64199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3" name="任意多边形 582"/>
              <p:cNvSpPr>
                <a:spLocks noChangeArrowheads="1"/>
              </p:cNvSpPr>
              <p:nvPr/>
            </p:nvSpPr>
            <p:spPr bwMode="auto">
              <a:xfrm>
                <a:off x="-1545" y="35470"/>
                <a:ext cx="798628" cy="625060"/>
              </a:xfrm>
              <a:custGeom>
                <a:avLst/>
                <a:gdLst>
                  <a:gd name="T0" fmla="*/ 1049 w 833174"/>
                  <a:gd name="T1" fmla="*/ 25420 h 624926"/>
                  <a:gd name="T2" fmla="*/ 440936 w 833174"/>
                  <a:gd name="T3" fmla="*/ 140149 h 624926"/>
                  <a:gd name="T4" fmla="*/ 595181 w 833174"/>
                  <a:gd name="T5" fmla="*/ 621998 h 624926"/>
                  <a:gd name="T6" fmla="*/ 326679 w 833174"/>
                  <a:gd name="T7" fmla="*/ 163095 h 624926"/>
                  <a:gd name="T8" fmla="*/ 1049 w 833174"/>
                  <a:gd name="T9" fmla="*/ 254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7" name="Group 306"/>
            <p:cNvGrpSpPr>
              <a:grpSpLocks/>
            </p:cNvGrpSpPr>
            <p:nvPr/>
          </p:nvGrpSpPr>
          <p:grpSpPr bwMode="auto"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610" name="任意多边形 579"/>
              <p:cNvSpPr>
                <a:spLocks noChangeArrowheads="1"/>
              </p:cNvSpPr>
              <p:nvPr/>
            </p:nvSpPr>
            <p:spPr bwMode="auto">
              <a:xfrm>
                <a:off x="-10335" y="-642"/>
                <a:ext cx="828264" cy="639371"/>
              </a:xfrm>
              <a:custGeom>
                <a:avLst/>
                <a:gdLst>
                  <a:gd name="T0" fmla="*/ 1337 w 829570"/>
                  <a:gd name="T1" fmla="*/ 58613 h 637258"/>
                  <a:gd name="T2" fmla="*/ 614310 w 829570"/>
                  <a:gd name="T3" fmla="*/ 155799 h 637258"/>
                  <a:gd name="T4" fmla="*/ 800062 w 829570"/>
                  <a:gd name="T5" fmla="*/ 646081 h 637258"/>
                  <a:gd name="T6" fmla="*/ 460164 w 829570"/>
                  <a:gd name="T7" fmla="*/ 179182 h 637258"/>
                  <a:gd name="T8" fmla="*/ 1337 w 829570"/>
                  <a:gd name="T9" fmla="*/ 586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1" name="任意多边形 580"/>
              <p:cNvSpPr>
                <a:spLocks noChangeArrowheads="1"/>
              </p:cNvSpPr>
              <p:nvPr/>
            </p:nvSpPr>
            <p:spPr bwMode="auto">
              <a:xfrm>
                <a:off x="-19324" y="38011"/>
                <a:ext cx="795212" cy="628056"/>
              </a:xfrm>
              <a:custGeom>
                <a:avLst/>
                <a:gdLst>
                  <a:gd name="T0" fmla="*/ 1035 w 833174"/>
                  <a:gd name="T1" fmla="*/ 26056 h 624926"/>
                  <a:gd name="T2" fmla="*/ 435260 w 833174"/>
                  <a:gd name="T3" fmla="*/ 143634 h 624926"/>
                  <a:gd name="T4" fmla="*/ 587523 w 833174"/>
                  <a:gd name="T5" fmla="*/ 637466 h 624926"/>
                  <a:gd name="T6" fmla="*/ 322475 w 833174"/>
                  <a:gd name="T7" fmla="*/ 167151 h 624926"/>
                  <a:gd name="T8" fmla="*/ 1035 w 833174"/>
                  <a:gd name="T9" fmla="*/ 260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8" name="Group 309"/>
            <p:cNvGrpSpPr>
              <a:grpSpLocks/>
            </p:cNvGrpSpPr>
            <p:nvPr/>
          </p:nvGrpSpPr>
          <p:grpSpPr bwMode="auto"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608" name="任意多边形 577"/>
              <p:cNvSpPr>
                <a:spLocks noChangeArrowheads="1"/>
              </p:cNvSpPr>
              <p:nvPr/>
            </p:nvSpPr>
            <p:spPr bwMode="auto">
              <a:xfrm>
                <a:off x="-25332" y="-14320"/>
                <a:ext cx="853418" cy="650758"/>
              </a:xfrm>
              <a:custGeom>
                <a:avLst/>
                <a:gdLst>
                  <a:gd name="T0" fmla="*/ 1522 w 829570"/>
                  <a:gd name="T1" fmla="*/ 63246 h 637258"/>
                  <a:gd name="T2" fmla="*/ 699309 w 829570"/>
                  <a:gd name="T3" fmla="*/ 168116 h 637258"/>
                  <a:gd name="T4" fmla="*/ 910763 w 829570"/>
                  <a:gd name="T5" fmla="*/ 697163 h 637258"/>
                  <a:gd name="T6" fmla="*/ 523835 w 829570"/>
                  <a:gd name="T7" fmla="*/ 193349 h 637258"/>
                  <a:gd name="T8" fmla="*/ 1522 w 829570"/>
                  <a:gd name="T9" fmla="*/ 632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9" name="任意多边形 578"/>
              <p:cNvSpPr>
                <a:spLocks noChangeArrowheads="1"/>
              </p:cNvSpPr>
              <p:nvPr/>
            </p:nvSpPr>
            <p:spPr bwMode="auto">
              <a:xfrm>
                <a:off x="-31894" y="21094"/>
                <a:ext cx="818725" cy="636794"/>
              </a:xfrm>
              <a:custGeom>
                <a:avLst/>
                <a:gdLst>
                  <a:gd name="T0" fmla="*/ 1180 w 833174"/>
                  <a:gd name="T1" fmla="*/ 27382 h 624926"/>
                  <a:gd name="T2" fmla="*/ 497053 w 833174"/>
                  <a:gd name="T3" fmla="*/ 150958 h 624926"/>
                  <a:gd name="T4" fmla="*/ 670930 w 833174"/>
                  <a:gd name="T5" fmla="*/ 669967 h 624926"/>
                  <a:gd name="T6" fmla="*/ 368256 w 833174"/>
                  <a:gd name="T7" fmla="*/ 175672 h 624926"/>
                  <a:gd name="T8" fmla="*/ 1180 w 833174"/>
                  <a:gd name="T9" fmla="*/ 2738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9" name="Group 312"/>
            <p:cNvGrpSpPr>
              <a:grpSpLocks/>
            </p:cNvGrpSpPr>
            <p:nvPr/>
          </p:nvGrpSpPr>
          <p:grpSpPr bwMode="auto">
            <a:xfrm rot="19988063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606" name="任意多边形 575"/>
              <p:cNvSpPr>
                <a:spLocks noChangeArrowheads="1"/>
              </p:cNvSpPr>
              <p:nvPr/>
            </p:nvSpPr>
            <p:spPr bwMode="auto">
              <a:xfrm>
                <a:off x="12394" y="-3000"/>
                <a:ext cx="830384" cy="617393"/>
              </a:xfrm>
              <a:custGeom>
                <a:avLst/>
                <a:gdLst>
                  <a:gd name="T0" fmla="*/ 1340 w 829570"/>
                  <a:gd name="T1" fmla="*/ 49374 h 637258"/>
                  <a:gd name="T2" fmla="*/ 616678 w 829570"/>
                  <a:gd name="T3" fmla="*/ 131244 h 637258"/>
                  <a:gd name="T4" fmla="*/ 803146 w 829570"/>
                  <a:gd name="T5" fmla="*/ 544260 h 637258"/>
                  <a:gd name="T6" fmla="*/ 461937 w 829570"/>
                  <a:gd name="T7" fmla="*/ 150942 h 637258"/>
                  <a:gd name="T8" fmla="*/ 1340 w 829570"/>
                  <a:gd name="T9" fmla="*/ 4937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7" name="任意多边形 576"/>
              <p:cNvSpPr>
                <a:spLocks noChangeArrowheads="1"/>
              </p:cNvSpPr>
              <p:nvPr/>
            </p:nvSpPr>
            <p:spPr bwMode="auto">
              <a:xfrm>
                <a:off x="-3550" y="36801"/>
                <a:ext cx="798629" cy="598219"/>
              </a:xfrm>
              <a:custGeom>
                <a:avLst/>
                <a:gdLst>
                  <a:gd name="T0" fmla="*/ 1049 w 833174"/>
                  <a:gd name="T1" fmla="*/ 20680 h 624926"/>
                  <a:gd name="T2" fmla="*/ 440940 w 833174"/>
                  <a:gd name="T3" fmla="*/ 114005 h 624926"/>
                  <a:gd name="T4" fmla="*/ 595188 w 833174"/>
                  <a:gd name="T5" fmla="*/ 505965 h 624926"/>
                  <a:gd name="T6" fmla="*/ 326681 w 833174"/>
                  <a:gd name="T7" fmla="*/ 132669 h 624926"/>
                  <a:gd name="T8" fmla="*/ 1049 w 833174"/>
                  <a:gd name="T9" fmla="*/ 206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0" name="Group 315"/>
            <p:cNvGrpSpPr>
              <a:grpSpLocks/>
            </p:cNvGrpSpPr>
            <p:nvPr/>
          </p:nvGrpSpPr>
          <p:grpSpPr bwMode="auto">
            <a:xfrm rot="19988063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604" name="任意多边形 573"/>
              <p:cNvSpPr>
                <a:spLocks noChangeArrowheads="1"/>
              </p:cNvSpPr>
              <p:nvPr/>
            </p:nvSpPr>
            <p:spPr bwMode="auto">
              <a:xfrm>
                <a:off x="31624" y="-27211"/>
                <a:ext cx="830632" cy="661292"/>
              </a:xfrm>
              <a:custGeom>
                <a:avLst/>
                <a:gdLst>
                  <a:gd name="T0" fmla="*/ 1347 w 829570"/>
                  <a:gd name="T1" fmla="*/ 69667 h 637258"/>
                  <a:gd name="T2" fmla="*/ 617965 w 829570"/>
                  <a:gd name="T3" fmla="*/ 185186 h 637258"/>
                  <a:gd name="T4" fmla="*/ 804824 w 829570"/>
                  <a:gd name="T5" fmla="*/ 767946 h 637258"/>
                  <a:gd name="T6" fmla="*/ 462904 w 829570"/>
                  <a:gd name="T7" fmla="*/ 212981 h 637258"/>
                  <a:gd name="T8" fmla="*/ 1347 w 829570"/>
                  <a:gd name="T9" fmla="*/ 696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5" name="任意多边形 574"/>
              <p:cNvSpPr>
                <a:spLocks noChangeArrowheads="1"/>
              </p:cNvSpPr>
              <p:nvPr/>
            </p:nvSpPr>
            <p:spPr bwMode="auto">
              <a:xfrm>
                <a:off x="19159" y="8511"/>
                <a:ext cx="799867" cy="648908"/>
              </a:xfrm>
              <a:custGeom>
                <a:avLst/>
                <a:gdLst>
                  <a:gd name="T0" fmla="*/ 1059 w 833174"/>
                  <a:gd name="T1" fmla="*/ 30891 h 624926"/>
                  <a:gd name="T2" fmla="*/ 445746 w 833174"/>
                  <a:gd name="T3" fmla="*/ 170294 h 624926"/>
                  <a:gd name="T4" fmla="*/ 601676 w 833174"/>
                  <a:gd name="T5" fmla="*/ 755788 h 624926"/>
                  <a:gd name="T6" fmla="*/ 330242 w 833174"/>
                  <a:gd name="T7" fmla="*/ 198175 h 624926"/>
                  <a:gd name="T8" fmla="*/ 1059 w 833174"/>
                  <a:gd name="T9" fmla="*/ 3089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1" name="Group 318"/>
            <p:cNvGrpSpPr>
              <a:grpSpLocks/>
            </p:cNvGrpSpPr>
            <p:nvPr/>
          </p:nvGrpSpPr>
          <p:grpSpPr bwMode="auto">
            <a:xfrm rot="19988063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602" name="任意多边形 571"/>
              <p:cNvSpPr>
                <a:spLocks noChangeArrowheads="1"/>
              </p:cNvSpPr>
              <p:nvPr/>
            </p:nvSpPr>
            <p:spPr bwMode="auto">
              <a:xfrm>
                <a:off x="25077" y="-34607"/>
                <a:ext cx="822429" cy="641476"/>
              </a:xfrm>
              <a:custGeom>
                <a:avLst/>
                <a:gdLst>
                  <a:gd name="T0" fmla="*/ 1280 w 829570"/>
                  <a:gd name="T1" fmla="*/ 59812 h 637258"/>
                  <a:gd name="T2" fmla="*/ 588069 w 829570"/>
                  <a:gd name="T3" fmla="*/ 158989 h 637258"/>
                  <a:gd name="T4" fmla="*/ 765885 w 829570"/>
                  <a:gd name="T5" fmla="*/ 659307 h 637258"/>
                  <a:gd name="T6" fmla="*/ 440507 w 829570"/>
                  <a:gd name="T7" fmla="*/ 182851 h 637258"/>
                  <a:gd name="T8" fmla="*/ 1280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3" name="任意多边形 572"/>
              <p:cNvSpPr>
                <a:spLocks noChangeArrowheads="1"/>
              </p:cNvSpPr>
              <p:nvPr/>
            </p:nvSpPr>
            <p:spPr bwMode="auto">
              <a:xfrm>
                <a:off x="16271" y="-1124"/>
                <a:ext cx="791664" cy="629092"/>
              </a:xfrm>
              <a:custGeom>
                <a:avLst/>
                <a:gdLst>
                  <a:gd name="T0" fmla="*/ 1007 w 833174"/>
                  <a:gd name="T1" fmla="*/ 26546 h 624926"/>
                  <a:gd name="T2" fmla="*/ 424458 w 833174"/>
                  <a:gd name="T3" fmla="*/ 146347 h 624926"/>
                  <a:gd name="T4" fmla="*/ 572941 w 833174"/>
                  <a:gd name="T5" fmla="*/ 649502 h 624926"/>
                  <a:gd name="T6" fmla="*/ 314471 w 833174"/>
                  <a:gd name="T7" fmla="*/ 170306 h 624926"/>
                  <a:gd name="T8" fmla="*/ 1007 w 833174"/>
                  <a:gd name="T9" fmla="*/ 265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2" name="Group 321"/>
            <p:cNvGrpSpPr>
              <a:grpSpLocks/>
            </p:cNvGrpSpPr>
            <p:nvPr/>
          </p:nvGrpSpPr>
          <p:grpSpPr bwMode="auto">
            <a:xfrm rot="19988063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600" name="任意多边形 569"/>
              <p:cNvSpPr>
                <a:spLocks noChangeArrowheads="1"/>
              </p:cNvSpPr>
              <p:nvPr/>
            </p:nvSpPr>
            <p:spPr bwMode="auto">
              <a:xfrm>
                <a:off x="19446" y="-5057"/>
                <a:ext cx="826976" cy="620191"/>
              </a:xfrm>
              <a:custGeom>
                <a:avLst/>
                <a:gdLst>
                  <a:gd name="T0" fmla="*/ 1317 w 829570"/>
                  <a:gd name="T1" fmla="*/ 49513 h 637258"/>
                  <a:gd name="T2" fmla="*/ 604924 w 829570"/>
                  <a:gd name="T3" fmla="*/ 131614 h 637258"/>
                  <a:gd name="T4" fmla="*/ 787833 w 829570"/>
                  <a:gd name="T5" fmla="*/ 545789 h 637258"/>
                  <a:gd name="T6" fmla="*/ 453131 w 829570"/>
                  <a:gd name="T7" fmla="*/ 151368 h 637258"/>
                  <a:gd name="T8" fmla="*/ 1317 w 829570"/>
                  <a:gd name="T9" fmla="*/ 495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1" name="任意多边形 570"/>
              <p:cNvSpPr>
                <a:spLocks noChangeArrowheads="1"/>
              </p:cNvSpPr>
              <p:nvPr/>
            </p:nvSpPr>
            <p:spPr bwMode="auto">
              <a:xfrm>
                <a:off x="6007" y="19612"/>
                <a:ext cx="792739" cy="601109"/>
              </a:xfrm>
              <a:custGeom>
                <a:avLst/>
                <a:gdLst>
                  <a:gd name="T0" fmla="*/ 1011 w 833174"/>
                  <a:gd name="T1" fmla="*/ 20827 h 624926"/>
                  <a:gd name="T2" fmla="*/ 425662 w 833174"/>
                  <a:gd name="T3" fmla="*/ 114814 h 624926"/>
                  <a:gd name="T4" fmla="*/ 574565 w 833174"/>
                  <a:gd name="T5" fmla="*/ 509561 h 624926"/>
                  <a:gd name="T6" fmla="*/ 315364 w 833174"/>
                  <a:gd name="T7" fmla="*/ 133612 h 624926"/>
                  <a:gd name="T8" fmla="*/ 1011 w 833174"/>
                  <a:gd name="T9" fmla="*/ 2082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3" name="Group 324"/>
            <p:cNvGrpSpPr>
              <a:grpSpLocks/>
            </p:cNvGrpSpPr>
            <p:nvPr/>
          </p:nvGrpSpPr>
          <p:grpSpPr bwMode="auto">
            <a:xfrm rot="19988063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598" name="任意多边形 567"/>
              <p:cNvSpPr>
                <a:spLocks noChangeArrowheads="1"/>
              </p:cNvSpPr>
              <p:nvPr/>
            </p:nvSpPr>
            <p:spPr bwMode="auto">
              <a:xfrm>
                <a:off x="26115" y="-30464"/>
                <a:ext cx="824480" cy="638999"/>
              </a:xfrm>
              <a:custGeom>
                <a:avLst/>
                <a:gdLst>
                  <a:gd name="T0" fmla="*/ 1295 w 829570"/>
                  <a:gd name="T1" fmla="*/ 58893 h 637258"/>
                  <a:gd name="T2" fmla="*/ 595431 w 829570"/>
                  <a:gd name="T3" fmla="*/ 156547 h 637258"/>
                  <a:gd name="T4" fmla="*/ 775473 w 829570"/>
                  <a:gd name="T5" fmla="*/ 649183 h 637258"/>
                  <a:gd name="T6" fmla="*/ 446020 w 829570"/>
                  <a:gd name="T7" fmla="*/ 180044 h 637258"/>
                  <a:gd name="T8" fmla="*/ 12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9" name="任意多边形 568"/>
              <p:cNvSpPr>
                <a:spLocks noChangeArrowheads="1"/>
              </p:cNvSpPr>
              <p:nvPr/>
            </p:nvSpPr>
            <p:spPr bwMode="auto">
              <a:xfrm>
                <a:off x="7148" y="11383"/>
                <a:ext cx="795766" cy="626616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90 h 624926"/>
                  <a:gd name="T4" fmla="*/ 584911 w 833174"/>
                  <a:gd name="T5" fmla="*/ 636822 h 624926"/>
                  <a:gd name="T6" fmla="*/ 321041 w 833174"/>
                  <a:gd name="T7" fmla="*/ 166981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4" name="Group 327"/>
            <p:cNvGrpSpPr>
              <a:grpSpLocks/>
            </p:cNvGrpSpPr>
            <p:nvPr/>
          </p:nvGrpSpPr>
          <p:grpSpPr bwMode="auto">
            <a:xfrm rot="19988063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596" name="任意多边形 565"/>
              <p:cNvSpPr>
                <a:spLocks noChangeArrowheads="1"/>
              </p:cNvSpPr>
              <p:nvPr/>
            </p:nvSpPr>
            <p:spPr bwMode="auto">
              <a:xfrm>
                <a:off x="22337" y="-2599"/>
                <a:ext cx="821708" cy="604288"/>
              </a:xfrm>
              <a:custGeom>
                <a:avLst/>
                <a:gdLst>
                  <a:gd name="T0" fmla="*/ 1283 w 829570"/>
                  <a:gd name="T1" fmla="*/ 44400 h 637258"/>
                  <a:gd name="T2" fmla="*/ 589650 w 829570"/>
                  <a:gd name="T3" fmla="*/ 118020 h 637258"/>
                  <a:gd name="T4" fmla="*/ 767947 w 829570"/>
                  <a:gd name="T5" fmla="*/ 489416 h 637258"/>
                  <a:gd name="T6" fmla="*/ 441693 w 829570"/>
                  <a:gd name="T7" fmla="*/ 135733 h 637258"/>
                  <a:gd name="T8" fmla="*/ 1283 w 829570"/>
                  <a:gd name="T9" fmla="*/ 444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7" name="任意多边形 566"/>
              <p:cNvSpPr>
                <a:spLocks noChangeArrowheads="1"/>
              </p:cNvSpPr>
              <p:nvPr/>
            </p:nvSpPr>
            <p:spPr bwMode="auto">
              <a:xfrm>
                <a:off x="2079" y="28736"/>
                <a:ext cx="795371" cy="607470"/>
              </a:xfrm>
              <a:custGeom>
                <a:avLst/>
                <a:gdLst>
                  <a:gd name="T0" fmla="*/ 1025 w 833174"/>
                  <a:gd name="T1" fmla="*/ 21836 h 624926"/>
                  <a:gd name="T2" fmla="*/ 431343 w 833174"/>
                  <a:gd name="T3" fmla="*/ 120376 h 624926"/>
                  <a:gd name="T4" fmla="*/ 582234 w 833174"/>
                  <a:gd name="T5" fmla="*/ 534243 h 624926"/>
                  <a:gd name="T6" fmla="*/ 319572 w 833174"/>
                  <a:gd name="T7" fmla="*/ 140085 h 624926"/>
                  <a:gd name="T8" fmla="*/ 1025 w 833174"/>
                  <a:gd name="T9" fmla="*/ 2183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5" name="Group 330"/>
            <p:cNvGrpSpPr>
              <a:grpSpLocks/>
            </p:cNvGrpSpPr>
            <p:nvPr/>
          </p:nvGrpSpPr>
          <p:grpSpPr bwMode="auto">
            <a:xfrm rot="19988063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594" name="任意多边形 563"/>
              <p:cNvSpPr>
                <a:spLocks noChangeArrowheads="1"/>
              </p:cNvSpPr>
              <p:nvPr/>
            </p:nvSpPr>
            <p:spPr bwMode="auto">
              <a:xfrm>
                <a:off x="18919" y="-20987"/>
                <a:ext cx="826531" cy="641476"/>
              </a:xfrm>
              <a:custGeom>
                <a:avLst/>
                <a:gdLst>
                  <a:gd name="T0" fmla="*/ 1307 w 829570"/>
                  <a:gd name="T1" fmla="*/ 59812 h 637258"/>
                  <a:gd name="T2" fmla="*/ 601378 w 829570"/>
                  <a:gd name="T3" fmla="*/ 158989 h 637258"/>
                  <a:gd name="T4" fmla="*/ 783218 w 829570"/>
                  <a:gd name="T5" fmla="*/ 659307 h 637258"/>
                  <a:gd name="T6" fmla="*/ 450476 w 829570"/>
                  <a:gd name="T7" fmla="*/ 182851 h 637258"/>
                  <a:gd name="T8" fmla="*/ 1307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5" name="任意多边形 564"/>
              <p:cNvSpPr>
                <a:spLocks noChangeArrowheads="1"/>
              </p:cNvSpPr>
              <p:nvPr/>
            </p:nvSpPr>
            <p:spPr bwMode="auto">
              <a:xfrm>
                <a:off x="4114" y="4911"/>
                <a:ext cx="795766" cy="626614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87 h 624926"/>
                  <a:gd name="T4" fmla="*/ 584911 w 833174"/>
                  <a:gd name="T5" fmla="*/ 636813 h 624926"/>
                  <a:gd name="T6" fmla="*/ 321041 w 833174"/>
                  <a:gd name="T7" fmla="*/ 166979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6" name="Group 333"/>
            <p:cNvGrpSpPr>
              <a:grpSpLocks/>
            </p:cNvGrpSpPr>
            <p:nvPr/>
          </p:nvGrpSpPr>
          <p:grpSpPr bwMode="auto"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592" name="任意多边形 561"/>
              <p:cNvSpPr>
                <a:spLocks noChangeArrowheads="1"/>
              </p:cNvSpPr>
              <p:nvPr/>
            </p:nvSpPr>
            <p:spPr bwMode="auto">
              <a:xfrm>
                <a:off x="10934" y="1264"/>
                <a:ext cx="830383" cy="648070"/>
              </a:xfrm>
              <a:custGeom>
                <a:avLst/>
                <a:gdLst>
                  <a:gd name="T0" fmla="*/ 1340 w 829570"/>
                  <a:gd name="T1" fmla="*/ 62718 h 637258"/>
                  <a:gd name="T2" fmla="*/ 616674 w 829570"/>
                  <a:gd name="T3" fmla="*/ 166713 h 637258"/>
                  <a:gd name="T4" fmla="*/ 803141 w 829570"/>
                  <a:gd name="T5" fmla="*/ 691347 h 637258"/>
                  <a:gd name="T6" fmla="*/ 461934 w 829570"/>
                  <a:gd name="T7" fmla="*/ 191736 h 637258"/>
                  <a:gd name="T8" fmla="*/ 1340 w 829570"/>
                  <a:gd name="T9" fmla="*/ 6271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3" name="任意多边形 562"/>
              <p:cNvSpPr>
                <a:spLocks noChangeArrowheads="1"/>
              </p:cNvSpPr>
              <p:nvPr/>
            </p:nvSpPr>
            <p:spPr bwMode="auto">
              <a:xfrm>
                <a:off x="-3070" y="37422"/>
                <a:ext cx="795454" cy="640400"/>
              </a:xfrm>
              <a:custGeom>
                <a:avLst/>
                <a:gdLst>
                  <a:gd name="T0" fmla="*/ 1031 w 833174"/>
                  <a:gd name="T1" fmla="*/ 28446 h 624926"/>
                  <a:gd name="T2" fmla="*/ 433969 w 833174"/>
                  <a:gd name="T3" fmla="*/ 156804 h 624926"/>
                  <a:gd name="T4" fmla="*/ 585779 w 833174"/>
                  <a:gd name="T5" fmla="*/ 695918 h 624926"/>
                  <a:gd name="T6" fmla="*/ 321517 w 833174"/>
                  <a:gd name="T7" fmla="*/ 182476 h 624926"/>
                  <a:gd name="T8" fmla="*/ 1031 w 833174"/>
                  <a:gd name="T9" fmla="*/ 284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7" name="Group 336"/>
            <p:cNvGrpSpPr>
              <a:grpSpLocks/>
            </p:cNvGrpSpPr>
            <p:nvPr/>
          </p:nvGrpSpPr>
          <p:grpSpPr bwMode="auto">
            <a:xfrm rot="19988063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590" name="任意多边形 559"/>
              <p:cNvSpPr>
                <a:spLocks noChangeArrowheads="1"/>
              </p:cNvSpPr>
              <p:nvPr/>
            </p:nvSpPr>
            <p:spPr bwMode="auto">
              <a:xfrm>
                <a:off x="9582" y="-555"/>
                <a:ext cx="826976" cy="594748"/>
              </a:xfrm>
              <a:custGeom>
                <a:avLst/>
                <a:gdLst>
                  <a:gd name="T0" fmla="*/ 1317 w 829570"/>
                  <a:gd name="T1" fmla="*/ 41661 h 637258"/>
                  <a:gd name="T2" fmla="*/ 604923 w 829570"/>
                  <a:gd name="T3" fmla="*/ 110742 h 637258"/>
                  <a:gd name="T4" fmla="*/ 787833 w 829570"/>
                  <a:gd name="T5" fmla="*/ 459235 h 637258"/>
                  <a:gd name="T6" fmla="*/ 453131 w 829570"/>
                  <a:gd name="T7" fmla="*/ 127364 h 637258"/>
                  <a:gd name="T8" fmla="*/ 1317 w 829570"/>
                  <a:gd name="T9" fmla="*/ 4166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1" name="任意多边形 560"/>
              <p:cNvSpPr>
                <a:spLocks noChangeArrowheads="1"/>
              </p:cNvSpPr>
              <p:nvPr/>
            </p:nvSpPr>
            <p:spPr bwMode="auto">
              <a:xfrm>
                <a:off x="1276" y="28995"/>
                <a:ext cx="798006" cy="617010"/>
              </a:xfrm>
              <a:custGeom>
                <a:avLst/>
                <a:gdLst>
                  <a:gd name="T0" fmla="*/ 1042 w 833174"/>
                  <a:gd name="T1" fmla="*/ 23361 h 624926"/>
                  <a:gd name="T2" fmla="*/ 438535 w 833174"/>
                  <a:gd name="T3" fmla="*/ 128781 h 624926"/>
                  <a:gd name="T4" fmla="*/ 591943 w 833174"/>
                  <a:gd name="T5" fmla="*/ 571548 h 624926"/>
                  <a:gd name="T6" fmla="*/ 324902 w 833174"/>
                  <a:gd name="T7" fmla="*/ 149866 h 624926"/>
                  <a:gd name="T8" fmla="*/ 1042 w 833174"/>
                  <a:gd name="T9" fmla="*/ 233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8" name="Group 339"/>
            <p:cNvGrpSpPr>
              <a:grpSpLocks/>
            </p:cNvGrpSpPr>
            <p:nvPr/>
          </p:nvGrpSpPr>
          <p:grpSpPr bwMode="auto"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588" name="任意多边形 557"/>
              <p:cNvSpPr>
                <a:spLocks noChangeArrowheads="1"/>
              </p:cNvSpPr>
              <p:nvPr/>
            </p:nvSpPr>
            <p:spPr bwMode="auto">
              <a:xfrm>
                <a:off x="11615" y="209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2 h 637258"/>
                  <a:gd name="T4" fmla="*/ 803146 w 829570"/>
                  <a:gd name="T5" fmla="*/ 655261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9" name="任意多边形 558"/>
              <p:cNvSpPr>
                <a:spLocks noChangeArrowheads="1"/>
              </p:cNvSpPr>
              <p:nvPr/>
            </p:nvSpPr>
            <p:spPr bwMode="auto">
              <a:xfrm>
                <a:off x="-469" y="36308"/>
                <a:ext cx="798629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8 w 833174"/>
                  <a:gd name="T3" fmla="*/ 141012 h 624926"/>
                  <a:gd name="T4" fmla="*/ 595187 w 833174"/>
                  <a:gd name="T5" fmla="*/ 625834 h 624926"/>
                  <a:gd name="T6" fmla="*/ 326680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9" name="Group 342"/>
            <p:cNvGrpSpPr>
              <a:grpSpLocks/>
            </p:cNvGrpSpPr>
            <p:nvPr/>
          </p:nvGrpSpPr>
          <p:grpSpPr bwMode="auto"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586" name="任意多边形 555"/>
              <p:cNvSpPr>
                <a:spLocks noChangeArrowheads="1"/>
              </p:cNvSpPr>
              <p:nvPr/>
            </p:nvSpPr>
            <p:spPr bwMode="auto">
              <a:xfrm>
                <a:off x="11141" y="0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7" name="任意多边形 556"/>
              <p:cNvSpPr>
                <a:spLocks noChangeArrowheads="1"/>
              </p:cNvSpPr>
              <p:nvPr/>
            </p:nvSpPr>
            <p:spPr bwMode="auto">
              <a:xfrm>
                <a:off x="-607" y="36085"/>
                <a:ext cx="798849" cy="625478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5 h 624926"/>
                  <a:gd name="T4" fmla="*/ 596336 w 833174"/>
                  <a:gd name="T5" fmla="*/ 628769 h 624926"/>
                  <a:gd name="T6" fmla="*/ 327311 w 833174"/>
                  <a:gd name="T7" fmla="*/ 164870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0" name="Group 345"/>
            <p:cNvGrpSpPr>
              <a:grpSpLocks/>
            </p:cNvGrpSpPr>
            <p:nvPr/>
          </p:nvGrpSpPr>
          <p:grpSpPr bwMode="auto"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584" name="任意多边形 553"/>
              <p:cNvSpPr>
                <a:spLocks noChangeArrowheads="1"/>
              </p:cNvSpPr>
              <p:nvPr/>
            </p:nvSpPr>
            <p:spPr bwMode="auto">
              <a:xfrm>
                <a:off x="10885" y="206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5" name="任意多边形 554"/>
              <p:cNvSpPr>
                <a:spLocks noChangeArrowheads="1"/>
              </p:cNvSpPr>
              <p:nvPr/>
            </p:nvSpPr>
            <p:spPr bwMode="auto">
              <a:xfrm>
                <a:off x="-444" y="35952"/>
                <a:ext cx="798849" cy="625477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3 h 624926"/>
                  <a:gd name="T4" fmla="*/ 596336 w 833174"/>
                  <a:gd name="T5" fmla="*/ 628762 h 624926"/>
                  <a:gd name="T6" fmla="*/ 327311 w 833174"/>
                  <a:gd name="T7" fmla="*/ 164868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1" name="Group 348"/>
            <p:cNvGrpSpPr>
              <a:grpSpLocks/>
            </p:cNvGrpSpPr>
            <p:nvPr/>
          </p:nvGrpSpPr>
          <p:grpSpPr bwMode="auto"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582" name="任意多边形 551"/>
              <p:cNvSpPr>
                <a:spLocks noChangeArrowheads="1"/>
              </p:cNvSpPr>
              <p:nvPr/>
            </p:nvSpPr>
            <p:spPr bwMode="auto">
              <a:xfrm>
                <a:off x="9657" y="-2969"/>
                <a:ext cx="830176" cy="637506"/>
              </a:xfrm>
              <a:custGeom>
                <a:avLst/>
                <a:gdLst>
                  <a:gd name="T0" fmla="*/ 1340 w 829570"/>
                  <a:gd name="T1" fmla="*/ 57571 h 637258"/>
                  <a:gd name="T2" fmla="*/ 615596 w 829570"/>
                  <a:gd name="T3" fmla="*/ 153037 h 637258"/>
                  <a:gd name="T4" fmla="*/ 801739 w 829570"/>
                  <a:gd name="T5" fmla="*/ 634631 h 637258"/>
                  <a:gd name="T6" fmla="*/ 461128 w 829570"/>
                  <a:gd name="T7" fmla="*/ 176005 h 637258"/>
                  <a:gd name="T8" fmla="*/ 1340 w 829570"/>
                  <a:gd name="T9" fmla="*/ 57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3" name="任意多边形 552"/>
              <p:cNvSpPr>
                <a:spLocks noChangeArrowheads="1"/>
              </p:cNvSpPr>
              <p:nvPr/>
            </p:nvSpPr>
            <p:spPr bwMode="auto">
              <a:xfrm>
                <a:off x="-4290" y="31269"/>
                <a:ext cx="798849" cy="627483"/>
              </a:xfrm>
              <a:custGeom>
                <a:avLst/>
                <a:gdLst>
                  <a:gd name="T0" fmla="*/ 1050 w 833174"/>
                  <a:gd name="T1" fmla="*/ 25947 h 624926"/>
                  <a:gd name="T2" fmla="*/ 441789 w 833174"/>
                  <a:gd name="T3" fmla="*/ 143038 h 624926"/>
                  <a:gd name="T4" fmla="*/ 596336 w 833174"/>
                  <a:gd name="T5" fmla="*/ 634820 h 624926"/>
                  <a:gd name="T6" fmla="*/ 327311 w 833174"/>
                  <a:gd name="T7" fmla="*/ 166457 h 624926"/>
                  <a:gd name="T8" fmla="*/ 1050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2" name="Group 351"/>
            <p:cNvGrpSpPr>
              <a:grpSpLocks/>
            </p:cNvGrpSpPr>
            <p:nvPr/>
          </p:nvGrpSpPr>
          <p:grpSpPr bwMode="auto"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580" name="任意多边形 549"/>
              <p:cNvSpPr>
                <a:spLocks noChangeArrowheads="1"/>
              </p:cNvSpPr>
              <p:nvPr/>
            </p:nvSpPr>
            <p:spPr bwMode="auto">
              <a:xfrm>
                <a:off x="10365" y="294"/>
                <a:ext cx="829957" cy="636609"/>
              </a:xfrm>
              <a:custGeom>
                <a:avLst/>
                <a:gdLst>
                  <a:gd name="T0" fmla="*/ 1340 w 829570"/>
                  <a:gd name="T1" fmla="*/ 57367 h 637258"/>
                  <a:gd name="T2" fmla="*/ 614461 w 829570"/>
                  <a:gd name="T3" fmla="*/ 152494 h 637258"/>
                  <a:gd name="T4" fmla="*/ 800259 w 829570"/>
                  <a:gd name="T5" fmla="*/ 632375 h 637258"/>
                  <a:gd name="T6" fmla="*/ 460277 w 829570"/>
                  <a:gd name="T7" fmla="*/ 175381 h 637258"/>
                  <a:gd name="T8" fmla="*/ 1340 w 829570"/>
                  <a:gd name="T9" fmla="*/ 573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1" name="任意多边形 550"/>
              <p:cNvSpPr>
                <a:spLocks noChangeArrowheads="1"/>
              </p:cNvSpPr>
              <p:nvPr/>
            </p:nvSpPr>
            <p:spPr bwMode="auto">
              <a:xfrm>
                <a:off x="-367" y="34961"/>
                <a:ext cx="798584" cy="624929"/>
              </a:xfrm>
              <a:custGeom>
                <a:avLst/>
                <a:gdLst>
                  <a:gd name="T0" fmla="*/ 1048 w 833174"/>
                  <a:gd name="T1" fmla="*/ 25541 h 624926"/>
                  <a:gd name="T2" fmla="*/ 440766 w 833174"/>
                  <a:gd name="T3" fmla="*/ 140809 h 624926"/>
                  <a:gd name="T4" fmla="*/ 594950 w 833174"/>
                  <a:gd name="T5" fmla="*/ 624917 h 624926"/>
                  <a:gd name="T6" fmla="*/ 326552 w 833174"/>
                  <a:gd name="T7" fmla="*/ 163861 h 624926"/>
                  <a:gd name="T8" fmla="*/ 1048 w 833174"/>
                  <a:gd name="T9" fmla="*/ 2554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3" name="Group 354"/>
            <p:cNvGrpSpPr>
              <a:grpSpLocks/>
            </p:cNvGrpSpPr>
            <p:nvPr/>
          </p:nvGrpSpPr>
          <p:grpSpPr bwMode="auto">
            <a:xfrm rot="19988063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578" name="任意多边形 547"/>
              <p:cNvSpPr>
                <a:spLocks noChangeArrowheads="1"/>
              </p:cNvSpPr>
              <p:nvPr/>
            </p:nvSpPr>
            <p:spPr bwMode="auto">
              <a:xfrm>
                <a:off x="76900" y="-219"/>
                <a:ext cx="830175" cy="637507"/>
              </a:xfrm>
              <a:custGeom>
                <a:avLst/>
                <a:gdLst>
                  <a:gd name="T0" fmla="*/ 1340 w 829570"/>
                  <a:gd name="T1" fmla="*/ 57940 h 637258"/>
                  <a:gd name="T2" fmla="*/ 615592 w 829570"/>
                  <a:gd name="T3" fmla="*/ 154005 h 637258"/>
                  <a:gd name="T4" fmla="*/ 801732 w 829570"/>
                  <a:gd name="T5" fmla="*/ 638645 h 637258"/>
                  <a:gd name="T6" fmla="*/ 461125 w 829570"/>
                  <a:gd name="T7" fmla="*/ 177120 h 637258"/>
                  <a:gd name="T8" fmla="*/ 1340 w 829570"/>
                  <a:gd name="T9" fmla="*/ 579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9" name="任意多边形 548"/>
              <p:cNvSpPr>
                <a:spLocks noChangeArrowheads="1"/>
              </p:cNvSpPr>
              <p:nvPr/>
            </p:nvSpPr>
            <p:spPr bwMode="auto">
              <a:xfrm>
                <a:off x="361" y="125533"/>
                <a:ext cx="798848" cy="625479"/>
              </a:xfrm>
              <a:custGeom>
                <a:avLst/>
                <a:gdLst>
                  <a:gd name="T0" fmla="*/ 1050 w 833174"/>
                  <a:gd name="T1" fmla="*/ 25702 h 624926"/>
                  <a:gd name="T2" fmla="*/ 441786 w 833174"/>
                  <a:gd name="T3" fmla="*/ 141677 h 624926"/>
                  <a:gd name="T4" fmla="*/ 596330 w 833174"/>
                  <a:gd name="T5" fmla="*/ 628776 h 624926"/>
                  <a:gd name="T6" fmla="*/ 327308 w 833174"/>
                  <a:gd name="T7" fmla="*/ 164872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4" name="Group 357"/>
            <p:cNvGrpSpPr>
              <a:grpSpLocks/>
            </p:cNvGrpSpPr>
            <p:nvPr/>
          </p:nvGrpSpPr>
          <p:grpSpPr bwMode="auto">
            <a:xfrm rot="19988063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576" name="任意多边形 545"/>
              <p:cNvSpPr>
                <a:spLocks noChangeArrowheads="1"/>
              </p:cNvSpPr>
              <p:nvPr/>
            </p:nvSpPr>
            <p:spPr bwMode="auto">
              <a:xfrm>
                <a:off x="18445" y="-38295"/>
                <a:ext cx="837161" cy="657760"/>
              </a:xfrm>
              <a:custGeom>
                <a:avLst/>
                <a:gdLst>
                  <a:gd name="T0" fmla="*/ 1395 w 829570"/>
                  <a:gd name="T1" fmla="*/ 67397 h 637258"/>
                  <a:gd name="T2" fmla="*/ 641023 w 829570"/>
                  <a:gd name="T3" fmla="*/ 179150 h 637258"/>
                  <a:gd name="T4" fmla="*/ 834850 w 829570"/>
                  <a:gd name="T5" fmla="*/ 742915 h 637258"/>
                  <a:gd name="T6" fmla="*/ 480173 w 829570"/>
                  <a:gd name="T7" fmla="*/ 206038 h 637258"/>
                  <a:gd name="T8" fmla="*/ 1395 w 829570"/>
                  <a:gd name="T9" fmla="*/ 6739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7" name="任意多边形 546"/>
              <p:cNvSpPr>
                <a:spLocks noChangeArrowheads="1"/>
              </p:cNvSpPr>
              <p:nvPr/>
            </p:nvSpPr>
            <p:spPr bwMode="auto">
              <a:xfrm>
                <a:off x="3403" y="3535"/>
                <a:ext cx="804281" cy="647402"/>
              </a:xfrm>
              <a:custGeom>
                <a:avLst/>
                <a:gdLst>
                  <a:gd name="T0" fmla="*/ 1080 w 833174"/>
                  <a:gd name="T1" fmla="*/ 30285 h 624926"/>
                  <a:gd name="T2" fmla="*/ 454567 w 833174"/>
                  <a:gd name="T3" fmla="*/ 166950 h 624926"/>
                  <a:gd name="T4" fmla="*/ 613583 w 833174"/>
                  <a:gd name="T5" fmla="*/ 740941 h 624926"/>
                  <a:gd name="T6" fmla="*/ 336778 w 833174"/>
                  <a:gd name="T7" fmla="*/ 194283 h 624926"/>
                  <a:gd name="T8" fmla="*/ 1080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5" name="Group 360"/>
            <p:cNvGrpSpPr>
              <a:grpSpLocks/>
            </p:cNvGrpSpPr>
            <p:nvPr/>
          </p:nvGrpSpPr>
          <p:grpSpPr bwMode="auto">
            <a:xfrm rot="19988063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574" name="任意多边形 543"/>
              <p:cNvSpPr>
                <a:spLocks noChangeArrowheads="1"/>
              </p:cNvSpPr>
              <p:nvPr/>
            </p:nvSpPr>
            <p:spPr bwMode="auto">
              <a:xfrm>
                <a:off x="44703" y="-33573"/>
                <a:ext cx="789219" cy="661750"/>
              </a:xfrm>
              <a:custGeom>
                <a:avLst/>
                <a:gdLst>
                  <a:gd name="T0" fmla="*/ 1052 w 829570"/>
                  <a:gd name="T1" fmla="*/ 68275 h 637258"/>
                  <a:gd name="T2" fmla="*/ 483708 w 829570"/>
                  <a:gd name="T3" fmla="*/ 181487 h 637258"/>
                  <a:gd name="T4" fmla="*/ 629968 w 829570"/>
                  <a:gd name="T5" fmla="*/ 752612 h 637258"/>
                  <a:gd name="T6" fmla="*/ 362334 w 829570"/>
                  <a:gd name="T7" fmla="*/ 208728 h 637258"/>
                  <a:gd name="T8" fmla="*/ 1052 w 829570"/>
                  <a:gd name="T9" fmla="*/ 682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" name="任意多边形 544"/>
              <p:cNvSpPr>
                <a:spLocks noChangeArrowheads="1"/>
              </p:cNvSpPr>
              <p:nvPr/>
            </p:nvSpPr>
            <p:spPr bwMode="auto">
              <a:xfrm>
                <a:off x="34943" y="4798"/>
                <a:ext cx="756741" cy="641800"/>
              </a:xfrm>
              <a:custGeom>
                <a:avLst/>
                <a:gdLst>
                  <a:gd name="T0" fmla="*/ 805 w 833174"/>
                  <a:gd name="T1" fmla="*/ 28750 h 624926"/>
                  <a:gd name="T2" fmla="*/ 338804 w 833174"/>
                  <a:gd name="T3" fmla="*/ 158489 h 624926"/>
                  <a:gd name="T4" fmla="*/ 457323 w 833174"/>
                  <a:gd name="T5" fmla="*/ 703398 h 624926"/>
                  <a:gd name="T6" fmla="*/ 251011 w 833174"/>
                  <a:gd name="T7" fmla="*/ 184440 h 624926"/>
                  <a:gd name="T8" fmla="*/ 805 w 833174"/>
                  <a:gd name="T9" fmla="*/ 2875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6" name="Group 363"/>
            <p:cNvGrpSpPr>
              <a:grpSpLocks/>
            </p:cNvGrpSpPr>
            <p:nvPr/>
          </p:nvGrpSpPr>
          <p:grpSpPr bwMode="auto">
            <a:xfrm rot="19988063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572" name="任意多边形 541"/>
              <p:cNvSpPr>
                <a:spLocks noChangeArrowheads="1"/>
              </p:cNvSpPr>
              <p:nvPr/>
            </p:nvSpPr>
            <p:spPr bwMode="auto">
              <a:xfrm>
                <a:off x="48365" y="-19047"/>
                <a:ext cx="831439" cy="655100"/>
              </a:xfrm>
              <a:custGeom>
                <a:avLst/>
                <a:gdLst>
                  <a:gd name="T0" fmla="*/ 1354 w 829570"/>
                  <a:gd name="T1" fmla="*/ 65234 h 637258"/>
                  <a:gd name="T2" fmla="*/ 622182 w 829570"/>
                  <a:gd name="T3" fmla="*/ 173404 h 637258"/>
                  <a:gd name="T4" fmla="*/ 810315 w 829570"/>
                  <a:gd name="T5" fmla="*/ 719090 h 637258"/>
                  <a:gd name="T6" fmla="*/ 466062 w 829570"/>
                  <a:gd name="T7" fmla="*/ 199431 h 637258"/>
                  <a:gd name="T8" fmla="*/ 1354 w 829570"/>
                  <a:gd name="T9" fmla="*/ 65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3" name="任意多边形 542"/>
              <p:cNvSpPr>
                <a:spLocks noChangeArrowheads="1"/>
              </p:cNvSpPr>
              <p:nvPr/>
            </p:nvSpPr>
            <p:spPr bwMode="auto">
              <a:xfrm>
                <a:off x="39339" y="15820"/>
                <a:ext cx="798960" cy="645125"/>
              </a:xfrm>
              <a:custGeom>
                <a:avLst/>
                <a:gdLst>
                  <a:gd name="T0" fmla="*/ 1051 w 833174"/>
                  <a:gd name="T1" fmla="*/ 29349 h 624926"/>
                  <a:gd name="T2" fmla="*/ 442220 w 833174"/>
                  <a:gd name="T3" fmla="*/ 161801 h 624926"/>
                  <a:gd name="T4" fmla="*/ 596916 w 833174"/>
                  <a:gd name="T5" fmla="*/ 718092 h 624926"/>
                  <a:gd name="T6" fmla="*/ 327630 w 833174"/>
                  <a:gd name="T7" fmla="*/ 188291 h 624926"/>
                  <a:gd name="T8" fmla="*/ 1051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7" name="Group 366"/>
            <p:cNvGrpSpPr>
              <a:grpSpLocks/>
            </p:cNvGrpSpPr>
            <p:nvPr/>
          </p:nvGrpSpPr>
          <p:grpSpPr bwMode="auto">
            <a:xfrm rot="19988063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570" name="任意多边形 539"/>
              <p:cNvSpPr>
                <a:spLocks noChangeArrowheads="1"/>
              </p:cNvSpPr>
              <p:nvPr/>
            </p:nvSpPr>
            <p:spPr bwMode="auto">
              <a:xfrm>
                <a:off x="8063" y="-24208"/>
                <a:ext cx="834630" cy="657761"/>
              </a:xfrm>
              <a:custGeom>
                <a:avLst/>
                <a:gdLst>
                  <a:gd name="T0" fmla="*/ 1369 w 829570"/>
                  <a:gd name="T1" fmla="*/ 67668 h 637258"/>
                  <a:gd name="T2" fmla="*/ 629455 w 829570"/>
                  <a:gd name="T3" fmla="*/ 179872 h 637258"/>
                  <a:gd name="T4" fmla="*/ 819790 w 829570"/>
                  <a:gd name="T5" fmla="*/ 745906 h 637258"/>
                  <a:gd name="T6" fmla="*/ 471510 w 829570"/>
                  <a:gd name="T7" fmla="*/ 206868 h 637258"/>
                  <a:gd name="T8" fmla="*/ 1369 w 829570"/>
                  <a:gd name="T9" fmla="*/ 67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1" name="任意多边形 540"/>
              <p:cNvSpPr>
                <a:spLocks noChangeArrowheads="1"/>
              </p:cNvSpPr>
              <p:nvPr/>
            </p:nvSpPr>
            <p:spPr bwMode="auto">
              <a:xfrm>
                <a:off x="-949" y="5285"/>
                <a:ext cx="804280" cy="649993"/>
              </a:xfrm>
              <a:custGeom>
                <a:avLst/>
                <a:gdLst>
                  <a:gd name="T0" fmla="*/ 1073 w 833174"/>
                  <a:gd name="T1" fmla="*/ 30773 h 624926"/>
                  <a:gd name="T2" fmla="*/ 451689 w 833174"/>
                  <a:gd name="T3" fmla="*/ 169639 h 624926"/>
                  <a:gd name="T4" fmla="*/ 609698 w 833174"/>
                  <a:gd name="T5" fmla="*/ 752877 h 624926"/>
                  <a:gd name="T6" fmla="*/ 334646 w 833174"/>
                  <a:gd name="T7" fmla="*/ 197413 h 624926"/>
                  <a:gd name="T8" fmla="*/ 1073 w 833174"/>
                  <a:gd name="T9" fmla="*/ 307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8" name="Group 369"/>
            <p:cNvGrpSpPr>
              <a:grpSpLocks/>
            </p:cNvGrpSpPr>
            <p:nvPr/>
          </p:nvGrpSpPr>
          <p:grpSpPr bwMode="auto"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568" name="任意多边形 537"/>
              <p:cNvSpPr>
                <a:spLocks noChangeArrowheads="1"/>
              </p:cNvSpPr>
              <p:nvPr/>
            </p:nvSpPr>
            <p:spPr bwMode="auto">
              <a:xfrm>
                <a:off x="9106" y="-4819"/>
                <a:ext cx="830176" cy="639511"/>
              </a:xfrm>
              <a:custGeom>
                <a:avLst/>
                <a:gdLst>
                  <a:gd name="T0" fmla="*/ 1340 w 829570"/>
                  <a:gd name="T1" fmla="*/ 58484 h 637258"/>
                  <a:gd name="T2" fmla="*/ 615596 w 829570"/>
                  <a:gd name="T3" fmla="*/ 155460 h 637258"/>
                  <a:gd name="T4" fmla="*/ 801739 w 829570"/>
                  <a:gd name="T5" fmla="*/ 644672 h 637258"/>
                  <a:gd name="T6" fmla="*/ 461128 w 829570"/>
                  <a:gd name="T7" fmla="*/ 178792 h 637258"/>
                  <a:gd name="T8" fmla="*/ 1340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" name="任意多边形 538"/>
              <p:cNvSpPr>
                <a:spLocks noChangeArrowheads="1"/>
              </p:cNvSpPr>
              <p:nvPr/>
            </p:nvSpPr>
            <p:spPr bwMode="auto">
              <a:xfrm>
                <a:off x="-3258" y="33580"/>
                <a:ext cx="796891" cy="625478"/>
              </a:xfrm>
              <a:custGeom>
                <a:avLst/>
                <a:gdLst>
                  <a:gd name="T0" fmla="*/ 1037 w 833174"/>
                  <a:gd name="T1" fmla="*/ 25535 h 624926"/>
                  <a:gd name="T2" fmla="*/ 436402 w 833174"/>
                  <a:gd name="T3" fmla="*/ 140767 h 624926"/>
                  <a:gd name="T4" fmla="*/ 589063 w 833174"/>
                  <a:gd name="T5" fmla="*/ 624742 h 624926"/>
                  <a:gd name="T6" fmla="*/ 323319 w 833174"/>
                  <a:gd name="T7" fmla="*/ 163814 h 624926"/>
                  <a:gd name="T8" fmla="*/ 1037 w 833174"/>
                  <a:gd name="T9" fmla="*/ 255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9" name="Group 372"/>
            <p:cNvGrpSpPr>
              <a:grpSpLocks/>
            </p:cNvGrpSpPr>
            <p:nvPr/>
          </p:nvGrpSpPr>
          <p:grpSpPr bwMode="auto">
            <a:xfrm rot="19988063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566" name="任意多边形 535"/>
              <p:cNvSpPr>
                <a:spLocks noChangeArrowheads="1"/>
              </p:cNvSpPr>
              <p:nvPr/>
            </p:nvSpPr>
            <p:spPr bwMode="auto">
              <a:xfrm>
                <a:off x="48280" y="-18998"/>
                <a:ext cx="824943" cy="655104"/>
              </a:xfrm>
              <a:custGeom>
                <a:avLst/>
                <a:gdLst>
                  <a:gd name="T0" fmla="*/ 1284 w 829570"/>
                  <a:gd name="T1" fmla="*/ 65238 h 637258"/>
                  <a:gd name="T2" fmla="*/ 588943 w 829570"/>
                  <a:gd name="T3" fmla="*/ 173409 h 637258"/>
                  <a:gd name="T4" fmla="*/ 767025 w 829570"/>
                  <a:gd name="T5" fmla="*/ 719113 h 637258"/>
                  <a:gd name="T6" fmla="*/ 441163 w 829570"/>
                  <a:gd name="T7" fmla="*/ 199437 h 637258"/>
                  <a:gd name="T8" fmla="*/ 1284 w 829570"/>
                  <a:gd name="T9" fmla="*/ 652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" name="任意多边形 536"/>
              <p:cNvSpPr>
                <a:spLocks noChangeArrowheads="1"/>
              </p:cNvSpPr>
              <p:nvPr/>
            </p:nvSpPr>
            <p:spPr bwMode="auto">
              <a:xfrm>
                <a:off x="39254" y="15870"/>
                <a:ext cx="792465" cy="645126"/>
              </a:xfrm>
              <a:custGeom>
                <a:avLst/>
                <a:gdLst>
                  <a:gd name="T0" fmla="*/ 993 w 833174"/>
                  <a:gd name="T1" fmla="*/ 29349 h 624926"/>
                  <a:gd name="T2" fmla="*/ 417661 w 833174"/>
                  <a:gd name="T3" fmla="*/ 161803 h 624926"/>
                  <a:gd name="T4" fmla="*/ 563765 w 833174"/>
                  <a:gd name="T5" fmla="*/ 718099 h 624926"/>
                  <a:gd name="T6" fmla="*/ 309435 w 833174"/>
                  <a:gd name="T7" fmla="*/ 188292 h 624926"/>
                  <a:gd name="T8" fmla="*/ 993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0" name="Group 375"/>
            <p:cNvGrpSpPr>
              <a:grpSpLocks/>
            </p:cNvGrpSpPr>
            <p:nvPr/>
          </p:nvGrpSpPr>
          <p:grpSpPr bwMode="auto"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564" name="任意多边形 533"/>
              <p:cNvSpPr>
                <a:spLocks noChangeArrowheads="1"/>
              </p:cNvSpPr>
              <p:nvPr/>
            </p:nvSpPr>
            <p:spPr bwMode="auto">
              <a:xfrm>
                <a:off x="9157" y="-4865"/>
                <a:ext cx="832134" cy="639511"/>
              </a:xfrm>
              <a:custGeom>
                <a:avLst/>
                <a:gdLst>
                  <a:gd name="T0" fmla="*/ 1361 w 829570"/>
                  <a:gd name="T1" fmla="*/ 58484 h 637258"/>
                  <a:gd name="T2" fmla="*/ 625832 w 829570"/>
                  <a:gd name="T3" fmla="*/ 155460 h 637258"/>
                  <a:gd name="T4" fmla="*/ 815069 w 829570"/>
                  <a:gd name="T5" fmla="*/ 644672 h 637258"/>
                  <a:gd name="T6" fmla="*/ 468795 w 829570"/>
                  <a:gd name="T7" fmla="*/ 178792 h 637258"/>
                  <a:gd name="T8" fmla="*/ 1361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" name="任意多边形 534"/>
              <p:cNvSpPr>
                <a:spLocks noChangeArrowheads="1"/>
              </p:cNvSpPr>
              <p:nvPr/>
            </p:nvSpPr>
            <p:spPr bwMode="auto">
              <a:xfrm>
                <a:off x="-4128" y="31114"/>
                <a:ext cx="800808" cy="627483"/>
              </a:xfrm>
              <a:custGeom>
                <a:avLst/>
                <a:gdLst>
                  <a:gd name="T0" fmla="*/ 1066 w 833174"/>
                  <a:gd name="T1" fmla="*/ 25947 h 624926"/>
                  <a:gd name="T2" fmla="*/ 449430 w 833174"/>
                  <a:gd name="T3" fmla="*/ 143038 h 624926"/>
                  <a:gd name="T4" fmla="*/ 606647 w 833174"/>
                  <a:gd name="T5" fmla="*/ 634820 h 624926"/>
                  <a:gd name="T6" fmla="*/ 332971 w 833174"/>
                  <a:gd name="T7" fmla="*/ 166457 h 624926"/>
                  <a:gd name="T8" fmla="*/ 1066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378"/>
            <p:cNvGrpSpPr>
              <a:grpSpLocks/>
            </p:cNvGrpSpPr>
            <p:nvPr/>
          </p:nvGrpSpPr>
          <p:grpSpPr bwMode="auto"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562" name="任意多边形 531"/>
              <p:cNvSpPr>
                <a:spLocks noChangeArrowheads="1"/>
              </p:cNvSpPr>
              <p:nvPr/>
            </p:nvSpPr>
            <p:spPr bwMode="auto">
              <a:xfrm>
                <a:off x="-6735" y="-17178"/>
                <a:ext cx="829592" cy="614706"/>
              </a:xfrm>
              <a:custGeom>
                <a:avLst/>
                <a:gdLst>
                  <a:gd name="T0" fmla="*/ 1333 w 829570"/>
                  <a:gd name="T1" fmla="*/ 49976 h 637258"/>
                  <a:gd name="T2" fmla="*/ 612570 w 829570"/>
                  <a:gd name="T3" fmla="*/ 132846 h 637258"/>
                  <a:gd name="T4" fmla="*/ 797798 w 829570"/>
                  <a:gd name="T5" fmla="*/ 550898 h 637258"/>
                  <a:gd name="T6" fmla="*/ 458861 w 829570"/>
                  <a:gd name="T7" fmla="*/ 152785 h 637258"/>
                  <a:gd name="T8" fmla="*/ 1333 w 829570"/>
                  <a:gd name="T9" fmla="*/ 4997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" name="任意多边形 532"/>
              <p:cNvSpPr>
                <a:spLocks noChangeArrowheads="1"/>
              </p:cNvSpPr>
              <p:nvPr/>
            </p:nvSpPr>
            <p:spPr bwMode="auto">
              <a:xfrm>
                <a:off x="-18688" y="17721"/>
                <a:ext cx="796844" cy="603529"/>
              </a:xfrm>
              <a:custGeom>
                <a:avLst/>
                <a:gdLst>
                  <a:gd name="T0" fmla="*/ 1032 w 833174"/>
                  <a:gd name="T1" fmla="*/ 21793 h 624926"/>
                  <a:gd name="T2" fmla="*/ 434090 w 833174"/>
                  <a:gd name="T3" fmla="*/ 120141 h 624926"/>
                  <a:gd name="T4" fmla="*/ 585942 w 833174"/>
                  <a:gd name="T5" fmla="*/ 533197 h 624926"/>
                  <a:gd name="T6" fmla="*/ 321607 w 833174"/>
                  <a:gd name="T7" fmla="*/ 139810 h 624926"/>
                  <a:gd name="T8" fmla="*/ 1032 w 833174"/>
                  <a:gd name="T9" fmla="*/ 217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2" name="Group 381"/>
            <p:cNvGrpSpPr>
              <a:grpSpLocks/>
            </p:cNvGrpSpPr>
            <p:nvPr/>
          </p:nvGrpSpPr>
          <p:grpSpPr bwMode="auto"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560" name="任意多边形 529"/>
              <p:cNvSpPr>
                <a:spLocks noChangeArrowheads="1"/>
              </p:cNvSpPr>
              <p:nvPr/>
            </p:nvSpPr>
            <p:spPr bwMode="auto">
              <a:xfrm>
                <a:off x="-44733" y="-12600"/>
                <a:ext cx="865980" cy="633333"/>
              </a:xfrm>
              <a:custGeom>
                <a:avLst/>
                <a:gdLst>
                  <a:gd name="T0" fmla="*/ 1597 w 829570"/>
                  <a:gd name="T1" fmla="*/ 56977 h 637258"/>
                  <a:gd name="T2" fmla="*/ 733714 w 829570"/>
                  <a:gd name="T3" fmla="*/ 151451 h 637258"/>
                  <a:gd name="T4" fmla="*/ 955570 w 829570"/>
                  <a:gd name="T5" fmla="*/ 628051 h 637258"/>
                  <a:gd name="T6" fmla="*/ 549606 w 829570"/>
                  <a:gd name="T7" fmla="*/ 174182 h 637258"/>
                  <a:gd name="T8" fmla="*/ 1597 w 829570"/>
                  <a:gd name="T9" fmla="*/ 569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" name="任意多边形 530"/>
              <p:cNvSpPr>
                <a:spLocks noChangeArrowheads="1"/>
              </p:cNvSpPr>
              <p:nvPr/>
            </p:nvSpPr>
            <p:spPr bwMode="auto">
              <a:xfrm>
                <a:off x="-5418" y="32198"/>
                <a:ext cx="796846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94 w 833174"/>
                  <a:gd name="T3" fmla="*/ 142316 h 624926"/>
                  <a:gd name="T4" fmla="*/ 585947 w 833174"/>
                  <a:gd name="T5" fmla="*/ 631618 h 624926"/>
                  <a:gd name="T6" fmla="*/ 321610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3" name="Group 384"/>
            <p:cNvGrpSpPr>
              <a:grpSpLocks/>
            </p:cNvGrpSpPr>
            <p:nvPr/>
          </p:nvGrpSpPr>
          <p:grpSpPr bwMode="auto"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558" name="任意多边形 527"/>
              <p:cNvSpPr>
                <a:spLocks noChangeArrowheads="1"/>
              </p:cNvSpPr>
              <p:nvPr/>
            </p:nvSpPr>
            <p:spPr bwMode="auto">
              <a:xfrm>
                <a:off x="10011" y="-433"/>
                <a:ext cx="826821" cy="634925"/>
              </a:xfrm>
              <a:custGeom>
                <a:avLst/>
                <a:gdLst>
                  <a:gd name="T0" fmla="*/ 1305 w 829570"/>
                  <a:gd name="T1" fmla="*/ 56314 h 637258"/>
                  <a:gd name="T2" fmla="*/ 598391 w 829570"/>
                  <a:gd name="T3" fmla="*/ 149693 h 637258"/>
                  <a:gd name="T4" fmla="*/ 779332 w 829570"/>
                  <a:gd name="T5" fmla="*/ 620758 h 637258"/>
                  <a:gd name="T6" fmla="*/ 448242 w 829570"/>
                  <a:gd name="T7" fmla="*/ 172159 h 637258"/>
                  <a:gd name="T8" fmla="*/ 1305 w 829570"/>
                  <a:gd name="T9" fmla="*/ 56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" name="任意多边形 528"/>
              <p:cNvSpPr>
                <a:spLocks noChangeArrowheads="1"/>
              </p:cNvSpPr>
              <p:nvPr/>
            </p:nvSpPr>
            <p:spPr bwMode="auto">
              <a:xfrm>
                <a:off x="389" y="35411"/>
                <a:ext cx="795021" cy="618647"/>
              </a:xfrm>
              <a:custGeom>
                <a:avLst/>
                <a:gdLst>
                  <a:gd name="T0" fmla="*/ 1014 w 833174"/>
                  <a:gd name="T1" fmla="*/ 23798 h 624926"/>
                  <a:gd name="T2" fmla="*/ 427183 w 833174"/>
                  <a:gd name="T3" fmla="*/ 131191 h 624926"/>
                  <a:gd name="T4" fmla="*/ 576617 w 833174"/>
                  <a:gd name="T5" fmla="*/ 582247 h 624926"/>
                  <a:gd name="T6" fmla="*/ 316489 w 833174"/>
                  <a:gd name="T7" fmla="*/ 152672 h 624926"/>
                  <a:gd name="T8" fmla="*/ 1014 w 833174"/>
                  <a:gd name="T9" fmla="*/ 237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4" name="Group 387"/>
            <p:cNvGrpSpPr>
              <a:grpSpLocks/>
            </p:cNvGrpSpPr>
            <p:nvPr/>
          </p:nvGrpSpPr>
          <p:grpSpPr bwMode="auto">
            <a:xfrm rot="19988063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556" name="任意多边形 525"/>
              <p:cNvSpPr>
                <a:spLocks noChangeArrowheads="1"/>
              </p:cNvSpPr>
              <p:nvPr/>
            </p:nvSpPr>
            <p:spPr bwMode="auto">
              <a:xfrm>
                <a:off x="11573" y="-13103"/>
                <a:ext cx="829595" cy="603530"/>
              </a:xfrm>
              <a:custGeom>
                <a:avLst/>
                <a:gdLst>
                  <a:gd name="T0" fmla="*/ 1333 w 829570"/>
                  <a:gd name="T1" fmla="*/ 45362 h 637258"/>
                  <a:gd name="T2" fmla="*/ 612584 w 829570"/>
                  <a:gd name="T3" fmla="*/ 120579 h 637258"/>
                  <a:gd name="T4" fmla="*/ 797819 w 829570"/>
                  <a:gd name="T5" fmla="*/ 500031 h 637258"/>
                  <a:gd name="T6" fmla="*/ 458875 w 829570"/>
                  <a:gd name="T7" fmla="*/ 138678 h 637258"/>
                  <a:gd name="T8" fmla="*/ 1333 w 829570"/>
                  <a:gd name="T9" fmla="*/ 453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" name="任意多边形 526"/>
              <p:cNvSpPr>
                <a:spLocks noChangeArrowheads="1"/>
              </p:cNvSpPr>
              <p:nvPr/>
            </p:nvSpPr>
            <p:spPr bwMode="auto">
              <a:xfrm>
                <a:off x="-2999" y="18709"/>
                <a:ext cx="800487" cy="603530"/>
              </a:xfrm>
              <a:custGeom>
                <a:avLst/>
                <a:gdLst>
                  <a:gd name="T0" fmla="*/ 1054 w 833174"/>
                  <a:gd name="T1" fmla="*/ 21274 h 624926"/>
                  <a:gd name="T2" fmla="*/ 444103 w 833174"/>
                  <a:gd name="T3" fmla="*/ 117277 h 624926"/>
                  <a:gd name="T4" fmla="*/ 599458 w 833174"/>
                  <a:gd name="T5" fmla="*/ 520493 h 624926"/>
                  <a:gd name="T6" fmla="*/ 329026 w 833174"/>
                  <a:gd name="T7" fmla="*/ 136479 h 624926"/>
                  <a:gd name="T8" fmla="*/ 1054 w 833174"/>
                  <a:gd name="T9" fmla="*/ 21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5" name="Group 390"/>
            <p:cNvGrpSpPr>
              <a:grpSpLocks/>
            </p:cNvGrpSpPr>
            <p:nvPr/>
          </p:nvGrpSpPr>
          <p:grpSpPr bwMode="auto">
            <a:xfrm rot="19988063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554" name="任意多边形 523"/>
              <p:cNvSpPr>
                <a:spLocks noChangeArrowheads="1"/>
              </p:cNvSpPr>
              <p:nvPr/>
            </p:nvSpPr>
            <p:spPr bwMode="auto">
              <a:xfrm>
                <a:off x="-13850" y="-56770"/>
                <a:ext cx="846017" cy="640044"/>
              </a:xfrm>
              <a:custGeom>
                <a:avLst/>
                <a:gdLst>
                  <a:gd name="T0" fmla="*/ 1462 w 829570"/>
                  <a:gd name="T1" fmla="*/ 59571 h 637258"/>
                  <a:gd name="T2" fmla="*/ 671905 w 829570"/>
                  <a:gd name="T3" fmla="*/ 158347 h 637258"/>
                  <a:gd name="T4" fmla="*/ 875076 w 829570"/>
                  <a:gd name="T5" fmla="*/ 656656 h 637258"/>
                  <a:gd name="T6" fmla="*/ 503309 w 829570"/>
                  <a:gd name="T7" fmla="*/ 182115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" name="任意多边形 524"/>
              <p:cNvSpPr>
                <a:spLocks noChangeArrowheads="1"/>
              </p:cNvSpPr>
              <p:nvPr/>
            </p:nvSpPr>
            <p:spPr bwMode="auto">
              <a:xfrm>
                <a:off x="-22220" y="-21681"/>
                <a:ext cx="808416" cy="630420"/>
              </a:xfrm>
              <a:custGeom>
                <a:avLst/>
                <a:gdLst>
                  <a:gd name="T0" fmla="*/ 1115 w 833174"/>
                  <a:gd name="T1" fmla="*/ 27158 h 624926"/>
                  <a:gd name="T2" fmla="*/ 469081 w 833174"/>
                  <a:gd name="T3" fmla="*/ 149701 h 624926"/>
                  <a:gd name="T4" fmla="*/ 633174 w 833174"/>
                  <a:gd name="T5" fmla="*/ 664389 h 624926"/>
                  <a:gd name="T6" fmla="*/ 347532 w 833174"/>
                  <a:gd name="T7" fmla="*/ 174209 h 624926"/>
                  <a:gd name="T8" fmla="*/ 1115 w 833174"/>
                  <a:gd name="T9" fmla="*/ 2715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6" name="Group 393"/>
            <p:cNvGrpSpPr>
              <a:grpSpLocks/>
            </p:cNvGrpSpPr>
            <p:nvPr/>
          </p:nvGrpSpPr>
          <p:grpSpPr bwMode="auto">
            <a:xfrm rot="19988063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552" name="任意多边形 521"/>
              <p:cNvSpPr>
                <a:spLocks noChangeArrowheads="1"/>
              </p:cNvSpPr>
              <p:nvPr/>
            </p:nvSpPr>
            <p:spPr bwMode="auto">
              <a:xfrm>
                <a:off x="-13774" y="-56809"/>
                <a:ext cx="846017" cy="640042"/>
              </a:xfrm>
              <a:custGeom>
                <a:avLst/>
                <a:gdLst>
                  <a:gd name="T0" fmla="*/ 1462 w 829570"/>
                  <a:gd name="T1" fmla="*/ 59571 h 637258"/>
                  <a:gd name="T2" fmla="*/ 671901 w 829570"/>
                  <a:gd name="T3" fmla="*/ 158347 h 637258"/>
                  <a:gd name="T4" fmla="*/ 875070 w 829570"/>
                  <a:gd name="T5" fmla="*/ 656642 h 637258"/>
                  <a:gd name="T6" fmla="*/ 503306 w 829570"/>
                  <a:gd name="T7" fmla="*/ 182112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" name="任意多边形 522"/>
              <p:cNvSpPr>
                <a:spLocks noChangeArrowheads="1"/>
              </p:cNvSpPr>
              <p:nvPr/>
            </p:nvSpPr>
            <p:spPr bwMode="auto">
              <a:xfrm>
                <a:off x="-17696" y="-22807"/>
                <a:ext cx="803715" cy="630418"/>
              </a:xfrm>
              <a:custGeom>
                <a:avLst/>
                <a:gdLst>
                  <a:gd name="T0" fmla="*/ 1082 w 833174"/>
                  <a:gd name="T1" fmla="*/ 27154 h 624926"/>
                  <a:gd name="T2" fmla="*/ 455602 w 833174"/>
                  <a:gd name="T3" fmla="*/ 149696 h 624926"/>
                  <a:gd name="T4" fmla="*/ 614980 w 833174"/>
                  <a:gd name="T5" fmla="*/ 664373 h 624926"/>
                  <a:gd name="T6" fmla="*/ 337544 w 833174"/>
                  <a:gd name="T7" fmla="*/ 174204 h 624926"/>
                  <a:gd name="T8" fmla="*/ 1082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7" name="Group 396"/>
            <p:cNvGrpSpPr>
              <a:grpSpLocks/>
            </p:cNvGrpSpPr>
            <p:nvPr/>
          </p:nvGrpSpPr>
          <p:grpSpPr bwMode="auto">
            <a:xfrm rot="19988063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550" name="任意多边形 519"/>
              <p:cNvSpPr>
                <a:spLocks noChangeArrowheads="1"/>
              </p:cNvSpPr>
              <p:nvPr/>
            </p:nvSpPr>
            <p:spPr bwMode="auto">
              <a:xfrm>
                <a:off x="8854" y="-1148"/>
                <a:ext cx="826866" cy="642687"/>
              </a:xfrm>
              <a:custGeom>
                <a:avLst/>
                <a:gdLst>
                  <a:gd name="T0" fmla="*/ 1305 w 829570"/>
                  <a:gd name="T1" fmla="*/ 61314 h 637258"/>
                  <a:gd name="T2" fmla="*/ 598620 w 829570"/>
                  <a:gd name="T3" fmla="*/ 162982 h 637258"/>
                  <a:gd name="T4" fmla="*/ 779628 w 829570"/>
                  <a:gd name="T5" fmla="*/ 675868 h 637258"/>
                  <a:gd name="T6" fmla="*/ 448411 w 829570"/>
                  <a:gd name="T7" fmla="*/ 187445 h 637258"/>
                  <a:gd name="T8" fmla="*/ 1305 w 829570"/>
                  <a:gd name="T9" fmla="*/ 61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1" name="任意多边形 520"/>
              <p:cNvSpPr>
                <a:spLocks noChangeArrowheads="1"/>
              </p:cNvSpPr>
              <p:nvPr/>
            </p:nvSpPr>
            <p:spPr bwMode="auto">
              <a:xfrm>
                <a:off x="45393" y="248"/>
                <a:ext cx="748406" cy="642687"/>
              </a:xfrm>
              <a:custGeom>
                <a:avLst/>
                <a:gdLst>
                  <a:gd name="T0" fmla="*/ 784 w 833174"/>
                  <a:gd name="T1" fmla="*/ 29607 h 624926"/>
                  <a:gd name="T2" fmla="*/ 329911 w 833174"/>
                  <a:gd name="T3" fmla="*/ 163210 h 624926"/>
                  <a:gd name="T4" fmla="*/ 445320 w 833174"/>
                  <a:gd name="T5" fmla="*/ 724341 h 624926"/>
                  <a:gd name="T6" fmla="*/ 244424 w 833174"/>
                  <a:gd name="T7" fmla="*/ 189931 h 624926"/>
                  <a:gd name="T8" fmla="*/ 784 w 833174"/>
                  <a:gd name="T9" fmla="*/ 2960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8" name="Group 399"/>
            <p:cNvGrpSpPr>
              <a:grpSpLocks/>
            </p:cNvGrpSpPr>
            <p:nvPr/>
          </p:nvGrpSpPr>
          <p:grpSpPr bwMode="auto">
            <a:xfrm rot="19988063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548" name="任意多边形 517"/>
              <p:cNvSpPr>
                <a:spLocks noChangeArrowheads="1"/>
              </p:cNvSpPr>
              <p:nvPr/>
            </p:nvSpPr>
            <p:spPr bwMode="auto">
              <a:xfrm>
                <a:off x="-14273" y="-57769"/>
                <a:ext cx="850719" cy="640042"/>
              </a:xfrm>
              <a:custGeom>
                <a:avLst/>
                <a:gdLst>
                  <a:gd name="T0" fmla="*/ 1494 w 829570"/>
                  <a:gd name="T1" fmla="*/ 59571 h 637258"/>
                  <a:gd name="T2" fmla="*/ 686963 w 829570"/>
                  <a:gd name="T3" fmla="*/ 158347 h 637258"/>
                  <a:gd name="T4" fmla="*/ 894686 w 829570"/>
                  <a:gd name="T5" fmla="*/ 656642 h 637258"/>
                  <a:gd name="T6" fmla="*/ 514589 w 829570"/>
                  <a:gd name="T7" fmla="*/ 182112 h 637258"/>
                  <a:gd name="T8" fmla="*/ 1494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9" name="任意多边形 518"/>
              <p:cNvSpPr>
                <a:spLocks noChangeArrowheads="1"/>
              </p:cNvSpPr>
              <p:nvPr/>
            </p:nvSpPr>
            <p:spPr bwMode="auto">
              <a:xfrm>
                <a:off x="-22389" y="-21592"/>
                <a:ext cx="808416" cy="630418"/>
              </a:xfrm>
              <a:custGeom>
                <a:avLst/>
                <a:gdLst>
                  <a:gd name="T0" fmla="*/ 1115 w 833174"/>
                  <a:gd name="T1" fmla="*/ 27154 h 624926"/>
                  <a:gd name="T2" fmla="*/ 469081 w 833174"/>
                  <a:gd name="T3" fmla="*/ 149696 h 624926"/>
                  <a:gd name="T4" fmla="*/ 633174 w 833174"/>
                  <a:gd name="T5" fmla="*/ 664373 h 624926"/>
                  <a:gd name="T6" fmla="*/ 347532 w 833174"/>
                  <a:gd name="T7" fmla="*/ 174204 h 624926"/>
                  <a:gd name="T8" fmla="*/ 1115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9" name="Group 402"/>
            <p:cNvGrpSpPr>
              <a:grpSpLocks/>
            </p:cNvGrpSpPr>
            <p:nvPr/>
          </p:nvGrpSpPr>
          <p:grpSpPr bwMode="auto">
            <a:xfrm rot="19988063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546" name="任意多边形 515"/>
              <p:cNvSpPr>
                <a:spLocks noChangeArrowheads="1"/>
              </p:cNvSpPr>
              <p:nvPr/>
            </p:nvSpPr>
            <p:spPr bwMode="auto">
              <a:xfrm>
                <a:off x="52145" y="-103967"/>
                <a:ext cx="802726" cy="673593"/>
              </a:xfrm>
              <a:custGeom>
                <a:avLst/>
                <a:gdLst>
                  <a:gd name="T0" fmla="*/ 1141 w 829570"/>
                  <a:gd name="T1" fmla="*/ 72575 h 637258"/>
                  <a:gd name="T2" fmla="*/ 523958 w 829570"/>
                  <a:gd name="T3" fmla="*/ 192910 h 637258"/>
                  <a:gd name="T4" fmla="*/ 682391 w 829570"/>
                  <a:gd name="T5" fmla="*/ 799970 h 637258"/>
                  <a:gd name="T6" fmla="*/ 392484 w 829570"/>
                  <a:gd name="T7" fmla="*/ 221863 h 637258"/>
                  <a:gd name="T8" fmla="*/ 1141 w 829570"/>
                  <a:gd name="T9" fmla="*/ 725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7" name="任意多边形 516"/>
              <p:cNvSpPr>
                <a:spLocks noChangeArrowheads="1"/>
              </p:cNvSpPr>
              <p:nvPr/>
            </p:nvSpPr>
            <p:spPr bwMode="auto">
              <a:xfrm>
                <a:off x="50617" y="-37919"/>
                <a:ext cx="760476" cy="655052"/>
              </a:xfrm>
              <a:custGeom>
                <a:avLst/>
                <a:gdLst>
                  <a:gd name="T0" fmla="*/ 842 w 833174"/>
                  <a:gd name="T1" fmla="*/ 31024 h 624926"/>
                  <a:gd name="T2" fmla="*/ 354438 w 833174"/>
                  <a:gd name="T3" fmla="*/ 171029 h 624926"/>
                  <a:gd name="T4" fmla="*/ 478427 w 833174"/>
                  <a:gd name="T5" fmla="*/ 759040 h 624926"/>
                  <a:gd name="T6" fmla="*/ 262594 w 833174"/>
                  <a:gd name="T7" fmla="*/ 199028 h 624926"/>
                  <a:gd name="T8" fmla="*/ 842 w 833174"/>
                  <a:gd name="T9" fmla="*/ 3102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0" name="Group 405"/>
            <p:cNvGrpSpPr>
              <a:grpSpLocks/>
            </p:cNvGrpSpPr>
            <p:nvPr/>
          </p:nvGrpSpPr>
          <p:grpSpPr bwMode="auto">
            <a:xfrm rot="19988063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544" name="任意多边形 513"/>
              <p:cNvSpPr>
                <a:spLocks noChangeArrowheads="1"/>
              </p:cNvSpPr>
              <p:nvPr/>
            </p:nvSpPr>
            <p:spPr bwMode="auto">
              <a:xfrm>
                <a:off x="-1773" y="-16510"/>
                <a:ext cx="831915" cy="635232"/>
              </a:xfrm>
              <a:custGeom>
                <a:avLst/>
                <a:gdLst>
                  <a:gd name="T0" fmla="*/ 1361 w 829570"/>
                  <a:gd name="T1" fmla="*/ 57800 h 637258"/>
                  <a:gd name="T2" fmla="*/ 624680 w 829570"/>
                  <a:gd name="T3" fmla="*/ 153639 h 637258"/>
                  <a:gd name="T4" fmla="*/ 813569 w 829570"/>
                  <a:gd name="T5" fmla="*/ 637124 h 637258"/>
                  <a:gd name="T6" fmla="*/ 467933 w 829570"/>
                  <a:gd name="T7" fmla="*/ 176699 h 637258"/>
                  <a:gd name="T8" fmla="*/ 1361 w 829570"/>
                  <a:gd name="T9" fmla="*/ 578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5" name="任意多边形 514"/>
              <p:cNvSpPr>
                <a:spLocks noChangeArrowheads="1"/>
              </p:cNvSpPr>
              <p:nvPr/>
            </p:nvSpPr>
            <p:spPr bwMode="auto">
              <a:xfrm>
                <a:off x="-27342" y="-21462"/>
                <a:ext cx="817816" cy="630418"/>
              </a:xfrm>
              <a:custGeom>
                <a:avLst/>
                <a:gdLst>
                  <a:gd name="T0" fmla="*/ 1167 w 833174"/>
                  <a:gd name="T1" fmla="*/ 27154 h 624926"/>
                  <a:gd name="T2" fmla="*/ 491281 w 833174"/>
                  <a:gd name="T3" fmla="*/ 149696 h 624926"/>
                  <a:gd name="T4" fmla="*/ 663142 w 833174"/>
                  <a:gd name="T5" fmla="*/ 664373 h 624926"/>
                  <a:gd name="T6" fmla="*/ 363979 w 833174"/>
                  <a:gd name="T7" fmla="*/ 174204 h 624926"/>
                  <a:gd name="T8" fmla="*/ 1167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1" name="Group 408"/>
            <p:cNvGrpSpPr>
              <a:grpSpLocks/>
            </p:cNvGrpSpPr>
            <p:nvPr/>
          </p:nvGrpSpPr>
          <p:grpSpPr bwMode="auto"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542" name="任意多边形 511"/>
              <p:cNvSpPr>
                <a:spLocks noChangeArrowheads="1"/>
              </p:cNvSpPr>
              <p:nvPr/>
            </p:nvSpPr>
            <p:spPr bwMode="auto">
              <a:xfrm>
                <a:off x="-39261" y="-17751"/>
                <a:ext cx="865980" cy="633332"/>
              </a:xfrm>
              <a:custGeom>
                <a:avLst/>
                <a:gdLst>
                  <a:gd name="T0" fmla="*/ 1597 w 829570"/>
                  <a:gd name="T1" fmla="*/ 56975 h 637258"/>
                  <a:gd name="T2" fmla="*/ 733714 w 829570"/>
                  <a:gd name="T3" fmla="*/ 151449 h 637258"/>
                  <a:gd name="T4" fmla="*/ 955570 w 829570"/>
                  <a:gd name="T5" fmla="*/ 628046 h 637258"/>
                  <a:gd name="T6" fmla="*/ 549606 w 829570"/>
                  <a:gd name="T7" fmla="*/ 174180 h 637258"/>
                  <a:gd name="T8" fmla="*/ 1597 w 829570"/>
                  <a:gd name="T9" fmla="*/ 569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3" name="任意多边形 512"/>
              <p:cNvSpPr>
                <a:spLocks noChangeArrowheads="1"/>
              </p:cNvSpPr>
              <p:nvPr/>
            </p:nvSpPr>
            <p:spPr bwMode="auto">
              <a:xfrm>
                <a:off x="-5307" y="32090"/>
                <a:ext cx="796848" cy="625881"/>
              </a:xfrm>
              <a:custGeom>
                <a:avLst/>
                <a:gdLst>
                  <a:gd name="T0" fmla="*/ 1032 w 833174"/>
                  <a:gd name="T1" fmla="*/ 25814 h 624926"/>
                  <a:gd name="T2" fmla="*/ 434101 w 833174"/>
                  <a:gd name="T3" fmla="*/ 142314 h 624926"/>
                  <a:gd name="T4" fmla="*/ 585957 w 833174"/>
                  <a:gd name="T5" fmla="*/ 631611 h 624926"/>
                  <a:gd name="T6" fmla="*/ 321615 w 833174"/>
                  <a:gd name="T7" fmla="*/ 165615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2" name="Group 411"/>
            <p:cNvGrpSpPr>
              <a:grpSpLocks/>
            </p:cNvGrpSpPr>
            <p:nvPr/>
          </p:nvGrpSpPr>
          <p:grpSpPr bwMode="auto"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540" name="任意多边形 509"/>
              <p:cNvSpPr>
                <a:spLocks noChangeArrowheads="1"/>
              </p:cNvSpPr>
              <p:nvPr/>
            </p:nvSpPr>
            <p:spPr bwMode="auto">
              <a:xfrm>
                <a:off x="-28228" y="-36919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" name="任意多边形 510"/>
              <p:cNvSpPr>
                <a:spLocks noChangeArrowheads="1"/>
              </p:cNvSpPr>
              <p:nvPr/>
            </p:nvSpPr>
            <p:spPr bwMode="auto">
              <a:xfrm>
                <a:off x="-44598" y="1355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3" name="Group 414"/>
            <p:cNvGrpSpPr>
              <a:grpSpLocks/>
            </p:cNvGrpSpPr>
            <p:nvPr/>
          </p:nvGrpSpPr>
          <p:grpSpPr bwMode="auto">
            <a:xfrm rot="19988063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538" name="任意多边形 507"/>
              <p:cNvSpPr>
                <a:spLocks noChangeArrowheads="1"/>
              </p:cNvSpPr>
              <p:nvPr/>
            </p:nvSpPr>
            <p:spPr bwMode="auto">
              <a:xfrm>
                <a:off x="53747" y="-96676"/>
                <a:ext cx="796689" cy="667411"/>
              </a:xfrm>
              <a:custGeom>
                <a:avLst/>
                <a:gdLst>
                  <a:gd name="T0" fmla="*/ 1105 w 829570"/>
                  <a:gd name="T1" fmla="*/ 69946 h 637258"/>
                  <a:gd name="T2" fmla="*/ 508373 w 829570"/>
                  <a:gd name="T3" fmla="*/ 185924 h 637258"/>
                  <a:gd name="T4" fmla="*/ 662094 w 829570"/>
                  <a:gd name="T5" fmla="*/ 771005 h 637258"/>
                  <a:gd name="T6" fmla="*/ 380810 w 829570"/>
                  <a:gd name="T7" fmla="*/ 213830 h 637258"/>
                  <a:gd name="T8" fmla="*/ 1105 w 829570"/>
                  <a:gd name="T9" fmla="*/ 699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" name="任意多边形 508"/>
              <p:cNvSpPr>
                <a:spLocks noChangeArrowheads="1"/>
              </p:cNvSpPr>
              <p:nvPr/>
            </p:nvSpPr>
            <p:spPr bwMode="auto">
              <a:xfrm>
                <a:off x="49165" y="-37540"/>
                <a:ext cx="760476" cy="648874"/>
              </a:xfrm>
              <a:custGeom>
                <a:avLst/>
                <a:gdLst>
                  <a:gd name="T0" fmla="*/ 842 w 833174"/>
                  <a:gd name="T1" fmla="*/ 29870 h 624926"/>
                  <a:gd name="T2" fmla="*/ 354438 w 833174"/>
                  <a:gd name="T3" fmla="*/ 164666 h 624926"/>
                  <a:gd name="T4" fmla="*/ 478427 w 833174"/>
                  <a:gd name="T5" fmla="*/ 730809 h 624926"/>
                  <a:gd name="T6" fmla="*/ 262594 w 833174"/>
                  <a:gd name="T7" fmla="*/ 191625 h 624926"/>
                  <a:gd name="T8" fmla="*/ 842 w 833174"/>
                  <a:gd name="T9" fmla="*/ 2987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4" name="Group 417"/>
            <p:cNvGrpSpPr>
              <a:grpSpLocks/>
            </p:cNvGrpSpPr>
            <p:nvPr/>
          </p:nvGrpSpPr>
          <p:grpSpPr bwMode="auto"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536" name="任意多边形 505"/>
              <p:cNvSpPr>
                <a:spLocks noChangeArrowheads="1"/>
              </p:cNvSpPr>
              <p:nvPr/>
            </p:nvSpPr>
            <p:spPr bwMode="auto">
              <a:xfrm>
                <a:off x="-28281" y="-36870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" name="任意多边形 506"/>
              <p:cNvSpPr>
                <a:spLocks noChangeArrowheads="1"/>
              </p:cNvSpPr>
              <p:nvPr/>
            </p:nvSpPr>
            <p:spPr bwMode="auto">
              <a:xfrm>
                <a:off x="-44650" y="1360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5" name="Group 420"/>
            <p:cNvGrpSpPr>
              <a:grpSpLocks/>
            </p:cNvGrpSpPr>
            <p:nvPr/>
          </p:nvGrpSpPr>
          <p:grpSpPr bwMode="auto"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534" name="任意多边形 503"/>
              <p:cNvSpPr>
                <a:spLocks noChangeArrowheads="1"/>
              </p:cNvSpPr>
              <p:nvPr/>
            </p:nvSpPr>
            <p:spPr bwMode="auto">
              <a:xfrm>
                <a:off x="11616" y="0"/>
                <a:ext cx="829595" cy="637802"/>
              </a:xfrm>
              <a:custGeom>
                <a:avLst/>
                <a:gdLst>
                  <a:gd name="T0" fmla="*/ 1333 w 829570"/>
                  <a:gd name="T1" fmla="*/ 58124 h 637258"/>
                  <a:gd name="T2" fmla="*/ 612584 w 829570"/>
                  <a:gd name="T3" fmla="*/ 154505 h 637258"/>
                  <a:gd name="T4" fmla="*/ 797819 w 829570"/>
                  <a:gd name="T5" fmla="*/ 640718 h 637258"/>
                  <a:gd name="T6" fmla="*/ 458875 w 829570"/>
                  <a:gd name="T7" fmla="*/ 177695 h 637258"/>
                  <a:gd name="T8" fmla="*/ 1333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5" name="任意多边形 504"/>
              <p:cNvSpPr>
                <a:spLocks noChangeArrowheads="1"/>
              </p:cNvSpPr>
              <p:nvPr/>
            </p:nvSpPr>
            <p:spPr bwMode="auto">
              <a:xfrm>
                <a:off x="699" y="36067"/>
                <a:ext cx="796849" cy="624514"/>
              </a:xfrm>
              <a:custGeom>
                <a:avLst/>
                <a:gdLst>
                  <a:gd name="T0" fmla="*/ 1032 w 833174"/>
                  <a:gd name="T1" fmla="*/ 25422 h 624926"/>
                  <a:gd name="T2" fmla="*/ 434105 w 833174"/>
                  <a:gd name="T3" fmla="*/ 140152 h 624926"/>
                  <a:gd name="T4" fmla="*/ 585962 w 833174"/>
                  <a:gd name="T5" fmla="*/ 622018 h 624926"/>
                  <a:gd name="T6" fmla="*/ 321618 w 833174"/>
                  <a:gd name="T7" fmla="*/ 163098 h 624926"/>
                  <a:gd name="T8" fmla="*/ 1032 w 833174"/>
                  <a:gd name="T9" fmla="*/ 254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6" name="Group 423"/>
            <p:cNvGrpSpPr>
              <a:grpSpLocks/>
            </p:cNvGrpSpPr>
            <p:nvPr/>
          </p:nvGrpSpPr>
          <p:grpSpPr bwMode="auto"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532" name="任意多边形 501"/>
              <p:cNvSpPr>
                <a:spLocks noChangeArrowheads="1"/>
              </p:cNvSpPr>
              <p:nvPr/>
            </p:nvSpPr>
            <p:spPr bwMode="auto">
              <a:xfrm>
                <a:off x="-36346" y="7864"/>
                <a:ext cx="844147" cy="639700"/>
              </a:xfrm>
              <a:custGeom>
                <a:avLst/>
                <a:gdLst>
                  <a:gd name="T0" fmla="*/ 1416 w 829570"/>
                  <a:gd name="T1" fmla="*/ 58820 h 637258"/>
                  <a:gd name="T2" fmla="*/ 650958 w 829570"/>
                  <a:gd name="T3" fmla="*/ 156352 h 637258"/>
                  <a:gd name="T4" fmla="*/ 847792 w 829570"/>
                  <a:gd name="T5" fmla="*/ 648379 h 637258"/>
                  <a:gd name="T6" fmla="*/ 487616 w 829570"/>
                  <a:gd name="T7" fmla="*/ 179820 h 637258"/>
                  <a:gd name="T8" fmla="*/ 1416 w 829570"/>
                  <a:gd name="T9" fmla="*/ 5882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3" name="任意多边形 502"/>
              <p:cNvSpPr>
                <a:spLocks noChangeArrowheads="1"/>
              </p:cNvSpPr>
              <p:nvPr/>
            </p:nvSpPr>
            <p:spPr bwMode="auto">
              <a:xfrm>
                <a:off x="-44337" y="42603"/>
                <a:ext cx="800484" cy="626413"/>
              </a:xfrm>
              <a:custGeom>
                <a:avLst/>
                <a:gdLst>
                  <a:gd name="T0" fmla="*/ 1046 w 833174"/>
                  <a:gd name="T1" fmla="*/ 25734 h 624926"/>
                  <a:gd name="T2" fmla="*/ 440047 w 833174"/>
                  <a:gd name="T3" fmla="*/ 141866 h 624926"/>
                  <a:gd name="T4" fmla="*/ 593982 w 833174"/>
                  <a:gd name="T5" fmla="*/ 629622 h 624926"/>
                  <a:gd name="T6" fmla="*/ 326018 w 833174"/>
                  <a:gd name="T7" fmla="*/ 165092 h 624926"/>
                  <a:gd name="T8" fmla="*/ 1046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7" name="Group 426"/>
            <p:cNvGrpSpPr>
              <a:grpSpLocks/>
            </p:cNvGrpSpPr>
            <p:nvPr/>
          </p:nvGrpSpPr>
          <p:grpSpPr bwMode="auto"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530" name="任意多边形 499"/>
              <p:cNvSpPr>
                <a:spLocks noChangeArrowheads="1"/>
              </p:cNvSpPr>
              <p:nvPr/>
            </p:nvSpPr>
            <p:spPr bwMode="auto">
              <a:xfrm>
                <a:off x="-8652" y="9658"/>
                <a:ext cx="804123" cy="626412"/>
              </a:xfrm>
              <a:custGeom>
                <a:avLst/>
                <a:gdLst>
                  <a:gd name="T0" fmla="*/ 1151 w 829570"/>
                  <a:gd name="T1" fmla="*/ 53921 h 637258"/>
                  <a:gd name="T2" fmla="*/ 528954 w 829570"/>
                  <a:gd name="T3" fmla="*/ 143332 h 637258"/>
                  <a:gd name="T4" fmla="*/ 688897 w 829570"/>
                  <a:gd name="T5" fmla="*/ 594386 h 637258"/>
                  <a:gd name="T6" fmla="*/ 396226 w 829570"/>
                  <a:gd name="T7" fmla="*/ 164846 h 637258"/>
                  <a:gd name="T8" fmla="*/ 1151 w 829570"/>
                  <a:gd name="T9" fmla="*/ 5392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1" name="任意多边形 500"/>
              <p:cNvSpPr>
                <a:spLocks noChangeArrowheads="1"/>
              </p:cNvSpPr>
              <p:nvPr/>
            </p:nvSpPr>
            <p:spPr bwMode="auto">
              <a:xfrm>
                <a:off x="-20251" y="42836"/>
                <a:ext cx="782292" cy="607430"/>
              </a:xfrm>
              <a:custGeom>
                <a:avLst/>
                <a:gdLst>
                  <a:gd name="T0" fmla="*/ 959 w 833174"/>
                  <a:gd name="T1" fmla="*/ 22616 h 624926"/>
                  <a:gd name="T2" fmla="*/ 403238 w 833174"/>
                  <a:gd name="T3" fmla="*/ 124673 h 624926"/>
                  <a:gd name="T4" fmla="*/ 544296 w 833174"/>
                  <a:gd name="T5" fmla="*/ 553311 h 624926"/>
                  <a:gd name="T6" fmla="*/ 298749 w 833174"/>
                  <a:gd name="T7" fmla="*/ 145084 h 624926"/>
                  <a:gd name="T8" fmla="*/ 959 w 833174"/>
                  <a:gd name="T9" fmla="*/ 226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8" name="Group 429"/>
            <p:cNvGrpSpPr>
              <a:grpSpLocks/>
            </p:cNvGrpSpPr>
            <p:nvPr/>
          </p:nvGrpSpPr>
          <p:grpSpPr bwMode="auto">
            <a:xfrm rot="19988063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528" name="任意多边形 497"/>
              <p:cNvSpPr>
                <a:spLocks noChangeArrowheads="1"/>
              </p:cNvSpPr>
              <p:nvPr/>
            </p:nvSpPr>
            <p:spPr bwMode="auto">
              <a:xfrm>
                <a:off x="11807" y="-6625"/>
                <a:ext cx="840512" cy="637802"/>
              </a:xfrm>
              <a:custGeom>
                <a:avLst/>
                <a:gdLst>
                  <a:gd name="T0" fmla="*/ 1399 w 829570"/>
                  <a:gd name="T1" fmla="*/ 58124 h 637258"/>
                  <a:gd name="T2" fmla="*/ 642630 w 829570"/>
                  <a:gd name="T3" fmla="*/ 154505 h 637258"/>
                  <a:gd name="T4" fmla="*/ 836946 w 829570"/>
                  <a:gd name="T5" fmla="*/ 640718 h 637258"/>
                  <a:gd name="T6" fmla="*/ 481379 w 829570"/>
                  <a:gd name="T7" fmla="*/ 177695 h 637258"/>
                  <a:gd name="T8" fmla="*/ 1399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9" name="任意多边形 498"/>
              <p:cNvSpPr>
                <a:spLocks noChangeArrowheads="1"/>
              </p:cNvSpPr>
              <p:nvPr/>
            </p:nvSpPr>
            <p:spPr bwMode="auto">
              <a:xfrm>
                <a:off x="11794" y="25845"/>
                <a:ext cx="815040" cy="626413"/>
              </a:xfrm>
              <a:custGeom>
                <a:avLst/>
                <a:gdLst>
                  <a:gd name="T0" fmla="*/ 1118 w 833174"/>
                  <a:gd name="T1" fmla="*/ 25734 h 624926"/>
                  <a:gd name="T2" fmla="*/ 470792 w 833174"/>
                  <a:gd name="T3" fmla="*/ 141866 h 624926"/>
                  <a:gd name="T4" fmla="*/ 635483 w 833174"/>
                  <a:gd name="T5" fmla="*/ 629622 h 624926"/>
                  <a:gd name="T6" fmla="*/ 348799 w 833174"/>
                  <a:gd name="T7" fmla="*/ 165092 h 624926"/>
                  <a:gd name="T8" fmla="*/ 1118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9" name="Group 432"/>
            <p:cNvGrpSpPr>
              <a:grpSpLocks/>
            </p:cNvGrpSpPr>
            <p:nvPr/>
          </p:nvGrpSpPr>
          <p:grpSpPr bwMode="auto">
            <a:xfrm rot="19988063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526" name="任意多边形 495"/>
              <p:cNvSpPr>
                <a:spLocks noChangeArrowheads="1"/>
              </p:cNvSpPr>
              <p:nvPr/>
            </p:nvSpPr>
            <p:spPr bwMode="auto">
              <a:xfrm>
                <a:off x="20933" y="-3048"/>
                <a:ext cx="831914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74 w 829570"/>
                  <a:gd name="T3" fmla="*/ 149931 h 637258"/>
                  <a:gd name="T4" fmla="*/ 813562 w 829570"/>
                  <a:gd name="T5" fmla="*/ 621752 h 637258"/>
                  <a:gd name="T6" fmla="*/ 467928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7" name="任意多边形 496"/>
              <p:cNvSpPr>
                <a:spLocks noChangeArrowheads="1"/>
              </p:cNvSpPr>
              <p:nvPr/>
            </p:nvSpPr>
            <p:spPr bwMode="auto">
              <a:xfrm>
                <a:off x="30307" y="31065"/>
                <a:ext cx="799015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2 w 833174"/>
                  <a:gd name="T3" fmla="*/ 137499 h 624926"/>
                  <a:gd name="T4" fmla="*/ 597203 w 833174"/>
                  <a:gd name="T5" fmla="*/ 610242 h 624926"/>
                  <a:gd name="T6" fmla="*/ 327788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0" name="Group 435"/>
            <p:cNvGrpSpPr>
              <a:grpSpLocks/>
            </p:cNvGrpSpPr>
            <p:nvPr/>
          </p:nvGrpSpPr>
          <p:grpSpPr bwMode="auto">
            <a:xfrm rot="19988063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524" name="任意多边形 493"/>
              <p:cNvSpPr>
                <a:spLocks noChangeArrowheads="1"/>
              </p:cNvSpPr>
              <p:nvPr/>
            </p:nvSpPr>
            <p:spPr bwMode="auto">
              <a:xfrm>
                <a:off x="21015" y="-3062"/>
                <a:ext cx="831918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94 w 829570"/>
                  <a:gd name="T3" fmla="*/ 149931 h 637258"/>
                  <a:gd name="T4" fmla="*/ 813589 w 829570"/>
                  <a:gd name="T5" fmla="*/ 621752 h 637258"/>
                  <a:gd name="T6" fmla="*/ 467945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5" name="任意多边形 494"/>
              <p:cNvSpPr>
                <a:spLocks noChangeArrowheads="1"/>
              </p:cNvSpPr>
              <p:nvPr/>
            </p:nvSpPr>
            <p:spPr bwMode="auto">
              <a:xfrm>
                <a:off x="30392" y="31050"/>
                <a:ext cx="799016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6 w 833174"/>
                  <a:gd name="T3" fmla="*/ 137499 h 624926"/>
                  <a:gd name="T4" fmla="*/ 597209 w 833174"/>
                  <a:gd name="T5" fmla="*/ 610242 h 624926"/>
                  <a:gd name="T6" fmla="*/ 327791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1" name="Group 438"/>
            <p:cNvGrpSpPr>
              <a:grpSpLocks/>
            </p:cNvGrpSpPr>
            <p:nvPr/>
          </p:nvGrpSpPr>
          <p:grpSpPr bwMode="auto">
            <a:xfrm rot="19988063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522" name="任意多边形 491"/>
              <p:cNvSpPr>
                <a:spLocks noChangeArrowheads="1"/>
              </p:cNvSpPr>
              <p:nvPr/>
            </p:nvSpPr>
            <p:spPr bwMode="auto">
              <a:xfrm>
                <a:off x="-21812" y="-37602"/>
                <a:ext cx="875157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77 w 829570"/>
                  <a:gd name="T3" fmla="*/ 156873 h 637258"/>
                  <a:gd name="T4" fmla="*/ 1051507 w 829570"/>
                  <a:gd name="T5" fmla="*/ 650538 h 637258"/>
                  <a:gd name="T6" fmla="*/ 60478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3" name="任意多边形 492"/>
              <p:cNvSpPr>
                <a:spLocks noChangeArrowheads="1"/>
              </p:cNvSpPr>
              <p:nvPr/>
            </p:nvSpPr>
            <p:spPr bwMode="auto">
              <a:xfrm>
                <a:off x="-42157" y="-2357"/>
                <a:ext cx="857049" cy="626595"/>
              </a:xfrm>
              <a:custGeom>
                <a:avLst/>
                <a:gdLst>
                  <a:gd name="T0" fmla="*/ 1498 w 833174"/>
                  <a:gd name="T1" fmla="*/ 26022 h 624926"/>
                  <a:gd name="T2" fmla="*/ 630273 w 833174"/>
                  <a:gd name="T3" fmla="*/ 143455 h 624926"/>
                  <a:gd name="T4" fmla="*/ 850753 w 833174"/>
                  <a:gd name="T5" fmla="*/ 636668 h 624926"/>
                  <a:gd name="T6" fmla="*/ 466954 w 833174"/>
                  <a:gd name="T7" fmla="*/ 166940 h 624926"/>
                  <a:gd name="T8" fmla="*/ 1498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2" name="Group 441"/>
            <p:cNvGrpSpPr>
              <a:grpSpLocks/>
            </p:cNvGrpSpPr>
            <p:nvPr/>
          </p:nvGrpSpPr>
          <p:grpSpPr bwMode="auto">
            <a:xfrm rot="19988063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520" name="任意多边形 489"/>
              <p:cNvSpPr>
                <a:spLocks noChangeArrowheads="1"/>
              </p:cNvSpPr>
              <p:nvPr/>
            </p:nvSpPr>
            <p:spPr bwMode="auto">
              <a:xfrm>
                <a:off x="10315" y="-2969"/>
                <a:ext cx="827219" cy="635074"/>
              </a:xfrm>
              <a:custGeom>
                <a:avLst/>
                <a:gdLst>
                  <a:gd name="T0" fmla="*/ 1305 w 829570"/>
                  <a:gd name="T1" fmla="*/ 56407 h 637258"/>
                  <a:gd name="T2" fmla="*/ 600411 w 829570"/>
                  <a:gd name="T3" fmla="*/ 149938 h 637258"/>
                  <a:gd name="T4" fmla="*/ 781961 w 829570"/>
                  <a:gd name="T5" fmla="*/ 621779 h 637258"/>
                  <a:gd name="T6" fmla="*/ 449754 w 829570"/>
                  <a:gd name="T7" fmla="*/ 172444 h 637258"/>
                  <a:gd name="T8" fmla="*/ 1305 w 829570"/>
                  <a:gd name="T9" fmla="*/ 564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1" name="任意多边形 490"/>
              <p:cNvSpPr>
                <a:spLocks noChangeArrowheads="1"/>
              </p:cNvSpPr>
              <p:nvPr/>
            </p:nvSpPr>
            <p:spPr bwMode="auto">
              <a:xfrm>
                <a:off x="794" y="33390"/>
                <a:ext cx="794320" cy="622813"/>
              </a:xfrm>
              <a:custGeom>
                <a:avLst/>
                <a:gdLst>
                  <a:gd name="T0" fmla="*/ 1008 w 833174"/>
                  <a:gd name="T1" fmla="*/ 24943 h 624926"/>
                  <a:gd name="T2" fmla="*/ 424552 w 833174"/>
                  <a:gd name="T3" fmla="*/ 137503 h 624926"/>
                  <a:gd name="T4" fmla="*/ 573067 w 833174"/>
                  <a:gd name="T5" fmla="*/ 610255 h 624926"/>
                  <a:gd name="T6" fmla="*/ 314540 w 833174"/>
                  <a:gd name="T7" fmla="*/ 160015 h 624926"/>
                  <a:gd name="T8" fmla="*/ 1008 w 833174"/>
                  <a:gd name="T9" fmla="*/ 249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3" name="Group 444"/>
            <p:cNvGrpSpPr>
              <a:grpSpLocks/>
            </p:cNvGrpSpPr>
            <p:nvPr/>
          </p:nvGrpSpPr>
          <p:grpSpPr bwMode="auto">
            <a:xfrm rot="19988063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518" name="任意多边形 487"/>
              <p:cNvSpPr>
                <a:spLocks noChangeArrowheads="1"/>
              </p:cNvSpPr>
              <p:nvPr/>
            </p:nvSpPr>
            <p:spPr bwMode="auto">
              <a:xfrm>
                <a:off x="3722" y="-9393"/>
                <a:ext cx="844974" cy="639188"/>
              </a:xfrm>
              <a:custGeom>
                <a:avLst/>
                <a:gdLst>
                  <a:gd name="T0" fmla="*/ 1494 w 829570"/>
                  <a:gd name="T1" fmla="*/ 59016 h 637258"/>
                  <a:gd name="T2" fmla="*/ 686723 w 829570"/>
                  <a:gd name="T3" fmla="*/ 156871 h 637258"/>
                  <a:gd name="T4" fmla="*/ 894369 w 829570"/>
                  <a:gd name="T5" fmla="*/ 650528 h 637258"/>
                  <a:gd name="T6" fmla="*/ 514406 w 829570"/>
                  <a:gd name="T7" fmla="*/ 180416 h 637258"/>
                  <a:gd name="T8" fmla="*/ 1494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9" name="任意多边形 488"/>
              <p:cNvSpPr>
                <a:spLocks noChangeArrowheads="1"/>
              </p:cNvSpPr>
              <p:nvPr/>
            </p:nvSpPr>
            <p:spPr bwMode="auto">
              <a:xfrm>
                <a:off x="-30272" y="4900"/>
                <a:ext cx="851008" cy="623446"/>
              </a:xfrm>
              <a:custGeom>
                <a:avLst/>
                <a:gdLst>
                  <a:gd name="T0" fmla="*/ 1424 w 833174"/>
                  <a:gd name="T1" fmla="*/ 25502 h 624926"/>
                  <a:gd name="T2" fmla="*/ 599228 w 833174"/>
                  <a:gd name="T3" fmla="*/ 140593 h 624926"/>
                  <a:gd name="T4" fmla="*/ 808846 w 833174"/>
                  <a:gd name="T5" fmla="*/ 623966 h 624926"/>
                  <a:gd name="T6" fmla="*/ 443954 w 833174"/>
                  <a:gd name="T7" fmla="*/ 163611 h 624926"/>
                  <a:gd name="T8" fmla="*/ 1424 w 833174"/>
                  <a:gd name="T9" fmla="*/ 255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4" name="Group 447"/>
            <p:cNvGrpSpPr>
              <a:grpSpLocks/>
            </p:cNvGrpSpPr>
            <p:nvPr/>
          </p:nvGrpSpPr>
          <p:grpSpPr bwMode="auto">
            <a:xfrm rot="19988063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516" name="任意多边形 485"/>
              <p:cNvSpPr>
                <a:spLocks noChangeArrowheads="1"/>
              </p:cNvSpPr>
              <p:nvPr/>
            </p:nvSpPr>
            <p:spPr bwMode="auto">
              <a:xfrm>
                <a:off x="16210" y="-12796"/>
                <a:ext cx="831915" cy="635069"/>
              </a:xfrm>
              <a:custGeom>
                <a:avLst/>
                <a:gdLst>
                  <a:gd name="T0" fmla="*/ 1361 w 829570"/>
                  <a:gd name="T1" fmla="*/ 56405 h 637258"/>
                  <a:gd name="T2" fmla="*/ 624686 w 829570"/>
                  <a:gd name="T3" fmla="*/ 149929 h 637258"/>
                  <a:gd name="T4" fmla="*/ 813577 w 829570"/>
                  <a:gd name="T5" fmla="*/ 621745 h 637258"/>
                  <a:gd name="T6" fmla="*/ 467938 w 829570"/>
                  <a:gd name="T7" fmla="*/ 172433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7" name="任意多边形 486"/>
              <p:cNvSpPr>
                <a:spLocks noChangeArrowheads="1"/>
              </p:cNvSpPr>
              <p:nvPr/>
            </p:nvSpPr>
            <p:spPr bwMode="auto">
              <a:xfrm>
                <a:off x="16246" y="34631"/>
                <a:ext cx="799016" cy="620357"/>
              </a:xfrm>
              <a:custGeom>
                <a:avLst/>
                <a:gdLst>
                  <a:gd name="T0" fmla="*/ 1051 w 833174"/>
                  <a:gd name="T1" fmla="*/ 24552 h 624926"/>
                  <a:gd name="T2" fmla="*/ 442436 w 833174"/>
                  <a:gd name="T3" fmla="*/ 135344 h 624926"/>
                  <a:gd name="T4" fmla="*/ 597209 w 833174"/>
                  <a:gd name="T5" fmla="*/ 600676 h 624926"/>
                  <a:gd name="T6" fmla="*/ 327791 w 833174"/>
                  <a:gd name="T7" fmla="*/ 157503 h 624926"/>
                  <a:gd name="T8" fmla="*/ 1051 w 833174"/>
                  <a:gd name="T9" fmla="*/ 2455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5" name="Group 450"/>
            <p:cNvGrpSpPr>
              <a:grpSpLocks/>
            </p:cNvGrpSpPr>
            <p:nvPr/>
          </p:nvGrpSpPr>
          <p:grpSpPr bwMode="auto"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514" name="任意多边形 483"/>
              <p:cNvSpPr>
                <a:spLocks noChangeArrowheads="1"/>
              </p:cNvSpPr>
              <p:nvPr/>
            </p:nvSpPr>
            <p:spPr bwMode="auto">
              <a:xfrm>
                <a:off x="-4672" y="5860"/>
                <a:ext cx="807762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4 w 829570"/>
                  <a:gd name="T3" fmla="*/ 137779 h 637258"/>
                  <a:gd name="T4" fmla="*/ 701453 w 829570"/>
                  <a:gd name="T5" fmla="*/ 571357 h 637258"/>
                  <a:gd name="T6" fmla="*/ 403449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5" name="任意多边形 484"/>
              <p:cNvSpPr>
                <a:spLocks noChangeArrowheads="1"/>
              </p:cNvSpPr>
              <p:nvPr/>
            </p:nvSpPr>
            <p:spPr bwMode="auto">
              <a:xfrm>
                <a:off x="-18207" y="40493"/>
                <a:ext cx="778653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6 w 833174"/>
                  <a:gd name="T3" fmla="*/ 126238 h 624926"/>
                  <a:gd name="T4" fmla="*/ 534240 w 833174"/>
                  <a:gd name="T5" fmla="*/ 560258 h 624926"/>
                  <a:gd name="T6" fmla="*/ 293228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6" name="Group 453"/>
            <p:cNvGrpSpPr>
              <a:grpSpLocks/>
            </p:cNvGrpSpPr>
            <p:nvPr/>
          </p:nvGrpSpPr>
          <p:grpSpPr bwMode="auto">
            <a:xfrm rot="19988063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512" name="任意多边形 481"/>
              <p:cNvSpPr>
                <a:spLocks noChangeArrowheads="1"/>
              </p:cNvSpPr>
              <p:nvPr/>
            </p:nvSpPr>
            <p:spPr bwMode="auto">
              <a:xfrm>
                <a:off x="-22218" y="-37501"/>
                <a:ext cx="875154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63 w 829570"/>
                  <a:gd name="T3" fmla="*/ 156873 h 637258"/>
                  <a:gd name="T4" fmla="*/ 1051491 w 829570"/>
                  <a:gd name="T5" fmla="*/ 650538 h 637258"/>
                  <a:gd name="T6" fmla="*/ 60477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3" name="任意多边形 482"/>
              <p:cNvSpPr>
                <a:spLocks noChangeArrowheads="1"/>
              </p:cNvSpPr>
              <p:nvPr/>
            </p:nvSpPr>
            <p:spPr bwMode="auto">
              <a:xfrm>
                <a:off x="-36855" y="-2967"/>
                <a:ext cx="851011" cy="626595"/>
              </a:xfrm>
              <a:custGeom>
                <a:avLst/>
                <a:gdLst>
                  <a:gd name="T0" fmla="*/ 1457 w 833174"/>
                  <a:gd name="T1" fmla="*/ 26022 h 624926"/>
                  <a:gd name="T2" fmla="*/ 612689 w 833174"/>
                  <a:gd name="T3" fmla="*/ 143455 h 624926"/>
                  <a:gd name="T4" fmla="*/ 827018 w 833174"/>
                  <a:gd name="T5" fmla="*/ 636668 h 624926"/>
                  <a:gd name="T6" fmla="*/ 453927 w 833174"/>
                  <a:gd name="T7" fmla="*/ 166940 h 624926"/>
                  <a:gd name="T8" fmla="*/ 1457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7" name="Group 456"/>
            <p:cNvGrpSpPr>
              <a:grpSpLocks/>
            </p:cNvGrpSpPr>
            <p:nvPr/>
          </p:nvGrpSpPr>
          <p:grpSpPr bwMode="auto"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510" name="任意多边形 479"/>
              <p:cNvSpPr>
                <a:spLocks noChangeArrowheads="1"/>
              </p:cNvSpPr>
              <p:nvPr/>
            </p:nvSpPr>
            <p:spPr bwMode="auto">
              <a:xfrm>
                <a:off x="-4627" y="5836"/>
                <a:ext cx="807761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0 w 829570"/>
                  <a:gd name="T3" fmla="*/ 137779 h 637258"/>
                  <a:gd name="T4" fmla="*/ 701445 w 829570"/>
                  <a:gd name="T5" fmla="*/ 571357 h 637258"/>
                  <a:gd name="T6" fmla="*/ 403443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1" name="任意多边形 480"/>
              <p:cNvSpPr>
                <a:spLocks noChangeArrowheads="1"/>
              </p:cNvSpPr>
              <p:nvPr/>
            </p:nvSpPr>
            <p:spPr bwMode="auto">
              <a:xfrm>
                <a:off x="-18162" y="40469"/>
                <a:ext cx="778652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3 w 833174"/>
                  <a:gd name="T3" fmla="*/ 126238 h 624926"/>
                  <a:gd name="T4" fmla="*/ 534234 w 833174"/>
                  <a:gd name="T5" fmla="*/ 560258 h 624926"/>
                  <a:gd name="T6" fmla="*/ 293226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8" name="Group 459"/>
            <p:cNvGrpSpPr>
              <a:grpSpLocks/>
            </p:cNvGrpSpPr>
            <p:nvPr/>
          </p:nvGrpSpPr>
          <p:grpSpPr bwMode="auto"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508" name="任意多边形 477"/>
              <p:cNvSpPr>
                <a:spLocks noChangeArrowheads="1"/>
              </p:cNvSpPr>
              <p:nvPr/>
            </p:nvSpPr>
            <p:spPr bwMode="auto">
              <a:xfrm>
                <a:off x="11138" y="0"/>
                <a:ext cx="829700" cy="636792"/>
              </a:xfrm>
              <a:custGeom>
                <a:avLst/>
                <a:gdLst>
                  <a:gd name="T0" fmla="*/ 1333 w 829570"/>
                  <a:gd name="T1" fmla="*/ 57485 h 637258"/>
                  <a:gd name="T2" fmla="*/ 613130 w 829570"/>
                  <a:gd name="T3" fmla="*/ 152801 h 637258"/>
                  <a:gd name="T4" fmla="*/ 798526 w 829570"/>
                  <a:gd name="T5" fmla="*/ 633649 h 637258"/>
                  <a:gd name="T6" fmla="*/ 459281 w 829570"/>
                  <a:gd name="T7" fmla="*/ 175734 h 637258"/>
                  <a:gd name="T8" fmla="*/ 133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9" name="任意多边形 478"/>
              <p:cNvSpPr>
                <a:spLocks noChangeArrowheads="1"/>
              </p:cNvSpPr>
              <p:nvPr/>
            </p:nvSpPr>
            <p:spPr bwMode="auto">
              <a:xfrm>
                <a:off x="1340" y="34774"/>
                <a:ext cx="797035" cy="625924"/>
              </a:xfrm>
              <a:custGeom>
                <a:avLst/>
                <a:gdLst>
                  <a:gd name="T0" fmla="*/ 1033 w 833174"/>
                  <a:gd name="T1" fmla="*/ 25828 h 624926"/>
                  <a:gd name="T2" fmla="*/ 434815 w 833174"/>
                  <a:gd name="T3" fmla="*/ 142384 h 624926"/>
                  <a:gd name="T4" fmla="*/ 586919 w 833174"/>
                  <a:gd name="T5" fmla="*/ 631916 h 624926"/>
                  <a:gd name="T6" fmla="*/ 322144 w 833174"/>
                  <a:gd name="T7" fmla="*/ 165695 h 624926"/>
                  <a:gd name="T8" fmla="*/ 1033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9" name="Group 462"/>
            <p:cNvGrpSpPr>
              <a:grpSpLocks/>
            </p:cNvGrpSpPr>
            <p:nvPr/>
          </p:nvGrpSpPr>
          <p:grpSpPr bwMode="auto"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506" name="任意多边形 475"/>
              <p:cNvSpPr>
                <a:spLocks noChangeArrowheads="1"/>
              </p:cNvSpPr>
              <p:nvPr/>
            </p:nvSpPr>
            <p:spPr bwMode="auto">
              <a:xfrm>
                <a:off x="-37540" y="-2357"/>
                <a:ext cx="836233" cy="638964"/>
              </a:xfrm>
              <a:custGeom>
                <a:avLst/>
                <a:gdLst>
                  <a:gd name="T0" fmla="*/ 1382 w 829570"/>
                  <a:gd name="T1" fmla="*/ 58273 h 637258"/>
                  <a:gd name="T2" fmla="*/ 635161 w 829570"/>
                  <a:gd name="T3" fmla="*/ 154894 h 637258"/>
                  <a:gd name="T4" fmla="*/ 827218 w 829570"/>
                  <a:gd name="T5" fmla="*/ 642334 h 637258"/>
                  <a:gd name="T6" fmla="*/ 475783 w 829570"/>
                  <a:gd name="T7" fmla="*/ 178143 h 637258"/>
                  <a:gd name="T8" fmla="*/ 1382 w 829570"/>
                  <a:gd name="T9" fmla="*/ 582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7" name="任意多边形 476"/>
              <p:cNvSpPr>
                <a:spLocks noChangeArrowheads="1"/>
              </p:cNvSpPr>
              <p:nvPr/>
            </p:nvSpPr>
            <p:spPr bwMode="auto">
              <a:xfrm>
                <a:off x="-17887" y="32830"/>
                <a:ext cx="800300" cy="625924"/>
              </a:xfrm>
              <a:custGeom>
                <a:avLst/>
                <a:gdLst>
                  <a:gd name="T0" fmla="*/ 1050 w 833174"/>
                  <a:gd name="T1" fmla="*/ 25828 h 624926"/>
                  <a:gd name="T2" fmla="*/ 441982 w 833174"/>
                  <a:gd name="T3" fmla="*/ 142384 h 624926"/>
                  <a:gd name="T4" fmla="*/ 596594 w 833174"/>
                  <a:gd name="T5" fmla="*/ 631916 h 624926"/>
                  <a:gd name="T6" fmla="*/ 327454 w 833174"/>
                  <a:gd name="T7" fmla="*/ 165695 h 624926"/>
                  <a:gd name="T8" fmla="*/ 1050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0" name="Group 465"/>
            <p:cNvGrpSpPr>
              <a:grpSpLocks/>
            </p:cNvGrpSpPr>
            <p:nvPr/>
          </p:nvGrpSpPr>
          <p:grpSpPr bwMode="auto"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504" name="任意多边形 473"/>
              <p:cNvSpPr>
                <a:spLocks noChangeArrowheads="1"/>
              </p:cNvSpPr>
              <p:nvPr/>
            </p:nvSpPr>
            <p:spPr bwMode="auto">
              <a:xfrm>
                <a:off x="4465" y="2921"/>
                <a:ext cx="819900" cy="623751"/>
              </a:xfrm>
              <a:custGeom>
                <a:avLst/>
                <a:gdLst>
                  <a:gd name="T0" fmla="*/ 1263 w 829570"/>
                  <a:gd name="T1" fmla="*/ 51485 h 637258"/>
                  <a:gd name="T2" fmla="*/ 580068 w 829570"/>
                  <a:gd name="T3" fmla="*/ 136855 h 637258"/>
                  <a:gd name="T4" fmla="*/ 755467 w 829570"/>
                  <a:gd name="T5" fmla="*/ 567522 h 637258"/>
                  <a:gd name="T6" fmla="*/ 434515 w 829570"/>
                  <a:gd name="T7" fmla="*/ 157395 h 637258"/>
                  <a:gd name="T8" fmla="*/ 1263 w 829570"/>
                  <a:gd name="T9" fmla="*/ 51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5" name="任意多边形 474"/>
              <p:cNvSpPr>
                <a:spLocks noChangeArrowheads="1"/>
              </p:cNvSpPr>
              <p:nvPr/>
            </p:nvSpPr>
            <p:spPr bwMode="auto">
              <a:xfrm>
                <a:off x="9" y="35863"/>
                <a:ext cx="797035" cy="621577"/>
              </a:xfrm>
              <a:custGeom>
                <a:avLst/>
                <a:gdLst>
                  <a:gd name="T0" fmla="*/ 1033 w 833174"/>
                  <a:gd name="T1" fmla="*/ 24598 h 624926"/>
                  <a:gd name="T2" fmla="*/ 434815 w 833174"/>
                  <a:gd name="T3" fmla="*/ 135603 h 624926"/>
                  <a:gd name="T4" fmla="*/ 586919 w 833174"/>
                  <a:gd name="T5" fmla="*/ 601827 h 624926"/>
                  <a:gd name="T6" fmla="*/ 322144 w 833174"/>
                  <a:gd name="T7" fmla="*/ 157806 h 624926"/>
                  <a:gd name="T8" fmla="*/ 1033 w 833174"/>
                  <a:gd name="T9" fmla="*/ 245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1" name="Group 468"/>
            <p:cNvGrpSpPr>
              <a:grpSpLocks/>
            </p:cNvGrpSpPr>
            <p:nvPr/>
          </p:nvGrpSpPr>
          <p:grpSpPr bwMode="auto"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502" name="任意多边形 471"/>
              <p:cNvSpPr>
                <a:spLocks noChangeArrowheads="1"/>
              </p:cNvSpPr>
              <p:nvPr/>
            </p:nvSpPr>
            <p:spPr bwMode="auto">
              <a:xfrm>
                <a:off x="-288" y="17446"/>
                <a:ext cx="808901" cy="626833"/>
              </a:xfrm>
              <a:custGeom>
                <a:avLst/>
                <a:gdLst>
                  <a:gd name="T0" fmla="*/ 1198 w 829570"/>
                  <a:gd name="T1" fmla="*/ 54391 h 637258"/>
                  <a:gd name="T2" fmla="*/ 550342 w 829570"/>
                  <a:gd name="T3" fmla="*/ 144578 h 637258"/>
                  <a:gd name="T4" fmla="*/ 716753 w 829570"/>
                  <a:gd name="T5" fmla="*/ 599558 h 637258"/>
                  <a:gd name="T6" fmla="*/ 412247 w 829570"/>
                  <a:gd name="T7" fmla="*/ 166281 h 637258"/>
                  <a:gd name="T8" fmla="*/ 1198 w 829570"/>
                  <a:gd name="T9" fmla="*/ 54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3" name="任意多边形 472"/>
              <p:cNvSpPr>
                <a:spLocks noChangeArrowheads="1"/>
              </p:cNvSpPr>
              <p:nvPr/>
            </p:nvSpPr>
            <p:spPr bwMode="auto">
              <a:xfrm>
                <a:off x="-15662" y="49437"/>
                <a:ext cx="766079" cy="607838"/>
              </a:xfrm>
              <a:custGeom>
                <a:avLst/>
                <a:gdLst>
                  <a:gd name="T0" fmla="*/ 884 w 833174"/>
                  <a:gd name="T1" fmla="*/ 22720 h 624926"/>
                  <a:gd name="T2" fmla="*/ 372161 w 833174"/>
                  <a:gd name="T3" fmla="*/ 125252 h 624926"/>
                  <a:gd name="T4" fmla="*/ 502350 w 833174"/>
                  <a:gd name="T5" fmla="*/ 555885 h 624926"/>
                  <a:gd name="T6" fmla="*/ 275724 w 833174"/>
                  <a:gd name="T7" fmla="*/ 145759 h 624926"/>
                  <a:gd name="T8" fmla="*/ 884 w 833174"/>
                  <a:gd name="T9" fmla="*/ 22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2" name="Group 471"/>
            <p:cNvGrpSpPr>
              <a:grpSpLocks/>
            </p:cNvGrpSpPr>
            <p:nvPr/>
          </p:nvGrpSpPr>
          <p:grpSpPr bwMode="auto">
            <a:xfrm rot="19988063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500" name="任意多边形 469"/>
              <p:cNvSpPr>
                <a:spLocks noChangeArrowheads="1"/>
              </p:cNvSpPr>
              <p:nvPr/>
            </p:nvSpPr>
            <p:spPr bwMode="auto">
              <a:xfrm>
                <a:off x="9078" y="-2482"/>
                <a:ext cx="832970" cy="636790"/>
              </a:xfrm>
              <a:custGeom>
                <a:avLst/>
                <a:gdLst>
                  <a:gd name="T0" fmla="*/ 1373 w 829570"/>
                  <a:gd name="T1" fmla="*/ 57485 h 637258"/>
                  <a:gd name="T2" fmla="*/ 630247 w 829570"/>
                  <a:gd name="T3" fmla="*/ 152797 h 637258"/>
                  <a:gd name="T4" fmla="*/ 820819 w 829570"/>
                  <a:gd name="T5" fmla="*/ 633635 h 637258"/>
                  <a:gd name="T6" fmla="*/ 472102 w 829570"/>
                  <a:gd name="T7" fmla="*/ 175731 h 637258"/>
                  <a:gd name="T8" fmla="*/ 137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1" name="任意多边形 470"/>
              <p:cNvSpPr>
                <a:spLocks noChangeArrowheads="1"/>
              </p:cNvSpPr>
              <p:nvPr/>
            </p:nvSpPr>
            <p:spPr bwMode="auto">
              <a:xfrm>
                <a:off x="76" y="32198"/>
                <a:ext cx="800304" cy="625924"/>
              </a:xfrm>
              <a:custGeom>
                <a:avLst/>
                <a:gdLst>
                  <a:gd name="T0" fmla="*/ 1064 w 833174"/>
                  <a:gd name="T1" fmla="*/ 25828 h 624926"/>
                  <a:gd name="T2" fmla="*/ 447453 w 833174"/>
                  <a:gd name="T3" fmla="*/ 142384 h 624926"/>
                  <a:gd name="T4" fmla="*/ 603980 w 833174"/>
                  <a:gd name="T5" fmla="*/ 631916 h 624926"/>
                  <a:gd name="T6" fmla="*/ 331507 w 833174"/>
                  <a:gd name="T7" fmla="*/ 165695 h 624926"/>
                  <a:gd name="T8" fmla="*/ 1064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3" name="Group 474"/>
            <p:cNvGrpSpPr>
              <a:grpSpLocks/>
            </p:cNvGrpSpPr>
            <p:nvPr/>
          </p:nvGrpSpPr>
          <p:grpSpPr bwMode="auto">
            <a:xfrm rot="19988063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8" name="任意多边形 467"/>
              <p:cNvSpPr>
                <a:spLocks noChangeArrowheads="1"/>
              </p:cNvSpPr>
              <p:nvPr/>
            </p:nvSpPr>
            <p:spPr bwMode="auto">
              <a:xfrm>
                <a:off x="14279" y="-658"/>
                <a:ext cx="827029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46 w 829570"/>
                  <a:gd name="T3" fmla="*/ 153627 h 637258"/>
                  <a:gd name="T4" fmla="*/ 780705 w 829570"/>
                  <a:gd name="T5" fmla="*/ 637077 h 637258"/>
                  <a:gd name="T6" fmla="*/ 449030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9" name="任意多边形 468"/>
              <p:cNvSpPr>
                <a:spLocks noChangeArrowheads="1"/>
              </p:cNvSpPr>
              <p:nvPr/>
            </p:nvSpPr>
            <p:spPr bwMode="auto">
              <a:xfrm>
                <a:off x="1691" y="35325"/>
                <a:ext cx="801712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6 w 833174"/>
                  <a:gd name="T3" fmla="*/ 138177 h 624926"/>
                  <a:gd name="T4" fmla="*/ 605035 w 833174"/>
                  <a:gd name="T5" fmla="*/ 613239 h 624926"/>
                  <a:gd name="T6" fmla="*/ 332086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4" name="Group 477"/>
            <p:cNvGrpSpPr>
              <a:grpSpLocks/>
            </p:cNvGrpSpPr>
            <p:nvPr/>
          </p:nvGrpSpPr>
          <p:grpSpPr bwMode="auto">
            <a:xfrm rot="19988063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496" name="任意多边形 465"/>
              <p:cNvSpPr>
                <a:spLocks noChangeArrowheads="1"/>
              </p:cNvSpPr>
              <p:nvPr/>
            </p:nvSpPr>
            <p:spPr bwMode="auto">
              <a:xfrm>
                <a:off x="14355" y="-689"/>
                <a:ext cx="827028" cy="637282"/>
              </a:xfrm>
              <a:custGeom>
                <a:avLst/>
                <a:gdLst>
                  <a:gd name="T0" fmla="*/ 1305 w 829570"/>
                  <a:gd name="T1" fmla="*/ 57793 h 637258"/>
                  <a:gd name="T2" fmla="*/ 599441 w 829570"/>
                  <a:gd name="T3" fmla="*/ 153627 h 637258"/>
                  <a:gd name="T4" fmla="*/ 780698 w 829570"/>
                  <a:gd name="T5" fmla="*/ 637070 h 637258"/>
                  <a:gd name="T6" fmla="*/ 449027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7" name="任意多边形 466"/>
              <p:cNvSpPr>
                <a:spLocks noChangeArrowheads="1"/>
              </p:cNvSpPr>
              <p:nvPr/>
            </p:nvSpPr>
            <p:spPr bwMode="auto">
              <a:xfrm>
                <a:off x="25475" y="15729"/>
                <a:ext cx="814371" cy="623246"/>
              </a:xfrm>
              <a:custGeom>
                <a:avLst/>
                <a:gdLst>
                  <a:gd name="T0" fmla="*/ 1140 w 833174"/>
                  <a:gd name="T1" fmla="*/ 25064 h 624926"/>
                  <a:gd name="T2" fmla="*/ 479736 w 833174"/>
                  <a:gd name="T3" fmla="*/ 138175 h 624926"/>
                  <a:gd name="T4" fmla="*/ 647555 w 833174"/>
                  <a:gd name="T5" fmla="*/ 613232 h 624926"/>
                  <a:gd name="T6" fmla="*/ 355425 w 833174"/>
                  <a:gd name="T7" fmla="*/ 160796 h 624926"/>
                  <a:gd name="T8" fmla="*/ 1140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5" name="Group 480"/>
            <p:cNvGrpSpPr>
              <a:grpSpLocks/>
            </p:cNvGrpSpPr>
            <p:nvPr/>
          </p:nvGrpSpPr>
          <p:grpSpPr bwMode="auto">
            <a:xfrm rot="19988063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494" name="任意多边形 463"/>
              <p:cNvSpPr>
                <a:spLocks noChangeArrowheads="1"/>
              </p:cNvSpPr>
              <p:nvPr/>
            </p:nvSpPr>
            <p:spPr bwMode="auto">
              <a:xfrm>
                <a:off x="11321" y="-8895"/>
                <a:ext cx="834440" cy="634497"/>
              </a:xfrm>
              <a:custGeom>
                <a:avLst/>
                <a:gdLst>
                  <a:gd name="T0" fmla="*/ 1389 w 829570"/>
                  <a:gd name="T1" fmla="*/ 56050 h 637258"/>
                  <a:gd name="T2" fmla="*/ 638074 w 829570"/>
                  <a:gd name="T3" fmla="*/ 148987 h 637258"/>
                  <a:gd name="T4" fmla="*/ 831014 w 829570"/>
                  <a:gd name="T5" fmla="*/ 617835 h 637258"/>
                  <a:gd name="T6" fmla="*/ 477965 w 829570"/>
                  <a:gd name="T7" fmla="*/ 171349 h 637258"/>
                  <a:gd name="T8" fmla="*/ 1389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5" name="任意多边形 464"/>
              <p:cNvSpPr>
                <a:spLocks noChangeArrowheads="1"/>
              </p:cNvSpPr>
              <p:nvPr/>
            </p:nvSpPr>
            <p:spPr bwMode="auto">
              <a:xfrm>
                <a:off x="-2525" y="20801"/>
                <a:ext cx="801929" cy="623683"/>
              </a:xfrm>
              <a:custGeom>
                <a:avLst/>
                <a:gdLst>
                  <a:gd name="T0" fmla="*/ 1078 w 833174"/>
                  <a:gd name="T1" fmla="*/ 25188 h 624926"/>
                  <a:gd name="T2" fmla="*/ 453852 w 833174"/>
                  <a:gd name="T3" fmla="*/ 138852 h 624926"/>
                  <a:gd name="T4" fmla="*/ 612617 w 833174"/>
                  <a:gd name="T5" fmla="*/ 616243 h 624926"/>
                  <a:gd name="T6" fmla="*/ 336248 w 833174"/>
                  <a:gd name="T7" fmla="*/ 161585 h 624926"/>
                  <a:gd name="T8" fmla="*/ 1078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6" name="Group 483"/>
            <p:cNvGrpSpPr>
              <a:grpSpLocks/>
            </p:cNvGrpSpPr>
            <p:nvPr/>
          </p:nvGrpSpPr>
          <p:grpSpPr bwMode="auto">
            <a:xfrm rot="19988063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492" name="任意多边形 461"/>
              <p:cNvSpPr>
                <a:spLocks noChangeArrowheads="1"/>
              </p:cNvSpPr>
              <p:nvPr/>
            </p:nvSpPr>
            <p:spPr bwMode="auto">
              <a:xfrm>
                <a:off x="14108" y="-600"/>
                <a:ext cx="827030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52 w 829570"/>
                  <a:gd name="T3" fmla="*/ 153627 h 637258"/>
                  <a:gd name="T4" fmla="*/ 780712 w 829570"/>
                  <a:gd name="T5" fmla="*/ 637077 h 637258"/>
                  <a:gd name="T6" fmla="*/ 449034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3" name="任意多边形 462"/>
              <p:cNvSpPr>
                <a:spLocks noChangeArrowheads="1"/>
              </p:cNvSpPr>
              <p:nvPr/>
            </p:nvSpPr>
            <p:spPr bwMode="auto">
              <a:xfrm>
                <a:off x="1520" y="35383"/>
                <a:ext cx="801713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9 w 833174"/>
                  <a:gd name="T3" fmla="*/ 138177 h 624926"/>
                  <a:gd name="T4" fmla="*/ 605042 w 833174"/>
                  <a:gd name="T5" fmla="*/ 613239 h 624926"/>
                  <a:gd name="T6" fmla="*/ 332090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7" name="Group 486"/>
            <p:cNvGrpSpPr>
              <a:grpSpLocks/>
            </p:cNvGrpSpPr>
            <p:nvPr/>
          </p:nvGrpSpPr>
          <p:grpSpPr bwMode="auto">
            <a:xfrm rot="19988063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490" name="任意多边形 459"/>
              <p:cNvSpPr>
                <a:spLocks noChangeArrowheads="1"/>
              </p:cNvSpPr>
              <p:nvPr/>
            </p:nvSpPr>
            <p:spPr bwMode="auto">
              <a:xfrm>
                <a:off x="11011" y="-8798"/>
                <a:ext cx="829017" cy="634496"/>
              </a:xfrm>
              <a:custGeom>
                <a:avLst/>
                <a:gdLst>
                  <a:gd name="T0" fmla="*/ 1326 w 829570"/>
                  <a:gd name="T1" fmla="*/ 56050 h 637258"/>
                  <a:gd name="T2" fmla="*/ 609612 w 829570"/>
                  <a:gd name="T3" fmla="*/ 148985 h 637258"/>
                  <a:gd name="T4" fmla="*/ 793943 w 829570"/>
                  <a:gd name="T5" fmla="*/ 617829 h 637258"/>
                  <a:gd name="T6" fmla="*/ 456645 w 829570"/>
                  <a:gd name="T7" fmla="*/ 171347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1" name="任意多边形 460"/>
              <p:cNvSpPr>
                <a:spLocks noChangeArrowheads="1"/>
              </p:cNvSpPr>
              <p:nvPr/>
            </p:nvSpPr>
            <p:spPr bwMode="auto">
              <a:xfrm>
                <a:off x="-7959" y="21712"/>
                <a:ext cx="801927" cy="623682"/>
              </a:xfrm>
              <a:custGeom>
                <a:avLst/>
                <a:gdLst>
                  <a:gd name="T0" fmla="*/ 1064 w 833174"/>
                  <a:gd name="T1" fmla="*/ 25187 h 624926"/>
                  <a:gd name="T2" fmla="*/ 447729 w 833174"/>
                  <a:gd name="T3" fmla="*/ 138850 h 624926"/>
                  <a:gd name="T4" fmla="*/ 604353 w 833174"/>
                  <a:gd name="T5" fmla="*/ 616236 h 624926"/>
                  <a:gd name="T6" fmla="*/ 331713 w 833174"/>
                  <a:gd name="T7" fmla="*/ 161583 h 624926"/>
                  <a:gd name="T8" fmla="*/ 1064 w 833174"/>
                  <a:gd name="T9" fmla="*/ 2518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8" name="Group 489"/>
            <p:cNvGrpSpPr>
              <a:grpSpLocks/>
            </p:cNvGrpSpPr>
            <p:nvPr/>
          </p:nvGrpSpPr>
          <p:grpSpPr bwMode="auto">
            <a:xfrm rot="19988063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488" name="任意多边形 457"/>
              <p:cNvSpPr>
                <a:spLocks noChangeArrowheads="1"/>
              </p:cNvSpPr>
              <p:nvPr/>
            </p:nvSpPr>
            <p:spPr bwMode="auto">
              <a:xfrm>
                <a:off x="1589" y="-28147"/>
                <a:ext cx="881883" cy="659743"/>
              </a:xfrm>
              <a:custGeom>
                <a:avLst/>
                <a:gdLst>
                  <a:gd name="T0" fmla="*/ 1766 w 829570"/>
                  <a:gd name="T1" fmla="*/ 67856 h 637258"/>
                  <a:gd name="T2" fmla="*/ 811094 w 829570"/>
                  <a:gd name="T3" fmla="*/ 180368 h 637258"/>
                  <a:gd name="T4" fmla="*/ 1056350 w 829570"/>
                  <a:gd name="T5" fmla="*/ 747968 h 637258"/>
                  <a:gd name="T6" fmla="*/ 607571 w 829570"/>
                  <a:gd name="T7" fmla="*/ 207440 h 637258"/>
                  <a:gd name="T8" fmla="*/ 1766 w 829570"/>
                  <a:gd name="T9" fmla="*/ 6785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9" name="任意多边形 458"/>
              <p:cNvSpPr>
                <a:spLocks noChangeArrowheads="1"/>
              </p:cNvSpPr>
              <p:nvPr/>
            </p:nvSpPr>
            <p:spPr bwMode="auto">
              <a:xfrm>
                <a:off x="5336" y="15801"/>
                <a:ext cx="852347" cy="648512"/>
              </a:xfrm>
              <a:custGeom>
                <a:avLst/>
                <a:gdLst>
                  <a:gd name="T0" fmla="*/ 1418 w 833174"/>
                  <a:gd name="T1" fmla="*/ 30049 h 624926"/>
                  <a:gd name="T2" fmla="*/ 597166 w 833174"/>
                  <a:gd name="T3" fmla="*/ 165650 h 624926"/>
                  <a:gd name="T4" fmla="*/ 806063 w 833174"/>
                  <a:gd name="T5" fmla="*/ 735175 h 624926"/>
                  <a:gd name="T6" fmla="*/ 442424 w 833174"/>
                  <a:gd name="T7" fmla="*/ 192769 h 624926"/>
                  <a:gd name="T8" fmla="*/ 1418 w 833174"/>
                  <a:gd name="T9" fmla="*/ 300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9" name="Group 492"/>
            <p:cNvGrpSpPr>
              <a:grpSpLocks/>
            </p:cNvGrpSpPr>
            <p:nvPr/>
          </p:nvGrpSpPr>
          <p:grpSpPr bwMode="auto"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486" name="任意多边形 455"/>
              <p:cNvSpPr>
                <a:spLocks noChangeArrowheads="1"/>
              </p:cNvSpPr>
              <p:nvPr/>
            </p:nvSpPr>
            <p:spPr bwMode="auto">
              <a:xfrm>
                <a:off x="-49309" y="1736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7" name="任意多边形 456"/>
              <p:cNvSpPr>
                <a:spLocks noChangeArrowheads="1"/>
              </p:cNvSpPr>
              <p:nvPr/>
            </p:nvSpPr>
            <p:spPr bwMode="auto">
              <a:xfrm>
                <a:off x="-30785" y="34872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0" name="Group 495"/>
            <p:cNvGrpSpPr>
              <a:grpSpLocks/>
            </p:cNvGrpSpPr>
            <p:nvPr/>
          </p:nvGrpSpPr>
          <p:grpSpPr bwMode="auto"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484" name="任意多边形 453"/>
              <p:cNvSpPr>
                <a:spLocks noChangeArrowheads="1"/>
              </p:cNvSpPr>
              <p:nvPr/>
            </p:nvSpPr>
            <p:spPr bwMode="auto">
              <a:xfrm>
                <a:off x="-49207" y="1674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5" name="任意多边形 454"/>
              <p:cNvSpPr>
                <a:spLocks noChangeArrowheads="1"/>
              </p:cNvSpPr>
              <p:nvPr/>
            </p:nvSpPr>
            <p:spPr bwMode="auto">
              <a:xfrm>
                <a:off x="-30683" y="34810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1" name="Group 498"/>
            <p:cNvGrpSpPr>
              <a:grpSpLocks/>
            </p:cNvGrpSpPr>
            <p:nvPr/>
          </p:nvGrpSpPr>
          <p:grpSpPr bwMode="auto">
            <a:xfrm rot="19988063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482" name="任意多边形 451"/>
              <p:cNvSpPr>
                <a:spLocks noChangeArrowheads="1"/>
              </p:cNvSpPr>
              <p:nvPr/>
            </p:nvSpPr>
            <p:spPr bwMode="auto">
              <a:xfrm>
                <a:off x="10916" y="-8758"/>
                <a:ext cx="829022" cy="634497"/>
              </a:xfrm>
              <a:custGeom>
                <a:avLst/>
                <a:gdLst>
                  <a:gd name="T0" fmla="*/ 1326 w 829570"/>
                  <a:gd name="T1" fmla="*/ 56050 h 637258"/>
                  <a:gd name="T2" fmla="*/ 609625 w 829570"/>
                  <a:gd name="T3" fmla="*/ 148987 h 637258"/>
                  <a:gd name="T4" fmla="*/ 793962 w 829570"/>
                  <a:gd name="T5" fmla="*/ 617835 h 637258"/>
                  <a:gd name="T6" fmla="*/ 456656 w 829570"/>
                  <a:gd name="T7" fmla="*/ 171349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3" name="任意多边形 452"/>
              <p:cNvSpPr>
                <a:spLocks noChangeArrowheads="1"/>
              </p:cNvSpPr>
              <p:nvPr/>
            </p:nvSpPr>
            <p:spPr bwMode="auto">
              <a:xfrm>
                <a:off x="-8054" y="21752"/>
                <a:ext cx="801928" cy="623683"/>
              </a:xfrm>
              <a:custGeom>
                <a:avLst/>
                <a:gdLst>
                  <a:gd name="T0" fmla="*/ 1064 w 833174"/>
                  <a:gd name="T1" fmla="*/ 25188 h 624926"/>
                  <a:gd name="T2" fmla="*/ 447738 w 833174"/>
                  <a:gd name="T3" fmla="*/ 138852 h 624926"/>
                  <a:gd name="T4" fmla="*/ 604364 w 833174"/>
                  <a:gd name="T5" fmla="*/ 616243 h 624926"/>
                  <a:gd name="T6" fmla="*/ 331718 w 833174"/>
                  <a:gd name="T7" fmla="*/ 161585 h 624926"/>
                  <a:gd name="T8" fmla="*/ 1064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2" name="Group 501"/>
            <p:cNvGrpSpPr>
              <a:grpSpLocks/>
            </p:cNvGrpSpPr>
            <p:nvPr/>
          </p:nvGrpSpPr>
          <p:grpSpPr bwMode="auto"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480" name="任意多边形 449"/>
              <p:cNvSpPr>
                <a:spLocks noChangeArrowheads="1"/>
              </p:cNvSpPr>
              <p:nvPr/>
            </p:nvSpPr>
            <p:spPr bwMode="auto">
              <a:xfrm>
                <a:off x="-37420" y="4181"/>
                <a:ext cx="855834" cy="615057"/>
              </a:xfrm>
              <a:custGeom>
                <a:avLst/>
                <a:gdLst>
                  <a:gd name="T0" fmla="*/ 1534 w 829570"/>
                  <a:gd name="T1" fmla="*/ 48506 h 637258"/>
                  <a:gd name="T2" fmla="*/ 705092 w 829570"/>
                  <a:gd name="T3" fmla="*/ 128935 h 637258"/>
                  <a:gd name="T4" fmla="*/ 918297 w 829570"/>
                  <a:gd name="T5" fmla="*/ 534678 h 637258"/>
                  <a:gd name="T6" fmla="*/ 528169 w 829570"/>
                  <a:gd name="T7" fmla="*/ 148286 h 637258"/>
                  <a:gd name="T8" fmla="*/ 1534 w 829570"/>
                  <a:gd name="T9" fmla="*/ 4850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1" name="任意多边形 450"/>
              <p:cNvSpPr>
                <a:spLocks noChangeArrowheads="1"/>
              </p:cNvSpPr>
              <p:nvPr/>
            </p:nvSpPr>
            <p:spPr bwMode="auto">
              <a:xfrm>
                <a:off x="-43420" y="42239"/>
                <a:ext cx="826436" cy="608536"/>
              </a:xfrm>
              <a:custGeom>
                <a:avLst/>
                <a:gdLst>
                  <a:gd name="T0" fmla="*/ 1224 w 833174"/>
                  <a:gd name="T1" fmla="*/ 22440 h 624926"/>
                  <a:gd name="T2" fmla="*/ 515050 w 833174"/>
                  <a:gd name="T3" fmla="*/ 123705 h 624926"/>
                  <a:gd name="T4" fmla="*/ 695223 w 833174"/>
                  <a:gd name="T5" fmla="*/ 549021 h 624926"/>
                  <a:gd name="T6" fmla="*/ 381588 w 833174"/>
                  <a:gd name="T7" fmla="*/ 143959 h 624926"/>
                  <a:gd name="T8" fmla="*/ 1224 w 833174"/>
                  <a:gd name="T9" fmla="*/ 2244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3" name="Group 504"/>
            <p:cNvGrpSpPr>
              <a:grpSpLocks/>
            </p:cNvGrpSpPr>
            <p:nvPr/>
          </p:nvGrpSpPr>
          <p:grpSpPr bwMode="auto"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478" name="任意多边形 447"/>
              <p:cNvSpPr>
                <a:spLocks noChangeArrowheads="1"/>
              </p:cNvSpPr>
              <p:nvPr/>
            </p:nvSpPr>
            <p:spPr bwMode="auto">
              <a:xfrm>
                <a:off x="9821" y="0"/>
                <a:ext cx="827892" cy="637980"/>
              </a:xfrm>
              <a:custGeom>
                <a:avLst/>
                <a:gdLst>
                  <a:gd name="T0" fmla="*/ 1312 w 829570"/>
                  <a:gd name="T1" fmla="*/ 58240 h 637258"/>
                  <a:gd name="T2" fmla="*/ 603839 w 829570"/>
                  <a:gd name="T3" fmla="*/ 154807 h 637258"/>
                  <a:gd name="T4" fmla="*/ 786426 w 829570"/>
                  <a:gd name="T5" fmla="*/ 641971 h 637258"/>
                  <a:gd name="T6" fmla="*/ 452320 w 829570"/>
                  <a:gd name="T7" fmla="*/ 178042 h 637258"/>
                  <a:gd name="T8" fmla="*/ 1312 w 829570"/>
                  <a:gd name="T9" fmla="*/ 582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9" name="任意多边形 448"/>
              <p:cNvSpPr>
                <a:spLocks noChangeArrowheads="1"/>
              </p:cNvSpPr>
              <p:nvPr/>
            </p:nvSpPr>
            <p:spPr bwMode="auto">
              <a:xfrm>
                <a:off x="-1519" y="35585"/>
                <a:ext cx="797647" cy="625271"/>
              </a:xfrm>
              <a:custGeom>
                <a:avLst/>
                <a:gdLst>
                  <a:gd name="T0" fmla="*/ 1039 w 833174"/>
                  <a:gd name="T1" fmla="*/ 25639 h 624926"/>
                  <a:gd name="T2" fmla="*/ 437157 w 833174"/>
                  <a:gd name="T3" fmla="*/ 141348 h 624926"/>
                  <a:gd name="T4" fmla="*/ 590082 w 833174"/>
                  <a:gd name="T5" fmla="*/ 627315 h 624926"/>
                  <a:gd name="T6" fmla="*/ 323880 w 833174"/>
                  <a:gd name="T7" fmla="*/ 164490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4" name="Group 507"/>
            <p:cNvGrpSpPr>
              <a:grpSpLocks/>
            </p:cNvGrpSpPr>
            <p:nvPr/>
          </p:nvGrpSpPr>
          <p:grpSpPr bwMode="auto"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476" name="任意多边形 445"/>
              <p:cNvSpPr>
                <a:spLocks noChangeArrowheads="1"/>
              </p:cNvSpPr>
              <p:nvPr/>
            </p:nvSpPr>
            <p:spPr bwMode="auto">
              <a:xfrm>
                <a:off x="9607" y="411"/>
                <a:ext cx="827893" cy="637982"/>
              </a:xfrm>
              <a:custGeom>
                <a:avLst/>
                <a:gdLst>
                  <a:gd name="T0" fmla="*/ 1312 w 829570"/>
                  <a:gd name="T1" fmla="*/ 58241 h 637258"/>
                  <a:gd name="T2" fmla="*/ 603843 w 829570"/>
                  <a:gd name="T3" fmla="*/ 154810 h 637258"/>
                  <a:gd name="T4" fmla="*/ 786433 w 829570"/>
                  <a:gd name="T5" fmla="*/ 641985 h 637258"/>
                  <a:gd name="T6" fmla="*/ 452324 w 829570"/>
                  <a:gd name="T7" fmla="*/ 178047 h 637258"/>
                  <a:gd name="T8" fmla="*/ 1312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7" name="任意多边形 446"/>
              <p:cNvSpPr>
                <a:spLocks noChangeArrowheads="1"/>
              </p:cNvSpPr>
              <p:nvPr/>
            </p:nvSpPr>
            <p:spPr bwMode="auto">
              <a:xfrm>
                <a:off x="-1262" y="34139"/>
                <a:ext cx="797648" cy="625272"/>
              </a:xfrm>
              <a:custGeom>
                <a:avLst/>
                <a:gdLst>
                  <a:gd name="T0" fmla="*/ 1039 w 833174"/>
                  <a:gd name="T1" fmla="*/ 25639 h 624926"/>
                  <a:gd name="T2" fmla="*/ 437161 w 833174"/>
                  <a:gd name="T3" fmla="*/ 141348 h 624926"/>
                  <a:gd name="T4" fmla="*/ 590087 w 833174"/>
                  <a:gd name="T5" fmla="*/ 627322 h 624926"/>
                  <a:gd name="T6" fmla="*/ 323881 w 833174"/>
                  <a:gd name="T7" fmla="*/ 164491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5" name="Group 510"/>
            <p:cNvGrpSpPr>
              <a:grpSpLocks/>
            </p:cNvGrpSpPr>
            <p:nvPr/>
          </p:nvGrpSpPr>
          <p:grpSpPr bwMode="auto"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474" name="任意多边形 443"/>
              <p:cNvSpPr>
                <a:spLocks noChangeArrowheads="1"/>
              </p:cNvSpPr>
              <p:nvPr/>
            </p:nvSpPr>
            <p:spPr bwMode="auto">
              <a:xfrm>
                <a:off x="-4849" y="23337"/>
                <a:ext cx="812772" cy="622729"/>
              </a:xfrm>
              <a:custGeom>
                <a:avLst/>
                <a:gdLst>
                  <a:gd name="T0" fmla="*/ 1214 w 829570"/>
                  <a:gd name="T1" fmla="*/ 52028 h 637258"/>
                  <a:gd name="T2" fmla="*/ 558361 w 829570"/>
                  <a:gd name="T3" fmla="*/ 138296 h 637258"/>
                  <a:gd name="T4" fmla="*/ 727196 w 829570"/>
                  <a:gd name="T5" fmla="*/ 573503 h 637258"/>
                  <a:gd name="T6" fmla="*/ 418255 w 829570"/>
                  <a:gd name="T7" fmla="*/ 159054 h 637258"/>
                  <a:gd name="T8" fmla="*/ 1214 w 829570"/>
                  <a:gd name="T9" fmla="*/ 5202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5" name="任意多边形 444"/>
              <p:cNvSpPr>
                <a:spLocks noChangeArrowheads="1"/>
              </p:cNvSpPr>
              <p:nvPr/>
            </p:nvSpPr>
            <p:spPr bwMode="auto">
              <a:xfrm>
                <a:off x="-23745" y="63913"/>
                <a:ext cx="790090" cy="610019"/>
              </a:xfrm>
              <a:custGeom>
                <a:avLst/>
                <a:gdLst>
                  <a:gd name="T0" fmla="*/ 995 w 833174"/>
                  <a:gd name="T1" fmla="*/ 22854 h 624926"/>
                  <a:gd name="T2" fmla="*/ 418836 w 833174"/>
                  <a:gd name="T3" fmla="*/ 125980 h 624926"/>
                  <a:gd name="T4" fmla="*/ 565351 w 833174"/>
                  <a:gd name="T5" fmla="*/ 559115 h 624926"/>
                  <a:gd name="T6" fmla="*/ 310305 w 833174"/>
                  <a:gd name="T7" fmla="*/ 146605 h 624926"/>
                  <a:gd name="T8" fmla="*/ 995 w 833174"/>
                  <a:gd name="T9" fmla="*/ 228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6" name="Group 513"/>
            <p:cNvGrpSpPr>
              <a:grpSpLocks/>
            </p:cNvGrpSpPr>
            <p:nvPr/>
          </p:nvGrpSpPr>
          <p:grpSpPr bwMode="auto"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472" name="任意多边形 441"/>
              <p:cNvSpPr>
                <a:spLocks noChangeArrowheads="1"/>
              </p:cNvSpPr>
              <p:nvPr/>
            </p:nvSpPr>
            <p:spPr bwMode="auto">
              <a:xfrm>
                <a:off x="-77794" y="-1177"/>
                <a:ext cx="892079" cy="647934"/>
              </a:xfrm>
              <a:custGeom>
                <a:avLst/>
                <a:gdLst>
                  <a:gd name="T0" fmla="*/ 1855 w 829570"/>
                  <a:gd name="T1" fmla="*/ 61982 h 637258"/>
                  <a:gd name="T2" fmla="*/ 852297 w 829570"/>
                  <a:gd name="T3" fmla="*/ 164758 h 637258"/>
                  <a:gd name="T4" fmla="*/ 1110016 w 829570"/>
                  <a:gd name="T5" fmla="*/ 683234 h 637258"/>
                  <a:gd name="T6" fmla="*/ 638435 w 829570"/>
                  <a:gd name="T7" fmla="*/ 189485 h 637258"/>
                  <a:gd name="T8" fmla="*/ 1855 w 829570"/>
                  <a:gd name="T9" fmla="*/ 6198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3" name="任意多边形 442"/>
              <p:cNvSpPr>
                <a:spLocks noChangeArrowheads="1"/>
              </p:cNvSpPr>
              <p:nvPr/>
            </p:nvSpPr>
            <p:spPr bwMode="auto">
              <a:xfrm>
                <a:off x="-109925" y="36292"/>
                <a:ext cx="859039" cy="633124"/>
              </a:xfrm>
              <a:custGeom>
                <a:avLst/>
                <a:gdLst>
                  <a:gd name="T0" fmla="*/ 1460 w 833174"/>
                  <a:gd name="T1" fmla="*/ 26692 h 624926"/>
                  <a:gd name="T2" fmla="*/ 614572 w 833174"/>
                  <a:gd name="T3" fmla="*/ 147144 h 624926"/>
                  <a:gd name="T4" fmla="*/ 829558 w 833174"/>
                  <a:gd name="T5" fmla="*/ 653046 h 624926"/>
                  <a:gd name="T6" fmla="*/ 455321 w 833174"/>
                  <a:gd name="T7" fmla="*/ 171235 h 624926"/>
                  <a:gd name="T8" fmla="*/ 1460 w 833174"/>
                  <a:gd name="T9" fmla="*/ 2669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7" name="Group 516"/>
            <p:cNvGrpSpPr>
              <a:grpSpLocks/>
            </p:cNvGrpSpPr>
            <p:nvPr/>
          </p:nvGrpSpPr>
          <p:grpSpPr bwMode="auto">
            <a:xfrm rot="19988063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470" name="任意多边形 439"/>
              <p:cNvSpPr>
                <a:spLocks noChangeArrowheads="1"/>
              </p:cNvSpPr>
              <p:nvPr/>
            </p:nvSpPr>
            <p:spPr bwMode="auto">
              <a:xfrm>
                <a:off x="12059" y="-430"/>
                <a:ext cx="831671" cy="637981"/>
              </a:xfrm>
              <a:custGeom>
                <a:avLst/>
                <a:gdLst>
                  <a:gd name="T0" fmla="*/ 1354 w 829570"/>
                  <a:gd name="T1" fmla="*/ 58241 h 637258"/>
                  <a:gd name="T2" fmla="*/ 623399 w 829570"/>
                  <a:gd name="T3" fmla="*/ 154808 h 637258"/>
                  <a:gd name="T4" fmla="*/ 811900 w 829570"/>
                  <a:gd name="T5" fmla="*/ 641978 h 637258"/>
                  <a:gd name="T6" fmla="*/ 466974 w 829570"/>
                  <a:gd name="T7" fmla="*/ 178045 h 637258"/>
                  <a:gd name="T8" fmla="*/ 1354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1" name="任意多边形 440"/>
              <p:cNvSpPr>
                <a:spLocks noChangeArrowheads="1"/>
              </p:cNvSpPr>
              <p:nvPr/>
            </p:nvSpPr>
            <p:spPr bwMode="auto">
              <a:xfrm>
                <a:off x="1190" y="33298"/>
                <a:ext cx="801428" cy="625271"/>
              </a:xfrm>
              <a:custGeom>
                <a:avLst/>
                <a:gdLst>
                  <a:gd name="T0" fmla="*/ 1073 w 833174"/>
                  <a:gd name="T1" fmla="*/ 25639 h 624926"/>
                  <a:gd name="T2" fmla="*/ 451870 w 833174"/>
                  <a:gd name="T3" fmla="*/ 141348 h 624926"/>
                  <a:gd name="T4" fmla="*/ 609942 w 833174"/>
                  <a:gd name="T5" fmla="*/ 627315 h 624926"/>
                  <a:gd name="T6" fmla="*/ 334780 w 833174"/>
                  <a:gd name="T7" fmla="*/ 164490 h 624926"/>
                  <a:gd name="T8" fmla="*/ 1073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8" name="Group 519"/>
            <p:cNvGrpSpPr>
              <a:grpSpLocks/>
            </p:cNvGrpSpPr>
            <p:nvPr/>
          </p:nvGrpSpPr>
          <p:grpSpPr bwMode="auto">
            <a:xfrm rot="19988063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468" name="任意多边形 437"/>
              <p:cNvSpPr>
                <a:spLocks noChangeArrowheads="1"/>
              </p:cNvSpPr>
              <p:nvPr/>
            </p:nvSpPr>
            <p:spPr bwMode="auto">
              <a:xfrm>
                <a:off x="19099" y="-3747"/>
                <a:ext cx="810612" cy="600843"/>
              </a:xfrm>
              <a:custGeom>
                <a:avLst/>
                <a:gdLst>
                  <a:gd name="T0" fmla="*/ 1232 w 829570"/>
                  <a:gd name="T1" fmla="*/ 44198 h 637258"/>
                  <a:gd name="T2" fmla="*/ 566129 w 829570"/>
                  <a:gd name="T3" fmla="*/ 117486 h 637258"/>
                  <a:gd name="T4" fmla="*/ 737312 w 829570"/>
                  <a:gd name="T5" fmla="*/ 487201 h 637258"/>
                  <a:gd name="T6" fmla="*/ 424073 w 829570"/>
                  <a:gd name="T7" fmla="*/ 135120 h 637258"/>
                  <a:gd name="T8" fmla="*/ 1232 w 829570"/>
                  <a:gd name="T9" fmla="*/ 4419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" name="任意多边形 438"/>
              <p:cNvSpPr>
                <a:spLocks noChangeArrowheads="1"/>
              </p:cNvSpPr>
              <p:nvPr/>
            </p:nvSpPr>
            <p:spPr bwMode="auto">
              <a:xfrm>
                <a:off x="23324" y="29683"/>
                <a:ext cx="776428" cy="594276"/>
              </a:xfrm>
              <a:custGeom>
                <a:avLst/>
                <a:gdLst>
                  <a:gd name="T0" fmla="*/ 944 w 833174"/>
                  <a:gd name="T1" fmla="*/ 20125 h 624926"/>
                  <a:gd name="T2" fmla="*/ 397204 w 833174"/>
                  <a:gd name="T3" fmla="*/ 110950 h 624926"/>
                  <a:gd name="T4" fmla="*/ 536155 w 833174"/>
                  <a:gd name="T5" fmla="*/ 492410 h 624926"/>
                  <a:gd name="T6" fmla="*/ 294279 w 833174"/>
                  <a:gd name="T7" fmla="*/ 129115 h 624926"/>
                  <a:gd name="T8" fmla="*/ 944 w 833174"/>
                  <a:gd name="T9" fmla="*/ 2012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9" name="Group 522"/>
            <p:cNvGrpSpPr>
              <a:grpSpLocks/>
            </p:cNvGrpSpPr>
            <p:nvPr/>
          </p:nvGrpSpPr>
          <p:grpSpPr bwMode="auto">
            <a:xfrm rot="19988063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466" name="任意多边形 435"/>
              <p:cNvSpPr>
                <a:spLocks noChangeArrowheads="1"/>
              </p:cNvSpPr>
              <p:nvPr/>
            </p:nvSpPr>
            <p:spPr bwMode="auto">
              <a:xfrm>
                <a:off x="25679" y="-12951"/>
                <a:ext cx="805729" cy="607409"/>
              </a:xfrm>
              <a:custGeom>
                <a:avLst/>
                <a:gdLst>
                  <a:gd name="T0" fmla="*/ 1182 w 829570"/>
                  <a:gd name="T1" fmla="*/ 46162 h 637258"/>
                  <a:gd name="T2" fmla="*/ 542950 w 829570"/>
                  <a:gd name="T3" fmla="*/ 122707 h 637258"/>
                  <a:gd name="T4" fmla="*/ 707126 w 829570"/>
                  <a:gd name="T5" fmla="*/ 508849 h 637258"/>
                  <a:gd name="T6" fmla="*/ 406711 w 829570"/>
                  <a:gd name="T7" fmla="*/ 141124 h 637258"/>
                  <a:gd name="T8" fmla="*/ 1182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" name="任意多边形 436"/>
              <p:cNvSpPr>
                <a:spLocks noChangeArrowheads="1"/>
              </p:cNvSpPr>
              <p:nvPr/>
            </p:nvSpPr>
            <p:spPr bwMode="auto">
              <a:xfrm>
                <a:off x="16514" y="16846"/>
                <a:ext cx="776427" cy="600843"/>
              </a:xfrm>
              <a:custGeom>
                <a:avLst/>
                <a:gdLst>
                  <a:gd name="T0" fmla="*/ 914 w 833174"/>
                  <a:gd name="T1" fmla="*/ 21144 h 624926"/>
                  <a:gd name="T2" fmla="*/ 385195 w 833174"/>
                  <a:gd name="T3" fmla="*/ 116559 h 624926"/>
                  <a:gd name="T4" fmla="*/ 519942 w 833174"/>
                  <a:gd name="T5" fmla="*/ 517303 h 624926"/>
                  <a:gd name="T6" fmla="*/ 285382 w 833174"/>
                  <a:gd name="T7" fmla="*/ 135643 h 624926"/>
                  <a:gd name="T8" fmla="*/ 914 w 833174"/>
                  <a:gd name="T9" fmla="*/ 2114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0" name="Group 525"/>
            <p:cNvGrpSpPr>
              <a:grpSpLocks/>
            </p:cNvGrpSpPr>
            <p:nvPr/>
          </p:nvGrpSpPr>
          <p:grpSpPr bwMode="auto">
            <a:xfrm rot="19988063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464" name="任意多边形 433"/>
              <p:cNvSpPr>
                <a:spLocks noChangeArrowheads="1"/>
              </p:cNvSpPr>
              <p:nvPr/>
            </p:nvSpPr>
            <p:spPr bwMode="auto">
              <a:xfrm>
                <a:off x="4748" y="-50535"/>
                <a:ext cx="808916" cy="636644"/>
              </a:xfrm>
              <a:custGeom>
                <a:avLst/>
                <a:gdLst>
                  <a:gd name="T0" fmla="*/ 1188 w 829570"/>
                  <a:gd name="T1" fmla="*/ 57392 h 637258"/>
                  <a:gd name="T2" fmla="*/ 545864 w 829570"/>
                  <a:gd name="T3" fmla="*/ 152554 h 637258"/>
                  <a:gd name="T4" fmla="*/ 710919 w 829570"/>
                  <a:gd name="T5" fmla="*/ 632625 h 637258"/>
                  <a:gd name="T6" fmla="*/ 408892 w 829570"/>
                  <a:gd name="T7" fmla="*/ 175451 h 637258"/>
                  <a:gd name="T8" fmla="*/ 1188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" name="任意多边形 434"/>
              <p:cNvSpPr>
                <a:spLocks noChangeArrowheads="1"/>
              </p:cNvSpPr>
              <p:nvPr/>
            </p:nvSpPr>
            <p:spPr bwMode="auto">
              <a:xfrm>
                <a:off x="-1071" y="23711"/>
                <a:ext cx="796374" cy="623997"/>
              </a:xfrm>
              <a:custGeom>
                <a:avLst/>
                <a:gdLst>
                  <a:gd name="T0" fmla="*/ 1028 w 833174"/>
                  <a:gd name="T1" fmla="*/ 25275 h 624926"/>
                  <a:gd name="T2" fmla="*/ 432301 w 833174"/>
                  <a:gd name="T3" fmla="*/ 139344 h 624926"/>
                  <a:gd name="T4" fmla="*/ 583528 w 833174"/>
                  <a:gd name="T5" fmla="*/ 618422 h 624926"/>
                  <a:gd name="T6" fmla="*/ 320283 w 833174"/>
                  <a:gd name="T7" fmla="*/ 162157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1" name="Group 528"/>
            <p:cNvGrpSpPr>
              <a:grpSpLocks/>
            </p:cNvGrpSpPr>
            <p:nvPr/>
          </p:nvGrpSpPr>
          <p:grpSpPr bwMode="auto">
            <a:xfrm rot="19988063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462" name="任意多边形 431"/>
              <p:cNvSpPr>
                <a:spLocks noChangeArrowheads="1"/>
              </p:cNvSpPr>
              <p:nvPr/>
            </p:nvSpPr>
            <p:spPr bwMode="auto">
              <a:xfrm>
                <a:off x="22186" y="-8280"/>
                <a:ext cx="805726" cy="604127"/>
              </a:xfrm>
              <a:custGeom>
                <a:avLst/>
                <a:gdLst>
                  <a:gd name="T0" fmla="*/ 1182 w 829570"/>
                  <a:gd name="T1" fmla="*/ 45173 h 637258"/>
                  <a:gd name="T2" fmla="*/ 542943 w 829570"/>
                  <a:gd name="T3" fmla="*/ 120076 h 637258"/>
                  <a:gd name="T4" fmla="*/ 707114 w 829570"/>
                  <a:gd name="T5" fmla="*/ 497940 h 637258"/>
                  <a:gd name="T6" fmla="*/ 406703 w 829570"/>
                  <a:gd name="T7" fmla="*/ 138098 h 637258"/>
                  <a:gd name="T8" fmla="*/ 1182 w 829570"/>
                  <a:gd name="T9" fmla="*/ 451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3" name="任意多边形 432"/>
              <p:cNvSpPr>
                <a:spLocks noChangeArrowheads="1"/>
              </p:cNvSpPr>
              <p:nvPr/>
            </p:nvSpPr>
            <p:spPr bwMode="auto">
              <a:xfrm>
                <a:off x="21213" y="30837"/>
                <a:ext cx="766661" cy="587709"/>
              </a:xfrm>
              <a:custGeom>
                <a:avLst/>
                <a:gdLst>
                  <a:gd name="T0" fmla="*/ 870 w 833174"/>
                  <a:gd name="T1" fmla="*/ 19354 h 624926"/>
                  <a:gd name="T2" fmla="*/ 366177 w 833174"/>
                  <a:gd name="T3" fmla="*/ 106696 h 624926"/>
                  <a:gd name="T4" fmla="*/ 494272 w 833174"/>
                  <a:gd name="T5" fmla="*/ 473533 h 624926"/>
                  <a:gd name="T6" fmla="*/ 271293 w 833174"/>
                  <a:gd name="T7" fmla="*/ 124166 h 624926"/>
                  <a:gd name="T8" fmla="*/ 870 w 833174"/>
                  <a:gd name="T9" fmla="*/ 193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2" name="Group 531"/>
            <p:cNvGrpSpPr>
              <a:grpSpLocks/>
            </p:cNvGrpSpPr>
            <p:nvPr/>
          </p:nvGrpSpPr>
          <p:grpSpPr bwMode="auto">
            <a:xfrm rot="19988063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460" name="任意多边形 429"/>
              <p:cNvSpPr>
                <a:spLocks noChangeArrowheads="1"/>
              </p:cNvSpPr>
              <p:nvPr/>
            </p:nvSpPr>
            <p:spPr bwMode="auto">
              <a:xfrm>
                <a:off x="-1499" y="-49475"/>
                <a:ext cx="815189" cy="636643"/>
              </a:xfrm>
              <a:custGeom>
                <a:avLst/>
                <a:gdLst>
                  <a:gd name="T0" fmla="*/ 1234 w 829570"/>
                  <a:gd name="T1" fmla="*/ 57391 h 637258"/>
                  <a:gd name="T2" fmla="*/ 567290 w 829570"/>
                  <a:gd name="T3" fmla="*/ 152552 h 637258"/>
                  <a:gd name="T4" fmla="*/ 738827 w 829570"/>
                  <a:gd name="T5" fmla="*/ 632618 h 637258"/>
                  <a:gd name="T6" fmla="*/ 424943 w 829570"/>
                  <a:gd name="T7" fmla="*/ 175449 h 637258"/>
                  <a:gd name="T8" fmla="*/ 1234 w 829570"/>
                  <a:gd name="T9" fmla="*/ 57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" name="任意多边形 430"/>
              <p:cNvSpPr>
                <a:spLocks noChangeArrowheads="1"/>
              </p:cNvSpPr>
              <p:nvPr/>
            </p:nvSpPr>
            <p:spPr bwMode="auto">
              <a:xfrm>
                <a:off x="-1385" y="23818"/>
                <a:ext cx="796375" cy="623996"/>
              </a:xfrm>
              <a:custGeom>
                <a:avLst/>
                <a:gdLst>
                  <a:gd name="T0" fmla="*/ 1028 w 833174"/>
                  <a:gd name="T1" fmla="*/ 25275 h 624926"/>
                  <a:gd name="T2" fmla="*/ 432305 w 833174"/>
                  <a:gd name="T3" fmla="*/ 139341 h 624926"/>
                  <a:gd name="T4" fmla="*/ 583533 w 833174"/>
                  <a:gd name="T5" fmla="*/ 618415 h 624926"/>
                  <a:gd name="T6" fmla="*/ 320283 w 833174"/>
                  <a:gd name="T7" fmla="*/ 162155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3" name="Group 534"/>
            <p:cNvGrpSpPr>
              <a:grpSpLocks/>
            </p:cNvGrpSpPr>
            <p:nvPr/>
          </p:nvGrpSpPr>
          <p:grpSpPr bwMode="auto">
            <a:xfrm rot="19988063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458" name="任意多边形 427"/>
              <p:cNvSpPr>
                <a:spLocks noChangeArrowheads="1"/>
              </p:cNvSpPr>
              <p:nvPr/>
            </p:nvSpPr>
            <p:spPr bwMode="auto">
              <a:xfrm>
                <a:off x="13936" y="-13465"/>
                <a:ext cx="810611" cy="607409"/>
              </a:xfrm>
              <a:custGeom>
                <a:avLst/>
                <a:gdLst>
                  <a:gd name="T0" fmla="*/ 1218 w 829570"/>
                  <a:gd name="T1" fmla="*/ 46162 h 637258"/>
                  <a:gd name="T2" fmla="*/ 559520 w 829570"/>
                  <a:gd name="T3" fmla="*/ 122707 h 637258"/>
                  <a:gd name="T4" fmla="*/ 728706 w 829570"/>
                  <a:gd name="T5" fmla="*/ 508852 h 637258"/>
                  <a:gd name="T6" fmla="*/ 419121 w 829570"/>
                  <a:gd name="T7" fmla="*/ 141124 h 637258"/>
                  <a:gd name="T8" fmla="*/ 1218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" name="任意多边形 428"/>
              <p:cNvSpPr>
                <a:spLocks noChangeArrowheads="1"/>
              </p:cNvSpPr>
              <p:nvPr/>
            </p:nvSpPr>
            <p:spPr bwMode="auto">
              <a:xfrm>
                <a:off x="20892" y="30944"/>
                <a:ext cx="766664" cy="587711"/>
              </a:xfrm>
              <a:custGeom>
                <a:avLst/>
                <a:gdLst>
                  <a:gd name="T0" fmla="*/ 870 w 833174"/>
                  <a:gd name="T1" fmla="*/ 19355 h 624926"/>
                  <a:gd name="T2" fmla="*/ 366181 w 833174"/>
                  <a:gd name="T3" fmla="*/ 106701 h 624926"/>
                  <a:gd name="T4" fmla="*/ 494277 w 833174"/>
                  <a:gd name="T5" fmla="*/ 473544 h 624926"/>
                  <a:gd name="T6" fmla="*/ 271295 w 833174"/>
                  <a:gd name="T7" fmla="*/ 124168 h 624926"/>
                  <a:gd name="T8" fmla="*/ 870 w 833174"/>
                  <a:gd name="T9" fmla="*/ 1935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4" name="Group 537"/>
            <p:cNvGrpSpPr>
              <a:grpSpLocks/>
            </p:cNvGrpSpPr>
            <p:nvPr/>
          </p:nvGrpSpPr>
          <p:grpSpPr bwMode="auto"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456" name="任意多边形 425"/>
              <p:cNvSpPr>
                <a:spLocks noChangeArrowheads="1"/>
              </p:cNvSpPr>
              <p:nvPr/>
            </p:nvSpPr>
            <p:spPr bwMode="auto">
              <a:xfrm>
                <a:off x="-4752" y="23275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" name="任意多边形 426"/>
              <p:cNvSpPr>
                <a:spLocks noChangeArrowheads="1"/>
              </p:cNvSpPr>
              <p:nvPr/>
            </p:nvSpPr>
            <p:spPr bwMode="auto">
              <a:xfrm>
                <a:off x="-32328" y="55397"/>
                <a:ext cx="786309" cy="622728"/>
              </a:xfrm>
              <a:custGeom>
                <a:avLst/>
                <a:gdLst>
                  <a:gd name="T0" fmla="*/ 976 w 833174"/>
                  <a:gd name="T1" fmla="*/ 24918 h 624926"/>
                  <a:gd name="T2" fmla="*/ 410875 w 833174"/>
                  <a:gd name="T3" fmla="*/ 137372 h 624926"/>
                  <a:gd name="T4" fmla="*/ 554607 w 833174"/>
                  <a:gd name="T5" fmla="*/ 609670 h 624926"/>
                  <a:gd name="T6" fmla="*/ 304409 w 833174"/>
                  <a:gd name="T7" fmla="*/ 159863 h 624926"/>
                  <a:gd name="T8" fmla="*/ 976 w 833174"/>
                  <a:gd name="T9" fmla="*/ 249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5" name="Group 540"/>
            <p:cNvGrpSpPr>
              <a:grpSpLocks/>
            </p:cNvGrpSpPr>
            <p:nvPr/>
          </p:nvGrpSpPr>
          <p:grpSpPr bwMode="auto">
            <a:xfrm rot="19988063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454" name="任意多边形 423"/>
              <p:cNvSpPr>
                <a:spLocks noChangeArrowheads="1"/>
              </p:cNvSpPr>
              <p:nvPr/>
            </p:nvSpPr>
            <p:spPr bwMode="auto">
              <a:xfrm>
                <a:off x="5755" y="-36404"/>
                <a:ext cx="890438" cy="636644"/>
              </a:xfrm>
              <a:custGeom>
                <a:avLst/>
                <a:gdLst>
                  <a:gd name="T0" fmla="*/ 1839 w 829570"/>
                  <a:gd name="T1" fmla="*/ 57392 h 637258"/>
                  <a:gd name="T2" fmla="*/ 844712 w 829570"/>
                  <a:gd name="T3" fmla="*/ 152554 h 637258"/>
                  <a:gd name="T4" fmla="*/ 1100131 w 829570"/>
                  <a:gd name="T5" fmla="*/ 632625 h 637258"/>
                  <a:gd name="T6" fmla="*/ 632754 w 829570"/>
                  <a:gd name="T7" fmla="*/ 175451 h 637258"/>
                  <a:gd name="T8" fmla="*/ 1839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" name="任意多边形 424"/>
              <p:cNvSpPr>
                <a:spLocks noChangeArrowheads="1"/>
              </p:cNvSpPr>
              <p:nvPr/>
            </p:nvSpPr>
            <p:spPr bwMode="auto">
              <a:xfrm>
                <a:off x="584" y="-6438"/>
                <a:ext cx="859082" cy="623997"/>
              </a:xfrm>
              <a:custGeom>
                <a:avLst/>
                <a:gdLst>
                  <a:gd name="T0" fmla="*/ 1446 w 833174"/>
                  <a:gd name="T1" fmla="*/ 25275 h 624926"/>
                  <a:gd name="T2" fmla="*/ 608710 w 833174"/>
                  <a:gd name="T3" fmla="*/ 139344 h 624926"/>
                  <a:gd name="T4" fmla="*/ 821645 w 833174"/>
                  <a:gd name="T5" fmla="*/ 618422 h 624926"/>
                  <a:gd name="T6" fmla="*/ 450977 w 833174"/>
                  <a:gd name="T7" fmla="*/ 162157 h 624926"/>
                  <a:gd name="T8" fmla="*/ 1446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6" name="Group 543"/>
            <p:cNvGrpSpPr>
              <a:grpSpLocks/>
            </p:cNvGrpSpPr>
            <p:nvPr/>
          </p:nvGrpSpPr>
          <p:grpSpPr bwMode="auto"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452" name="任意多边形 421"/>
              <p:cNvSpPr>
                <a:spLocks noChangeArrowheads="1"/>
              </p:cNvSpPr>
              <p:nvPr/>
            </p:nvSpPr>
            <p:spPr bwMode="auto">
              <a:xfrm>
                <a:off x="-4702" y="23244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" name="任意多边形 422"/>
              <p:cNvSpPr>
                <a:spLocks noChangeArrowheads="1"/>
              </p:cNvSpPr>
              <p:nvPr/>
            </p:nvSpPr>
            <p:spPr bwMode="auto">
              <a:xfrm>
                <a:off x="-37112" y="54652"/>
                <a:ext cx="793869" cy="615102"/>
              </a:xfrm>
              <a:custGeom>
                <a:avLst/>
                <a:gdLst>
                  <a:gd name="T0" fmla="*/ 1014 w 833174"/>
                  <a:gd name="T1" fmla="*/ 23720 h 624926"/>
                  <a:gd name="T2" fmla="*/ 426907 w 833174"/>
                  <a:gd name="T3" fmla="*/ 130766 h 624926"/>
                  <a:gd name="T4" fmla="*/ 576246 w 833174"/>
                  <a:gd name="T5" fmla="*/ 580351 h 624926"/>
                  <a:gd name="T6" fmla="*/ 316285 w 833174"/>
                  <a:gd name="T7" fmla="*/ 152174 h 624926"/>
                  <a:gd name="T8" fmla="*/ 1014 w 833174"/>
                  <a:gd name="T9" fmla="*/ 23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7" name="Group 546"/>
            <p:cNvGrpSpPr>
              <a:grpSpLocks/>
            </p:cNvGrpSpPr>
            <p:nvPr/>
          </p:nvGrpSpPr>
          <p:grpSpPr bwMode="auto"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450" name="任意多边形 419"/>
              <p:cNvSpPr>
                <a:spLocks noChangeArrowheads="1"/>
              </p:cNvSpPr>
              <p:nvPr/>
            </p:nvSpPr>
            <p:spPr bwMode="auto">
              <a:xfrm>
                <a:off x="1113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" name="任意多边形 420"/>
              <p:cNvSpPr>
                <a:spLocks noChangeArrowheads="1"/>
              </p:cNvSpPr>
              <p:nvPr/>
            </p:nvSpPr>
            <p:spPr bwMode="auto">
              <a:xfrm>
                <a:off x="-710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8" name="Group 549"/>
            <p:cNvGrpSpPr>
              <a:grpSpLocks/>
            </p:cNvGrpSpPr>
            <p:nvPr/>
          </p:nvGrpSpPr>
          <p:grpSpPr bwMode="auto"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448" name="任意多边形 417"/>
              <p:cNvSpPr>
                <a:spLocks noChangeArrowheads="1"/>
              </p:cNvSpPr>
              <p:nvPr/>
            </p:nvSpPr>
            <p:spPr bwMode="auto">
              <a:xfrm>
                <a:off x="216" y="-10970"/>
                <a:ext cx="817010" cy="628567"/>
              </a:xfrm>
              <a:custGeom>
                <a:avLst/>
                <a:gdLst>
                  <a:gd name="T0" fmla="*/ 1256 w 829570"/>
                  <a:gd name="T1" fmla="*/ 54204 h 637258"/>
                  <a:gd name="T2" fmla="*/ 576751 w 829570"/>
                  <a:gd name="T3" fmla="*/ 144079 h 637258"/>
                  <a:gd name="T4" fmla="*/ 751148 w 829570"/>
                  <a:gd name="T5" fmla="*/ 597487 h 637258"/>
                  <a:gd name="T6" fmla="*/ 432029 w 829570"/>
                  <a:gd name="T7" fmla="*/ 165706 h 637258"/>
                  <a:gd name="T8" fmla="*/ 1256 w 829570"/>
                  <a:gd name="T9" fmla="*/ 5420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" name="任意多边形 418"/>
              <p:cNvSpPr>
                <a:spLocks noChangeArrowheads="1"/>
              </p:cNvSpPr>
              <p:nvPr/>
            </p:nvSpPr>
            <p:spPr bwMode="auto">
              <a:xfrm>
                <a:off x="-10638" y="28047"/>
                <a:ext cx="790368" cy="614460"/>
              </a:xfrm>
              <a:custGeom>
                <a:avLst/>
                <a:gdLst>
                  <a:gd name="T0" fmla="*/ 1016 w 833174"/>
                  <a:gd name="T1" fmla="*/ 23633 h 624926"/>
                  <a:gd name="T2" fmla="*/ 427108 w 833174"/>
                  <a:gd name="T3" fmla="*/ 130277 h 624926"/>
                  <a:gd name="T4" fmla="*/ 576518 w 833174"/>
                  <a:gd name="T5" fmla="*/ 578184 h 624926"/>
                  <a:gd name="T6" fmla="*/ 316434 w 833174"/>
                  <a:gd name="T7" fmla="*/ 151607 h 624926"/>
                  <a:gd name="T8" fmla="*/ 1016 w 833174"/>
                  <a:gd name="T9" fmla="*/ 2363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9" name="Group 552"/>
            <p:cNvGrpSpPr>
              <a:grpSpLocks/>
            </p:cNvGrpSpPr>
            <p:nvPr/>
          </p:nvGrpSpPr>
          <p:grpSpPr bwMode="auto"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446" name="任意多边形 415"/>
              <p:cNvSpPr>
                <a:spLocks noChangeArrowheads="1"/>
              </p:cNvSpPr>
              <p:nvPr/>
            </p:nvSpPr>
            <p:spPr bwMode="auto">
              <a:xfrm>
                <a:off x="-22795" y="11620"/>
                <a:ext cx="828852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57 w 829570"/>
                  <a:gd name="T3" fmla="*/ 146602 h 637258"/>
                  <a:gd name="T4" fmla="*/ 792831 w 829570"/>
                  <a:gd name="T5" fmla="*/ 607941 h 637258"/>
                  <a:gd name="T6" fmla="*/ 456005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" name="任意多边形 416"/>
              <p:cNvSpPr>
                <a:spLocks noChangeArrowheads="1"/>
              </p:cNvSpPr>
              <p:nvPr/>
            </p:nvSpPr>
            <p:spPr bwMode="auto">
              <a:xfrm>
                <a:off x="-34557" y="48131"/>
                <a:ext cx="799250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4 w 833174"/>
                  <a:gd name="T3" fmla="*/ 135324 h 624926"/>
                  <a:gd name="T4" fmla="*/ 598434 w 833174"/>
                  <a:gd name="T5" fmla="*/ 600589 h 624926"/>
                  <a:gd name="T6" fmla="*/ 328463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0" name="Group 555"/>
            <p:cNvGrpSpPr>
              <a:grpSpLocks/>
            </p:cNvGrpSpPr>
            <p:nvPr/>
          </p:nvGrpSpPr>
          <p:grpSpPr bwMode="auto"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444" name="任意多边形 413"/>
              <p:cNvSpPr>
                <a:spLocks noChangeArrowheads="1"/>
              </p:cNvSpPr>
              <p:nvPr/>
            </p:nvSpPr>
            <p:spPr bwMode="auto">
              <a:xfrm>
                <a:off x="-5695" y="-17003"/>
                <a:ext cx="827903" cy="659878"/>
              </a:xfrm>
              <a:custGeom>
                <a:avLst/>
                <a:gdLst>
                  <a:gd name="T0" fmla="*/ 1333 w 829570"/>
                  <a:gd name="T1" fmla="*/ 68525 h 637258"/>
                  <a:gd name="T2" fmla="*/ 613376 w 829570"/>
                  <a:gd name="T3" fmla="*/ 182147 h 637258"/>
                  <a:gd name="T4" fmla="*/ 798848 w 829570"/>
                  <a:gd name="T5" fmla="*/ 755347 h 637258"/>
                  <a:gd name="T6" fmla="*/ 459466 w 829570"/>
                  <a:gd name="T7" fmla="*/ 209487 h 637258"/>
                  <a:gd name="T8" fmla="*/ 1333 w 829570"/>
                  <a:gd name="T9" fmla="*/ 6852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5" name="任意多边形 414"/>
              <p:cNvSpPr>
                <a:spLocks noChangeArrowheads="1"/>
              </p:cNvSpPr>
              <p:nvPr/>
            </p:nvSpPr>
            <p:spPr bwMode="auto">
              <a:xfrm>
                <a:off x="-12091" y="35476"/>
                <a:ext cx="797718" cy="634761"/>
              </a:xfrm>
              <a:custGeom>
                <a:avLst/>
                <a:gdLst>
                  <a:gd name="T0" fmla="*/ 1049 w 833174"/>
                  <a:gd name="T1" fmla="*/ 27880 h 624926"/>
                  <a:gd name="T2" fmla="*/ 442172 w 833174"/>
                  <a:gd name="T3" fmla="*/ 153693 h 624926"/>
                  <a:gd name="T4" fmla="*/ 596853 w 833174"/>
                  <a:gd name="T5" fmla="*/ 682114 h 624926"/>
                  <a:gd name="T6" fmla="*/ 327594 w 833174"/>
                  <a:gd name="T7" fmla="*/ 178856 h 624926"/>
                  <a:gd name="T8" fmla="*/ 1049 w 833174"/>
                  <a:gd name="T9" fmla="*/ 278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1" name="Group 558"/>
            <p:cNvGrpSpPr>
              <a:grpSpLocks/>
            </p:cNvGrpSpPr>
            <p:nvPr/>
          </p:nvGrpSpPr>
          <p:grpSpPr bwMode="auto">
            <a:xfrm rot="19988063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442" name="任意多边形 411"/>
              <p:cNvSpPr>
                <a:spLocks noChangeArrowheads="1"/>
              </p:cNvSpPr>
              <p:nvPr/>
            </p:nvSpPr>
            <p:spPr bwMode="auto">
              <a:xfrm>
                <a:off x="2766" y="-20933"/>
                <a:ext cx="861412" cy="631702"/>
              </a:xfrm>
              <a:custGeom>
                <a:avLst/>
                <a:gdLst>
                  <a:gd name="T0" fmla="*/ 1589 w 829570"/>
                  <a:gd name="T1" fmla="*/ 55293 h 637258"/>
                  <a:gd name="T2" fmla="*/ 730668 w 829570"/>
                  <a:gd name="T3" fmla="*/ 146975 h 637258"/>
                  <a:gd name="T4" fmla="*/ 951607 w 829570"/>
                  <a:gd name="T5" fmla="*/ 609496 h 637258"/>
                  <a:gd name="T6" fmla="*/ 547325 w 829570"/>
                  <a:gd name="T7" fmla="*/ 169037 h 637258"/>
                  <a:gd name="T8" fmla="*/ 1589 w 829570"/>
                  <a:gd name="T9" fmla="*/ 552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3" name="任意多边形 412"/>
              <p:cNvSpPr>
                <a:spLocks noChangeArrowheads="1"/>
              </p:cNvSpPr>
              <p:nvPr/>
            </p:nvSpPr>
            <p:spPr bwMode="auto">
              <a:xfrm>
                <a:off x="-9266" y="17040"/>
                <a:ext cx="831810" cy="617595"/>
              </a:xfrm>
              <a:custGeom>
                <a:avLst/>
                <a:gdLst>
                  <a:gd name="T0" fmla="*/ 1273 w 833174"/>
                  <a:gd name="T1" fmla="*/ 24118 h 624926"/>
                  <a:gd name="T2" fmla="*/ 535676 w 833174"/>
                  <a:gd name="T3" fmla="*/ 132956 h 624926"/>
                  <a:gd name="T4" fmla="*/ 723063 w 833174"/>
                  <a:gd name="T5" fmla="*/ 590074 h 624926"/>
                  <a:gd name="T6" fmla="*/ 396869 w 833174"/>
                  <a:gd name="T7" fmla="*/ 154724 h 624926"/>
                  <a:gd name="T8" fmla="*/ 1273 w 833174"/>
                  <a:gd name="T9" fmla="*/ 241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2" name="Group 561"/>
            <p:cNvGrpSpPr>
              <a:grpSpLocks/>
            </p:cNvGrpSpPr>
            <p:nvPr/>
          </p:nvGrpSpPr>
          <p:grpSpPr bwMode="auto">
            <a:xfrm rot="19988063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440" name="任意多边形 409"/>
              <p:cNvSpPr>
                <a:spLocks noChangeArrowheads="1"/>
              </p:cNvSpPr>
              <p:nvPr/>
            </p:nvSpPr>
            <p:spPr bwMode="auto">
              <a:xfrm>
                <a:off x="12349" y="-1130"/>
                <a:ext cx="829763" cy="611491"/>
              </a:xfrm>
              <a:custGeom>
                <a:avLst/>
                <a:gdLst>
                  <a:gd name="T0" fmla="*/ 1345 w 829570"/>
                  <a:gd name="T1" fmla="*/ 47722 h 637258"/>
                  <a:gd name="T2" fmla="*/ 619125 w 829570"/>
                  <a:gd name="T3" fmla="*/ 126854 h 637258"/>
                  <a:gd name="T4" fmla="*/ 806333 w 829570"/>
                  <a:gd name="T5" fmla="*/ 526050 h 637258"/>
                  <a:gd name="T6" fmla="*/ 463772 w 829570"/>
                  <a:gd name="T7" fmla="*/ 145893 h 637258"/>
                  <a:gd name="T8" fmla="*/ 1345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" name="任意多边形 410"/>
              <p:cNvSpPr>
                <a:spLocks noChangeArrowheads="1"/>
              </p:cNvSpPr>
              <p:nvPr/>
            </p:nvSpPr>
            <p:spPr bwMode="auto">
              <a:xfrm>
                <a:off x="-2831" y="35818"/>
                <a:ext cx="799173" cy="599342"/>
              </a:xfrm>
              <a:custGeom>
                <a:avLst/>
                <a:gdLst>
                  <a:gd name="T0" fmla="*/ 1069 w 833174"/>
                  <a:gd name="T1" fmla="*/ 21059 h 624926"/>
                  <a:gd name="T2" fmla="*/ 449439 w 833174"/>
                  <a:gd name="T3" fmla="*/ 116093 h 624926"/>
                  <a:gd name="T4" fmla="*/ 606659 w 833174"/>
                  <a:gd name="T5" fmla="*/ 515236 h 624926"/>
                  <a:gd name="T6" fmla="*/ 332977 w 833174"/>
                  <a:gd name="T7" fmla="*/ 135100 h 624926"/>
                  <a:gd name="T8" fmla="*/ 106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3" name="Group 564"/>
            <p:cNvGrpSpPr>
              <a:grpSpLocks/>
            </p:cNvGrpSpPr>
            <p:nvPr/>
          </p:nvGrpSpPr>
          <p:grpSpPr bwMode="auto">
            <a:xfrm rot="19988063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438" name="任意多边形 407"/>
              <p:cNvSpPr>
                <a:spLocks noChangeArrowheads="1"/>
              </p:cNvSpPr>
              <p:nvPr/>
            </p:nvSpPr>
            <p:spPr bwMode="auto">
              <a:xfrm>
                <a:off x="12432" y="-1150"/>
                <a:ext cx="829767" cy="611491"/>
              </a:xfrm>
              <a:custGeom>
                <a:avLst/>
                <a:gdLst>
                  <a:gd name="T0" fmla="*/ 1352 w 829570"/>
                  <a:gd name="T1" fmla="*/ 47722 h 637258"/>
                  <a:gd name="T2" fmla="*/ 621997 w 829570"/>
                  <a:gd name="T3" fmla="*/ 126854 h 637258"/>
                  <a:gd name="T4" fmla="*/ 810071 w 829570"/>
                  <a:gd name="T5" fmla="*/ 526050 h 637258"/>
                  <a:gd name="T6" fmla="*/ 465923 w 829570"/>
                  <a:gd name="T7" fmla="*/ 145893 h 637258"/>
                  <a:gd name="T8" fmla="*/ 1352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" name="任意多边形 408"/>
              <p:cNvSpPr>
                <a:spLocks noChangeArrowheads="1"/>
              </p:cNvSpPr>
              <p:nvPr/>
            </p:nvSpPr>
            <p:spPr bwMode="auto">
              <a:xfrm>
                <a:off x="-2954" y="35340"/>
                <a:ext cx="803000" cy="599342"/>
              </a:xfrm>
              <a:custGeom>
                <a:avLst/>
                <a:gdLst>
                  <a:gd name="T0" fmla="*/ 1089 w 833174"/>
                  <a:gd name="T1" fmla="*/ 21059 h 624926"/>
                  <a:gd name="T2" fmla="*/ 458112 w 833174"/>
                  <a:gd name="T3" fmla="*/ 116093 h 624926"/>
                  <a:gd name="T4" fmla="*/ 618368 w 833174"/>
                  <a:gd name="T5" fmla="*/ 515236 h 624926"/>
                  <a:gd name="T6" fmla="*/ 339404 w 833174"/>
                  <a:gd name="T7" fmla="*/ 135100 h 624926"/>
                  <a:gd name="T8" fmla="*/ 108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4" name="Group 567"/>
            <p:cNvGrpSpPr>
              <a:grpSpLocks/>
            </p:cNvGrpSpPr>
            <p:nvPr/>
          </p:nvGrpSpPr>
          <p:grpSpPr bwMode="auto">
            <a:xfrm rot="19988063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436" name="任意多边形 405"/>
              <p:cNvSpPr>
                <a:spLocks noChangeArrowheads="1"/>
              </p:cNvSpPr>
              <p:nvPr/>
            </p:nvSpPr>
            <p:spPr bwMode="auto">
              <a:xfrm>
                <a:off x="26250" y="-35056"/>
                <a:ext cx="820019" cy="660430"/>
              </a:xfrm>
              <a:custGeom>
                <a:avLst/>
                <a:gdLst>
                  <a:gd name="T0" fmla="*/ 1266 w 829570"/>
                  <a:gd name="T1" fmla="*/ 68777 h 637258"/>
                  <a:gd name="T2" fmla="*/ 581842 w 829570"/>
                  <a:gd name="T3" fmla="*/ 182819 h 637258"/>
                  <a:gd name="T4" fmla="*/ 757779 w 829570"/>
                  <a:gd name="T5" fmla="*/ 758135 h 637258"/>
                  <a:gd name="T6" fmla="*/ 435843 w 829570"/>
                  <a:gd name="T7" fmla="*/ 210260 h 637258"/>
                  <a:gd name="T8" fmla="*/ 1266 w 829570"/>
                  <a:gd name="T9" fmla="*/ 687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" name="任意多边形 406"/>
              <p:cNvSpPr>
                <a:spLocks noChangeArrowheads="1"/>
              </p:cNvSpPr>
              <p:nvPr/>
            </p:nvSpPr>
            <p:spPr bwMode="auto">
              <a:xfrm>
                <a:off x="29445" y="2572"/>
                <a:ext cx="785645" cy="642230"/>
              </a:xfrm>
              <a:custGeom>
                <a:avLst/>
                <a:gdLst>
                  <a:gd name="T0" fmla="*/ 969 w 833174"/>
                  <a:gd name="T1" fmla="*/ 29203 h 624926"/>
                  <a:gd name="T2" fmla="*/ 408068 w 833174"/>
                  <a:gd name="T3" fmla="*/ 160986 h 624926"/>
                  <a:gd name="T4" fmla="*/ 550817 w 833174"/>
                  <a:gd name="T5" fmla="*/ 714471 h 624926"/>
                  <a:gd name="T6" fmla="*/ 302329 w 833174"/>
                  <a:gd name="T7" fmla="*/ 187343 h 624926"/>
                  <a:gd name="T8" fmla="*/ 969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5" name="Group 570"/>
            <p:cNvGrpSpPr>
              <a:grpSpLocks/>
            </p:cNvGrpSpPr>
            <p:nvPr/>
          </p:nvGrpSpPr>
          <p:grpSpPr bwMode="auto">
            <a:xfrm rot="19988063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434" name="任意多边形 403"/>
              <p:cNvSpPr>
                <a:spLocks noChangeArrowheads="1"/>
              </p:cNvSpPr>
              <p:nvPr/>
            </p:nvSpPr>
            <p:spPr bwMode="auto">
              <a:xfrm>
                <a:off x="12456" y="-643"/>
                <a:ext cx="825942" cy="611491"/>
              </a:xfrm>
              <a:custGeom>
                <a:avLst/>
                <a:gdLst>
                  <a:gd name="T0" fmla="*/ 1321 w 829570"/>
                  <a:gd name="T1" fmla="*/ 47722 h 637258"/>
                  <a:gd name="T2" fmla="*/ 607805 w 829570"/>
                  <a:gd name="T3" fmla="*/ 126854 h 637258"/>
                  <a:gd name="T4" fmla="*/ 791591 w 829570"/>
                  <a:gd name="T5" fmla="*/ 526050 h 637258"/>
                  <a:gd name="T6" fmla="*/ 455291 w 829570"/>
                  <a:gd name="T7" fmla="*/ 145893 h 637258"/>
                  <a:gd name="T8" fmla="*/ 1321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" name="任意多边形 404"/>
              <p:cNvSpPr>
                <a:spLocks noChangeArrowheads="1"/>
              </p:cNvSpPr>
              <p:nvPr/>
            </p:nvSpPr>
            <p:spPr bwMode="auto">
              <a:xfrm>
                <a:off x="-2930" y="35847"/>
                <a:ext cx="799177" cy="599342"/>
              </a:xfrm>
              <a:custGeom>
                <a:avLst/>
                <a:gdLst>
                  <a:gd name="T0" fmla="*/ 1070 w 833174"/>
                  <a:gd name="T1" fmla="*/ 21059 h 624926"/>
                  <a:gd name="T2" fmla="*/ 449449 w 833174"/>
                  <a:gd name="T3" fmla="*/ 116093 h 624926"/>
                  <a:gd name="T4" fmla="*/ 606675 w 833174"/>
                  <a:gd name="T5" fmla="*/ 515236 h 624926"/>
                  <a:gd name="T6" fmla="*/ 332987 w 833174"/>
                  <a:gd name="T7" fmla="*/ 135100 h 624926"/>
                  <a:gd name="T8" fmla="*/ 1070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6" name="Group 573"/>
            <p:cNvGrpSpPr>
              <a:grpSpLocks/>
            </p:cNvGrpSpPr>
            <p:nvPr/>
          </p:nvGrpSpPr>
          <p:grpSpPr bwMode="auto">
            <a:xfrm rot="19988063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432" name="任意多边形 401"/>
              <p:cNvSpPr>
                <a:spLocks noChangeArrowheads="1"/>
              </p:cNvSpPr>
              <p:nvPr/>
            </p:nvSpPr>
            <p:spPr bwMode="auto">
              <a:xfrm>
                <a:off x="22396" y="-34520"/>
                <a:ext cx="824926" cy="663032"/>
              </a:xfrm>
              <a:custGeom>
                <a:avLst/>
                <a:gdLst>
                  <a:gd name="T0" fmla="*/ 1298 w 829570"/>
                  <a:gd name="T1" fmla="*/ 69867 h 637258"/>
                  <a:gd name="T2" fmla="*/ 595890 w 829570"/>
                  <a:gd name="T3" fmla="*/ 185719 h 637258"/>
                  <a:gd name="T4" fmla="*/ 776075 w 829570"/>
                  <a:gd name="T5" fmla="*/ 770158 h 637258"/>
                  <a:gd name="T6" fmla="*/ 446366 w 829570"/>
                  <a:gd name="T7" fmla="*/ 213593 h 637258"/>
                  <a:gd name="T8" fmla="*/ 1298 w 829570"/>
                  <a:gd name="T9" fmla="*/ 698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3" name="任意多边形 402"/>
              <p:cNvSpPr>
                <a:spLocks noChangeArrowheads="1"/>
              </p:cNvSpPr>
              <p:nvPr/>
            </p:nvSpPr>
            <p:spPr bwMode="auto">
              <a:xfrm>
                <a:off x="26641" y="-244"/>
                <a:ext cx="790555" cy="642229"/>
              </a:xfrm>
              <a:custGeom>
                <a:avLst/>
                <a:gdLst>
                  <a:gd name="T0" fmla="*/ 994 w 833174"/>
                  <a:gd name="T1" fmla="*/ 29203 h 624926"/>
                  <a:gd name="T2" fmla="*/ 418363 w 833174"/>
                  <a:gd name="T3" fmla="*/ 160985 h 624926"/>
                  <a:gd name="T4" fmla="*/ 564712 w 833174"/>
                  <a:gd name="T5" fmla="*/ 714470 h 624926"/>
                  <a:gd name="T6" fmla="*/ 309954 w 833174"/>
                  <a:gd name="T7" fmla="*/ 187340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7" name="Group 576"/>
            <p:cNvGrpSpPr>
              <a:grpSpLocks/>
            </p:cNvGrpSpPr>
            <p:nvPr/>
          </p:nvGrpSpPr>
          <p:grpSpPr bwMode="auto">
            <a:xfrm rot="19988063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430" name="任意多边形 399"/>
              <p:cNvSpPr>
                <a:spLocks noChangeArrowheads="1"/>
              </p:cNvSpPr>
              <p:nvPr/>
            </p:nvSpPr>
            <p:spPr bwMode="auto">
              <a:xfrm>
                <a:off x="6675" y="620"/>
                <a:ext cx="833589" cy="623641"/>
              </a:xfrm>
              <a:custGeom>
                <a:avLst/>
                <a:gdLst>
                  <a:gd name="T0" fmla="*/ 1380 w 829570"/>
                  <a:gd name="T1" fmla="*/ 51630 h 637258"/>
                  <a:gd name="T2" fmla="*/ 633532 w 829570"/>
                  <a:gd name="T3" fmla="*/ 137240 h 637258"/>
                  <a:gd name="T4" fmla="*/ 825098 w 829570"/>
                  <a:gd name="T5" fmla="*/ 569125 h 637258"/>
                  <a:gd name="T6" fmla="*/ 474563 w 829570"/>
                  <a:gd name="T7" fmla="*/ 157839 h 637258"/>
                  <a:gd name="T8" fmla="*/ 1380 w 829570"/>
                  <a:gd name="T9" fmla="*/ 5163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1" name="任意多边形 400"/>
              <p:cNvSpPr>
                <a:spLocks noChangeArrowheads="1"/>
              </p:cNvSpPr>
              <p:nvPr/>
            </p:nvSpPr>
            <p:spPr bwMode="auto">
              <a:xfrm>
                <a:off x="-8551" y="37090"/>
                <a:ext cx="802998" cy="603393"/>
              </a:xfrm>
              <a:custGeom>
                <a:avLst/>
                <a:gdLst>
                  <a:gd name="T0" fmla="*/ 1089 w 833174"/>
                  <a:gd name="T1" fmla="*/ 21634 h 624926"/>
                  <a:gd name="T2" fmla="*/ 458105 w 833174"/>
                  <a:gd name="T3" fmla="*/ 119265 h 624926"/>
                  <a:gd name="T4" fmla="*/ 618356 w 833174"/>
                  <a:gd name="T5" fmla="*/ 529311 h 624926"/>
                  <a:gd name="T6" fmla="*/ 339398 w 833174"/>
                  <a:gd name="T7" fmla="*/ 138791 h 624926"/>
                  <a:gd name="T8" fmla="*/ 1089 w 833174"/>
                  <a:gd name="T9" fmla="*/ 216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8" name="Group 579"/>
            <p:cNvGrpSpPr>
              <a:grpSpLocks/>
            </p:cNvGrpSpPr>
            <p:nvPr/>
          </p:nvGrpSpPr>
          <p:grpSpPr bwMode="auto"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428" name="任意多边形 397"/>
              <p:cNvSpPr>
                <a:spLocks noChangeArrowheads="1"/>
              </p:cNvSpPr>
              <p:nvPr/>
            </p:nvSpPr>
            <p:spPr bwMode="auto">
              <a:xfrm>
                <a:off x="-22682" y="11565"/>
                <a:ext cx="828853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62 w 829570"/>
                  <a:gd name="T3" fmla="*/ 146602 h 637258"/>
                  <a:gd name="T4" fmla="*/ 792838 w 829570"/>
                  <a:gd name="T5" fmla="*/ 607941 h 637258"/>
                  <a:gd name="T6" fmla="*/ 456009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9" name="任意多边形 398"/>
              <p:cNvSpPr>
                <a:spLocks noChangeArrowheads="1"/>
              </p:cNvSpPr>
              <p:nvPr/>
            </p:nvSpPr>
            <p:spPr bwMode="auto">
              <a:xfrm>
                <a:off x="-34444" y="48076"/>
                <a:ext cx="799251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9 w 833174"/>
                  <a:gd name="T3" fmla="*/ 135324 h 624926"/>
                  <a:gd name="T4" fmla="*/ 598438 w 833174"/>
                  <a:gd name="T5" fmla="*/ 600589 h 624926"/>
                  <a:gd name="T6" fmla="*/ 328466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9" name="Group 582"/>
            <p:cNvGrpSpPr>
              <a:grpSpLocks/>
            </p:cNvGrpSpPr>
            <p:nvPr/>
          </p:nvGrpSpPr>
          <p:grpSpPr bwMode="auto"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426" name="任意多边形 395"/>
              <p:cNvSpPr>
                <a:spLocks noChangeArrowheads="1"/>
              </p:cNvSpPr>
              <p:nvPr/>
            </p:nvSpPr>
            <p:spPr bwMode="auto">
              <a:xfrm>
                <a:off x="13403" y="-35"/>
                <a:ext cx="828851" cy="637907"/>
              </a:xfrm>
              <a:custGeom>
                <a:avLst/>
                <a:gdLst>
                  <a:gd name="T0" fmla="*/ 1326 w 829570"/>
                  <a:gd name="T1" fmla="*/ 58192 h 637258"/>
                  <a:gd name="T2" fmla="*/ 608752 w 829570"/>
                  <a:gd name="T3" fmla="*/ 154683 h 637258"/>
                  <a:gd name="T4" fmla="*/ 792824 w 829570"/>
                  <a:gd name="T5" fmla="*/ 641457 h 637258"/>
                  <a:gd name="T6" fmla="*/ 456000 w 829570"/>
                  <a:gd name="T7" fmla="*/ 177900 h 637258"/>
                  <a:gd name="T8" fmla="*/ 1326 w 829570"/>
                  <a:gd name="T9" fmla="*/ 581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7" name="任意多边形 396"/>
              <p:cNvSpPr>
                <a:spLocks noChangeArrowheads="1"/>
              </p:cNvSpPr>
              <p:nvPr/>
            </p:nvSpPr>
            <p:spPr bwMode="auto">
              <a:xfrm>
                <a:off x="-42188" y="38031"/>
                <a:ext cx="799249" cy="625773"/>
              </a:xfrm>
              <a:custGeom>
                <a:avLst/>
                <a:gdLst>
                  <a:gd name="T0" fmla="*/ 1052 w 833174"/>
                  <a:gd name="T1" fmla="*/ 25786 h 624926"/>
                  <a:gd name="T2" fmla="*/ 443341 w 833174"/>
                  <a:gd name="T3" fmla="*/ 142143 h 624926"/>
                  <a:gd name="T4" fmla="*/ 598428 w 833174"/>
                  <a:gd name="T5" fmla="*/ 630848 h 624926"/>
                  <a:gd name="T6" fmla="*/ 328459 w 833174"/>
                  <a:gd name="T7" fmla="*/ 165414 h 624926"/>
                  <a:gd name="T8" fmla="*/ 1052 w 833174"/>
                  <a:gd name="T9" fmla="*/ 2578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0" name="Group 585"/>
            <p:cNvGrpSpPr>
              <a:grpSpLocks/>
            </p:cNvGrpSpPr>
            <p:nvPr/>
          </p:nvGrpSpPr>
          <p:grpSpPr bwMode="auto">
            <a:xfrm rot="19988063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424" name="任意多边形 393"/>
              <p:cNvSpPr>
                <a:spLocks noChangeArrowheads="1"/>
              </p:cNvSpPr>
              <p:nvPr/>
            </p:nvSpPr>
            <p:spPr bwMode="auto">
              <a:xfrm>
                <a:off x="15762" y="-27224"/>
                <a:ext cx="824926" cy="657831"/>
              </a:xfrm>
              <a:custGeom>
                <a:avLst/>
                <a:gdLst>
                  <a:gd name="T0" fmla="*/ 1298 w 829570"/>
                  <a:gd name="T1" fmla="*/ 67701 h 637258"/>
                  <a:gd name="T2" fmla="*/ 595887 w 829570"/>
                  <a:gd name="T3" fmla="*/ 179960 h 637258"/>
                  <a:gd name="T4" fmla="*/ 776069 w 829570"/>
                  <a:gd name="T5" fmla="*/ 746275 h 637258"/>
                  <a:gd name="T6" fmla="*/ 446364 w 829570"/>
                  <a:gd name="T7" fmla="*/ 206969 h 637258"/>
                  <a:gd name="T8" fmla="*/ 1298 w 829570"/>
                  <a:gd name="T9" fmla="*/ 6770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5" name="任意多边形 394"/>
              <p:cNvSpPr>
                <a:spLocks noChangeArrowheads="1"/>
              </p:cNvSpPr>
              <p:nvPr/>
            </p:nvSpPr>
            <p:spPr bwMode="auto">
              <a:xfrm>
                <a:off x="20010" y="4450"/>
                <a:ext cx="790552" cy="642231"/>
              </a:xfrm>
              <a:custGeom>
                <a:avLst/>
                <a:gdLst>
                  <a:gd name="T0" fmla="*/ 994 w 833174"/>
                  <a:gd name="T1" fmla="*/ 29203 h 624926"/>
                  <a:gd name="T2" fmla="*/ 418357 w 833174"/>
                  <a:gd name="T3" fmla="*/ 160988 h 624926"/>
                  <a:gd name="T4" fmla="*/ 564704 w 833174"/>
                  <a:gd name="T5" fmla="*/ 714478 h 624926"/>
                  <a:gd name="T6" fmla="*/ 309950 w 833174"/>
                  <a:gd name="T7" fmla="*/ 187344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" name="Group 588"/>
            <p:cNvGrpSpPr>
              <a:grpSpLocks/>
            </p:cNvGrpSpPr>
            <p:nvPr/>
          </p:nvGrpSpPr>
          <p:grpSpPr bwMode="auto"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422" name="任意多边形 391"/>
              <p:cNvSpPr>
                <a:spLocks noChangeArrowheads="1"/>
              </p:cNvSpPr>
              <p:nvPr/>
            </p:nvSpPr>
            <p:spPr bwMode="auto">
              <a:xfrm>
                <a:off x="-21068" y="9649"/>
                <a:ext cx="828852" cy="631702"/>
              </a:xfrm>
              <a:custGeom>
                <a:avLst/>
                <a:gdLst>
                  <a:gd name="T0" fmla="*/ 1341 w 829570"/>
                  <a:gd name="T1" fmla="*/ 55703 h 637258"/>
                  <a:gd name="T2" fmla="*/ 615304 w 829570"/>
                  <a:gd name="T3" fmla="*/ 148066 h 637258"/>
                  <a:gd name="T4" fmla="*/ 801357 w 829570"/>
                  <a:gd name="T5" fmla="*/ 614015 h 637258"/>
                  <a:gd name="T6" fmla="*/ 460908 w 829570"/>
                  <a:gd name="T7" fmla="*/ 170289 h 637258"/>
                  <a:gd name="T8" fmla="*/ 1341 w 829570"/>
                  <a:gd name="T9" fmla="*/ 5570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3" name="任意多边形 392"/>
              <p:cNvSpPr>
                <a:spLocks noChangeArrowheads="1"/>
              </p:cNvSpPr>
              <p:nvPr/>
            </p:nvSpPr>
            <p:spPr bwMode="auto">
              <a:xfrm>
                <a:off x="-34397" y="48052"/>
                <a:ext cx="802210" cy="619161"/>
              </a:xfrm>
              <a:custGeom>
                <a:avLst/>
                <a:gdLst>
                  <a:gd name="T0" fmla="*/ 1081 w 833174"/>
                  <a:gd name="T1" fmla="*/ 24547 h 624926"/>
                  <a:gd name="T2" fmla="*/ 454968 w 833174"/>
                  <a:gd name="T3" fmla="*/ 135324 h 624926"/>
                  <a:gd name="T4" fmla="*/ 614125 w 833174"/>
                  <a:gd name="T5" fmla="*/ 600589 h 624926"/>
                  <a:gd name="T6" fmla="*/ 337074 w 833174"/>
                  <a:gd name="T7" fmla="*/ 157480 h 624926"/>
                  <a:gd name="T8" fmla="*/ 1081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" name="Group 591"/>
            <p:cNvGrpSpPr>
              <a:grpSpLocks/>
            </p:cNvGrpSpPr>
            <p:nvPr/>
          </p:nvGrpSpPr>
          <p:grpSpPr bwMode="auto"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420" name="椭圆 249"/>
              <p:cNvPicPr>
                <a:picLocks noChangeArrowheads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57360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1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" name="Group 594"/>
            <p:cNvGrpSpPr>
              <a:grpSpLocks/>
            </p:cNvGrpSpPr>
            <p:nvPr/>
          </p:nvGrpSpPr>
          <p:grpSpPr bwMode="auto"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418" name="椭圆 250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9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" name="Group 597"/>
            <p:cNvGrpSpPr>
              <a:grpSpLocks/>
            </p:cNvGrpSpPr>
            <p:nvPr/>
          </p:nvGrpSpPr>
          <p:grpSpPr bwMode="auto"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416" name="椭圆 251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7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5" name="Group 600"/>
            <p:cNvGrpSpPr>
              <a:grpSpLocks/>
            </p:cNvGrpSpPr>
            <p:nvPr/>
          </p:nvGrpSpPr>
          <p:grpSpPr bwMode="auto"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414" name="任意多边形 380"/>
              <p:cNvSpPr>
                <a:spLocks noChangeArrowheads="1"/>
              </p:cNvSpPr>
              <p:nvPr/>
            </p:nvSpPr>
            <p:spPr bwMode="auto">
              <a:xfrm>
                <a:off x="382563" y="340896"/>
                <a:ext cx="81237" cy="63741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403349 h 636105"/>
                  <a:gd name="T4" fmla="*/ 22617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5" name="组合 376"/>
              <p:cNvPicPr>
                <a:picLocks noChangeArrowheads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6" name="Group 603"/>
            <p:cNvGrpSpPr>
              <a:grpSpLocks/>
            </p:cNvGrpSpPr>
            <p:nvPr/>
          </p:nvGrpSpPr>
          <p:grpSpPr bwMode="auto"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412" name="任意多边形 369"/>
              <p:cNvSpPr>
                <a:spLocks noChangeArrowheads="1"/>
              </p:cNvSpPr>
              <p:nvPr/>
            </p:nvSpPr>
            <p:spPr bwMode="auto">
              <a:xfrm>
                <a:off x="382243" y="342939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3" name="组合 365"/>
              <p:cNvPicPr>
                <a:picLocks noChangeArrowheads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7" name="Group 606"/>
            <p:cNvGrpSpPr>
              <a:grpSpLocks/>
            </p:cNvGrpSpPr>
            <p:nvPr/>
          </p:nvGrpSpPr>
          <p:grpSpPr bwMode="auto"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410" name="任意多边形 358"/>
              <p:cNvSpPr>
                <a:spLocks noChangeArrowheads="1"/>
              </p:cNvSpPr>
              <p:nvPr/>
            </p:nvSpPr>
            <p:spPr bwMode="auto">
              <a:xfrm>
                <a:off x="382478" y="34314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1" name="组合 354"/>
              <p:cNvPicPr>
                <a:picLocks noChangeArrowheads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8" name="Group 609"/>
            <p:cNvGrpSpPr>
              <a:grpSpLocks/>
            </p:cNvGrpSpPr>
            <p:nvPr/>
          </p:nvGrpSpPr>
          <p:grpSpPr bwMode="auto"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408" name="任意多边形 356"/>
              <p:cNvSpPr>
                <a:spLocks noChangeArrowheads="1"/>
              </p:cNvSpPr>
              <p:nvPr/>
            </p:nvSpPr>
            <p:spPr bwMode="auto">
              <a:xfrm>
                <a:off x="11561" y="265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3 h 637258"/>
                  <a:gd name="T4" fmla="*/ 803146 w 829570"/>
                  <a:gd name="T5" fmla="*/ 655263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9" name="任意多边形 357"/>
              <p:cNvSpPr>
                <a:spLocks noChangeArrowheads="1"/>
              </p:cNvSpPr>
              <p:nvPr/>
            </p:nvSpPr>
            <p:spPr bwMode="auto">
              <a:xfrm>
                <a:off x="-2019" y="36647"/>
                <a:ext cx="797041" cy="626978"/>
              </a:xfrm>
              <a:custGeom>
                <a:avLst/>
                <a:gdLst>
                  <a:gd name="T0" fmla="*/ 1038 w 833174"/>
                  <a:gd name="T1" fmla="*/ 25973 h 624926"/>
                  <a:gd name="T2" fmla="*/ 436571 w 833174"/>
                  <a:gd name="T3" fmla="*/ 143191 h 624926"/>
                  <a:gd name="T4" fmla="*/ 589293 w 833174"/>
                  <a:gd name="T5" fmla="*/ 635496 h 624926"/>
                  <a:gd name="T6" fmla="*/ 323446 w 833174"/>
                  <a:gd name="T7" fmla="*/ 166633 h 624926"/>
                  <a:gd name="T8" fmla="*/ 1038 w 833174"/>
                  <a:gd name="T9" fmla="*/ 259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9" name="Group 612"/>
            <p:cNvGrpSpPr>
              <a:grpSpLocks/>
            </p:cNvGrpSpPr>
            <p:nvPr/>
          </p:nvGrpSpPr>
          <p:grpSpPr bwMode="auto"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406" name="任意多边形 345"/>
              <p:cNvSpPr>
                <a:spLocks noChangeArrowheads="1"/>
              </p:cNvSpPr>
              <p:nvPr/>
            </p:nvSpPr>
            <p:spPr bwMode="auto">
              <a:xfrm>
                <a:off x="385049" y="34167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7" name="组合 341"/>
              <p:cNvPicPr>
                <a:picLocks noChangeArrowheads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0" name="Group 615"/>
            <p:cNvGrpSpPr>
              <a:grpSpLocks/>
            </p:cNvGrpSpPr>
            <p:nvPr/>
          </p:nvGrpSpPr>
          <p:grpSpPr bwMode="auto"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404" name="任意多边形 343"/>
              <p:cNvSpPr>
                <a:spLocks noChangeArrowheads="1"/>
              </p:cNvSpPr>
              <p:nvPr/>
            </p:nvSpPr>
            <p:spPr bwMode="auto">
              <a:xfrm>
                <a:off x="-11337" y="-521"/>
                <a:ext cx="818677" cy="634005"/>
              </a:xfrm>
              <a:custGeom>
                <a:avLst/>
                <a:gdLst>
                  <a:gd name="T0" fmla="*/ 1241 w 829570"/>
                  <a:gd name="T1" fmla="*/ 56752 h 637258"/>
                  <a:gd name="T2" fmla="*/ 570824 w 829570"/>
                  <a:gd name="T3" fmla="*/ 150858 h 637258"/>
                  <a:gd name="T4" fmla="*/ 743426 w 829570"/>
                  <a:gd name="T5" fmla="*/ 625596 h 637258"/>
                  <a:gd name="T6" fmla="*/ 427590 w 829570"/>
                  <a:gd name="T7" fmla="*/ 173502 h 637258"/>
                  <a:gd name="T8" fmla="*/ 1241 w 829570"/>
                  <a:gd name="T9" fmla="*/ 5675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5" name="任意多边形 344"/>
              <p:cNvSpPr>
                <a:spLocks noChangeArrowheads="1"/>
              </p:cNvSpPr>
              <p:nvPr/>
            </p:nvSpPr>
            <p:spPr bwMode="auto">
              <a:xfrm>
                <a:off x="-18074" y="33470"/>
                <a:ext cx="778651" cy="622616"/>
              </a:xfrm>
              <a:custGeom>
                <a:avLst/>
                <a:gdLst>
                  <a:gd name="T0" fmla="*/ 932 w 833174"/>
                  <a:gd name="T1" fmla="*/ 25115 h 624926"/>
                  <a:gd name="T2" fmla="*/ 392164 w 833174"/>
                  <a:gd name="T3" fmla="*/ 138457 h 624926"/>
                  <a:gd name="T4" fmla="*/ 529350 w 833174"/>
                  <a:gd name="T5" fmla="*/ 614494 h 624926"/>
                  <a:gd name="T6" fmla="*/ 290544 w 833174"/>
                  <a:gd name="T7" fmla="*/ 161126 h 624926"/>
                  <a:gd name="T8" fmla="*/ 932 w 833174"/>
                  <a:gd name="T9" fmla="*/ 2511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" name="Group 618"/>
            <p:cNvGrpSpPr>
              <a:grpSpLocks/>
            </p:cNvGrpSpPr>
            <p:nvPr/>
          </p:nvGrpSpPr>
          <p:grpSpPr bwMode="auto"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402" name="任意多边形 332"/>
              <p:cNvSpPr>
                <a:spLocks noChangeArrowheads="1"/>
              </p:cNvSpPr>
              <p:nvPr/>
            </p:nvSpPr>
            <p:spPr bwMode="auto">
              <a:xfrm>
                <a:off x="385847" y="342477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3" name="组合 328"/>
              <p:cNvPicPr>
                <a:picLocks noChangeArrowheads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2" name="Group 621"/>
            <p:cNvGrpSpPr>
              <a:grpSpLocks/>
            </p:cNvGrpSpPr>
            <p:nvPr/>
          </p:nvGrpSpPr>
          <p:grpSpPr bwMode="auto"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400" name="任意多边形 330"/>
              <p:cNvSpPr>
                <a:spLocks noChangeArrowheads="1"/>
              </p:cNvSpPr>
              <p:nvPr/>
            </p:nvSpPr>
            <p:spPr bwMode="auto">
              <a:xfrm>
                <a:off x="-12336" y="-654"/>
                <a:ext cx="832130" cy="635963"/>
              </a:xfrm>
              <a:custGeom>
                <a:avLst/>
                <a:gdLst>
                  <a:gd name="T0" fmla="*/ 1361 w 829570"/>
                  <a:gd name="T1" fmla="*/ 57707 h 637258"/>
                  <a:gd name="T2" fmla="*/ 625811 w 829570"/>
                  <a:gd name="T3" fmla="*/ 153397 h 637258"/>
                  <a:gd name="T4" fmla="*/ 815042 w 829570"/>
                  <a:gd name="T5" fmla="*/ 636120 h 637258"/>
                  <a:gd name="T6" fmla="*/ 468780 w 829570"/>
                  <a:gd name="T7" fmla="*/ 176420 h 637258"/>
                  <a:gd name="T8" fmla="*/ 1361 w 829570"/>
                  <a:gd name="T9" fmla="*/ 577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1" name="任意多边形 331"/>
              <p:cNvSpPr>
                <a:spLocks noChangeArrowheads="1"/>
              </p:cNvSpPr>
              <p:nvPr/>
            </p:nvSpPr>
            <p:spPr bwMode="auto">
              <a:xfrm>
                <a:off x="-6450" y="35966"/>
                <a:ext cx="800329" cy="624903"/>
              </a:xfrm>
              <a:custGeom>
                <a:avLst/>
                <a:gdLst>
                  <a:gd name="T0" fmla="*/ 1064 w 833174"/>
                  <a:gd name="T1" fmla="*/ 25534 h 624926"/>
                  <a:gd name="T2" fmla="*/ 447551 w 833174"/>
                  <a:gd name="T3" fmla="*/ 140767 h 624926"/>
                  <a:gd name="T4" fmla="*/ 604111 w 833174"/>
                  <a:gd name="T5" fmla="*/ 624735 h 624926"/>
                  <a:gd name="T6" fmla="*/ 331579 w 833174"/>
                  <a:gd name="T7" fmla="*/ 163812 h 624926"/>
                  <a:gd name="T8" fmla="*/ 1064 w 833174"/>
                  <a:gd name="T9" fmla="*/ 255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3" name="Group 624"/>
            <p:cNvGrpSpPr>
              <a:grpSpLocks/>
            </p:cNvGrpSpPr>
            <p:nvPr/>
          </p:nvGrpSpPr>
          <p:grpSpPr bwMode="auto"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398" name="任意多边形 328"/>
              <p:cNvSpPr>
                <a:spLocks noChangeArrowheads="1"/>
              </p:cNvSpPr>
              <p:nvPr/>
            </p:nvSpPr>
            <p:spPr bwMode="auto">
              <a:xfrm>
                <a:off x="11158" y="6"/>
                <a:ext cx="830383" cy="636565"/>
              </a:xfrm>
              <a:custGeom>
                <a:avLst/>
                <a:gdLst>
                  <a:gd name="T0" fmla="*/ 1340 w 829570"/>
                  <a:gd name="T1" fmla="*/ 57340 h 637258"/>
                  <a:gd name="T2" fmla="*/ 616672 w 829570"/>
                  <a:gd name="T3" fmla="*/ 152420 h 637258"/>
                  <a:gd name="T4" fmla="*/ 803139 w 829570"/>
                  <a:gd name="T5" fmla="*/ 632069 h 637258"/>
                  <a:gd name="T6" fmla="*/ 461933 w 829570"/>
                  <a:gd name="T7" fmla="*/ 175297 h 637258"/>
                  <a:gd name="T8" fmla="*/ 1340 w 829570"/>
                  <a:gd name="T9" fmla="*/ 573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9" name="任意多边形 329"/>
              <p:cNvSpPr>
                <a:spLocks noChangeArrowheads="1"/>
              </p:cNvSpPr>
              <p:nvPr/>
            </p:nvSpPr>
            <p:spPr bwMode="auto">
              <a:xfrm>
                <a:off x="44" y="36435"/>
                <a:ext cx="798628" cy="623144"/>
              </a:xfrm>
              <a:custGeom>
                <a:avLst/>
                <a:gdLst>
                  <a:gd name="T0" fmla="*/ 1049 w 833174"/>
                  <a:gd name="T1" fmla="*/ 25035 h 624926"/>
                  <a:gd name="T2" fmla="*/ 440936 w 833174"/>
                  <a:gd name="T3" fmla="*/ 138015 h 624926"/>
                  <a:gd name="T4" fmla="*/ 595181 w 833174"/>
                  <a:gd name="T5" fmla="*/ 612527 h 624926"/>
                  <a:gd name="T6" fmla="*/ 326679 w 833174"/>
                  <a:gd name="T7" fmla="*/ 160611 h 624926"/>
                  <a:gd name="T8" fmla="*/ 1049 w 833174"/>
                  <a:gd name="T9" fmla="*/ 250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4" name="Group 627"/>
            <p:cNvGrpSpPr>
              <a:grpSpLocks/>
            </p:cNvGrpSpPr>
            <p:nvPr/>
          </p:nvGrpSpPr>
          <p:grpSpPr bwMode="auto"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396" name="任意多边形 317"/>
              <p:cNvSpPr>
                <a:spLocks noChangeArrowheads="1"/>
              </p:cNvSpPr>
              <p:nvPr/>
            </p:nvSpPr>
            <p:spPr bwMode="auto">
              <a:xfrm>
                <a:off x="384913" y="343125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97" name="组合 313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5" name="Group 630"/>
            <p:cNvGrpSpPr>
              <a:grpSpLocks/>
            </p:cNvGrpSpPr>
            <p:nvPr/>
          </p:nvGrpSpPr>
          <p:grpSpPr bwMode="auto"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394" name="任意多边形 315"/>
              <p:cNvSpPr>
                <a:spLocks noChangeArrowheads="1"/>
              </p:cNvSpPr>
              <p:nvPr/>
            </p:nvSpPr>
            <p:spPr bwMode="auto">
              <a:xfrm>
                <a:off x="11011" y="0"/>
                <a:ext cx="829592" cy="640784"/>
              </a:xfrm>
              <a:custGeom>
                <a:avLst/>
                <a:gdLst>
                  <a:gd name="T0" fmla="*/ 1333 w 829570"/>
                  <a:gd name="T1" fmla="*/ 60054 h 637258"/>
                  <a:gd name="T2" fmla="*/ 612570 w 829570"/>
                  <a:gd name="T3" fmla="*/ 159634 h 637258"/>
                  <a:gd name="T4" fmla="*/ 797798 w 829570"/>
                  <a:gd name="T5" fmla="*/ 661985 h 637258"/>
                  <a:gd name="T6" fmla="*/ 458861 w 829570"/>
                  <a:gd name="T7" fmla="*/ 183593 h 637258"/>
                  <a:gd name="T8" fmla="*/ 1333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5" name="任意多边形 316"/>
              <p:cNvSpPr>
                <a:spLocks noChangeArrowheads="1"/>
              </p:cNvSpPr>
              <p:nvPr/>
            </p:nvSpPr>
            <p:spPr bwMode="auto">
              <a:xfrm>
                <a:off x="96" y="37255"/>
                <a:ext cx="796844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86 w 833174"/>
                  <a:gd name="T3" fmla="*/ 142316 h 624926"/>
                  <a:gd name="T4" fmla="*/ 585937 w 833174"/>
                  <a:gd name="T5" fmla="*/ 631618 h 624926"/>
                  <a:gd name="T6" fmla="*/ 321604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6" name="Group 633"/>
            <p:cNvGrpSpPr>
              <a:grpSpLocks/>
            </p:cNvGrpSpPr>
            <p:nvPr/>
          </p:nvGrpSpPr>
          <p:grpSpPr bwMode="auto"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392" name="任意多边形 313"/>
              <p:cNvSpPr>
                <a:spLocks noChangeArrowheads="1"/>
              </p:cNvSpPr>
              <p:nvPr/>
            </p:nvSpPr>
            <p:spPr bwMode="auto">
              <a:xfrm>
                <a:off x="-808" y="515"/>
                <a:ext cx="831263" cy="636139"/>
              </a:xfrm>
              <a:custGeom>
                <a:avLst/>
                <a:gdLst>
                  <a:gd name="T0" fmla="*/ 1354 w 829570"/>
                  <a:gd name="T1" fmla="*/ 57073 h 637258"/>
                  <a:gd name="T2" fmla="*/ 621261 w 829570"/>
                  <a:gd name="T3" fmla="*/ 151707 h 637258"/>
                  <a:gd name="T4" fmla="*/ 809117 w 829570"/>
                  <a:gd name="T5" fmla="*/ 629115 h 637258"/>
                  <a:gd name="T6" fmla="*/ 465371 w 829570"/>
                  <a:gd name="T7" fmla="*/ 174477 h 637258"/>
                  <a:gd name="T8" fmla="*/ 1354 w 829570"/>
                  <a:gd name="T9" fmla="*/ 570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3" name="任意多边形 314"/>
              <p:cNvSpPr>
                <a:spLocks noChangeArrowheads="1"/>
              </p:cNvSpPr>
              <p:nvPr/>
            </p:nvSpPr>
            <p:spPr bwMode="auto">
              <a:xfrm>
                <a:off x="6184" y="12168"/>
                <a:ext cx="800040" cy="624573"/>
              </a:xfrm>
              <a:custGeom>
                <a:avLst/>
                <a:gdLst>
                  <a:gd name="T0" fmla="*/ 1059 w 833174"/>
                  <a:gd name="T1" fmla="*/ 25443 h 624926"/>
                  <a:gd name="T2" fmla="*/ 446423 w 833174"/>
                  <a:gd name="T3" fmla="*/ 140248 h 624926"/>
                  <a:gd name="T4" fmla="*/ 602589 w 833174"/>
                  <a:gd name="T5" fmla="*/ 622429 h 624926"/>
                  <a:gd name="T6" fmla="*/ 330745 w 833174"/>
                  <a:gd name="T7" fmla="*/ 163208 h 624926"/>
                  <a:gd name="T8" fmla="*/ 1059 w 833174"/>
                  <a:gd name="T9" fmla="*/ 254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7" name="Group 636"/>
            <p:cNvGrpSpPr>
              <a:grpSpLocks/>
            </p:cNvGrpSpPr>
            <p:nvPr/>
          </p:nvGrpSpPr>
          <p:grpSpPr bwMode="auto"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390" name="椭圆 264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1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8" name="Group 639"/>
            <p:cNvGrpSpPr>
              <a:grpSpLocks/>
            </p:cNvGrpSpPr>
            <p:nvPr/>
          </p:nvGrpSpPr>
          <p:grpSpPr bwMode="auto"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388" name="椭圆 265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9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9" name="Group 642"/>
            <p:cNvGrpSpPr>
              <a:grpSpLocks/>
            </p:cNvGrpSpPr>
            <p:nvPr/>
          </p:nvGrpSpPr>
          <p:grpSpPr bwMode="auto"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386" name="椭圆 266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7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0" name="Group 645"/>
            <p:cNvGrpSpPr>
              <a:grpSpLocks/>
            </p:cNvGrpSpPr>
            <p:nvPr/>
          </p:nvGrpSpPr>
          <p:grpSpPr bwMode="auto"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384" name="椭圆 267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5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1" name="Group 648"/>
            <p:cNvGrpSpPr>
              <a:grpSpLocks/>
            </p:cNvGrpSpPr>
            <p:nvPr/>
          </p:nvGrpSpPr>
          <p:grpSpPr bwMode="auto"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382" name="椭圆 268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3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2" name="Group 651"/>
            <p:cNvGrpSpPr>
              <a:grpSpLocks/>
            </p:cNvGrpSpPr>
            <p:nvPr/>
          </p:nvGrpSpPr>
          <p:grpSpPr bwMode="auto"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377" name="任意多边形 308"/>
              <p:cNvSpPr>
                <a:spLocks noChangeArrowheads="1"/>
              </p:cNvSpPr>
              <p:nvPr/>
            </p:nvSpPr>
            <p:spPr bwMode="auto">
              <a:xfrm rot="2555186">
                <a:off x="109569" y="0"/>
                <a:ext cx="1108208" cy="1119861"/>
              </a:xfrm>
              <a:custGeom>
                <a:avLst/>
                <a:gdLst>
                  <a:gd name="T0" fmla="*/ 23510 w 1427272"/>
                  <a:gd name="T1" fmla="*/ 273986 h 1414622"/>
                  <a:gd name="T2" fmla="*/ 166108 w 1427272"/>
                  <a:gd name="T3" fmla="*/ 5708 h 1414622"/>
                  <a:gd name="T4" fmla="*/ 238549 w 1427272"/>
                  <a:gd name="T5" fmla="*/ 116954 h 1414622"/>
                  <a:gd name="T6" fmla="*/ 159208 w 1427272"/>
                  <a:gd name="T7" fmla="*/ 144582 h 1414622"/>
                  <a:gd name="T8" fmla="*/ 23510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78" name="Group 653"/>
              <p:cNvGrpSpPr>
                <a:grpSpLocks/>
              </p:cNvGrpSpPr>
              <p:nvPr/>
            </p:nvGrpSpPr>
            <p:grpSpPr bwMode="auto"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379" name="任意多边形 310"/>
                <p:cNvSpPr>
                  <a:spLocks noChangeArrowheads="1"/>
                </p:cNvSpPr>
                <p:nvPr/>
              </p:nvSpPr>
              <p:spPr bwMode="auto">
                <a:xfrm>
                  <a:off x="-296" y="257878"/>
                  <a:ext cx="1182246" cy="551574"/>
                </a:xfrm>
                <a:custGeom>
                  <a:avLst/>
                  <a:gdLst>
                    <a:gd name="T0" fmla="*/ 0 w 1184366"/>
                    <a:gd name="T1" fmla="*/ 284168 h 550585"/>
                    <a:gd name="T2" fmla="*/ 765404 w 1184366"/>
                    <a:gd name="T3" fmla="*/ 10786 h 550585"/>
                    <a:gd name="T4" fmla="*/ 1169606 w 1184366"/>
                    <a:gd name="T5" fmla="*/ 557546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0" name="任意多边形 311"/>
                <p:cNvSpPr>
                  <a:spLocks noChangeArrowheads="1"/>
                </p:cNvSpPr>
                <p:nvPr/>
              </p:nvSpPr>
              <p:spPr bwMode="auto">
                <a:xfrm>
                  <a:off x="59412" y="276980"/>
                  <a:ext cx="453792" cy="427410"/>
                </a:xfrm>
                <a:custGeom>
                  <a:avLst/>
                  <a:gdLst>
                    <a:gd name="T0" fmla="*/ 0 w 454497"/>
                    <a:gd name="T1" fmla="*/ 70382 h 427252"/>
                    <a:gd name="T2" fmla="*/ 439335 w 454497"/>
                    <a:gd name="T3" fmla="*/ 26727 h 427252"/>
                    <a:gd name="T4" fmla="*/ 267048 w 454497"/>
                    <a:gd name="T5" fmla="*/ 42835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1" name="任意多边形 312"/>
                <p:cNvSpPr>
                  <a:spLocks noChangeArrowheads="1"/>
                </p:cNvSpPr>
                <p:nvPr/>
              </p:nvSpPr>
              <p:spPr bwMode="auto">
                <a:xfrm rot="2155618">
                  <a:off x="257648" y="0"/>
                  <a:ext cx="792942" cy="460839"/>
                </a:xfrm>
                <a:custGeom>
                  <a:avLst/>
                  <a:gdLst>
                    <a:gd name="T0" fmla="*/ 0 w 795430"/>
                    <a:gd name="T1" fmla="*/ 184362 h 459778"/>
                    <a:gd name="T2" fmla="*/ 747650 w 795430"/>
                    <a:gd name="T3" fmla="*/ 166706 h 459778"/>
                    <a:gd name="T4" fmla="*/ 660744 w 795430"/>
                    <a:gd name="T5" fmla="*/ 467256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53" name="Group 657"/>
            <p:cNvGrpSpPr>
              <a:grpSpLocks/>
            </p:cNvGrpSpPr>
            <p:nvPr/>
          </p:nvGrpSpPr>
          <p:grpSpPr bwMode="auto"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375" name="椭圆 270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4" name="Group 660"/>
            <p:cNvGrpSpPr>
              <a:grpSpLocks/>
            </p:cNvGrpSpPr>
            <p:nvPr/>
          </p:nvGrpSpPr>
          <p:grpSpPr bwMode="auto"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373" name="任意多边形 297"/>
              <p:cNvSpPr>
                <a:spLocks noChangeArrowheads="1"/>
              </p:cNvSpPr>
              <p:nvPr/>
            </p:nvSpPr>
            <p:spPr bwMode="auto">
              <a:xfrm>
                <a:off x="384417" y="341972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4" name="组合 293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5" name="Group 663"/>
            <p:cNvGrpSpPr>
              <a:grpSpLocks/>
            </p:cNvGrpSpPr>
            <p:nvPr/>
          </p:nvGrpSpPr>
          <p:grpSpPr bwMode="auto">
            <a:xfrm rot="19988063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371" name="任意多边形 295"/>
              <p:cNvSpPr>
                <a:spLocks noChangeArrowheads="1"/>
              </p:cNvSpPr>
              <p:nvPr/>
            </p:nvSpPr>
            <p:spPr bwMode="auto">
              <a:xfrm>
                <a:off x="18202" y="-11199"/>
                <a:ext cx="829574" cy="649992"/>
              </a:xfrm>
              <a:custGeom>
                <a:avLst/>
                <a:gdLst>
                  <a:gd name="T0" fmla="*/ 1333 w 829570"/>
                  <a:gd name="T1" fmla="*/ 64526 h 637258"/>
                  <a:gd name="T2" fmla="*/ 612479 w 829570"/>
                  <a:gd name="T3" fmla="*/ 171522 h 637258"/>
                  <a:gd name="T4" fmla="*/ 797679 w 829570"/>
                  <a:gd name="T5" fmla="*/ 711285 h 637258"/>
                  <a:gd name="T6" fmla="*/ 458791 w 829570"/>
                  <a:gd name="T7" fmla="*/ 197267 h 637258"/>
                  <a:gd name="T8" fmla="*/ 1333 w 829570"/>
                  <a:gd name="T9" fmla="*/ 6452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2" name="任意多边形 296"/>
              <p:cNvSpPr>
                <a:spLocks noChangeArrowheads="1"/>
              </p:cNvSpPr>
              <p:nvPr/>
            </p:nvSpPr>
            <p:spPr bwMode="auto">
              <a:xfrm>
                <a:off x="3339" y="3568"/>
                <a:ext cx="801752" cy="647402"/>
              </a:xfrm>
              <a:custGeom>
                <a:avLst/>
                <a:gdLst>
                  <a:gd name="T0" fmla="*/ 1057 w 833174"/>
                  <a:gd name="T1" fmla="*/ 30285 h 624926"/>
                  <a:gd name="T2" fmla="*/ 444630 w 833174"/>
                  <a:gd name="T3" fmla="*/ 166951 h 624926"/>
                  <a:gd name="T4" fmla="*/ 600169 w 833174"/>
                  <a:gd name="T5" fmla="*/ 740941 h 624926"/>
                  <a:gd name="T6" fmla="*/ 329416 w 833174"/>
                  <a:gd name="T7" fmla="*/ 194283 h 624926"/>
                  <a:gd name="T8" fmla="*/ 1057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6" name="Group 666"/>
            <p:cNvGrpSpPr>
              <a:grpSpLocks/>
            </p:cNvGrpSpPr>
            <p:nvPr/>
          </p:nvGrpSpPr>
          <p:grpSpPr bwMode="auto"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369" name="任意多边形 284"/>
              <p:cNvSpPr>
                <a:spLocks noChangeArrowheads="1"/>
              </p:cNvSpPr>
              <p:nvPr/>
            </p:nvSpPr>
            <p:spPr bwMode="auto">
              <a:xfrm>
                <a:off x="384355" y="34249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0" name="组合 280"/>
              <p:cNvPicPr>
                <a:picLocks noChangeArrowheads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7" name="Group 669"/>
            <p:cNvGrpSpPr>
              <a:grpSpLocks/>
            </p:cNvGrpSpPr>
            <p:nvPr/>
          </p:nvGrpSpPr>
          <p:grpSpPr bwMode="auto">
            <a:xfrm rot="2121831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367" name="任意多边形 282"/>
              <p:cNvSpPr>
                <a:spLocks noChangeArrowheads="1"/>
              </p:cNvSpPr>
              <p:nvPr/>
            </p:nvSpPr>
            <p:spPr bwMode="auto">
              <a:xfrm>
                <a:off x="36297" y="-9316"/>
                <a:ext cx="804281" cy="629275"/>
              </a:xfrm>
              <a:custGeom>
                <a:avLst/>
                <a:gdLst>
                  <a:gd name="T0" fmla="*/ 1167 w 829570"/>
                  <a:gd name="T1" fmla="*/ 54884 h 637258"/>
                  <a:gd name="T2" fmla="*/ 536178 w 829570"/>
                  <a:gd name="T3" fmla="*/ 145884 h 637258"/>
                  <a:gd name="T4" fmla="*/ 698307 w 829570"/>
                  <a:gd name="T5" fmla="*/ 604969 h 637258"/>
                  <a:gd name="T6" fmla="*/ 401638 w 829570"/>
                  <a:gd name="T7" fmla="*/ 167781 h 637258"/>
                  <a:gd name="T8" fmla="*/ 1167 w 829570"/>
                  <a:gd name="T9" fmla="*/ 548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8" name="任意多边形 283"/>
              <p:cNvSpPr>
                <a:spLocks noChangeArrowheads="1"/>
              </p:cNvSpPr>
              <p:nvPr/>
            </p:nvSpPr>
            <p:spPr bwMode="auto">
              <a:xfrm>
                <a:off x="29855" y="32485"/>
                <a:ext cx="768873" cy="616326"/>
              </a:xfrm>
              <a:custGeom>
                <a:avLst/>
                <a:gdLst>
                  <a:gd name="T0" fmla="*/ 885 w 833174"/>
                  <a:gd name="T1" fmla="*/ 24067 h 624926"/>
                  <a:gd name="T2" fmla="*/ 372478 w 833174"/>
                  <a:gd name="T3" fmla="*/ 132680 h 624926"/>
                  <a:gd name="T4" fmla="*/ 502774 w 833174"/>
                  <a:gd name="T5" fmla="*/ 588843 h 624926"/>
                  <a:gd name="T6" fmla="*/ 275959 w 833174"/>
                  <a:gd name="T7" fmla="*/ 154400 h 624926"/>
                  <a:gd name="T8" fmla="*/ 885 w 833174"/>
                  <a:gd name="T9" fmla="*/ 2406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8" name="Group 672"/>
            <p:cNvGrpSpPr>
              <a:grpSpLocks/>
            </p:cNvGrpSpPr>
            <p:nvPr/>
          </p:nvGrpSpPr>
          <p:grpSpPr bwMode="auto"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365" name="任意多边形 280"/>
              <p:cNvSpPr>
                <a:spLocks noChangeArrowheads="1"/>
              </p:cNvSpPr>
              <p:nvPr/>
            </p:nvSpPr>
            <p:spPr bwMode="auto">
              <a:xfrm>
                <a:off x="1169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6" name="任意多边形 281"/>
              <p:cNvSpPr>
                <a:spLocks noChangeArrowheads="1"/>
              </p:cNvSpPr>
              <p:nvPr/>
            </p:nvSpPr>
            <p:spPr bwMode="auto">
              <a:xfrm>
                <a:off x="-15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9" name="Group 675"/>
            <p:cNvGrpSpPr>
              <a:grpSpLocks/>
            </p:cNvGrpSpPr>
            <p:nvPr/>
          </p:nvGrpSpPr>
          <p:grpSpPr bwMode="auto"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363" name="任意多边形 278"/>
              <p:cNvSpPr>
                <a:spLocks noChangeArrowheads="1"/>
              </p:cNvSpPr>
              <p:nvPr/>
            </p:nvSpPr>
            <p:spPr bwMode="auto">
              <a:xfrm>
                <a:off x="11861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4" name="任意多边形 279"/>
              <p:cNvSpPr>
                <a:spLocks noChangeArrowheads="1"/>
              </p:cNvSpPr>
              <p:nvPr/>
            </p:nvSpPr>
            <p:spPr bwMode="auto">
              <a:xfrm>
                <a:off x="2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60" name="Group 678"/>
            <p:cNvGrpSpPr>
              <a:grpSpLocks/>
            </p:cNvGrpSpPr>
            <p:nvPr/>
          </p:nvGrpSpPr>
          <p:grpSpPr bwMode="auto"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361" name="椭圆 277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2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5" name="Group 681"/>
          <p:cNvGrpSpPr>
            <a:grpSpLocks/>
          </p:cNvGrpSpPr>
          <p:nvPr userDrawn="1"/>
        </p:nvGrpSpPr>
        <p:grpSpPr bwMode="auto">
          <a:xfrm>
            <a:off x="1827612" y="3854450"/>
            <a:ext cx="769144" cy="1023938"/>
            <a:chOff x="0" y="0"/>
            <a:chExt cx="1024128" cy="1024128"/>
          </a:xfrm>
        </p:grpSpPr>
        <p:grpSp>
          <p:nvGrpSpPr>
            <p:cNvPr id="1184" name="Group 682"/>
            <p:cNvGrpSpPr>
              <a:grpSpLocks/>
            </p:cNvGrpSpPr>
            <p:nvPr/>
          </p:nvGrpSpPr>
          <p:grpSpPr bwMode="auto"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191" name="十字星 907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2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5" name="Group 685"/>
            <p:cNvGrpSpPr>
              <a:grpSpLocks/>
            </p:cNvGrpSpPr>
            <p:nvPr/>
          </p:nvGrpSpPr>
          <p:grpSpPr bwMode="auto"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189" name="十字星 908"/>
              <p:cNvPicPr>
                <a:picLocks noChangeArrowheads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0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6" name="Group 688"/>
            <p:cNvGrpSpPr>
              <a:grpSpLocks/>
            </p:cNvGrpSpPr>
            <p:nvPr/>
          </p:nvGrpSpPr>
          <p:grpSpPr bwMode="auto"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187" name="椭圆 909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8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6" name="Group 691"/>
          <p:cNvGrpSpPr>
            <a:grpSpLocks/>
          </p:cNvGrpSpPr>
          <p:nvPr userDrawn="1"/>
        </p:nvGrpSpPr>
        <p:grpSpPr bwMode="auto"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1175" name="Group 692"/>
            <p:cNvGrpSpPr>
              <a:grpSpLocks/>
            </p:cNvGrpSpPr>
            <p:nvPr/>
          </p:nvGrpSpPr>
          <p:grpSpPr bwMode="auto"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182" name="十字星 91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3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6" name="Group 695"/>
            <p:cNvGrpSpPr>
              <a:grpSpLocks/>
            </p:cNvGrpSpPr>
            <p:nvPr/>
          </p:nvGrpSpPr>
          <p:grpSpPr bwMode="auto"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180" name="十字星 912"/>
              <p:cNvPicPr>
                <a:picLocks noChangeArrowheads="1"/>
              </p:cNvPicPr>
              <p:nvPr/>
            </p:nvPicPr>
            <p:blipFill>
              <a:blip r:embed="rId8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1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7" name="Group 698"/>
            <p:cNvGrpSpPr>
              <a:grpSpLocks/>
            </p:cNvGrpSpPr>
            <p:nvPr/>
          </p:nvGrpSpPr>
          <p:grpSpPr bwMode="auto"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178" name="椭圆 913"/>
              <p:cNvPicPr>
                <a:picLocks noChangeArrowheads="1"/>
              </p:cNvPicPr>
              <p:nvPr/>
            </p:nvPicPr>
            <p:blipFill>
              <a:blip r:embed="rId8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9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7" name="Group 701"/>
          <p:cNvGrpSpPr>
            <a:grpSpLocks/>
          </p:cNvGrpSpPr>
          <p:nvPr userDrawn="1"/>
        </p:nvGrpSpPr>
        <p:grpSpPr bwMode="auto">
          <a:xfrm>
            <a:off x="1844278" y="4645032"/>
            <a:ext cx="594122" cy="792163"/>
            <a:chOff x="0" y="0"/>
            <a:chExt cx="1024128" cy="1024128"/>
          </a:xfrm>
        </p:grpSpPr>
        <p:grpSp>
          <p:nvGrpSpPr>
            <p:cNvPr id="1166" name="Group 702"/>
            <p:cNvGrpSpPr>
              <a:grpSpLocks/>
            </p:cNvGrpSpPr>
            <p:nvPr/>
          </p:nvGrpSpPr>
          <p:grpSpPr bwMode="auto"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173" name="十字星 91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7" name="Group 705"/>
            <p:cNvGrpSpPr>
              <a:grpSpLocks/>
            </p:cNvGrpSpPr>
            <p:nvPr/>
          </p:nvGrpSpPr>
          <p:grpSpPr bwMode="auto"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171" name="十字星 916"/>
              <p:cNvPicPr>
                <a:picLocks noChangeArrowheads="1"/>
              </p:cNvPicPr>
              <p:nvPr/>
            </p:nvPicPr>
            <p:blipFill>
              <a:blip r:embed="rId8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2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8" name="Group 708"/>
            <p:cNvGrpSpPr>
              <a:grpSpLocks/>
            </p:cNvGrpSpPr>
            <p:nvPr/>
          </p:nvGrpSpPr>
          <p:grpSpPr bwMode="auto"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169" name="椭圆 917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0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8" name="Group 711"/>
          <p:cNvGrpSpPr>
            <a:grpSpLocks/>
          </p:cNvGrpSpPr>
          <p:nvPr userDrawn="1"/>
        </p:nvGrpSpPr>
        <p:grpSpPr bwMode="auto">
          <a:xfrm>
            <a:off x="1278733" y="4559307"/>
            <a:ext cx="594122" cy="790575"/>
            <a:chOff x="0" y="0"/>
            <a:chExt cx="1024128" cy="1024128"/>
          </a:xfrm>
        </p:grpSpPr>
        <p:grpSp>
          <p:nvGrpSpPr>
            <p:cNvPr id="1157" name="Group 712"/>
            <p:cNvGrpSpPr>
              <a:grpSpLocks/>
            </p:cNvGrpSpPr>
            <p:nvPr/>
          </p:nvGrpSpPr>
          <p:grpSpPr bwMode="auto"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164" name="十字星 919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8" name="Group 715"/>
            <p:cNvGrpSpPr>
              <a:grpSpLocks/>
            </p:cNvGrpSpPr>
            <p:nvPr/>
          </p:nvGrpSpPr>
          <p:grpSpPr bwMode="auto"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162" name="十字星 920"/>
              <p:cNvPicPr>
                <a:picLocks noChangeArrowheads="1"/>
              </p:cNvPicPr>
              <p:nvPr/>
            </p:nvPicPr>
            <p:blipFill>
              <a:blip r:embed="rId9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3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9" name="Group 718"/>
            <p:cNvGrpSpPr>
              <a:grpSpLocks/>
            </p:cNvGrpSpPr>
            <p:nvPr/>
          </p:nvGrpSpPr>
          <p:grpSpPr bwMode="auto"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160" name="椭圆 921"/>
              <p:cNvPicPr>
                <a:picLocks noChangeArrowheads="1"/>
              </p:cNvPicPr>
              <p:nvPr/>
            </p:nvPicPr>
            <p:blipFill>
              <a:blip r:embed="rId9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1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9" name="Group 721"/>
          <p:cNvGrpSpPr>
            <a:grpSpLocks/>
          </p:cNvGrpSpPr>
          <p:nvPr userDrawn="1"/>
        </p:nvGrpSpPr>
        <p:grpSpPr bwMode="auto">
          <a:xfrm>
            <a:off x="832249" y="3629032"/>
            <a:ext cx="594122" cy="792163"/>
            <a:chOff x="0" y="0"/>
            <a:chExt cx="1024128" cy="1024128"/>
          </a:xfrm>
        </p:grpSpPr>
        <p:grpSp>
          <p:nvGrpSpPr>
            <p:cNvPr id="1148" name="Group 722"/>
            <p:cNvGrpSpPr>
              <a:grpSpLocks/>
            </p:cNvGrpSpPr>
            <p:nvPr/>
          </p:nvGrpSpPr>
          <p:grpSpPr bwMode="auto"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155" name="十字星 923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9" name="Group 725"/>
            <p:cNvGrpSpPr>
              <a:grpSpLocks/>
            </p:cNvGrpSpPr>
            <p:nvPr/>
          </p:nvGrpSpPr>
          <p:grpSpPr bwMode="auto"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153" name="十字星 924"/>
              <p:cNvPicPr>
                <a:picLocks noChangeArrowheads="1"/>
              </p:cNvPicPr>
              <p:nvPr/>
            </p:nvPicPr>
            <p:blipFill>
              <a:blip r:embed="rId9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4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0" name="Group 728"/>
            <p:cNvGrpSpPr>
              <a:grpSpLocks/>
            </p:cNvGrpSpPr>
            <p:nvPr/>
          </p:nvGrpSpPr>
          <p:grpSpPr bwMode="auto"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151" name="椭圆 925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2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0" name="Group 731"/>
          <p:cNvGrpSpPr>
            <a:grpSpLocks/>
          </p:cNvGrpSpPr>
          <p:nvPr userDrawn="1"/>
        </p:nvGrpSpPr>
        <p:grpSpPr bwMode="auto">
          <a:xfrm>
            <a:off x="1" y="3730625"/>
            <a:ext cx="594122" cy="792163"/>
            <a:chOff x="0" y="0"/>
            <a:chExt cx="1024128" cy="1024128"/>
          </a:xfrm>
        </p:grpSpPr>
        <p:grpSp>
          <p:nvGrpSpPr>
            <p:cNvPr id="1139" name="Group 732"/>
            <p:cNvGrpSpPr>
              <a:grpSpLocks/>
            </p:cNvGrpSpPr>
            <p:nvPr/>
          </p:nvGrpSpPr>
          <p:grpSpPr bwMode="auto"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146" name="十字星 927"/>
              <p:cNvPicPr>
                <a:picLocks noChangeArrowheads="1"/>
              </p:cNvPicPr>
              <p:nvPr/>
            </p:nvPicPr>
            <p:blipFill>
              <a:blip r:embed="rId9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20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0" name="Group 735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4" name="十字星 928"/>
              <p:cNvPicPr>
                <a:picLocks noChangeArrowheads="1"/>
              </p:cNvPicPr>
              <p:nvPr/>
            </p:nvPicPr>
            <p:blipFill>
              <a:blip r:embed="rId9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1" name="Group 738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2" name="椭圆 929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1" name="Group 741"/>
          <p:cNvGrpSpPr>
            <a:grpSpLocks/>
          </p:cNvGrpSpPr>
          <p:nvPr userDrawn="1"/>
        </p:nvGrpSpPr>
        <p:grpSpPr bwMode="auto">
          <a:xfrm>
            <a:off x="1269208" y="3736979"/>
            <a:ext cx="594122" cy="790575"/>
            <a:chOff x="0" y="0"/>
            <a:chExt cx="1024128" cy="1024128"/>
          </a:xfrm>
        </p:grpSpPr>
        <p:grpSp>
          <p:nvGrpSpPr>
            <p:cNvPr id="1130" name="Group 742"/>
            <p:cNvGrpSpPr>
              <a:grpSpLocks/>
            </p:cNvGrpSpPr>
            <p:nvPr/>
          </p:nvGrpSpPr>
          <p:grpSpPr bwMode="auto"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137" name="十字星 93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8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1" name="Group 745"/>
            <p:cNvGrpSpPr>
              <a:grpSpLocks/>
            </p:cNvGrpSpPr>
            <p:nvPr/>
          </p:nvGrpSpPr>
          <p:grpSpPr bwMode="auto"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135" name="十字星 932"/>
              <p:cNvPicPr>
                <a:picLocks noChangeArrowheads="1"/>
              </p:cNvPicPr>
              <p:nvPr/>
            </p:nvPicPr>
            <p:blipFill>
              <a:blip r:embed="rId9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2" name="Group 748"/>
            <p:cNvGrpSpPr>
              <a:grpSpLocks/>
            </p:cNvGrpSpPr>
            <p:nvPr/>
          </p:nvGrpSpPr>
          <p:grpSpPr bwMode="auto"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133" name="椭圆 933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2" name="Group 751"/>
          <p:cNvGrpSpPr>
            <a:grpSpLocks/>
          </p:cNvGrpSpPr>
          <p:nvPr userDrawn="1"/>
        </p:nvGrpSpPr>
        <p:grpSpPr bwMode="auto"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1108" name="Group 752"/>
            <p:cNvGrpSpPr>
              <a:grpSpLocks/>
            </p:cNvGrpSpPr>
            <p:nvPr/>
          </p:nvGrpSpPr>
          <p:grpSpPr bwMode="auto"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128" name="任意多边形 943"/>
              <p:cNvSpPr>
                <a:spLocks noChangeArrowheads="1"/>
              </p:cNvSpPr>
              <p:nvPr/>
            </p:nvSpPr>
            <p:spPr bwMode="auto">
              <a:xfrm>
                <a:off x="383642" y="342256"/>
                <a:ext cx="79213" cy="636944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401250 h 636105"/>
                  <a:gd name="T4" fmla="*/ 18954 w 79753"/>
                  <a:gd name="T5" fmla="*/ 64200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29" name="组合 939"/>
              <p:cNvPicPr>
                <a:picLocks noChangeArrowheads="1"/>
              </p:cNvPicPr>
              <p:nvPr/>
            </p:nvPicPr>
            <p:blipFill>
              <a:blip r:embed="rId9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9" name="Group 755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110" name="Group 756"/>
              <p:cNvGrpSpPr>
                <a:grpSpLocks/>
              </p:cNvGrpSpPr>
              <p:nvPr/>
            </p:nvGrpSpPr>
            <p:grpSpPr bwMode="auto"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126" name="椭圆 937"/>
                <p:cNvPicPr>
                  <a:picLocks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1" name="Group 759"/>
              <p:cNvGrpSpPr>
                <a:grpSpLocks/>
              </p:cNvGrpSpPr>
              <p:nvPr/>
            </p:nvGrpSpPr>
            <p:grpSpPr bwMode="auto"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124" name="椭圆 938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5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2" name="Group 762"/>
              <p:cNvGrpSpPr>
                <a:grpSpLocks/>
              </p:cNvGrpSpPr>
              <p:nvPr/>
            </p:nvGrpSpPr>
            <p:grpSpPr bwMode="auto"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122" name="新月形 939"/>
                <p:cNvPicPr>
                  <a:picLocks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3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3" name="Group 765"/>
              <p:cNvGrpSpPr>
                <a:grpSpLocks/>
              </p:cNvGrpSpPr>
              <p:nvPr/>
            </p:nvGrpSpPr>
            <p:grpSpPr bwMode="auto"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120" name="新月形 940"/>
                <p:cNvPicPr>
                  <a:picLocks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4" name="Group 768"/>
              <p:cNvGrpSpPr>
                <a:grpSpLocks/>
              </p:cNvGrpSpPr>
              <p:nvPr/>
            </p:nvGrpSpPr>
            <p:grpSpPr bwMode="auto"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118" name="新月形 941"/>
                <p:cNvPicPr>
                  <a:picLocks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9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5" name="Group 771"/>
              <p:cNvGrpSpPr>
                <a:grpSpLocks/>
              </p:cNvGrpSpPr>
              <p:nvPr/>
            </p:nvGrpSpPr>
            <p:grpSpPr bwMode="auto"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116" name="新月形 942"/>
                <p:cNvPicPr>
                  <a:picLocks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23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3" name="图片 954"/>
          <p:cNvPicPr>
            <a:picLocks noChangeAspect="1" noChangeArrowheads="1"/>
          </p:cNvPicPr>
          <p:nvPr userDrawn="1"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219200" cy="1250950"/>
          </a:xfrm>
          <a:prstGeom prst="rect">
            <a:avLst/>
          </a:prstGeom>
          <a:noFill/>
          <a:ln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4" name="Group 775"/>
          <p:cNvGrpSpPr>
            <a:grpSpLocks/>
          </p:cNvGrpSpPr>
          <p:nvPr userDrawn="1"/>
        </p:nvGrpSpPr>
        <p:grpSpPr bwMode="auto"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1086" name="Group 776"/>
            <p:cNvGrpSpPr>
              <a:grpSpLocks/>
            </p:cNvGrpSpPr>
            <p:nvPr/>
          </p:nvGrpSpPr>
          <p:grpSpPr bwMode="auto"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106" name="任意多边形 964"/>
              <p:cNvSpPr>
                <a:spLocks noChangeArrowheads="1"/>
              </p:cNvSpPr>
              <p:nvPr/>
            </p:nvSpPr>
            <p:spPr bwMode="auto">
              <a:xfrm>
                <a:off x="385024" y="343602"/>
                <a:ext cx="79046" cy="634685"/>
              </a:xfrm>
              <a:custGeom>
                <a:avLst/>
                <a:gdLst>
                  <a:gd name="T0" fmla="*/ 0 w 79753"/>
                  <a:gd name="T1" fmla="*/ 0 h 636105"/>
                  <a:gd name="T2" fmla="*/ 74709 w 79753"/>
                  <a:gd name="T3" fmla="*/ 391392 h 636105"/>
                  <a:gd name="T4" fmla="*/ 18676 w 79753"/>
                  <a:gd name="T5" fmla="*/ 62623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07" name="组合 960"/>
              <p:cNvPicPr>
                <a:picLocks noChangeArrowheads="1"/>
              </p:cNvPicPr>
              <p:nvPr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87" name="Group 779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88" name="Group 780"/>
              <p:cNvGrpSpPr>
                <a:grpSpLocks/>
              </p:cNvGrpSpPr>
              <p:nvPr/>
            </p:nvGrpSpPr>
            <p:grpSpPr bwMode="auto"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104" name="椭圆 958"/>
                <p:cNvPicPr>
                  <a:picLocks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5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89" name="Group 783"/>
              <p:cNvGrpSpPr>
                <a:grpSpLocks/>
              </p:cNvGrpSpPr>
              <p:nvPr/>
            </p:nvGrpSpPr>
            <p:grpSpPr bwMode="auto"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102" name="椭圆 959"/>
                <p:cNvPicPr>
                  <a:picLocks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3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0" name="Group 786"/>
              <p:cNvGrpSpPr>
                <a:grpSpLocks/>
              </p:cNvGrpSpPr>
              <p:nvPr/>
            </p:nvGrpSpPr>
            <p:grpSpPr bwMode="auto"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100" name="新月形 960"/>
                <p:cNvPicPr>
                  <a:picLocks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1" name="Group 789"/>
              <p:cNvGrpSpPr>
                <a:grpSpLocks/>
              </p:cNvGrpSpPr>
              <p:nvPr/>
            </p:nvGrpSpPr>
            <p:grpSpPr bwMode="auto"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098" name="新月形 961"/>
                <p:cNvPicPr>
                  <a:picLocks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9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2" name="Group 792"/>
              <p:cNvGrpSpPr>
                <a:grpSpLocks/>
              </p:cNvGrpSpPr>
              <p:nvPr/>
            </p:nvGrpSpPr>
            <p:grpSpPr bwMode="auto"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096" name="新月形 962"/>
                <p:cNvPicPr>
                  <a:picLocks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2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3" name="Group 795"/>
              <p:cNvGrpSpPr>
                <a:grpSpLocks/>
              </p:cNvGrpSpPr>
              <p:nvPr/>
            </p:nvGrpSpPr>
            <p:grpSpPr bwMode="auto"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094" name="新月形 963"/>
                <p:cNvPicPr>
                  <a:picLocks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5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1055" name="Group 798"/>
          <p:cNvGrpSpPr>
            <a:grpSpLocks/>
          </p:cNvGrpSpPr>
          <p:nvPr userDrawn="1"/>
        </p:nvGrpSpPr>
        <p:grpSpPr bwMode="auto">
          <a:xfrm>
            <a:off x="475061" y="1401763"/>
            <a:ext cx="561975" cy="779462"/>
            <a:chOff x="0" y="0"/>
            <a:chExt cx="750277" cy="780485"/>
          </a:xfrm>
        </p:grpSpPr>
        <p:grpSp>
          <p:nvGrpSpPr>
            <p:cNvPr id="1064" name="Group 799"/>
            <p:cNvGrpSpPr>
              <a:grpSpLocks/>
            </p:cNvGrpSpPr>
            <p:nvPr/>
          </p:nvGrpSpPr>
          <p:grpSpPr bwMode="auto"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084" name="任意多边形 984"/>
              <p:cNvSpPr>
                <a:spLocks noChangeArrowheads="1"/>
              </p:cNvSpPr>
              <p:nvPr/>
            </p:nvSpPr>
            <p:spPr bwMode="auto">
              <a:xfrm>
                <a:off x="383722" y="342227"/>
                <a:ext cx="79213" cy="635980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397019 h 636105"/>
                  <a:gd name="T4" fmla="*/ 18954 w 79753"/>
                  <a:gd name="T5" fmla="*/ 63523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85" name="组合 980"/>
              <p:cNvPicPr>
                <a:picLocks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65" name="Group 802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66" name="Group 803"/>
              <p:cNvGrpSpPr>
                <a:grpSpLocks/>
              </p:cNvGrpSpPr>
              <p:nvPr/>
            </p:nvGrpSpPr>
            <p:grpSpPr bwMode="auto"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082" name="椭圆 978"/>
                <p:cNvPicPr>
                  <a:picLocks noChangeArrowheads="1"/>
                </p:cNvPicPr>
                <p:nvPr/>
              </p:nvPicPr>
              <p:blipFill>
                <a:blip r:embed="rId1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7" name="Group 806"/>
              <p:cNvGrpSpPr>
                <a:grpSpLocks/>
              </p:cNvGrpSpPr>
              <p:nvPr/>
            </p:nvGrpSpPr>
            <p:grpSpPr bwMode="auto"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080" name="椭圆 979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8" name="Group 809"/>
              <p:cNvGrpSpPr>
                <a:grpSpLocks/>
              </p:cNvGrpSpPr>
              <p:nvPr/>
            </p:nvGrpSpPr>
            <p:grpSpPr bwMode="auto"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078" name="新月形 980"/>
                <p:cNvPicPr>
                  <a:picLocks noChangeArrowheads="1"/>
                </p:cNvPicPr>
                <p:nvPr/>
              </p:nvPicPr>
              <p:blipFill>
                <a:blip r:embed="rId1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9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9" name="Group 812"/>
              <p:cNvGrpSpPr>
                <a:grpSpLocks/>
              </p:cNvGrpSpPr>
              <p:nvPr/>
            </p:nvGrpSpPr>
            <p:grpSpPr bwMode="auto"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076" name="新月形 981"/>
                <p:cNvPicPr>
                  <a:picLocks noChangeArrowheads="1"/>
                </p:cNvPicPr>
                <p:nvPr/>
              </p:nvPicPr>
              <p:blipFill>
                <a:blip r:embed="rId1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5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0" name="Group 815"/>
              <p:cNvGrpSpPr>
                <a:grpSpLocks/>
              </p:cNvGrpSpPr>
              <p:nvPr/>
            </p:nvGrpSpPr>
            <p:grpSpPr bwMode="auto"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074" name="新月形 982"/>
                <p:cNvPicPr>
                  <a:picLocks noChangeArrowheads="1"/>
                </p:cNvPicPr>
                <p:nvPr/>
              </p:nvPicPr>
              <p:blipFill>
                <a:blip r:embed="rId1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1" name="Group 818"/>
              <p:cNvGrpSpPr>
                <a:grpSpLocks/>
              </p:cNvGrpSpPr>
              <p:nvPr/>
            </p:nvGrpSpPr>
            <p:grpSpPr bwMode="auto"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072" name="新月形 983"/>
                <p:cNvPicPr>
                  <a:picLocks noChangeArrowheads="1"/>
                </p:cNvPicPr>
                <p:nvPr/>
              </p:nvPicPr>
              <p:blipFill>
                <a:blip r:embed="rId1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1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6" name="图片 995"/>
          <p:cNvPicPr>
            <a:picLocks noChangeAspect="1" noChangeArrowheads="1"/>
          </p:cNvPicPr>
          <p:nvPr userDrawn="1"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0"/>
            <a:ext cx="20169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图片 996"/>
          <p:cNvPicPr>
            <a:picLocks noChangeAspect="1" noChangeArrowheads="1"/>
          </p:cNvPicPr>
          <p:nvPr userDrawn="1"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291" y="300038"/>
            <a:ext cx="201691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4932763" y="4983169"/>
            <a:ext cx="2440781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慧制信息科技荣誉出品</a:t>
            </a:r>
          </a:p>
        </p:txBody>
      </p:sp>
      <p:sp>
        <p:nvSpPr>
          <p:cNvPr id="105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8D1AA-AADF-4FF8-9299-43F542084D8A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7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0C078-34B3-42D7-ADD1-8EDFAE51D8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047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>
            <a:spLocks noChangeArrowheads="1"/>
          </p:cNvSpPr>
          <p:nvPr/>
        </p:nvSpPr>
        <p:spPr bwMode="auto">
          <a:xfrm>
            <a:off x="1331640" y="1641939"/>
            <a:ext cx="4821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找  春  天</a:t>
            </a:r>
            <a:endParaRPr lang="en-US" altLang="zh-CN" sz="3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20482" name="Picture 2" descr="https://timgsa.baidu.com/timg?image&amp;quality=80&amp;size=b9999_10000&amp;sec=1519632986936&amp;di=d06e8becd33bd7a764a77464eb57a470&amp;imgtype=0&amp;src=http%3A%2F%2Fm.meili.lywww.com%2Fattachment%2F100511%2F33f7fb06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76"/>
          <a:stretch/>
        </p:blipFill>
        <p:spPr bwMode="auto">
          <a:xfrm>
            <a:off x="1547664" y="2528069"/>
            <a:ext cx="5248275" cy="361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83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91" y="198884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春天来了！我们看到了她，我们听到了她，我们闻到了她，我们触到了她。她在柳枝上荡秋千，在风筝尾巴上摇哇摇；她在喜鹊、杜鹃嘴里叫，在桃花、杏花枝头笑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0591" y="218889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春天无处不在，孩子们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到了她，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到了她，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到了她，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触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到了她，他们多么热爱春天呀！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650" name="Picture 2" descr="https://ss2.bdstatic.com/70cFvnSh_Q1YnxGkpoWK1HF6hhy/it/u=633778871,3555020703&amp;fm=200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1829" y="4077072"/>
            <a:ext cx="428447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73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793" y="2132856"/>
            <a:ext cx="79816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思考：我们是怎样寻找春天的？我们找到了</a:t>
            </a:r>
            <a:endParaRPr lang="en-US" altLang="zh-CN" sz="32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春天的什么？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3" y="4077072"/>
            <a:ext cx="471552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下箭头 10"/>
          <p:cNvSpPr/>
          <p:nvPr/>
        </p:nvSpPr>
        <p:spPr bwMode="auto">
          <a:xfrm>
            <a:off x="4067944" y="3068960"/>
            <a:ext cx="288032" cy="648072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46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1844824"/>
            <a:ext cx="734481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交流：小朋友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，我们也去寻找春天吧！去看一看，听一听，闻一闻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说一说，你会找到怎样的春天呢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/>
          </a:p>
          <a:p>
            <a:r>
              <a:rPr lang="zh-CN" altLang="en-US" sz="2400" dirty="0" smtClean="0"/>
              <a:t>田野</a:t>
            </a:r>
            <a:r>
              <a:rPr lang="zh-CN" altLang="en-US" sz="2400" dirty="0"/>
              <a:t>里，我</a:t>
            </a:r>
            <a:r>
              <a:rPr lang="zh-CN" altLang="en-US" sz="2400" dirty="0" smtClean="0"/>
              <a:t>看见</a:t>
            </a:r>
            <a:r>
              <a:rPr lang="zh-CN" altLang="en-US" sz="2400" dirty="0" smtClean="0">
                <a:solidFill>
                  <a:srgbClr val="FF0000"/>
                </a:solidFill>
              </a:rPr>
              <a:t>麦苗</a:t>
            </a:r>
            <a:r>
              <a:rPr lang="zh-CN" altLang="en-US" sz="2400" dirty="0">
                <a:solidFill>
                  <a:srgbClr val="FF0000"/>
                </a:solidFill>
              </a:rPr>
              <a:t>返青</a:t>
            </a:r>
            <a:r>
              <a:rPr lang="zh-CN" altLang="en-US" sz="2400" dirty="0" smtClean="0">
                <a:solidFill>
                  <a:srgbClr val="FF0000"/>
                </a:solidFill>
              </a:rPr>
              <a:t>了</a:t>
            </a:r>
            <a:r>
              <a:rPr lang="zh-CN" altLang="en-US" sz="2400" dirty="0" smtClean="0"/>
              <a:t>。</a:t>
            </a:r>
            <a:r>
              <a:rPr lang="zh-CN" altLang="en-US" sz="2400" dirty="0"/>
              <a:t></a:t>
            </a:r>
          </a:p>
          <a:p>
            <a:r>
              <a:rPr lang="zh-CN" altLang="en-US" sz="2400" dirty="0"/>
              <a:t>果园里，我</a:t>
            </a:r>
            <a:r>
              <a:rPr lang="zh-CN" altLang="en-US" sz="2400" dirty="0" smtClean="0"/>
              <a:t>看见</a:t>
            </a:r>
            <a:r>
              <a:rPr lang="zh-CN" altLang="en-US" sz="2400" dirty="0" smtClean="0">
                <a:solidFill>
                  <a:srgbClr val="FF0000"/>
                </a:solidFill>
              </a:rPr>
              <a:t>桃花</a:t>
            </a:r>
            <a:r>
              <a:rPr lang="zh-CN" altLang="en-US" sz="2400" dirty="0">
                <a:solidFill>
                  <a:srgbClr val="FF0000"/>
                </a:solidFill>
              </a:rPr>
              <a:t>开</a:t>
            </a:r>
            <a:r>
              <a:rPr lang="zh-CN" altLang="en-US" sz="2400" dirty="0" smtClean="0">
                <a:solidFill>
                  <a:srgbClr val="FF0000"/>
                </a:solidFill>
              </a:rPr>
              <a:t>了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我闻到</a:t>
            </a:r>
            <a:r>
              <a:rPr lang="zh-CN" altLang="en-US" sz="2400" dirty="0" smtClean="0"/>
              <a:t>了</a:t>
            </a:r>
            <a:r>
              <a:rPr lang="zh-CN" altLang="en-US" sz="2400" dirty="0" smtClean="0">
                <a:solidFill>
                  <a:srgbClr val="FF0000"/>
                </a:solidFill>
              </a:rPr>
              <a:t>浓郁</a:t>
            </a:r>
            <a:r>
              <a:rPr lang="zh-CN" altLang="en-US" sz="2400" dirty="0">
                <a:solidFill>
                  <a:srgbClr val="FF0000"/>
                </a:solidFill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</a:rPr>
              <a:t>花香</a:t>
            </a:r>
            <a:r>
              <a:rPr lang="zh-CN" altLang="en-US" sz="2400" dirty="0" smtClean="0"/>
              <a:t>。</a:t>
            </a:r>
            <a:r>
              <a:rPr lang="zh-CN" altLang="en-US" sz="2400" dirty="0"/>
              <a:t></a:t>
            </a:r>
          </a:p>
          <a:p>
            <a:r>
              <a:rPr lang="zh-CN" altLang="en-US" sz="2400" dirty="0"/>
              <a:t>小河边，我</a:t>
            </a:r>
            <a:r>
              <a:rPr lang="zh-CN" altLang="en-US" sz="2400" dirty="0" smtClean="0"/>
              <a:t>看见</a:t>
            </a:r>
            <a:r>
              <a:rPr lang="zh-CN" altLang="en-US" sz="2400" dirty="0" smtClean="0">
                <a:solidFill>
                  <a:srgbClr val="FF0000"/>
                </a:solidFill>
              </a:rPr>
              <a:t>河水</a:t>
            </a:r>
            <a:r>
              <a:rPr lang="zh-CN" altLang="en-US" sz="2400" dirty="0">
                <a:solidFill>
                  <a:srgbClr val="FF0000"/>
                </a:solidFill>
              </a:rPr>
              <a:t>解冻</a:t>
            </a:r>
            <a:r>
              <a:rPr lang="zh-CN" altLang="en-US" sz="2400" dirty="0" smtClean="0">
                <a:solidFill>
                  <a:srgbClr val="FF0000"/>
                </a:solidFill>
              </a:rPr>
              <a:t>了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我</a:t>
            </a:r>
            <a:r>
              <a:rPr lang="zh-CN" altLang="en-US" sz="2400" dirty="0" smtClean="0"/>
              <a:t>听见</a:t>
            </a:r>
            <a:r>
              <a:rPr lang="zh-CN" altLang="en-US" sz="2400" dirty="0" smtClean="0">
                <a:solidFill>
                  <a:srgbClr val="FF0000"/>
                </a:solidFill>
              </a:rPr>
              <a:t>鸭子</a:t>
            </a:r>
            <a:r>
              <a:rPr lang="zh-CN" altLang="en-US" sz="2400" dirty="0">
                <a:solidFill>
                  <a:srgbClr val="FF0000"/>
                </a:solidFill>
              </a:rPr>
              <a:t>在河里嘎嘎地叫</a:t>
            </a:r>
            <a:r>
              <a:rPr lang="zh-CN" altLang="en-US" sz="2400" dirty="0" smtClean="0">
                <a:solidFill>
                  <a:srgbClr val="FF0000"/>
                </a:solidFill>
              </a:rPr>
              <a:t>着</a:t>
            </a:r>
            <a:r>
              <a:rPr lang="zh-CN" altLang="en-US" sz="2400" dirty="0" smtClean="0"/>
              <a:t>。</a:t>
            </a:r>
            <a:r>
              <a:rPr lang="zh-CN" altLang="en-US" sz="2400" dirty="0"/>
              <a:t></a:t>
            </a:r>
          </a:p>
          <a:p>
            <a:r>
              <a:rPr lang="zh-CN" altLang="en-US" sz="2400" dirty="0"/>
              <a:t>屋檐下，我</a:t>
            </a:r>
            <a:r>
              <a:rPr lang="zh-CN" altLang="en-US" sz="2400" dirty="0" smtClean="0"/>
              <a:t>看见</a:t>
            </a:r>
            <a:r>
              <a:rPr lang="zh-CN" altLang="en-US" sz="2400" dirty="0" smtClean="0">
                <a:solidFill>
                  <a:srgbClr val="FF0000"/>
                </a:solidFill>
              </a:rPr>
              <a:t>燕子</a:t>
            </a:r>
            <a:r>
              <a:rPr lang="zh-CN" altLang="en-US" sz="2400" dirty="0">
                <a:solidFill>
                  <a:srgbClr val="FF0000"/>
                </a:solidFill>
              </a:rPr>
              <a:t>在衔泥筑巢（ｃｈ</a:t>
            </a:r>
            <a:r>
              <a:rPr lang="en-US" altLang="zh-CN" sz="2400" dirty="0">
                <a:solidFill>
                  <a:srgbClr val="FF0000"/>
                </a:solidFill>
              </a:rPr>
              <a:t>á</a:t>
            </a:r>
            <a:r>
              <a:rPr lang="zh-CN" altLang="en-US" sz="2400" dirty="0">
                <a:solidFill>
                  <a:srgbClr val="FF0000"/>
                </a:solidFill>
              </a:rPr>
              <a:t>ｏ</a:t>
            </a:r>
            <a:r>
              <a:rPr lang="zh-CN" altLang="en-US" sz="2400" dirty="0" smtClean="0"/>
              <a:t>），</a:t>
            </a:r>
            <a:r>
              <a:rPr lang="zh-CN" altLang="en-US" sz="2400" dirty="0"/>
              <a:t>我</a:t>
            </a:r>
            <a:r>
              <a:rPr lang="zh-CN" altLang="en-US" sz="2400" dirty="0" smtClean="0"/>
              <a:t>听见</a:t>
            </a:r>
            <a:r>
              <a:rPr lang="zh-CN" altLang="en-US" sz="2400" dirty="0" smtClean="0">
                <a:solidFill>
                  <a:srgbClr val="FF0000"/>
                </a:solidFill>
              </a:rPr>
              <a:t>燕子</a:t>
            </a:r>
            <a:r>
              <a:rPr lang="zh-CN" altLang="en-US" sz="2400" dirty="0">
                <a:solidFill>
                  <a:srgbClr val="FF0000"/>
                </a:solidFill>
              </a:rPr>
              <a:t>叽叽地叫</a:t>
            </a:r>
            <a:r>
              <a:rPr lang="zh-CN" altLang="en-US" sz="2400" dirty="0" smtClean="0">
                <a:solidFill>
                  <a:srgbClr val="FF0000"/>
                </a:solidFill>
              </a:rPr>
              <a:t>着</a:t>
            </a:r>
            <a:r>
              <a:rPr lang="zh-CN" altLang="en-US" sz="2400" dirty="0" smtClean="0"/>
              <a:t>。</a:t>
            </a:r>
            <a:endParaRPr lang="zh-CN" altLang="en-US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377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8" y="920750"/>
            <a:ext cx="1723156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213" y="2381250"/>
            <a:ext cx="726757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9" y="1616075"/>
            <a:ext cx="183639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129" y="1039813"/>
            <a:ext cx="1788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2731084"/>
            <a:ext cx="7974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 课文通过描写“我们”寻找春天的过程，赞颂了春天的无限美好，抒发了作者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对春天、对大自然的热爱之情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584" y="2492896"/>
            <a:ext cx="6966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运用拟人的修辞手法将下面的句子填写完整吧！</a:t>
            </a: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春天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来了，小鸟在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枝头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唱歌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蜜蜂在花丛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跳舞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4998569" y="4437112"/>
            <a:ext cx="7255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2198688" y="5008509"/>
            <a:ext cx="7255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xmlns="" val="103111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6"/>
          <p:cNvSpPr>
            <a:spLocks noTextEdit="1"/>
          </p:cNvSpPr>
          <p:nvPr/>
        </p:nvSpPr>
        <p:spPr bwMode="auto">
          <a:xfrm>
            <a:off x="2827738" y="2016132"/>
            <a:ext cx="4098131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</p:spTree>
    <p:extLst>
      <p:ext uri="{BB962C8B-B14F-4D97-AF65-F5344CB8AC3E}">
        <p14:creationId xmlns:p14="http://schemas.microsoft.com/office/powerpoint/2010/main" xmlns="" val="29791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044540"/>
            <a:ext cx="900759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认识</a:t>
            </a:r>
            <a:r>
              <a:rPr lang="en-US" altLang="zh-CN" sz="3200" b="1" dirty="0" smtClean="0">
                <a:latin typeface="+mn-ea"/>
              </a:rPr>
              <a:t>14</a:t>
            </a:r>
            <a:r>
              <a:rPr lang="zh-CN" altLang="en-US" sz="3200" b="1" dirty="0" smtClean="0">
                <a:latin typeface="+mn-ea"/>
              </a:rPr>
              <a:t>个生字，会写</a:t>
            </a:r>
            <a:r>
              <a:rPr lang="en-US" altLang="zh-CN" sz="3200" b="1" dirty="0">
                <a:latin typeface="+mn-ea"/>
              </a:rPr>
              <a:t>9</a:t>
            </a:r>
            <a:r>
              <a:rPr lang="zh-CN" altLang="en-US" sz="3200" b="1" dirty="0" smtClean="0">
                <a:latin typeface="+mn-ea"/>
              </a:rPr>
              <a:t>个生字。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读好文章中的感叹句、排比句、疑问句，读出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节奏美，有感情地朗读课文。说说孩子们找到的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春天是什么样的。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体会作者对大自然、对春天的赞美之情。</a:t>
            </a:r>
            <a:endParaRPr lang="en-US" altLang="zh-CN" sz="3200" b="1" dirty="0" smtClean="0">
              <a:latin typeface="+mn-ea"/>
            </a:endParaRPr>
          </a:p>
        </p:txBody>
      </p:sp>
      <p:pic>
        <p:nvPicPr>
          <p:cNvPr id="4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17" y="999028"/>
            <a:ext cx="1944787" cy="42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514807" y="951424"/>
            <a:ext cx="17299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/>
              <a:t>学习目标</a:t>
            </a: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78603" y="1427696"/>
            <a:ext cx="1802311" cy="740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50230" y="1479229"/>
            <a:ext cx="1827568" cy="6350"/>
            <a:chOff x="0" y="656178"/>
            <a:chExt cx="2071702" cy="5754"/>
          </a:xfrm>
        </p:grpSpPr>
        <p:sp>
          <p:nvSpPr>
            <p:cNvPr id="8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" name="文本框 3"/>
          <p:cNvSpPr txBox="1"/>
          <p:nvPr/>
        </p:nvSpPr>
        <p:spPr>
          <a:xfrm>
            <a:off x="423483" y="1888873"/>
            <a:ext cx="82408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（逃脱）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（棉袄）  寻（寻找）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羞（害羞）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（姑娘）  遮（遮挡）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（化妆）  探（探索）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嫩（柔嫩）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符（符号）  解（解开）  触（感触）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杜（杜绝）  鹃（杜鹃）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543290" y="1547230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tuō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6065178" y="1564381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xún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3254066" y="1609483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中等线简体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176" y="2683115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xiū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26527" y="2722619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70160" y="3819000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y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3252458" y="3818999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5977301" y="3829239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nèn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9"/>
          <p:cNvSpPr txBox="1"/>
          <p:nvPr/>
        </p:nvSpPr>
        <p:spPr>
          <a:xfrm>
            <a:off x="546038" y="482828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fú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70084" y="2684020"/>
            <a:ext cx="95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zhē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63535" y="4871696"/>
            <a:ext cx="78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jiě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55" y="952179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3293953" y="957278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5" name="文本框 19"/>
          <p:cNvSpPr txBox="1"/>
          <p:nvPr/>
        </p:nvSpPr>
        <p:spPr>
          <a:xfrm>
            <a:off x="546038" y="591146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文本框 19"/>
          <p:cNvSpPr txBox="1"/>
          <p:nvPr/>
        </p:nvSpPr>
        <p:spPr>
          <a:xfrm>
            <a:off x="3252458" y="5879553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ju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文本框 19"/>
          <p:cNvSpPr txBox="1"/>
          <p:nvPr/>
        </p:nvSpPr>
        <p:spPr>
          <a:xfrm>
            <a:off x="6055694" y="4828281"/>
            <a:ext cx="638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chù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55" y="944357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48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0601" y="4112345"/>
            <a:ext cx="841321" cy="8413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6031" y="4089297"/>
            <a:ext cx="841321" cy="841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721" y="4039636"/>
            <a:ext cx="841321" cy="841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9594" y="2570431"/>
            <a:ext cx="841321" cy="8413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7625" y="2554952"/>
            <a:ext cx="841321" cy="841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806" y="2499240"/>
            <a:ext cx="840636" cy="840636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359590" y="2580571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冲 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冲出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534825" y="261650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（寻找）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6501610" y="265244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（姑娘）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59590" y="412435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娘（大娘）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534825" y="416029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（吐出）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6501610" y="419623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柳树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3"/>
          <p:cNvSpPr txBox="1"/>
          <p:nvPr/>
        </p:nvSpPr>
        <p:spPr>
          <a:xfrm>
            <a:off x="272721" y="2098181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chōn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3573136" y="2154843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xún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6574834" y="2154843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336498" y="3650680"/>
            <a:ext cx="922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ni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文本框 18"/>
          <p:cNvSpPr txBox="1"/>
          <p:nvPr/>
        </p:nvSpPr>
        <p:spPr>
          <a:xfrm>
            <a:off x="3642110" y="3677627"/>
            <a:ext cx="449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6662710" y="3734569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liǔ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077" y="5510171"/>
            <a:ext cx="841321" cy="84132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3322" y="5566464"/>
            <a:ext cx="841321" cy="841321"/>
          </a:xfrm>
          <a:prstGeom prst="rect">
            <a:avLst/>
          </a:prstGeom>
        </p:spPr>
      </p:pic>
      <p:sp>
        <p:nvSpPr>
          <p:cNvPr id="26" name="文本框 17"/>
          <p:cNvSpPr txBox="1"/>
          <p:nvPr/>
        </p:nvSpPr>
        <p:spPr>
          <a:xfrm>
            <a:off x="314014" y="5084876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</a:t>
            </a:r>
            <a:r>
              <a:rPr lang="en-US" altLang="zh-CN" sz="2400" dirty="0" err="1">
                <a:solidFill>
                  <a:srgbClr val="FF0000"/>
                </a:solidFill>
                <a:latin typeface="中等线简体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文本框 17"/>
          <p:cNvSpPr txBox="1"/>
          <p:nvPr/>
        </p:nvSpPr>
        <p:spPr>
          <a:xfrm>
            <a:off x="3534825" y="5113932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t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314014" y="560766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（动荡）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3505145" y="563119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（桃花）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6207" y="5607664"/>
            <a:ext cx="841321" cy="841321"/>
          </a:xfrm>
          <a:prstGeom prst="rect">
            <a:avLst/>
          </a:prstGeom>
        </p:spPr>
      </p:pic>
      <p:sp>
        <p:nvSpPr>
          <p:cNvPr id="31" name="文本框 17"/>
          <p:cNvSpPr txBox="1"/>
          <p:nvPr/>
        </p:nvSpPr>
        <p:spPr>
          <a:xfrm>
            <a:off x="6517710" y="5155132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xìn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488030" y="567239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（杏树）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</a:t>
            </a:r>
            <a:r>
              <a:rPr lang="zh-CN" altLang="en-US" sz="4000" kern="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2132856"/>
            <a:ext cx="7901522" cy="4278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chūn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tiān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xún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zhǎo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gū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ni</a:t>
            </a:r>
            <a:r>
              <a:rPr lang="en-US" altLang="zh-CN" sz="2800" dirty="0" err="1" smtClean="0">
                <a:solidFill>
                  <a:srgbClr val="FF0000"/>
                </a:solidFill>
                <a:latin typeface="EU-B4X" pitchFamily="65" charset="-122"/>
                <a:ea typeface="EU-B4X" pitchFamily="65" charset="-122"/>
              </a:rPr>
              <a:t>a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ng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春 天      寻 找     姑 娘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yě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huā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yǎn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jīng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liǔ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zhī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野 花       眼 睛      柳 枝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táo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uā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xìng</a:t>
            </a:r>
            <a:r>
              <a:rPr lang="en-US" altLang="zh-CN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huā</a:t>
            </a:r>
            <a:r>
              <a:rPr lang="zh-CN" altLang="en-US" sz="28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</a:t>
            </a:r>
            <a:endParaRPr lang="en-US" altLang="zh-CN" sz="2800" dirty="0" smtClean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桃 花       杏  花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185" y="2464453"/>
            <a:ext cx="3137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春天来了！春天来了！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3928" y="2276872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这两个句子有什么特点？ 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答：这两个句子是一样的，句尾都是叹号，这是两个感叹句。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应该怎样读这两个句子？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答：盼望已久的春天来了，小朋友们又激动又开心，我们应该读出欣喜、激动的感情来。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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2" descr="https://timgsa.baidu.com/timg?image&amp;quality=80&amp;size=b9999_10000&amp;sec=1519635705466&amp;di=a8a5a3ed9cb82f46a52cd5a6cb6cea4b&amp;imgtype=0&amp;src=http%3A%2F%2Fwww.51wendang.com%2Fpic%2F6c5bf2bd47b5c98a72c88c9e%2F1-810-jpg_6-1080-0-0-10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185" y="3847184"/>
            <a:ext cx="3369743" cy="252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47971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我们几个孩子脱掉棉袄，冲出家门，奔向田野，去寻找春天。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50591" y="184482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这个句子中有四个表示动作的词语，你能找出来吗？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答：脱掉、冲出、奔向、寻找。读一读，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能体会到什么？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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答：我能体会到孩子们寻找春天的急切心情。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怎样才能读出这种急切的心情呢？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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脱掉棉袄”“冲出家门”“奔向田野”这几个词组中间停顿小，读的时候声音短促。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43534"/>
            <a:ext cx="3240360" cy="273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68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547" y="196836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春天像个害羞 的小姑娘，遮遮掩掩，躲躲藏藏。我们仔细地找哇，找哇。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5858" y="2322309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为什么说春天像个“害羞”的小姑娘呢？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因为春天总是悄悄地到来，就像害羞的小姑娘一样，总是遮遮掩掩，躲躲藏藏的。比如树上悄悄鼓胀的芽苞，藏在枯草根里的草芽等，不仔细看，真不容易察觉。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51"/>
          <a:stretch/>
        </p:blipFill>
        <p:spPr bwMode="auto">
          <a:xfrm>
            <a:off x="373200" y="4030469"/>
            <a:ext cx="4029472" cy="269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73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91986" y="1580444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91" y="172690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小草从地下探出头来，那是春天的眉毛吧？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91" y="2804119"/>
            <a:ext cx="48355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早开的野花一朵两朵，那是春天的眼睛吧？    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树木吐出点点嫩芽，那是春天的音符吧？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解冻的小溪叮叮咚咚，那是春天的琴声吧？ 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41652" y="479715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比作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春天的眉毛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野花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比作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春天的眼睛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树木的嫩芽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比作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春天的音符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解冻的小溪发出的叮咚声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比作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春天的琴声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，生动地描绘了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春天的美好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1419" y="2091197"/>
            <a:ext cx="3194372" cy="238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3275856" y="10096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找  春  天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3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1219</Words>
  <PresentationFormat>On-screen Show (4:3)</PresentationFormat>
  <Paragraphs>105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2018-02-26T05:02:32Z</dcterms:created>
  <dcterms:modified xsi:type="dcterms:W3CDTF">2019-03-15T05:45:12Z</dcterms:modified>
</cp:coreProperties>
</file>