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0CC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69"/>
    <p:restoredTop sz="97431"/>
  </p:normalViewPr>
  <p:slideViewPr>
    <p:cSldViewPr snapToGrid="0" showGuides="1">
      <p:cViewPr>
        <p:scale>
          <a:sx n="75" d="100"/>
          <a:sy n="75" d="100"/>
        </p:scale>
        <p:origin x="-1278" y="-72"/>
      </p:cViewPr>
      <p:guideLst>
        <p:guide orient="horz" pos="2160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3.tiff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tiff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10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端午粽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0.wav"/>
                </a:hlinkClick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0.wav"/>
                </a:hlinkClick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0.wav"/>
                </a:hlinkClick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10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80" y="2330450"/>
            <a:ext cx="9057005" cy="23907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035" y="3010535"/>
            <a:ext cx="1099820" cy="5321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2550" y="3010535"/>
            <a:ext cx="1099820" cy="5321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7145" y="3010535"/>
            <a:ext cx="1099820" cy="5321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72680" y="3010535"/>
            <a:ext cx="1099820" cy="5321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035" y="4016375"/>
            <a:ext cx="1388110" cy="5321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6230" y="4016375"/>
            <a:ext cx="2030730" cy="5321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10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端午粽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10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0" y="2330450"/>
            <a:ext cx="9057005" cy="2390775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</Words>
  <Application>WPS 演示</Application>
  <PresentationFormat/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Times New Roman</vt:lpstr>
      <vt:lpstr>楷体_GB2312</vt:lpstr>
      <vt:lpstr>Calibri</vt:lpstr>
      <vt:lpstr>方正黑体简体</vt:lpstr>
      <vt:lpstr>方正宋黑简体</vt:lpstr>
      <vt:lpstr>微软雅黑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102</cp:revision>
  <dcterms:created xsi:type="dcterms:W3CDTF">2015-08-14T00:37:50Z</dcterms:created>
  <dcterms:modified xsi:type="dcterms:W3CDTF">2016-12-29T06:14:21Z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