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24"/>
  </p:notesMasterIdLst>
  <p:sldIdLst>
    <p:sldId id="266" r:id="rId5"/>
    <p:sldId id="562" r:id="rId6"/>
    <p:sldId id="470" r:id="rId7"/>
    <p:sldId id="472" r:id="rId8"/>
    <p:sldId id="505" r:id="rId9"/>
    <p:sldId id="586" r:id="rId10"/>
    <p:sldId id="587" r:id="rId11"/>
    <p:sldId id="563" r:id="rId12"/>
    <p:sldId id="524" r:id="rId13"/>
    <p:sldId id="526" r:id="rId14"/>
    <p:sldId id="588" r:id="rId15"/>
    <p:sldId id="589" r:id="rId16"/>
    <p:sldId id="590" r:id="rId17"/>
    <p:sldId id="528" r:id="rId18"/>
    <p:sldId id="529" r:id="rId19"/>
    <p:sldId id="536" r:id="rId20"/>
    <p:sldId id="565" r:id="rId21"/>
    <p:sldId id="532" r:id="rId22"/>
    <p:sldId id="534" r:id="rId2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US-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000000"/>
    <a:srgbClr val="FF99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8995"/>
    <p:restoredTop sz="94660"/>
  </p:normalViewPr>
  <p:slideViewPr>
    <p:cSldViewPr showGuides="1">
      <p:cViewPr>
        <p:scale>
          <a:sx n="60" d="100"/>
          <a:sy n="60" d="100"/>
        </p:scale>
        <p:origin x="-2364" y="-1098"/>
      </p:cViewPr>
      <p:guideLst>
        <p:guide orient="horz" pos="2003"/>
        <p:guide pos="272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fontAlgn="base"/>
              <a:t>2019-3-15</a:t>
            </a:fld>
            <a:endParaRPr lang="zh-CN" altLang="en-US" strike="noStrike" noProof="1"/>
          </a:p>
        </p:txBody>
      </p:sp>
      <p:sp>
        <p:nvSpPr>
          <p:cNvPr id="1638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389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458" name="备注占位符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</p:spPr>
        <p:txBody>
          <a:bodyPr lIns="91440" tIns="45720" rIns="91440" bIns="45720" anchor="t"/>
          <a:lstStyle/>
          <a:p>
            <a:pPr lvl="0"/>
            <a:r>
              <a:rPr lang="zh-CN" altLang="en-US" dirty="0"/>
              <a:t>“资料宝袋”，资料的都叫这个名。资料的字体用宋体，</a:t>
            </a:r>
            <a:r>
              <a:rPr lang="en-US" altLang="zh-CN" dirty="0"/>
              <a:t>32</a:t>
            </a:r>
            <a:r>
              <a:rPr lang="zh-CN" altLang="en-US" dirty="0"/>
              <a:t>号，如果文字太多放不开也可以缩小一点字号。</a:t>
            </a:r>
          </a:p>
        </p:txBody>
      </p:sp>
      <p:sp>
        <p:nvSpPr>
          <p:cNvPr id="19459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19460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19461" name="灯片编号占位符 5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indent="0" algn="r"/>
              <a:t>2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6868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>
              <a:buChar char="•"/>
            </a:pPr>
            <a:r>
              <a:rPr lang="zh-CN" altLang="zh-CN" sz="1200" dirty="0"/>
              <a:t>绿色圃中小学教育网http://www.lspjy.com</a:t>
            </a:r>
          </a:p>
        </p:txBody>
      </p:sp>
      <p:sp>
        <p:nvSpPr>
          <p:cNvPr id="36869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hangingPunct="1">
              <a:buChar char="•"/>
            </a:pPr>
            <a:r>
              <a:rPr lang="zh-CN" altLang="zh-CN" sz="1200" dirty="0"/>
              <a:t>绿色圃中小学教育网http://www.lspjy.com</a:t>
            </a:r>
          </a:p>
        </p:txBody>
      </p:sp>
      <p:sp>
        <p:nvSpPr>
          <p:cNvPr id="36870" name="灯片编号占位符 5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buChar char="•"/>
            </a:pPr>
            <a:fld id="{9A0DB2DC-4C9A-4742-B13C-FB6460FD3503}" type="slidenum">
              <a:rPr lang="zh-CN" altLang="en-US" dirty="0"/>
              <a:pPr lvl="0" algn="r" eaLnBrk="1" hangingPunct="1">
                <a:buChar char="•"/>
              </a:pPr>
              <a:t>13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458" name="备注占位符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</p:spPr>
        <p:txBody>
          <a:bodyPr lIns="91440" tIns="45720" rIns="91440" bIns="45720" anchor="t"/>
          <a:lstStyle/>
          <a:p>
            <a:pPr lvl="0"/>
            <a:r>
              <a:rPr lang="zh-CN" altLang="en-US" dirty="0"/>
              <a:t>“资料宝袋”，资料的都叫这个名。资料的字体用宋体，</a:t>
            </a:r>
            <a:r>
              <a:rPr lang="en-US" altLang="zh-CN" dirty="0"/>
              <a:t>32</a:t>
            </a:r>
            <a:r>
              <a:rPr lang="zh-CN" altLang="en-US" dirty="0"/>
              <a:t>号，如果文字太多放不开也可以缩小一点字号。</a:t>
            </a:r>
          </a:p>
        </p:txBody>
      </p:sp>
      <p:sp>
        <p:nvSpPr>
          <p:cNvPr id="19459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19460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19461" name="灯片编号占位符 5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indent="0" algn="r"/>
              <a:t>3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1506" name="备注占位符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</p:spPr>
        <p:txBody>
          <a:bodyPr lIns="91440" tIns="45720" rIns="91440" bIns="45720" anchor="t"/>
          <a:lstStyle/>
          <a:p>
            <a:pPr lvl="0"/>
            <a:r>
              <a:rPr lang="zh-CN" altLang="en-US" dirty="0"/>
              <a:t>拼音：字体为方正中等线简体，</a:t>
            </a:r>
            <a:r>
              <a:rPr lang="en-US" altLang="zh-CN" dirty="0"/>
              <a:t>32</a:t>
            </a:r>
            <a:r>
              <a:rPr lang="zh-CN" altLang="en-US" dirty="0"/>
              <a:t>号。汉字的字体为：宋体，加黑，</a:t>
            </a:r>
            <a:r>
              <a:rPr lang="en-US" altLang="zh-CN" dirty="0"/>
              <a:t>60</a:t>
            </a:r>
            <a:r>
              <a:rPr lang="zh-CN" altLang="en-US" dirty="0"/>
              <a:t>号。如果排不开字号可适当缩小。</a:t>
            </a:r>
          </a:p>
        </p:txBody>
      </p:sp>
      <p:sp>
        <p:nvSpPr>
          <p:cNvPr id="21507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21508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21509" name="灯片编号占位符 5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indent="0" algn="r"/>
              <a:t>4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6082" name="备注占位符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</p:spPr>
        <p:txBody>
          <a:bodyPr lIns="91440" tIns="45720" rIns="91440" bIns="45720" anchor="t"/>
          <a:lstStyle/>
          <a:p>
            <a:pPr lvl="0"/>
            <a:r>
              <a:rPr lang="zh-CN" altLang="en-US" dirty="0"/>
              <a:t>左边用一个截图，做的写字微课上的即可。右边字号</a:t>
            </a:r>
            <a:r>
              <a:rPr lang="en-US" altLang="zh-CN" dirty="0"/>
              <a:t>32</a:t>
            </a:r>
            <a:r>
              <a:rPr lang="zh-CN" altLang="en-US" dirty="0"/>
              <a:t>号，楷体。</a:t>
            </a:r>
          </a:p>
        </p:txBody>
      </p:sp>
      <p:sp>
        <p:nvSpPr>
          <p:cNvPr id="46083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46084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46085" name="灯片编号占位符 5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indent="0" algn="r"/>
              <a:t>5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3554" name="备注占位符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</p:spPr>
        <p:txBody>
          <a:bodyPr lIns="91440" tIns="45720" rIns="91440" bIns="45720" anchor="t"/>
          <a:lstStyle/>
          <a:p>
            <a:pPr lvl="0"/>
            <a:r>
              <a:rPr lang="zh-CN" altLang="en-US" dirty="0"/>
              <a:t>一个生字  右边放结构和组词。“结构”“组词”用蓝色，后边都用默认的黑色。楷体。</a:t>
            </a:r>
            <a:r>
              <a:rPr lang="en-US" altLang="zh-CN" dirty="0"/>
              <a:t>32</a:t>
            </a:r>
            <a:r>
              <a:rPr lang="zh-CN" altLang="en-US" dirty="0"/>
              <a:t>号。</a:t>
            </a:r>
          </a:p>
        </p:txBody>
      </p:sp>
      <p:sp>
        <p:nvSpPr>
          <p:cNvPr id="23555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23556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23557" name="灯片编号占位符 5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indent="0" algn="r"/>
              <a:t>6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1506" name="备注占位符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</p:spPr>
        <p:txBody>
          <a:bodyPr lIns="91440" tIns="45720" rIns="91440" bIns="45720" anchor="t"/>
          <a:lstStyle/>
          <a:p>
            <a:pPr lvl="0"/>
            <a:r>
              <a:rPr lang="zh-CN" altLang="en-US" dirty="0"/>
              <a:t>拼音：字体为方正中等线简体，</a:t>
            </a:r>
            <a:r>
              <a:rPr lang="en-US" altLang="zh-CN" dirty="0"/>
              <a:t>32</a:t>
            </a:r>
            <a:r>
              <a:rPr lang="zh-CN" altLang="en-US" dirty="0"/>
              <a:t>号。汉字的字体为：宋体，加黑，</a:t>
            </a:r>
            <a:r>
              <a:rPr lang="en-US" altLang="zh-CN" dirty="0"/>
              <a:t>60</a:t>
            </a:r>
            <a:r>
              <a:rPr lang="zh-CN" altLang="en-US" dirty="0"/>
              <a:t>号。如果排不开字号可适当缩小。</a:t>
            </a:r>
          </a:p>
        </p:txBody>
      </p:sp>
      <p:sp>
        <p:nvSpPr>
          <p:cNvPr id="21507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21508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21509" name="灯片编号占位符 5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indent="0" algn="r"/>
              <a:t>7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3554" name="备注占位符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</p:spPr>
        <p:txBody>
          <a:bodyPr lIns="91440" tIns="45720" rIns="91440" bIns="45720" anchor="t"/>
          <a:lstStyle/>
          <a:p>
            <a:pPr lvl="0"/>
            <a:r>
              <a:rPr lang="zh-CN" altLang="en-US" dirty="0"/>
              <a:t>一个生字  右边放结构和组词。“结构”“组词”用蓝色，后边都用默认的黑色。楷体。</a:t>
            </a:r>
            <a:r>
              <a:rPr lang="en-US" altLang="zh-CN" dirty="0"/>
              <a:t>32</a:t>
            </a:r>
            <a:r>
              <a:rPr lang="zh-CN" altLang="en-US" dirty="0"/>
              <a:t>号。</a:t>
            </a:r>
          </a:p>
        </p:txBody>
      </p:sp>
      <p:sp>
        <p:nvSpPr>
          <p:cNvPr id="23555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23556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23557" name="灯片编号占位符 5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indent="0" algn="r"/>
              <a:t>8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6868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>
              <a:buChar char="•"/>
            </a:pPr>
            <a:r>
              <a:rPr lang="zh-CN" altLang="zh-CN" sz="1200" dirty="0"/>
              <a:t>绿色圃中小学教育网http://www.lspjy.com</a:t>
            </a:r>
          </a:p>
        </p:txBody>
      </p:sp>
      <p:sp>
        <p:nvSpPr>
          <p:cNvPr id="36869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hangingPunct="1">
              <a:buChar char="•"/>
            </a:pPr>
            <a:r>
              <a:rPr lang="zh-CN" altLang="zh-CN" sz="1200" dirty="0"/>
              <a:t>绿色圃中小学教育网http://www.lspjy.com</a:t>
            </a:r>
          </a:p>
        </p:txBody>
      </p:sp>
      <p:sp>
        <p:nvSpPr>
          <p:cNvPr id="36870" name="灯片编号占位符 5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buChar char="•"/>
            </a:pPr>
            <a:fld id="{9A0DB2DC-4C9A-4742-B13C-FB6460FD3503}" type="slidenum">
              <a:rPr lang="zh-CN" altLang="en-US" dirty="0"/>
              <a:pPr lvl="0" algn="r" eaLnBrk="1" hangingPunct="1">
                <a:buChar char="•"/>
              </a:pPr>
              <a:t>11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6868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>
              <a:buChar char="•"/>
            </a:pPr>
            <a:r>
              <a:rPr lang="zh-CN" altLang="zh-CN" sz="1200" dirty="0"/>
              <a:t>绿色圃中小学教育网http://www.lspjy.com</a:t>
            </a:r>
          </a:p>
        </p:txBody>
      </p:sp>
      <p:sp>
        <p:nvSpPr>
          <p:cNvPr id="36869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hangingPunct="1">
              <a:buChar char="•"/>
            </a:pPr>
            <a:r>
              <a:rPr lang="zh-CN" altLang="zh-CN" sz="1200" dirty="0"/>
              <a:t>绿色圃中小学教育网http://www.lspjy.com</a:t>
            </a:r>
          </a:p>
        </p:txBody>
      </p:sp>
      <p:sp>
        <p:nvSpPr>
          <p:cNvPr id="36870" name="灯片编号占位符 5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buChar char="•"/>
            </a:pPr>
            <a:fld id="{9A0DB2DC-4C9A-4742-B13C-FB6460FD3503}" type="slidenum">
              <a:rPr lang="zh-CN" altLang="en-US" dirty="0"/>
              <a:pPr lvl="0" algn="r" eaLnBrk="1" hangingPunct="1">
                <a:buChar char="•"/>
              </a:pPr>
              <a:t>12</a:t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3073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>
              <a:defRPr kern="12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075" name="副标题 3074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7" name="日期占位符 3075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07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07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algn="r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/>
              <a:pPr algn="r" eaLnBrk="1" hangingPunct="1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/>
              <a:pPr algn="r" eaLnBrk="1" hangingPunct="1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710" y="4406900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710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/>
              <a:pPr algn="r" eaLnBrk="1" hangingPunct="1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/>
              <a:pPr algn="r" eaLnBrk="1" hangingPunct="1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39791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39791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629" y="1535113"/>
            <a:ext cx="4042172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629" y="2174875"/>
            <a:ext cx="4042172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/>
              <a:pPr algn="r" eaLnBrk="1" hangingPunct="1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/>
              <a:pPr algn="r" eaLnBrk="1" hangingPunct="1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/>
              <a:pPr algn="r" eaLnBrk="1" hangingPunct="1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710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447" y="273050"/>
            <a:ext cx="5111353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710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/>
              <a:pPr algn="r" eaLnBrk="1" hangingPunct="1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891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891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891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/>
              <a:pPr algn="r" eaLnBrk="1" hangingPunct="1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/>
              <a:pPr algn="r" eaLnBrk="1" hangingPunct="1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/>
              <a:pPr algn="r" eaLnBrk="1" hangingPunct="1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algn="r" eaLnBrk="1" fontAlgn="base" hangingPunct="1">
                <a:buChar char="•"/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algn="r" eaLnBrk="1" fontAlgn="base" hangingPunct="1">
                <a:buChar char="•"/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710" y="4406900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710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algn="r" eaLnBrk="1" fontAlgn="base" hangingPunct="1">
                <a:buChar char="•"/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algn="r" eaLnBrk="1" fontAlgn="base" hangingPunct="1">
                <a:buChar char="•"/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39791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39791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z="1350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629" y="1535113"/>
            <a:ext cx="4042172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629" y="2174875"/>
            <a:ext cx="4042172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z="1350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algn="r" eaLnBrk="1" fontAlgn="base" hangingPunct="1">
                <a:buChar char="•"/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algn="r" eaLnBrk="1" fontAlgn="base" hangingPunct="1">
                <a:buChar char="•"/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algn="r" eaLnBrk="1" fontAlgn="base" hangingPunct="1">
                <a:buChar char="•"/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710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447" y="273050"/>
            <a:ext cx="5111353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710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 fontAlgn="base"/>
            <a:r>
              <a:rPr lang="zh-CN" altLang="en-US" sz="1050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algn="r" eaLnBrk="1" fontAlgn="base" hangingPunct="1">
                <a:buChar char="•"/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891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891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891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 fontAlgn="base"/>
            <a:r>
              <a:rPr lang="zh-CN" altLang="en-US" sz="1050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algn="r" eaLnBrk="1" fontAlgn="base" hangingPunct="1">
                <a:buChar char="•"/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algn="r" eaLnBrk="1" fontAlgn="base" hangingPunct="1">
                <a:buChar char="•"/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algn="r" eaLnBrk="1" fontAlgn="base" hangingPunct="1">
                <a:buChar char="•"/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4.png"/><Relationship Id="rId117" Type="http://schemas.openxmlformats.org/officeDocument/2006/relationships/image" Target="../media/image105.png"/><Relationship Id="rId21" Type="http://schemas.openxmlformats.org/officeDocument/2006/relationships/image" Target="../media/image9.png"/><Relationship Id="rId42" Type="http://schemas.openxmlformats.org/officeDocument/2006/relationships/image" Target="../media/image30.png"/><Relationship Id="rId47" Type="http://schemas.openxmlformats.org/officeDocument/2006/relationships/image" Target="../media/image35.png"/><Relationship Id="rId63" Type="http://schemas.openxmlformats.org/officeDocument/2006/relationships/image" Target="../media/image51.png"/><Relationship Id="rId68" Type="http://schemas.openxmlformats.org/officeDocument/2006/relationships/image" Target="../media/image56.png"/><Relationship Id="rId84" Type="http://schemas.openxmlformats.org/officeDocument/2006/relationships/image" Target="../media/image72.png"/><Relationship Id="rId89" Type="http://schemas.openxmlformats.org/officeDocument/2006/relationships/image" Target="../media/image77.png"/><Relationship Id="rId112" Type="http://schemas.openxmlformats.org/officeDocument/2006/relationships/image" Target="../media/image100.png"/><Relationship Id="rId133" Type="http://schemas.openxmlformats.org/officeDocument/2006/relationships/image" Target="../media/image121.png"/><Relationship Id="rId138" Type="http://schemas.openxmlformats.org/officeDocument/2006/relationships/image" Target="../media/image126.png"/><Relationship Id="rId16" Type="http://schemas.openxmlformats.org/officeDocument/2006/relationships/image" Target="../media/image4.png"/><Relationship Id="rId107" Type="http://schemas.openxmlformats.org/officeDocument/2006/relationships/image" Target="../media/image95.png"/><Relationship Id="rId11" Type="http://schemas.openxmlformats.org/officeDocument/2006/relationships/slideLayout" Target="../slideLayouts/slideLayout22.xml"/><Relationship Id="rId32" Type="http://schemas.openxmlformats.org/officeDocument/2006/relationships/image" Target="../media/image20.png"/><Relationship Id="rId37" Type="http://schemas.openxmlformats.org/officeDocument/2006/relationships/image" Target="../media/image25.png"/><Relationship Id="rId53" Type="http://schemas.openxmlformats.org/officeDocument/2006/relationships/image" Target="../media/image41.png"/><Relationship Id="rId58" Type="http://schemas.openxmlformats.org/officeDocument/2006/relationships/image" Target="../media/image46.png"/><Relationship Id="rId74" Type="http://schemas.openxmlformats.org/officeDocument/2006/relationships/image" Target="../media/image62.png"/><Relationship Id="rId79" Type="http://schemas.openxmlformats.org/officeDocument/2006/relationships/image" Target="../media/image67.png"/><Relationship Id="rId102" Type="http://schemas.openxmlformats.org/officeDocument/2006/relationships/image" Target="../media/image90.png"/><Relationship Id="rId123" Type="http://schemas.openxmlformats.org/officeDocument/2006/relationships/image" Target="../media/image111.png"/><Relationship Id="rId128" Type="http://schemas.openxmlformats.org/officeDocument/2006/relationships/image" Target="../media/image116.png"/><Relationship Id="rId5" Type="http://schemas.openxmlformats.org/officeDocument/2006/relationships/slideLayout" Target="../slideLayouts/slideLayout16.xml"/><Relationship Id="rId90" Type="http://schemas.openxmlformats.org/officeDocument/2006/relationships/image" Target="../media/image78.png"/><Relationship Id="rId95" Type="http://schemas.openxmlformats.org/officeDocument/2006/relationships/image" Target="../media/image83.png"/><Relationship Id="rId22" Type="http://schemas.openxmlformats.org/officeDocument/2006/relationships/image" Target="../media/image10.png"/><Relationship Id="rId27" Type="http://schemas.openxmlformats.org/officeDocument/2006/relationships/image" Target="../media/image15.png"/><Relationship Id="rId43" Type="http://schemas.openxmlformats.org/officeDocument/2006/relationships/image" Target="../media/image31.png"/><Relationship Id="rId48" Type="http://schemas.openxmlformats.org/officeDocument/2006/relationships/image" Target="../media/image36.png"/><Relationship Id="rId64" Type="http://schemas.openxmlformats.org/officeDocument/2006/relationships/image" Target="../media/image52.png"/><Relationship Id="rId69" Type="http://schemas.openxmlformats.org/officeDocument/2006/relationships/image" Target="../media/image57.png"/><Relationship Id="rId113" Type="http://schemas.openxmlformats.org/officeDocument/2006/relationships/image" Target="../media/image101.png"/><Relationship Id="rId118" Type="http://schemas.openxmlformats.org/officeDocument/2006/relationships/image" Target="../media/image106.png"/><Relationship Id="rId134" Type="http://schemas.openxmlformats.org/officeDocument/2006/relationships/image" Target="../media/image122.png"/><Relationship Id="rId139" Type="http://schemas.openxmlformats.org/officeDocument/2006/relationships/image" Target="../media/image127.png"/><Relationship Id="rId8" Type="http://schemas.openxmlformats.org/officeDocument/2006/relationships/slideLayout" Target="../slideLayouts/slideLayout19.xml"/><Relationship Id="rId51" Type="http://schemas.openxmlformats.org/officeDocument/2006/relationships/image" Target="../media/image39.png"/><Relationship Id="rId72" Type="http://schemas.openxmlformats.org/officeDocument/2006/relationships/image" Target="../media/image60.png"/><Relationship Id="rId80" Type="http://schemas.openxmlformats.org/officeDocument/2006/relationships/image" Target="../media/image68.png"/><Relationship Id="rId85" Type="http://schemas.openxmlformats.org/officeDocument/2006/relationships/image" Target="../media/image73.png"/><Relationship Id="rId93" Type="http://schemas.openxmlformats.org/officeDocument/2006/relationships/image" Target="../media/image81.png"/><Relationship Id="rId98" Type="http://schemas.openxmlformats.org/officeDocument/2006/relationships/image" Target="../media/image86.png"/><Relationship Id="rId121" Type="http://schemas.openxmlformats.org/officeDocument/2006/relationships/image" Target="../media/image109.png"/><Relationship Id="rId142" Type="http://schemas.openxmlformats.org/officeDocument/2006/relationships/image" Target="../media/image130.png"/><Relationship Id="rId3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7" Type="http://schemas.openxmlformats.org/officeDocument/2006/relationships/image" Target="../media/image5.png"/><Relationship Id="rId25" Type="http://schemas.openxmlformats.org/officeDocument/2006/relationships/image" Target="../media/image13.png"/><Relationship Id="rId33" Type="http://schemas.openxmlformats.org/officeDocument/2006/relationships/image" Target="../media/image21.png"/><Relationship Id="rId38" Type="http://schemas.openxmlformats.org/officeDocument/2006/relationships/image" Target="../media/image26.png"/><Relationship Id="rId46" Type="http://schemas.openxmlformats.org/officeDocument/2006/relationships/image" Target="../media/image34.png"/><Relationship Id="rId59" Type="http://schemas.openxmlformats.org/officeDocument/2006/relationships/image" Target="../media/image47.png"/><Relationship Id="rId67" Type="http://schemas.openxmlformats.org/officeDocument/2006/relationships/image" Target="../media/image55.png"/><Relationship Id="rId103" Type="http://schemas.openxmlformats.org/officeDocument/2006/relationships/image" Target="../media/image91.png"/><Relationship Id="rId108" Type="http://schemas.openxmlformats.org/officeDocument/2006/relationships/image" Target="../media/image96.png"/><Relationship Id="rId116" Type="http://schemas.openxmlformats.org/officeDocument/2006/relationships/image" Target="../media/image104.png"/><Relationship Id="rId124" Type="http://schemas.openxmlformats.org/officeDocument/2006/relationships/image" Target="../media/image112.png"/><Relationship Id="rId129" Type="http://schemas.openxmlformats.org/officeDocument/2006/relationships/image" Target="../media/image117.png"/><Relationship Id="rId137" Type="http://schemas.openxmlformats.org/officeDocument/2006/relationships/image" Target="../media/image125.png"/><Relationship Id="rId20" Type="http://schemas.openxmlformats.org/officeDocument/2006/relationships/image" Target="../media/image8.png"/><Relationship Id="rId41" Type="http://schemas.openxmlformats.org/officeDocument/2006/relationships/image" Target="../media/image29.png"/><Relationship Id="rId54" Type="http://schemas.openxmlformats.org/officeDocument/2006/relationships/image" Target="../media/image42.png"/><Relationship Id="rId62" Type="http://schemas.openxmlformats.org/officeDocument/2006/relationships/image" Target="../media/image50.png"/><Relationship Id="rId70" Type="http://schemas.openxmlformats.org/officeDocument/2006/relationships/image" Target="../media/image58.png"/><Relationship Id="rId75" Type="http://schemas.openxmlformats.org/officeDocument/2006/relationships/image" Target="../media/image63.png"/><Relationship Id="rId83" Type="http://schemas.openxmlformats.org/officeDocument/2006/relationships/image" Target="../media/image71.png"/><Relationship Id="rId88" Type="http://schemas.openxmlformats.org/officeDocument/2006/relationships/image" Target="../media/image76.png"/><Relationship Id="rId91" Type="http://schemas.openxmlformats.org/officeDocument/2006/relationships/image" Target="../media/image79.png"/><Relationship Id="rId96" Type="http://schemas.openxmlformats.org/officeDocument/2006/relationships/image" Target="../media/image84.png"/><Relationship Id="rId111" Type="http://schemas.openxmlformats.org/officeDocument/2006/relationships/image" Target="../media/image99.png"/><Relationship Id="rId132" Type="http://schemas.openxmlformats.org/officeDocument/2006/relationships/image" Target="../media/image120.png"/><Relationship Id="rId140" Type="http://schemas.openxmlformats.org/officeDocument/2006/relationships/image" Target="../media/image128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5" Type="http://schemas.openxmlformats.org/officeDocument/2006/relationships/image" Target="../media/image3.png"/><Relationship Id="rId23" Type="http://schemas.openxmlformats.org/officeDocument/2006/relationships/image" Target="../media/image11.png"/><Relationship Id="rId28" Type="http://schemas.openxmlformats.org/officeDocument/2006/relationships/image" Target="../media/image16.png"/><Relationship Id="rId36" Type="http://schemas.openxmlformats.org/officeDocument/2006/relationships/image" Target="../media/image24.png"/><Relationship Id="rId49" Type="http://schemas.openxmlformats.org/officeDocument/2006/relationships/image" Target="../media/image37.png"/><Relationship Id="rId57" Type="http://schemas.openxmlformats.org/officeDocument/2006/relationships/image" Target="../media/image45.png"/><Relationship Id="rId106" Type="http://schemas.openxmlformats.org/officeDocument/2006/relationships/image" Target="../media/image94.png"/><Relationship Id="rId114" Type="http://schemas.openxmlformats.org/officeDocument/2006/relationships/image" Target="../media/image102.png"/><Relationship Id="rId119" Type="http://schemas.openxmlformats.org/officeDocument/2006/relationships/image" Target="../media/image107.png"/><Relationship Id="rId127" Type="http://schemas.openxmlformats.org/officeDocument/2006/relationships/image" Target="../media/image115.png"/><Relationship Id="rId10" Type="http://schemas.openxmlformats.org/officeDocument/2006/relationships/slideLayout" Target="../slideLayouts/slideLayout21.xml"/><Relationship Id="rId31" Type="http://schemas.openxmlformats.org/officeDocument/2006/relationships/image" Target="../media/image19.png"/><Relationship Id="rId44" Type="http://schemas.openxmlformats.org/officeDocument/2006/relationships/image" Target="../media/image32.png"/><Relationship Id="rId52" Type="http://schemas.openxmlformats.org/officeDocument/2006/relationships/image" Target="../media/image40.png"/><Relationship Id="rId60" Type="http://schemas.openxmlformats.org/officeDocument/2006/relationships/image" Target="../media/image48.png"/><Relationship Id="rId65" Type="http://schemas.openxmlformats.org/officeDocument/2006/relationships/image" Target="../media/image53.png"/><Relationship Id="rId73" Type="http://schemas.openxmlformats.org/officeDocument/2006/relationships/image" Target="../media/image61.png"/><Relationship Id="rId78" Type="http://schemas.openxmlformats.org/officeDocument/2006/relationships/image" Target="../media/image66.png"/><Relationship Id="rId81" Type="http://schemas.openxmlformats.org/officeDocument/2006/relationships/image" Target="../media/image69.png"/><Relationship Id="rId86" Type="http://schemas.openxmlformats.org/officeDocument/2006/relationships/image" Target="../media/image74.png"/><Relationship Id="rId94" Type="http://schemas.openxmlformats.org/officeDocument/2006/relationships/image" Target="../media/image82.png"/><Relationship Id="rId99" Type="http://schemas.openxmlformats.org/officeDocument/2006/relationships/image" Target="../media/image87.png"/><Relationship Id="rId101" Type="http://schemas.openxmlformats.org/officeDocument/2006/relationships/image" Target="../media/image89.png"/><Relationship Id="rId122" Type="http://schemas.openxmlformats.org/officeDocument/2006/relationships/image" Target="../media/image110.png"/><Relationship Id="rId130" Type="http://schemas.openxmlformats.org/officeDocument/2006/relationships/image" Target="../media/image118.png"/><Relationship Id="rId135" Type="http://schemas.openxmlformats.org/officeDocument/2006/relationships/image" Target="../media/image123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9" Type="http://schemas.openxmlformats.org/officeDocument/2006/relationships/image" Target="../media/image27.png"/><Relationship Id="rId109" Type="http://schemas.openxmlformats.org/officeDocument/2006/relationships/image" Target="../media/image97.png"/><Relationship Id="rId34" Type="http://schemas.openxmlformats.org/officeDocument/2006/relationships/image" Target="../media/image22.png"/><Relationship Id="rId50" Type="http://schemas.openxmlformats.org/officeDocument/2006/relationships/image" Target="../media/image38.png"/><Relationship Id="rId55" Type="http://schemas.openxmlformats.org/officeDocument/2006/relationships/image" Target="../media/image43.png"/><Relationship Id="rId76" Type="http://schemas.openxmlformats.org/officeDocument/2006/relationships/image" Target="../media/image64.png"/><Relationship Id="rId97" Type="http://schemas.openxmlformats.org/officeDocument/2006/relationships/image" Target="../media/image85.png"/><Relationship Id="rId104" Type="http://schemas.openxmlformats.org/officeDocument/2006/relationships/image" Target="../media/image92.png"/><Relationship Id="rId120" Type="http://schemas.openxmlformats.org/officeDocument/2006/relationships/image" Target="../media/image108.png"/><Relationship Id="rId125" Type="http://schemas.openxmlformats.org/officeDocument/2006/relationships/image" Target="../media/image113.png"/><Relationship Id="rId141" Type="http://schemas.openxmlformats.org/officeDocument/2006/relationships/image" Target="../media/image129.png"/><Relationship Id="rId7" Type="http://schemas.openxmlformats.org/officeDocument/2006/relationships/slideLayout" Target="../slideLayouts/slideLayout18.xml"/><Relationship Id="rId71" Type="http://schemas.openxmlformats.org/officeDocument/2006/relationships/image" Target="../media/image59.png"/><Relationship Id="rId92" Type="http://schemas.openxmlformats.org/officeDocument/2006/relationships/image" Target="../media/image80.png"/><Relationship Id="rId2" Type="http://schemas.openxmlformats.org/officeDocument/2006/relationships/slideLayout" Target="../slideLayouts/slideLayout13.xml"/><Relationship Id="rId29" Type="http://schemas.openxmlformats.org/officeDocument/2006/relationships/image" Target="../media/image17.png"/><Relationship Id="rId24" Type="http://schemas.openxmlformats.org/officeDocument/2006/relationships/image" Target="../media/image12.png"/><Relationship Id="rId40" Type="http://schemas.openxmlformats.org/officeDocument/2006/relationships/image" Target="../media/image28.png"/><Relationship Id="rId45" Type="http://schemas.openxmlformats.org/officeDocument/2006/relationships/image" Target="../media/image33.png"/><Relationship Id="rId66" Type="http://schemas.openxmlformats.org/officeDocument/2006/relationships/image" Target="../media/image54.png"/><Relationship Id="rId87" Type="http://schemas.openxmlformats.org/officeDocument/2006/relationships/image" Target="../media/image75.png"/><Relationship Id="rId110" Type="http://schemas.openxmlformats.org/officeDocument/2006/relationships/image" Target="../media/image98.png"/><Relationship Id="rId115" Type="http://schemas.openxmlformats.org/officeDocument/2006/relationships/image" Target="../media/image103.png"/><Relationship Id="rId131" Type="http://schemas.openxmlformats.org/officeDocument/2006/relationships/image" Target="../media/image119.png"/><Relationship Id="rId136" Type="http://schemas.openxmlformats.org/officeDocument/2006/relationships/image" Target="../media/image124.png"/><Relationship Id="rId61" Type="http://schemas.openxmlformats.org/officeDocument/2006/relationships/image" Target="../media/image49.png"/><Relationship Id="rId82" Type="http://schemas.openxmlformats.org/officeDocument/2006/relationships/image" Target="../media/image70.png"/><Relationship Id="rId19" Type="http://schemas.openxmlformats.org/officeDocument/2006/relationships/image" Target="../media/image7.png"/><Relationship Id="rId14" Type="http://schemas.openxmlformats.org/officeDocument/2006/relationships/image" Target="../media/image2.png"/><Relationship Id="rId30" Type="http://schemas.openxmlformats.org/officeDocument/2006/relationships/image" Target="../media/image18.png"/><Relationship Id="rId35" Type="http://schemas.openxmlformats.org/officeDocument/2006/relationships/image" Target="../media/image23.png"/><Relationship Id="rId56" Type="http://schemas.openxmlformats.org/officeDocument/2006/relationships/image" Target="../media/image44.png"/><Relationship Id="rId77" Type="http://schemas.openxmlformats.org/officeDocument/2006/relationships/image" Target="../media/image65.png"/><Relationship Id="rId100" Type="http://schemas.openxmlformats.org/officeDocument/2006/relationships/image" Target="../media/image88.png"/><Relationship Id="rId105" Type="http://schemas.openxmlformats.org/officeDocument/2006/relationships/image" Target="../media/image93.png"/><Relationship Id="rId126" Type="http://schemas.openxmlformats.org/officeDocument/2006/relationships/image" Target="../media/image114.png"/></Relationships>
</file>

<file path=ppt/slideMasters/_rels/slideMaster3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4.png"/><Relationship Id="rId117" Type="http://schemas.openxmlformats.org/officeDocument/2006/relationships/image" Target="../media/image105.png"/><Relationship Id="rId21" Type="http://schemas.openxmlformats.org/officeDocument/2006/relationships/image" Target="../media/image9.png"/><Relationship Id="rId42" Type="http://schemas.openxmlformats.org/officeDocument/2006/relationships/image" Target="../media/image30.png"/><Relationship Id="rId47" Type="http://schemas.openxmlformats.org/officeDocument/2006/relationships/image" Target="../media/image35.png"/><Relationship Id="rId63" Type="http://schemas.openxmlformats.org/officeDocument/2006/relationships/image" Target="../media/image51.png"/><Relationship Id="rId68" Type="http://schemas.openxmlformats.org/officeDocument/2006/relationships/image" Target="../media/image56.png"/><Relationship Id="rId84" Type="http://schemas.openxmlformats.org/officeDocument/2006/relationships/image" Target="../media/image72.png"/><Relationship Id="rId89" Type="http://schemas.openxmlformats.org/officeDocument/2006/relationships/image" Target="../media/image77.png"/><Relationship Id="rId112" Type="http://schemas.openxmlformats.org/officeDocument/2006/relationships/image" Target="../media/image100.png"/><Relationship Id="rId133" Type="http://schemas.openxmlformats.org/officeDocument/2006/relationships/image" Target="../media/image121.png"/><Relationship Id="rId138" Type="http://schemas.openxmlformats.org/officeDocument/2006/relationships/image" Target="../media/image126.png"/><Relationship Id="rId16" Type="http://schemas.openxmlformats.org/officeDocument/2006/relationships/image" Target="../media/image4.png"/><Relationship Id="rId107" Type="http://schemas.openxmlformats.org/officeDocument/2006/relationships/image" Target="../media/image95.png"/><Relationship Id="rId11" Type="http://schemas.openxmlformats.org/officeDocument/2006/relationships/slideLayout" Target="../slideLayouts/slideLayout33.xml"/><Relationship Id="rId32" Type="http://schemas.openxmlformats.org/officeDocument/2006/relationships/image" Target="../media/image20.png"/><Relationship Id="rId37" Type="http://schemas.openxmlformats.org/officeDocument/2006/relationships/image" Target="../media/image25.png"/><Relationship Id="rId53" Type="http://schemas.openxmlformats.org/officeDocument/2006/relationships/image" Target="../media/image41.png"/><Relationship Id="rId58" Type="http://schemas.openxmlformats.org/officeDocument/2006/relationships/image" Target="../media/image46.png"/><Relationship Id="rId74" Type="http://schemas.openxmlformats.org/officeDocument/2006/relationships/image" Target="../media/image62.png"/><Relationship Id="rId79" Type="http://schemas.openxmlformats.org/officeDocument/2006/relationships/image" Target="../media/image67.png"/><Relationship Id="rId102" Type="http://schemas.openxmlformats.org/officeDocument/2006/relationships/image" Target="../media/image90.png"/><Relationship Id="rId123" Type="http://schemas.openxmlformats.org/officeDocument/2006/relationships/image" Target="../media/image111.png"/><Relationship Id="rId128" Type="http://schemas.openxmlformats.org/officeDocument/2006/relationships/image" Target="../media/image116.png"/><Relationship Id="rId5" Type="http://schemas.openxmlformats.org/officeDocument/2006/relationships/slideLayout" Target="../slideLayouts/slideLayout27.xml"/><Relationship Id="rId90" Type="http://schemas.openxmlformats.org/officeDocument/2006/relationships/image" Target="../media/image78.png"/><Relationship Id="rId95" Type="http://schemas.openxmlformats.org/officeDocument/2006/relationships/image" Target="../media/image83.png"/><Relationship Id="rId22" Type="http://schemas.openxmlformats.org/officeDocument/2006/relationships/image" Target="../media/image10.png"/><Relationship Id="rId27" Type="http://schemas.openxmlformats.org/officeDocument/2006/relationships/image" Target="../media/image15.png"/><Relationship Id="rId43" Type="http://schemas.openxmlformats.org/officeDocument/2006/relationships/image" Target="../media/image31.png"/><Relationship Id="rId48" Type="http://schemas.openxmlformats.org/officeDocument/2006/relationships/image" Target="../media/image36.png"/><Relationship Id="rId64" Type="http://schemas.openxmlformats.org/officeDocument/2006/relationships/image" Target="../media/image52.png"/><Relationship Id="rId69" Type="http://schemas.openxmlformats.org/officeDocument/2006/relationships/image" Target="../media/image57.png"/><Relationship Id="rId113" Type="http://schemas.openxmlformats.org/officeDocument/2006/relationships/image" Target="../media/image101.png"/><Relationship Id="rId118" Type="http://schemas.openxmlformats.org/officeDocument/2006/relationships/image" Target="../media/image106.png"/><Relationship Id="rId134" Type="http://schemas.openxmlformats.org/officeDocument/2006/relationships/image" Target="../media/image122.png"/><Relationship Id="rId139" Type="http://schemas.openxmlformats.org/officeDocument/2006/relationships/image" Target="../media/image127.png"/><Relationship Id="rId8" Type="http://schemas.openxmlformats.org/officeDocument/2006/relationships/slideLayout" Target="../slideLayouts/slideLayout30.xml"/><Relationship Id="rId51" Type="http://schemas.openxmlformats.org/officeDocument/2006/relationships/image" Target="../media/image39.png"/><Relationship Id="rId72" Type="http://schemas.openxmlformats.org/officeDocument/2006/relationships/image" Target="../media/image60.png"/><Relationship Id="rId80" Type="http://schemas.openxmlformats.org/officeDocument/2006/relationships/image" Target="../media/image68.png"/><Relationship Id="rId85" Type="http://schemas.openxmlformats.org/officeDocument/2006/relationships/image" Target="../media/image73.png"/><Relationship Id="rId93" Type="http://schemas.openxmlformats.org/officeDocument/2006/relationships/image" Target="../media/image81.png"/><Relationship Id="rId98" Type="http://schemas.openxmlformats.org/officeDocument/2006/relationships/image" Target="../media/image86.png"/><Relationship Id="rId121" Type="http://schemas.openxmlformats.org/officeDocument/2006/relationships/image" Target="../media/image109.png"/><Relationship Id="rId142" Type="http://schemas.openxmlformats.org/officeDocument/2006/relationships/image" Target="../media/image130.png"/><Relationship Id="rId3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17" Type="http://schemas.openxmlformats.org/officeDocument/2006/relationships/image" Target="../media/image5.png"/><Relationship Id="rId25" Type="http://schemas.openxmlformats.org/officeDocument/2006/relationships/image" Target="../media/image13.png"/><Relationship Id="rId33" Type="http://schemas.openxmlformats.org/officeDocument/2006/relationships/image" Target="../media/image21.png"/><Relationship Id="rId38" Type="http://schemas.openxmlformats.org/officeDocument/2006/relationships/image" Target="../media/image26.png"/><Relationship Id="rId46" Type="http://schemas.openxmlformats.org/officeDocument/2006/relationships/image" Target="../media/image34.png"/><Relationship Id="rId59" Type="http://schemas.openxmlformats.org/officeDocument/2006/relationships/image" Target="../media/image47.png"/><Relationship Id="rId67" Type="http://schemas.openxmlformats.org/officeDocument/2006/relationships/image" Target="../media/image55.png"/><Relationship Id="rId103" Type="http://schemas.openxmlformats.org/officeDocument/2006/relationships/image" Target="../media/image91.png"/><Relationship Id="rId108" Type="http://schemas.openxmlformats.org/officeDocument/2006/relationships/image" Target="../media/image96.png"/><Relationship Id="rId116" Type="http://schemas.openxmlformats.org/officeDocument/2006/relationships/image" Target="../media/image104.png"/><Relationship Id="rId124" Type="http://schemas.openxmlformats.org/officeDocument/2006/relationships/image" Target="../media/image112.png"/><Relationship Id="rId129" Type="http://schemas.openxmlformats.org/officeDocument/2006/relationships/image" Target="../media/image117.png"/><Relationship Id="rId137" Type="http://schemas.openxmlformats.org/officeDocument/2006/relationships/image" Target="../media/image125.png"/><Relationship Id="rId20" Type="http://schemas.openxmlformats.org/officeDocument/2006/relationships/image" Target="../media/image8.png"/><Relationship Id="rId41" Type="http://schemas.openxmlformats.org/officeDocument/2006/relationships/image" Target="../media/image29.png"/><Relationship Id="rId54" Type="http://schemas.openxmlformats.org/officeDocument/2006/relationships/image" Target="../media/image42.png"/><Relationship Id="rId62" Type="http://schemas.openxmlformats.org/officeDocument/2006/relationships/image" Target="../media/image50.png"/><Relationship Id="rId70" Type="http://schemas.openxmlformats.org/officeDocument/2006/relationships/image" Target="../media/image58.png"/><Relationship Id="rId75" Type="http://schemas.openxmlformats.org/officeDocument/2006/relationships/image" Target="../media/image63.png"/><Relationship Id="rId83" Type="http://schemas.openxmlformats.org/officeDocument/2006/relationships/image" Target="../media/image71.png"/><Relationship Id="rId88" Type="http://schemas.openxmlformats.org/officeDocument/2006/relationships/image" Target="../media/image76.png"/><Relationship Id="rId91" Type="http://schemas.openxmlformats.org/officeDocument/2006/relationships/image" Target="../media/image79.png"/><Relationship Id="rId96" Type="http://schemas.openxmlformats.org/officeDocument/2006/relationships/image" Target="../media/image84.png"/><Relationship Id="rId111" Type="http://schemas.openxmlformats.org/officeDocument/2006/relationships/image" Target="../media/image99.png"/><Relationship Id="rId132" Type="http://schemas.openxmlformats.org/officeDocument/2006/relationships/image" Target="../media/image120.png"/><Relationship Id="rId140" Type="http://schemas.openxmlformats.org/officeDocument/2006/relationships/image" Target="../media/image128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5" Type="http://schemas.openxmlformats.org/officeDocument/2006/relationships/image" Target="../media/image3.png"/><Relationship Id="rId23" Type="http://schemas.openxmlformats.org/officeDocument/2006/relationships/image" Target="../media/image11.png"/><Relationship Id="rId28" Type="http://schemas.openxmlformats.org/officeDocument/2006/relationships/image" Target="../media/image16.png"/><Relationship Id="rId36" Type="http://schemas.openxmlformats.org/officeDocument/2006/relationships/image" Target="../media/image24.png"/><Relationship Id="rId49" Type="http://schemas.openxmlformats.org/officeDocument/2006/relationships/image" Target="../media/image37.png"/><Relationship Id="rId57" Type="http://schemas.openxmlformats.org/officeDocument/2006/relationships/image" Target="../media/image45.png"/><Relationship Id="rId106" Type="http://schemas.openxmlformats.org/officeDocument/2006/relationships/image" Target="../media/image94.png"/><Relationship Id="rId114" Type="http://schemas.openxmlformats.org/officeDocument/2006/relationships/image" Target="../media/image102.png"/><Relationship Id="rId119" Type="http://schemas.openxmlformats.org/officeDocument/2006/relationships/image" Target="../media/image107.png"/><Relationship Id="rId127" Type="http://schemas.openxmlformats.org/officeDocument/2006/relationships/image" Target="../media/image115.png"/><Relationship Id="rId10" Type="http://schemas.openxmlformats.org/officeDocument/2006/relationships/slideLayout" Target="../slideLayouts/slideLayout32.xml"/><Relationship Id="rId31" Type="http://schemas.openxmlformats.org/officeDocument/2006/relationships/image" Target="../media/image19.png"/><Relationship Id="rId44" Type="http://schemas.openxmlformats.org/officeDocument/2006/relationships/image" Target="../media/image32.png"/><Relationship Id="rId52" Type="http://schemas.openxmlformats.org/officeDocument/2006/relationships/image" Target="../media/image40.png"/><Relationship Id="rId60" Type="http://schemas.openxmlformats.org/officeDocument/2006/relationships/image" Target="../media/image48.png"/><Relationship Id="rId65" Type="http://schemas.openxmlformats.org/officeDocument/2006/relationships/image" Target="../media/image53.png"/><Relationship Id="rId73" Type="http://schemas.openxmlformats.org/officeDocument/2006/relationships/image" Target="../media/image61.png"/><Relationship Id="rId78" Type="http://schemas.openxmlformats.org/officeDocument/2006/relationships/image" Target="../media/image66.png"/><Relationship Id="rId81" Type="http://schemas.openxmlformats.org/officeDocument/2006/relationships/image" Target="../media/image69.png"/><Relationship Id="rId86" Type="http://schemas.openxmlformats.org/officeDocument/2006/relationships/image" Target="../media/image74.png"/><Relationship Id="rId94" Type="http://schemas.openxmlformats.org/officeDocument/2006/relationships/image" Target="../media/image82.png"/><Relationship Id="rId99" Type="http://schemas.openxmlformats.org/officeDocument/2006/relationships/image" Target="../media/image87.png"/><Relationship Id="rId101" Type="http://schemas.openxmlformats.org/officeDocument/2006/relationships/image" Target="../media/image89.png"/><Relationship Id="rId122" Type="http://schemas.openxmlformats.org/officeDocument/2006/relationships/image" Target="../media/image110.png"/><Relationship Id="rId130" Type="http://schemas.openxmlformats.org/officeDocument/2006/relationships/image" Target="../media/image118.png"/><Relationship Id="rId135" Type="http://schemas.openxmlformats.org/officeDocument/2006/relationships/image" Target="../media/image123.png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9" Type="http://schemas.openxmlformats.org/officeDocument/2006/relationships/image" Target="../media/image27.png"/><Relationship Id="rId109" Type="http://schemas.openxmlformats.org/officeDocument/2006/relationships/image" Target="../media/image97.png"/><Relationship Id="rId34" Type="http://schemas.openxmlformats.org/officeDocument/2006/relationships/image" Target="../media/image22.png"/><Relationship Id="rId50" Type="http://schemas.openxmlformats.org/officeDocument/2006/relationships/image" Target="../media/image38.png"/><Relationship Id="rId55" Type="http://schemas.openxmlformats.org/officeDocument/2006/relationships/image" Target="../media/image43.png"/><Relationship Id="rId76" Type="http://schemas.openxmlformats.org/officeDocument/2006/relationships/image" Target="../media/image64.png"/><Relationship Id="rId97" Type="http://schemas.openxmlformats.org/officeDocument/2006/relationships/image" Target="../media/image85.png"/><Relationship Id="rId104" Type="http://schemas.openxmlformats.org/officeDocument/2006/relationships/image" Target="../media/image92.png"/><Relationship Id="rId120" Type="http://schemas.openxmlformats.org/officeDocument/2006/relationships/image" Target="../media/image108.png"/><Relationship Id="rId125" Type="http://schemas.openxmlformats.org/officeDocument/2006/relationships/image" Target="../media/image113.png"/><Relationship Id="rId141" Type="http://schemas.openxmlformats.org/officeDocument/2006/relationships/image" Target="../media/image129.png"/><Relationship Id="rId7" Type="http://schemas.openxmlformats.org/officeDocument/2006/relationships/slideLayout" Target="../slideLayouts/slideLayout29.xml"/><Relationship Id="rId71" Type="http://schemas.openxmlformats.org/officeDocument/2006/relationships/image" Target="../media/image59.png"/><Relationship Id="rId92" Type="http://schemas.openxmlformats.org/officeDocument/2006/relationships/image" Target="../media/image80.png"/><Relationship Id="rId2" Type="http://schemas.openxmlformats.org/officeDocument/2006/relationships/slideLayout" Target="../slideLayouts/slideLayout24.xml"/><Relationship Id="rId29" Type="http://schemas.openxmlformats.org/officeDocument/2006/relationships/image" Target="../media/image17.png"/><Relationship Id="rId24" Type="http://schemas.openxmlformats.org/officeDocument/2006/relationships/image" Target="../media/image12.png"/><Relationship Id="rId40" Type="http://schemas.openxmlformats.org/officeDocument/2006/relationships/image" Target="../media/image28.png"/><Relationship Id="rId45" Type="http://schemas.openxmlformats.org/officeDocument/2006/relationships/image" Target="../media/image33.png"/><Relationship Id="rId66" Type="http://schemas.openxmlformats.org/officeDocument/2006/relationships/image" Target="../media/image54.png"/><Relationship Id="rId87" Type="http://schemas.openxmlformats.org/officeDocument/2006/relationships/image" Target="../media/image75.png"/><Relationship Id="rId110" Type="http://schemas.openxmlformats.org/officeDocument/2006/relationships/image" Target="../media/image98.png"/><Relationship Id="rId115" Type="http://schemas.openxmlformats.org/officeDocument/2006/relationships/image" Target="../media/image103.png"/><Relationship Id="rId131" Type="http://schemas.openxmlformats.org/officeDocument/2006/relationships/image" Target="../media/image119.png"/><Relationship Id="rId136" Type="http://schemas.openxmlformats.org/officeDocument/2006/relationships/image" Target="../media/image124.png"/><Relationship Id="rId61" Type="http://schemas.openxmlformats.org/officeDocument/2006/relationships/image" Target="../media/image49.png"/><Relationship Id="rId82" Type="http://schemas.openxmlformats.org/officeDocument/2006/relationships/image" Target="../media/image70.png"/><Relationship Id="rId19" Type="http://schemas.openxmlformats.org/officeDocument/2006/relationships/image" Target="../media/image7.png"/><Relationship Id="rId14" Type="http://schemas.openxmlformats.org/officeDocument/2006/relationships/image" Target="../media/image2.png"/><Relationship Id="rId30" Type="http://schemas.openxmlformats.org/officeDocument/2006/relationships/image" Target="../media/image18.png"/><Relationship Id="rId35" Type="http://schemas.openxmlformats.org/officeDocument/2006/relationships/image" Target="../media/image23.png"/><Relationship Id="rId56" Type="http://schemas.openxmlformats.org/officeDocument/2006/relationships/image" Target="../media/image44.png"/><Relationship Id="rId77" Type="http://schemas.openxmlformats.org/officeDocument/2006/relationships/image" Target="../media/image65.png"/><Relationship Id="rId100" Type="http://schemas.openxmlformats.org/officeDocument/2006/relationships/image" Target="../media/image88.png"/><Relationship Id="rId105" Type="http://schemas.openxmlformats.org/officeDocument/2006/relationships/image" Target="../media/image93.png"/><Relationship Id="rId126" Type="http://schemas.openxmlformats.org/officeDocument/2006/relationships/image" Target="../media/image114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131.jpeg"/><Relationship Id="rId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2049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051" name="文本占位符 2050"/>
          <p:cNvSpPr>
            <a:spLocks noGrp="1" noRot="1"/>
          </p:cNvSpPr>
          <p:nvPr>
            <p:ph type="body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任意多边形 6"/>
          <p:cNvSpPr/>
          <p:nvPr userDrawn="1"/>
        </p:nvSpPr>
        <p:spPr>
          <a:xfrm>
            <a:off x="-3571" y="3757613"/>
            <a:ext cx="9204722" cy="20256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109895" y="52366"/>
              </a:cxn>
              <a:cxn ang="0">
                <a:pos x="9087184" y="471318"/>
              </a:cxn>
              <a:cxn ang="0">
                <a:pos x="12326963" y="628422"/>
              </a:cxn>
              <a:cxn ang="0">
                <a:pos x="12353302" y="2016191"/>
              </a:cxn>
              <a:cxn ang="0">
                <a:pos x="39509" y="2029282"/>
              </a:cxn>
              <a:cxn ang="0">
                <a:pos x="0" y="0"/>
              </a:cxn>
            </a:cxnLst>
            <a:rect l="0" t="0" r="0" b="0"/>
            <a:pathLst>
              <a:path w="12252960" h="2024743">
                <a:moveTo>
                  <a:pt x="0" y="0"/>
                </a:moveTo>
                <a:lnTo>
                  <a:pt x="5068389" y="52251"/>
                </a:lnTo>
                <a:cubicBezTo>
                  <a:pt x="6570618" y="130628"/>
                  <a:pt x="7820298" y="374469"/>
                  <a:pt x="9013372" y="470263"/>
                </a:cubicBezTo>
                <a:lnTo>
                  <a:pt x="12226835" y="627017"/>
                </a:lnTo>
                <a:lnTo>
                  <a:pt x="12252960" y="2011681"/>
                </a:lnTo>
                <a:lnTo>
                  <a:pt x="39189" y="2024743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FFF2CC">
                  <a:alpha val="100000"/>
                </a:srgbClr>
              </a:gs>
              <a:gs pos="3000">
                <a:srgbClr val="FFF2CC">
                  <a:alpha val="100000"/>
                </a:srgbClr>
              </a:gs>
              <a:gs pos="100000">
                <a:srgbClr val="FFC000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 sz="100"/>
          </a:p>
        </p:txBody>
      </p:sp>
      <p:grpSp>
        <p:nvGrpSpPr>
          <p:cNvPr id="2051" name="Group 3"/>
          <p:cNvGrpSpPr/>
          <p:nvPr userDrawn="1"/>
        </p:nvGrpSpPr>
        <p:grpSpPr>
          <a:xfrm rot="-453781">
            <a:off x="7013972" y="327025"/>
            <a:ext cx="894159" cy="806450"/>
            <a:chOff x="0" y="0"/>
            <a:chExt cx="4044461" cy="2497015"/>
          </a:xfrm>
        </p:grpSpPr>
        <p:grpSp>
          <p:nvGrpSpPr>
            <p:cNvPr id="2924" name="Group 4"/>
            <p:cNvGrpSpPr/>
            <p:nvPr/>
          </p:nvGrpSpPr>
          <p:grpSpPr>
            <a:xfrm rot="453781">
              <a:off x="697545" y="-96370"/>
              <a:ext cx="2564329" cy="1868632"/>
              <a:chOff x="0" y="0"/>
              <a:chExt cx="755904" cy="603504"/>
            </a:xfrm>
          </p:grpSpPr>
          <p:pic>
            <p:nvPicPr>
              <p:cNvPr id="2943" name="云形 8"/>
              <p:cNvPicPr/>
              <p:nvPr/>
            </p:nvPicPr>
            <p:blipFill>
              <a:blip r:embed="rId13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4" name="Text Box 6"/>
              <p:cNvSpPr txBox="1">
                <a:spLocks noChangeArrowheads="1"/>
              </p:cNvSpPr>
              <p:nvPr/>
            </p:nvSpPr>
            <p:spPr bwMode="auto">
              <a:xfrm rot="-453781">
                <a:off x="105410" y="94996"/>
                <a:ext cx="487363" cy="3921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25" name="Group 7"/>
            <p:cNvGrpSpPr/>
            <p:nvPr/>
          </p:nvGrpSpPr>
          <p:grpSpPr>
            <a:xfrm rot="453781">
              <a:off x="458607" y="255489"/>
              <a:ext cx="2564329" cy="1868632"/>
              <a:chOff x="0" y="0"/>
              <a:chExt cx="755904" cy="603504"/>
            </a:xfrm>
          </p:grpSpPr>
          <p:pic>
            <p:nvPicPr>
              <p:cNvPr id="2941" name="云形 9"/>
              <p:cNvPicPr/>
              <p:nvPr/>
            </p:nvPicPr>
            <p:blipFill>
              <a:blip r:embed="rId14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2" name="Text Box 9"/>
              <p:cNvSpPr txBox="1">
                <a:spLocks noChangeArrowheads="1"/>
              </p:cNvSpPr>
              <p:nvPr/>
            </p:nvSpPr>
            <p:spPr bwMode="auto">
              <a:xfrm rot="-453781">
                <a:off x="80899" y="120714"/>
                <a:ext cx="487363" cy="3667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26" name="Group 10"/>
            <p:cNvGrpSpPr/>
            <p:nvPr/>
          </p:nvGrpSpPr>
          <p:grpSpPr>
            <a:xfrm rot="453781">
              <a:off x="1486161" y="228856"/>
              <a:ext cx="2585009" cy="1849757"/>
              <a:chOff x="0" y="0"/>
              <a:chExt cx="762000" cy="597408"/>
            </a:xfrm>
          </p:grpSpPr>
          <p:pic>
            <p:nvPicPr>
              <p:cNvPr id="2939" name="云形 10"/>
              <p:cNvPicPr/>
              <p:nvPr/>
            </p:nvPicPr>
            <p:blipFill>
              <a:blip r:embed="rId15" cstate="print"/>
              <a:stretch>
                <a:fillRect/>
              </a:stretch>
            </p:blipFill>
            <p:spPr>
              <a:xfrm>
                <a:off x="0" y="0"/>
                <a:ext cx="762000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" name="Text Box 12"/>
              <p:cNvSpPr txBox="1">
                <a:spLocks noChangeArrowheads="1"/>
              </p:cNvSpPr>
              <p:nvPr/>
            </p:nvSpPr>
            <p:spPr bwMode="auto">
              <a:xfrm rot="-453781">
                <a:off x="110808" y="117094"/>
                <a:ext cx="487362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27" name="Group 13"/>
            <p:cNvGrpSpPr/>
            <p:nvPr/>
          </p:nvGrpSpPr>
          <p:grpSpPr>
            <a:xfrm rot="453781">
              <a:off x="1165139" y="283904"/>
              <a:ext cx="2564329" cy="1849757"/>
              <a:chOff x="0" y="0"/>
              <a:chExt cx="755904" cy="597408"/>
            </a:xfrm>
          </p:grpSpPr>
          <p:pic>
            <p:nvPicPr>
              <p:cNvPr id="2937" name="云形 11"/>
              <p:cNvPicPr/>
              <p:nvPr/>
            </p:nvPicPr>
            <p:blipFill>
              <a:blip r:embed="rId16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38" name="Text Box 15"/>
              <p:cNvSpPr txBox="1">
                <a:spLocks noChangeArrowheads="1"/>
              </p:cNvSpPr>
              <p:nvPr/>
            </p:nvSpPr>
            <p:spPr bwMode="auto">
              <a:xfrm rot="-453781">
                <a:off x="108585" y="112014"/>
                <a:ext cx="487363" cy="3492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28" name="Group 16"/>
            <p:cNvGrpSpPr/>
            <p:nvPr/>
          </p:nvGrpSpPr>
          <p:grpSpPr>
            <a:xfrm rot="453781">
              <a:off x="-16980" y="235855"/>
              <a:ext cx="2564329" cy="1849757"/>
              <a:chOff x="0" y="0"/>
              <a:chExt cx="755904" cy="597408"/>
            </a:xfrm>
          </p:grpSpPr>
          <p:pic>
            <p:nvPicPr>
              <p:cNvPr id="2935" name="云形 12"/>
              <p:cNvPicPr/>
              <p:nvPr/>
            </p:nvPicPr>
            <p:blipFill>
              <a:blip r:embed="rId17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" name="Text Box 18"/>
              <p:cNvSpPr txBox="1">
                <a:spLocks noChangeArrowheads="1"/>
              </p:cNvSpPr>
              <p:nvPr/>
            </p:nvSpPr>
            <p:spPr bwMode="auto">
              <a:xfrm rot="-453781">
                <a:off x="82995" y="94234"/>
                <a:ext cx="487362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29" name="Group 19"/>
            <p:cNvGrpSpPr/>
            <p:nvPr/>
          </p:nvGrpSpPr>
          <p:grpSpPr>
            <a:xfrm rot="453781">
              <a:off x="1158335" y="321243"/>
              <a:ext cx="2564329" cy="1868632"/>
              <a:chOff x="0" y="0"/>
              <a:chExt cx="755904" cy="603504"/>
            </a:xfrm>
          </p:grpSpPr>
          <p:pic>
            <p:nvPicPr>
              <p:cNvPr id="2933" name="云形 13"/>
              <p:cNvPicPr/>
              <p:nvPr/>
            </p:nvPicPr>
            <p:blipFill>
              <a:blip r:embed="rId18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34" name="Text Box 21"/>
              <p:cNvSpPr txBox="1">
                <a:spLocks noChangeArrowheads="1"/>
              </p:cNvSpPr>
              <p:nvPr/>
            </p:nvSpPr>
            <p:spPr bwMode="auto">
              <a:xfrm rot="-453781">
                <a:off x="83185" y="96647"/>
                <a:ext cx="487363" cy="3921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30" name="Group 22"/>
            <p:cNvGrpSpPr/>
            <p:nvPr/>
          </p:nvGrpSpPr>
          <p:grpSpPr>
            <a:xfrm rot="453781">
              <a:off x="462949" y="655870"/>
              <a:ext cx="2564329" cy="1868632"/>
              <a:chOff x="0" y="0"/>
              <a:chExt cx="755904" cy="603504"/>
            </a:xfrm>
          </p:grpSpPr>
          <p:pic>
            <p:nvPicPr>
              <p:cNvPr id="2931" name="云形 14"/>
              <p:cNvPicPr/>
              <p:nvPr/>
            </p:nvPicPr>
            <p:blipFill>
              <a:blip r:embed="rId19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" name="Text Box 24"/>
              <p:cNvSpPr txBox="1">
                <a:spLocks noChangeArrowheads="1"/>
              </p:cNvSpPr>
              <p:nvPr/>
            </p:nvSpPr>
            <p:spPr bwMode="auto">
              <a:xfrm rot="-453781">
                <a:off x="80074" y="118110"/>
                <a:ext cx="487362" cy="3698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52" name="Group 25" hidden="1"/>
          <p:cNvGrpSpPr/>
          <p:nvPr userDrawn="1"/>
        </p:nvGrpSpPr>
        <p:grpSpPr>
          <a:xfrm rot="-453781">
            <a:off x="7641431" y="681038"/>
            <a:ext cx="892969" cy="806450"/>
            <a:chOff x="0" y="0"/>
            <a:chExt cx="4044461" cy="2497015"/>
          </a:xfrm>
        </p:grpSpPr>
        <p:grpSp>
          <p:nvGrpSpPr>
            <p:cNvPr id="2903" name="Group 26"/>
            <p:cNvGrpSpPr/>
            <p:nvPr/>
          </p:nvGrpSpPr>
          <p:grpSpPr>
            <a:xfrm rot="453781">
              <a:off x="693734" y="-98007"/>
              <a:ext cx="2567747" cy="1868632"/>
              <a:chOff x="0" y="0"/>
              <a:chExt cx="755904" cy="603504"/>
            </a:xfrm>
          </p:grpSpPr>
          <p:pic>
            <p:nvPicPr>
              <p:cNvPr id="2922" name="云形 16"/>
              <p:cNvPicPr/>
              <p:nvPr/>
            </p:nvPicPr>
            <p:blipFill>
              <a:blip r:embed="rId20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8" name="Text Box 28"/>
              <p:cNvSpPr txBox="1">
                <a:spLocks noChangeArrowheads="1"/>
              </p:cNvSpPr>
              <p:nvPr/>
            </p:nvSpPr>
            <p:spPr bwMode="auto">
              <a:xfrm rot="-453781">
                <a:off x="106871" y="95441"/>
                <a:ext cx="485775" cy="3667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04" name="Group 29"/>
            <p:cNvGrpSpPr/>
            <p:nvPr/>
          </p:nvGrpSpPr>
          <p:grpSpPr>
            <a:xfrm rot="453781">
              <a:off x="454477" y="253852"/>
              <a:ext cx="2567747" cy="1868632"/>
              <a:chOff x="0" y="0"/>
              <a:chExt cx="755904" cy="603504"/>
            </a:xfrm>
          </p:grpSpPr>
          <p:pic>
            <p:nvPicPr>
              <p:cNvPr id="2920" name="云形 17"/>
              <p:cNvPicPr/>
              <p:nvPr/>
            </p:nvPicPr>
            <p:blipFill>
              <a:blip r:embed="rId21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9" name="Text Box 31"/>
              <p:cNvSpPr txBox="1">
                <a:spLocks noChangeArrowheads="1"/>
              </p:cNvSpPr>
              <p:nvPr/>
            </p:nvSpPr>
            <p:spPr bwMode="auto">
              <a:xfrm rot="-453781">
                <a:off x="80772" y="121158"/>
                <a:ext cx="487363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05" name="Group 32"/>
            <p:cNvGrpSpPr/>
            <p:nvPr/>
          </p:nvGrpSpPr>
          <p:grpSpPr>
            <a:xfrm rot="453781">
              <a:off x="1504109" y="227218"/>
              <a:ext cx="2547040" cy="1849757"/>
              <a:chOff x="0" y="0"/>
              <a:chExt cx="749808" cy="597408"/>
            </a:xfrm>
          </p:grpSpPr>
          <p:pic>
            <p:nvPicPr>
              <p:cNvPr id="2918" name="云形 18"/>
              <p:cNvPicPr/>
              <p:nvPr/>
            </p:nvPicPr>
            <p:blipFill>
              <a:blip r:embed="rId22" cstate="print"/>
              <a:stretch>
                <a:fillRect/>
              </a:stretch>
            </p:blipFill>
            <p:spPr>
              <a:xfrm>
                <a:off x="0" y="0"/>
                <a:ext cx="749808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0" name="Text Box 34"/>
              <p:cNvSpPr txBox="1">
                <a:spLocks noChangeArrowheads="1"/>
              </p:cNvSpPr>
              <p:nvPr/>
            </p:nvSpPr>
            <p:spPr bwMode="auto">
              <a:xfrm rot="-453781">
                <a:off x="104585" y="92139"/>
                <a:ext cx="487362" cy="3921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06" name="Group 35"/>
            <p:cNvGrpSpPr/>
            <p:nvPr/>
          </p:nvGrpSpPr>
          <p:grpSpPr>
            <a:xfrm rot="453781">
              <a:off x="1161951" y="282266"/>
              <a:ext cx="2567747" cy="1849757"/>
              <a:chOff x="0" y="0"/>
              <a:chExt cx="755904" cy="597408"/>
            </a:xfrm>
          </p:grpSpPr>
          <p:pic>
            <p:nvPicPr>
              <p:cNvPr id="2916" name="云形 19"/>
              <p:cNvPicPr/>
              <p:nvPr/>
            </p:nvPicPr>
            <p:blipFill>
              <a:blip r:embed="rId23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2" name="Text Box 37"/>
              <p:cNvSpPr txBox="1">
                <a:spLocks noChangeArrowheads="1"/>
              </p:cNvSpPr>
              <p:nvPr/>
            </p:nvSpPr>
            <p:spPr bwMode="auto">
              <a:xfrm rot="-453781">
                <a:off x="84646" y="93409"/>
                <a:ext cx="511175" cy="368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07" name="Group 38"/>
            <p:cNvGrpSpPr/>
            <p:nvPr/>
          </p:nvGrpSpPr>
          <p:grpSpPr>
            <a:xfrm rot="453781">
              <a:off x="-21743" y="234217"/>
              <a:ext cx="2567747" cy="1849757"/>
              <a:chOff x="0" y="0"/>
              <a:chExt cx="755904" cy="597408"/>
            </a:xfrm>
          </p:grpSpPr>
          <p:pic>
            <p:nvPicPr>
              <p:cNvPr id="2914" name="云形 20"/>
              <p:cNvPicPr/>
              <p:nvPr/>
            </p:nvPicPr>
            <p:blipFill>
              <a:blip r:embed="rId24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3" name="Text Box 40"/>
              <p:cNvSpPr txBox="1">
                <a:spLocks noChangeArrowheads="1"/>
              </p:cNvSpPr>
              <p:nvPr/>
            </p:nvSpPr>
            <p:spPr bwMode="auto">
              <a:xfrm rot="-453781">
                <a:off x="84455" y="118491"/>
                <a:ext cx="487363" cy="342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08" name="Group 41"/>
            <p:cNvGrpSpPr/>
            <p:nvPr/>
          </p:nvGrpSpPr>
          <p:grpSpPr>
            <a:xfrm rot="453781">
              <a:off x="1153775" y="338399"/>
              <a:ext cx="2567747" cy="1849757"/>
              <a:chOff x="0" y="0"/>
              <a:chExt cx="755904" cy="597408"/>
            </a:xfrm>
          </p:grpSpPr>
          <p:pic>
            <p:nvPicPr>
              <p:cNvPr id="2912" name="云形 21"/>
              <p:cNvPicPr/>
              <p:nvPr/>
            </p:nvPicPr>
            <p:blipFill>
              <a:blip r:embed="rId25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4" name="Text Box 43"/>
              <p:cNvSpPr txBox="1">
                <a:spLocks noChangeArrowheads="1"/>
              </p:cNvSpPr>
              <p:nvPr/>
            </p:nvSpPr>
            <p:spPr bwMode="auto">
              <a:xfrm rot="-453781">
                <a:off x="83058" y="90996"/>
                <a:ext cx="487363" cy="3667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09" name="Group 44"/>
            <p:cNvGrpSpPr/>
            <p:nvPr/>
          </p:nvGrpSpPr>
          <p:grpSpPr>
            <a:xfrm rot="453781">
              <a:off x="458825" y="654233"/>
              <a:ext cx="2567747" cy="1868632"/>
              <a:chOff x="0" y="0"/>
              <a:chExt cx="755904" cy="603504"/>
            </a:xfrm>
          </p:grpSpPr>
          <p:pic>
            <p:nvPicPr>
              <p:cNvPr id="2910" name="云形 22"/>
              <p:cNvPicPr/>
              <p:nvPr/>
            </p:nvPicPr>
            <p:blipFill>
              <a:blip r:embed="rId26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Text Box 46"/>
              <p:cNvSpPr txBox="1">
                <a:spLocks noChangeArrowheads="1"/>
              </p:cNvSpPr>
              <p:nvPr/>
            </p:nvSpPr>
            <p:spPr bwMode="auto">
              <a:xfrm rot="-453781">
                <a:off x="81534" y="120142"/>
                <a:ext cx="485775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53" name="Group 47"/>
          <p:cNvGrpSpPr/>
          <p:nvPr userDrawn="1"/>
        </p:nvGrpSpPr>
        <p:grpSpPr>
          <a:xfrm rot="-453781">
            <a:off x="7166372" y="1139825"/>
            <a:ext cx="892969" cy="806450"/>
            <a:chOff x="0" y="0"/>
            <a:chExt cx="4044461" cy="2497015"/>
          </a:xfrm>
        </p:grpSpPr>
        <p:grpSp>
          <p:nvGrpSpPr>
            <p:cNvPr id="2882" name="Group 48"/>
            <p:cNvGrpSpPr/>
            <p:nvPr/>
          </p:nvGrpSpPr>
          <p:grpSpPr>
            <a:xfrm rot="453781">
              <a:off x="691155" y="-84319"/>
              <a:ext cx="2567747" cy="1849757"/>
              <a:chOff x="0" y="0"/>
              <a:chExt cx="755904" cy="597408"/>
            </a:xfrm>
          </p:grpSpPr>
          <p:pic>
            <p:nvPicPr>
              <p:cNvPr id="2901" name="云形 24"/>
              <p:cNvPicPr/>
              <p:nvPr/>
            </p:nvPicPr>
            <p:blipFill>
              <a:blip r:embed="rId27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6" name="Text Box 50"/>
              <p:cNvSpPr txBox="1">
                <a:spLocks noChangeArrowheads="1"/>
              </p:cNvSpPr>
              <p:nvPr/>
            </p:nvSpPr>
            <p:spPr bwMode="auto">
              <a:xfrm rot="-453781">
                <a:off x="105855" y="90932"/>
                <a:ext cx="487362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83" name="Group 51"/>
            <p:cNvGrpSpPr/>
            <p:nvPr/>
          </p:nvGrpSpPr>
          <p:grpSpPr>
            <a:xfrm rot="453781">
              <a:off x="451898" y="267540"/>
              <a:ext cx="2567747" cy="1849757"/>
              <a:chOff x="0" y="0"/>
              <a:chExt cx="755904" cy="597408"/>
            </a:xfrm>
          </p:grpSpPr>
          <p:pic>
            <p:nvPicPr>
              <p:cNvPr id="2899" name="云形 25"/>
              <p:cNvPicPr/>
              <p:nvPr/>
            </p:nvPicPr>
            <p:blipFill>
              <a:blip r:embed="rId28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00" name="Text Box 53"/>
              <p:cNvSpPr txBox="1">
                <a:spLocks noChangeArrowheads="1"/>
              </p:cNvSpPr>
              <p:nvPr/>
            </p:nvSpPr>
            <p:spPr bwMode="auto">
              <a:xfrm rot="-453781">
                <a:off x="108331" y="115062"/>
                <a:ext cx="485775" cy="368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84" name="Group 54"/>
            <p:cNvGrpSpPr/>
            <p:nvPr/>
          </p:nvGrpSpPr>
          <p:grpSpPr>
            <a:xfrm rot="453781">
              <a:off x="1502802" y="223356"/>
              <a:ext cx="2567747" cy="1849757"/>
              <a:chOff x="0" y="0"/>
              <a:chExt cx="755904" cy="597408"/>
            </a:xfrm>
          </p:grpSpPr>
          <p:pic>
            <p:nvPicPr>
              <p:cNvPr id="2897" name="云形 26"/>
              <p:cNvPicPr/>
              <p:nvPr/>
            </p:nvPicPr>
            <p:blipFill>
              <a:blip r:embed="rId29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9" name="Text Box 56"/>
              <p:cNvSpPr txBox="1">
                <a:spLocks noChangeArrowheads="1"/>
              </p:cNvSpPr>
              <p:nvPr/>
            </p:nvSpPr>
            <p:spPr bwMode="auto">
              <a:xfrm rot="-453781">
                <a:off x="106744" y="93726"/>
                <a:ext cx="485775" cy="3921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85" name="Group 57"/>
            <p:cNvGrpSpPr/>
            <p:nvPr/>
          </p:nvGrpSpPr>
          <p:grpSpPr>
            <a:xfrm rot="453781">
              <a:off x="1159372" y="277080"/>
              <a:ext cx="2567747" cy="1868632"/>
              <a:chOff x="0" y="0"/>
              <a:chExt cx="755904" cy="603504"/>
            </a:xfrm>
          </p:grpSpPr>
          <p:pic>
            <p:nvPicPr>
              <p:cNvPr id="2895" name="云形 27"/>
              <p:cNvPicPr/>
              <p:nvPr/>
            </p:nvPicPr>
            <p:blipFill>
              <a:blip r:embed="rId30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" name="Text Box 59"/>
              <p:cNvSpPr txBox="1">
                <a:spLocks noChangeArrowheads="1"/>
              </p:cNvSpPr>
              <p:nvPr/>
            </p:nvSpPr>
            <p:spPr bwMode="auto">
              <a:xfrm rot="-453781">
                <a:off x="109030" y="94996"/>
                <a:ext cx="487362" cy="3921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86" name="Group 60"/>
            <p:cNvGrpSpPr/>
            <p:nvPr/>
          </p:nvGrpSpPr>
          <p:grpSpPr>
            <a:xfrm rot="453781">
              <a:off x="-24323" y="229031"/>
              <a:ext cx="2567747" cy="1868632"/>
              <a:chOff x="0" y="0"/>
              <a:chExt cx="755904" cy="603504"/>
            </a:xfrm>
          </p:grpSpPr>
          <p:pic>
            <p:nvPicPr>
              <p:cNvPr id="2893" name="云形 28"/>
              <p:cNvPicPr/>
              <p:nvPr/>
            </p:nvPicPr>
            <p:blipFill>
              <a:blip r:embed="rId31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" name="Text Box 62"/>
              <p:cNvSpPr txBox="1">
                <a:spLocks noChangeArrowheads="1"/>
              </p:cNvSpPr>
              <p:nvPr/>
            </p:nvSpPr>
            <p:spPr bwMode="auto">
              <a:xfrm rot="-453781">
                <a:off x="83439" y="120079"/>
                <a:ext cx="488950" cy="3667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87" name="Group 63"/>
            <p:cNvGrpSpPr/>
            <p:nvPr/>
          </p:nvGrpSpPr>
          <p:grpSpPr>
            <a:xfrm rot="453781">
              <a:off x="1152558" y="333295"/>
              <a:ext cx="2567747" cy="1849757"/>
              <a:chOff x="0" y="0"/>
              <a:chExt cx="755904" cy="597408"/>
            </a:xfrm>
          </p:grpSpPr>
          <p:pic>
            <p:nvPicPr>
              <p:cNvPr id="2891" name="云形 29"/>
              <p:cNvPicPr/>
              <p:nvPr/>
            </p:nvPicPr>
            <p:blipFill>
              <a:blip r:embed="rId32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4" name="Text Box 65"/>
              <p:cNvSpPr txBox="1">
                <a:spLocks noChangeArrowheads="1"/>
              </p:cNvSpPr>
              <p:nvPr/>
            </p:nvSpPr>
            <p:spPr bwMode="auto">
              <a:xfrm rot="-453781">
                <a:off x="107442" y="92583"/>
                <a:ext cx="487363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88" name="Group 66"/>
            <p:cNvGrpSpPr/>
            <p:nvPr/>
          </p:nvGrpSpPr>
          <p:grpSpPr>
            <a:xfrm rot="453781">
              <a:off x="456246" y="667922"/>
              <a:ext cx="2567747" cy="1849757"/>
              <a:chOff x="0" y="0"/>
              <a:chExt cx="755904" cy="597408"/>
            </a:xfrm>
          </p:grpSpPr>
          <p:pic>
            <p:nvPicPr>
              <p:cNvPr id="2889" name="云形 30"/>
              <p:cNvPicPr/>
              <p:nvPr/>
            </p:nvPicPr>
            <p:blipFill>
              <a:blip r:embed="rId33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90" name="Text Box 68"/>
              <p:cNvSpPr txBox="1">
                <a:spLocks noChangeArrowheads="1"/>
              </p:cNvSpPr>
              <p:nvPr/>
            </p:nvSpPr>
            <p:spPr bwMode="auto">
              <a:xfrm rot="-453781">
                <a:off x="105918" y="115634"/>
                <a:ext cx="487363" cy="3667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54" name="Group 69"/>
          <p:cNvGrpSpPr/>
          <p:nvPr userDrawn="1"/>
        </p:nvGrpSpPr>
        <p:grpSpPr>
          <a:xfrm rot="-453781">
            <a:off x="7623572" y="1531938"/>
            <a:ext cx="892969" cy="806450"/>
            <a:chOff x="0" y="0"/>
            <a:chExt cx="4044461" cy="2497015"/>
          </a:xfrm>
        </p:grpSpPr>
        <p:grpSp>
          <p:nvGrpSpPr>
            <p:cNvPr id="2861" name="Group 70"/>
            <p:cNvGrpSpPr/>
            <p:nvPr/>
          </p:nvGrpSpPr>
          <p:grpSpPr>
            <a:xfrm rot="453781">
              <a:off x="692035" y="-90362"/>
              <a:ext cx="2567747" cy="1849757"/>
              <a:chOff x="0" y="0"/>
              <a:chExt cx="755904" cy="597408"/>
            </a:xfrm>
          </p:grpSpPr>
          <p:pic>
            <p:nvPicPr>
              <p:cNvPr id="2880" name="云形 32"/>
              <p:cNvPicPr/>
              <p:nvPr/>
            </p:nvPicPr>
            <p:blipFill>
              <a:blip r:embed="rId34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" name="Text Box 72"/>
              <p:cNvSpPr txBox="1">
                <a:spLocks noChangeArrowheads="1"/>
              </p:cNvSpPr>
              <p:nvPr/>
            </p:nvSpPr>
            <p:spPr bwMode="auto">
              <a:xfrm rot="-453781">
                <a:off x="105855" y="92901"/>
                <a:ext cx="487362" cy="368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62" name="Group 73"/>
            <p:cNvGrpSpPr/>
            <p:nvPr/>
          </p:nvGrpSpPr>
          <p:grpSpPr>
            <a:xfrm rot="453781">
              <a:off x="452778" y="261497"/>
              <a:ext cx="2567747" cy="1849757"/>
              <a:chOff x="0" y="0"/>
              <a:chExt cx="755904" cy="597408"/>
            </a:xfrm>
          </p:grpSpPr>
          <p:pic>
            <p:nvPicPr>
              <p:cNvPr id="2878" name="云形 33"/>
              <p:cNvPicPr/>
              <p:nvPr/>
            </p:nvPicPr>
            <p:blipFill>
              <a:blip r:embed="rId35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" name="Text Box 75"/>
              <p:cNvSpPr txBox="1">
                <a:spLocks noChangeArrowheads="1"/>
              </p:cNvSpPr>
              <p:nvPr/>
            </p:nvSpPr>
            <p:spPr bwMode="auto">
              <a:xfrm rot="-453781">
                <a:off x="82931" y="117031"/>
                <a:ext cx="485775" cy="368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63" name="Group 76"/>
            <p:cNvGrpSpPr/>
            <p:nvPr/>
          </p:nvGrpSpPr>
          <p:grpSpPr>
            <a:xfrm rot="453781">
              <a:off x="1502320" y="217230"/>
              <a:ext cx="2567747" cy="1868632"/>
              <a:chOff x="0" y="0"/>
              <a:chExt cx="755904" cy="603504"/>
            </a:xfrm>
          </p:grpSpPr>
          <p:pic>
            <p:nvPicPr>
              <p:cNvPr id="2876" name="云形 34"/>
              <p:cNvPicPr/>
              <p:nvPr/>
            </p:nvPicPr>
            <p:blipFill>
              <a:blip r:embed="rId36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" name="Text Box 78"/>
              <p:cNvSpPr txBox="1">
                <a:spLocks noChangeArrowheads="1"/>
              </p:cNvSpPr>
              <p:nvPr/>
            </p:nvSpPr>
            <p:spPr bwMode="auto">
              <a:xfrm rot="-453781">
                <a:off x="106744" y="95695"/>
                <a:ext cx="485775" cy="368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64" name="Group 79"/>
            <p:cNvGrpSpPr/>
            <p:nvPr/>
          </p:nvGrpSpPr>
          <p:grpSpPr>
            <a:xfrm rot="453781">
              <a:off x="1158890" y="289829"/>
              <a:ext cx="2567747" cy="1849757"/>
              <a:chOff x="0" y="0"/>
              <a:chExt cx="755904" cy="597408"/>
            </a:xfrm>
          </p:grpSpPr>
          <p:pic>
            <p:nvPicPr>
              <p:cNvPr id="2874" name="云形 35"/>
              <p:cNvPicPr/>
              <p:nvPr/>
            </p:nvPicPr>
            <p:blipFill>
              <a:blip r:embed="rId37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788" name="Text Box 81"/>
              <p:cNvSpPr txBox="1">
                <a:spLocks noChangeArrowheads="1"/>
              </p:cNvSpPr>
              <p:nvPr/>
            </p:nvSpPr>
            <p:spPr bwMode="auto">
              <a:xfrm rot="-453781">
                <a:off x="109030" y="90869"/>
                <a:ext cx="487362" cy="3667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65" name="Group 82"/>
            <p:cNvGrpSpPr/>
            <p:nvPr/>
          </p:nvGrpSpPr>
          <p:grpSpPr>
            <a:xfrm rot="453781">
              <a:off x="-24805" y="241780"/>
              <a:ext cx="2567747" cy="1849757"/>
              <a:chOff x="0" y="0"/>
              <a:chExt cx="755904" cy="597408"/>
            </a:xfrm>
          </p:grpSpPr>
          <p:pic>
            <p:nvPicPr>
              <p:cNvPr id="2872" name="云形 36"/>
              <p:cNvPicPr/>
              <p:nvPr/>
            </p:nvPicPr>
            <p:blipFill>
              <a:blip r:embed="rId38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793" name="Text Box 84"/>
              <p:cNvSpPr txBox="1">
                <a:spLocks noChangeArrowheads="1"/>
              </p:cNvSpPr>
              <p:nvPr/>
            </p:nvSpPr>
            <p:spPr bwMode="auto">
              <a:xfrm rot="-453781">
                <a:off x="108839" y="90551"/>
                <a:ext cx="488950" cy="3921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66" name="Group 85"/>
            <p:cNvGrpSpPr/>
            <p:nvPr/>
          </p:nvGrpSpPr>
          <p:grpSpPr>
            <a:xfrm rot="453781">
              <a:off x="1153439" y="327251"/>
              <a:ext cx="2567747" cy="1849757"/>
              <a:chOff x="0" y="0"/>
              <a:chExt cx="755904" cy="597408"/>
            </a:xfrm>
          </p:grpSpPr>
          <p:pic>
            <p:nvPicPr>
              <p:cNvPr id="2870" name="云形 37"/>
              <p:cNvPicPr/>
              <p:nvPr/>
            </p:nvPicPr>
            <p:blipFill>
              <a:blip r:embed="rId39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795" name="Text Box 87"/>
              <p:cNvSpPr txBox="1">
                <a:spLocks noChangeArrowheads="1"/>
              </p:cNvSpPr>
              <p:nvPr/>
            </p:nvSpPr>
            <p:spPr bwMode="auto">
              <a:xfrm rot="-453781">
                <a:off x="107442" y="112014"/>
                <a:ext cx="487363" cy="3492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67" name="Group 88"/>
            <p:cNvGrpSpPr/>
            <p:nvPr/>
          </p:nvGrpSpPr>
          <p:grpSpPr>
            <a:xfrm rot="453781">
              <a:off x="457126" y="661878"/>
              <a:ext cx="2567747" cy="1849757"/>
              <a:chOff x="0" y="0"/>
              <a:chExt cx="755904" cy="597408"/>
            </a:xfrm>
          </p:grpSpPr>
          <p:pic>
            <p:nvPicPr>
              <p:cNvPr id="2868" name="云形 38"/>
              <p:cNvPicPr/>
              <p:nvPr/>
            </p:nvPicPr>
            <p:blipFill>
              <a:blip r:embed="rId40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69" name="Text Box 90"/>
              <p:cNvSpPr txBox="1">
                <a:spLocks noChangeArrowheads="1"/>
              </p:cNvSpPr>
              <p:nvPr/>
            </p:nvSpPr>
            <p:spPr bwMode="auto">
              <a:xfrm rot="-453781">
                <a:off x="105918" y="117602"/>
                <a:ext cx="487363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2055" name="组合 36"/>
          <p:cNvPicPr/>
          <p:nvPr userDrawn="1"/>
        </p:nvPicPr>
        <p:blipFill>
          <a:blip r:embed="rId41" cstate="print"/>
          <a:stretch>
            <a:fillRect/>
          </a:stretch>
        </p:blipFill>
        <p:spPr>
          <a:xfrm>
            <a:off x="4233863" y="2767013"/>
            <a:ext cx="676275" cy="446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6" name="组合 42"/>
          <p:cNvPicPr/>
          <p:nvPr userDrawn="1"/>
        </p:nvPicPr>
        <p:blipFill>
          <a:blip r:embed="rId42" cstate="print"/>
          <a:stretch>
            <a:fillRect/>
          </a:stretch>
        </p:blipFill>
        <p:spPr>
          <a:xfrm>
            <a:off x="8472488" y="3213100"/>
            <a:ext cx="676275" cy="50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" name="组合 48"/>
          <p:cNvPicPr/>
          <p:nvPr userDrawn="1"/>
        </p:nvPicPr>
        <p:blipFill>
          <a:blip r:embed="rId43" cstate="print"/>
          <a:stretch>
            <a:fillRect/>
          </a:stretch>
        </p:blipFill>
        <p:spPr>
          <a:xfrm>
            <a:off x="8005763" y="2273300"/>
            <a:ext cx="676275" cy="512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8" name="组合 54"/>
          <p:cNvPicPr/>
          <p:nvPr userDrawn="1"/>
        </p:nvPicPr>
        <p:blipFill>
          <a:blip r:embed="rId44" cstate="print"/>
          <a:stretch>
            <a:fillRect/>
          </a:stretch>
        </p:blipFill>
        <p:spPr>
          <a:xfrm>
            <a:off x="301229" y="2938463"/>
            <a:ext cx="1015603" cy="3905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9" name="Group 95"/>
          <p:cNvGrpSpPr/>
          <p:nvPr userDrawn="1"/>
        </p:nvGrpSpPr>
        <p:grpSpPr>
          <a:xfrm>
            <a:off x="2830116" y="2273300"/>
            <a:ext cx="361950" cy="503238"/>
            <a:chOff x="0" y="0"/>
            <a:chExt cx="750277" cy="780485"/>
          </a:xfrm>
        </p:grpSpPr>
        <p:grpSp>
          <p:nvGrpSpPr>
            <p:cNvPr id="2843" name="Group 96"/>
            <p:cNvGrpSpPr/>
            <p:nvPr/>
          </p:nvGrpSpPr>
          <p:grpSpPr>
            <a:xfrm>
              <a:off x="47286" y="10242"/>
              <a:ext cx="369610" cy="397087"/>
              <a:chOff x="0" y="0"/>
              <a:chExt cx="237744" cy="256032"/>
            </a:xfrm>
          </p:grpSpPr>
          <p:pic>
            <p:nvPicPr>
              <p:cNvPr id="2859" name="椭圆 64"/>
              <p:cNvPicPr/>
              <p:nvPr/>
            </p:nvPicPr>
            <p:blipFill>
              <a:blip r:embed="rId45" cstate="print"/>
              <a:stretch>
                <a:fillRect/>
              </a:stretch>
            </p:blipFill>
            <p:spPr>
              <a:xfrm>
                <a:off x="0" y="0"/>
                <a:ext cx="237744" cy="2560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60" name="Text Box 98"/>
              <p:cNvSpPr txBox="1">
                <a:spLocks noChangeArrowheads="1"/>
              </p:cNvSpPr>
              <p:nvPr/>
            </p:nvSpPr>
            <p:spPr bwMode="auto">
              <a:xfrm rot="2405652">
                <a:off x="53721" y="33084"/>
                <a:ext cx="131763" cy="1889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44" name="Group 99"/>
            <p:cNvGrpSpPr/>
            <p:nvPr/>
          </p:nvGrpSpPr>
          <p:grpSpPr>
            <a:xfrm>
              <a:off x="-9577" y="10242"/>
              <a:ext cx="767652" cy="765810"/>
              <a:chOff x="0" y="0"/>
              <a:chExt cx="493776" cy="493776"/>
            </a:xfrm>
          </p:grpSpPr>
          <p:pic>
            <p:nvPicPr>
              <p:cNvPr id="2857" name="椭圆 65"/>
              <p:cNvPicPr/>
              <p:nvPr/>
            </p:nvPicPr>
            <p:blipFill>
              <a:blip r:embed="rId46" cstate="print"/>
              <a:stretch>
                <a:fillRect/>
              </a:stretch>
            </p:blipFill>
            <p:spPr>
              <a:xfrm>
                <a:off x="0" y="0"/>
                <a:ext cx="493776" cy="4937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02" name="Text Box 101"/>
              <p:cNvSpPr txBox="1">
                <a:spLocks noChangeArrowheads="1"/>
              </p:cNvSpPr>
              <p:nvPr/>
            </p:nvSpPr>
            <p:spPr bwMode="auto">
              <a:xfrm>
                <a:off x="76010" y="74359"/>
                <a:ext cx="341312" cy="342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45" name="Group 102"/>
            <p:cNvGrpSpPr/>
            <p:nvPr/>
          </p:nvGrpSpPr>
          <p:grpSpPr>
            <a:xfrm>
              <a:off x="9378" y="95332"/>
              <a:ext cx="293793" cy="548358"/>
              <a:chOff x="0" y="0"/>
              <a:chExt cx="188976" cy="353568"/>
            </a:xfrm>
          </p:grpSpPr>
          <p:pic>
            <p:nvPicPr>
              <p:cNvPr id="2855" name="新月形 66"/>
              <p:cNvPicPr/>
              <p:nvPr/>
            </p:nvPicPr>
            <p:blipFill>
              <a:blip r:embed="rId47" cstate="print"/>
              <a:stretch>
                <a:fillRect/>
              </a:stretch>
            </p:blipFill>
            <p:spPr>
              <a:xfrm>
                <a:off x="0" y="0"/>
                <a:ext cx="188976" cy="3535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" name="Text Box 104"/>
              <p:cNvSpPr txBox="1">
                <a:spLocks noChangeArrowheads="1"/>
              </p:cNvSpPr>
              <p:nvPr/>
            </p:nvSpPr>
            <p:spPr bwMode="auto">
              <a:xfrm rot="451601">
                <a:off x="20955" y="98870"/>
                <a:ext cx="22225" cy="120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46" name="Group 105"/>
            <p:cNvGrpSpPr/>
            <p:nvPr/>
          </p:nvGrpSpPr>
          <p:grpSpPr>
            <a:xfrm>
              <a:off x="426374" y="331693"/>
              <a:ext cx="312747" cy="397087"/>
              <a:chOff x="0" y="0"/>
              <a:chExt cx="201168" cy="256032"/>
            </a:xfrm>
          </p:grpSpPr>
          <p:pic>
            <p:nvPicPr>
              <p:cNvPr id="2853" name="新月形 67"/>
              <p:cNvPicPr/>
              <p:nvPr/>
            </p:nvPicPr>
            <p:blipFill>
              <a:blip r:embed="rId48" cstate="print"/>
              <a:stretch>
                <a:fillRect/>
              </a:stretch>
            </p:blipFill>
            <p:spPr>
              <a:xfrm>
                <a:off x="0" y="0"/>
                <a:ext cx="201168" cy="2560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54" name="Text Box 107"/>
              <p:cNvSpPr txBox="1">
                <a:spLocks noChangeArrowheads="1"/>
              </p:cNvSpPr>
              <p:nvPr/>
            </p:nvSpPr>
            <p:spPr bwMode="auto">
              <a:xfrm rot="2093055">
                <a:off x="141669" y="113157"/>
                <a:ext cx="12700" cy="1000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47" name="Group 108"/>
            <p:cNvGrpSpPr/>
            <p:nvPr/>
          </p:nvGrpSpPr>
          <p:grpSpPr>
            <a:xfrm>
              <a:off x="170490" y="95332"/>
              <a:ext cx="236930" cy="255270"/>
              <a:chOff x="0" y="0"/>
              <a:chExt cx="152400" cy="164592"/>
            </a:xfrm>
          </p:grpSpPr>
          <p:pic>
            <p:nvPicPr>
              <p:cNvPr id="2851" name="新月形 68"/>
              <p:cNvPicPr/>
              <p:nvPr/>
            </p:nvPicPr>
            <p:blipFill>
              <a:blip r:embed="rId49" cstate="print"/>
              <a:stretch>
                <a:fillRect/>
              </a:stretch>
            </p:blipFill>
            <p:spPr>
              <a:xfrm>
                <a:off x="0" y="0"/>
                <a:ext cx="152400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" name="Text Box 110"/>
              <p:cNvSpPr txBox="1">
                <a:spLocks noChangeArrowheads="1"/>
              </p:cNvSpPr>
              <p:nvPr/>
            </p:nvSpPr>
            <p:spPr bwMode="auto">
              <a:xfrm rot="2405652">
                <a:off x="42736" y="8382"/>
                <a:ext cx="38100" cy="1190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48" name="Group 111"/>
            <p:cNvGrpSpPr/>
            <p:nvPr/>
          </p:nvGrpSpPr>
          <p:grpSpPr>
            <a:xfrm>
              <a:off x="142058" y="265512"/>
              <a:ext cx="227452" cy="255270"/>
              <a:chOff x="0" y="0"/>
              <a:chExt cx="146304" cy="164592"/>
            </a:xfrm>
          </p:grpSpPr>
          <p:pic>
            <p:nvPicPr>
              <p:cNvPr id="2849" name="新月形 69"/>
              <p:cNvPicPr/>
              <p:nvPr/>
            </p:nvPicPr>
            <p:blipFill>
              <a:blip r:embed="rId50" cstate="print"/>
              <a:stretch>
                <a:fillRect/>
              </a:stretch>
            </p:blipFill>
            <p:spPr>
              <a:xfrm>
                <a:off x="0" y="0"/>
                <a:ext cx="146304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" name="Text Box 113"/>
              <p:cNvSpPr txBox="1">
                <a:spLocks noChangeArrowheads="1"/>
              </p:cNvSpPr>
              <p:nvPr/>
            </p:nvSpPr>
            <p:spPr bwMode="auto">
              <a:xfrm rot="2405652">
                <a:off x="40386" y="6604"/>
                <a:ext cx="38100" cy="120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60" name="Group 114"/>
          <p:cNvGrpSpPr/>
          <p:nvPr userDrawn="1"/>
        </p:nvGrpSpPr>
        <p:grpSpPr>
          <a:xfrm>
            <a:off x="839391" y="2274888"/>
            <a:ext cx="363140" cy="503237"/>
            <a:chOff x="0" y="0"/>
            <a:chExt cx="750277" cy="780485"/>
          </a:xfrm>
        </p:grpSpPr>
        <p:grpSp>
          <p:nvGrpSpPr>
            <p:cNvPr id="2825" name="Group 115"/>
            <p:cNvGrpSpPr/>
            <p:nvPr/>
          </p:nvGrpSpPr>
          <p:grpSpPr>
            <a:xfrm>
              <a:off x="51067" y="17234"/>
              <a:ext cx="368399" cy="387633"/>
              <a:chOff x="0" y="0"/>
              <a:chExt cx="237744" cy="249936"/>
            </a:xfrm>
          </p:grpSpPr>
          <p:pic>
            <p:nvPicPr>
              <p:cNvPr id="2841" name="椭圆 71"/>
              <p:cNvPicPr/>
              <p:nvPr/>
            </p:nvPicPr>
            <p:blipFill>
              <a:blip r:embed="rId51" cstate="print"/>
              <a:stretch>
                <a:fillRect/>
              </a:stretch>
            </p:blipFill>
            <p:spPr>
              <a:xfrm>
                <a:off x="0" y="0"/>
                <a:ext cx="237744" cy="2499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" name="Text Box 117"/>
              <p:cNvSpPr txBox="1">
                <a:spLocks noChangeArrowheads="1"/>
              </p:cNvSpPr>
              <p:nvPr/>
            </p:nvSpPr>
            <p:spPr bwMode="auto">
              <a:xfrm rot="2405652">
                <a:off x="52769" y="28575"/>
                <a:ext cx="131762" cy="1889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26" name="Group 118"/>
            <p:cNvGrpSpPr/>
            <p:nvPr/>
          </p:nvGrpSpPr>
          <p:grpSpPr>
            <a:xfrm>
              <a:off x="-5609" y="7779"/>
              <a:ext cx="765136" cy="765812"/>
              <a:chOff x="0" y="0"/>
              <a:chExt cx="493776" cy="493776"/>
            </a:xfrm>
          </p:grpSpPr>
          <p:pic>
            <p:nvPicPr>
              <p:cNvPr id="2839" name="椭圆 72"/>
              <p:cNvPicPr/>
              <p:nvPr/>
            </p:nvPicPr>
            <p:blipFill>
              <a:blip r:embed="rId52" cstate="print"/>
              <a:stretch>
                <a:fillRect/>
              </a:stretch>
            </p:blipFill>
            <p:spPr>
              <a:xfrm>
                <a:off x="0" y="0"/>
                <a:ext cx="493776" cy="4937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" name="Text Box 120"/>
              <p:cNvSpPr txBox="1">
                <a:spLocks noChangeArrowheads="1"/>
              </p:cNvSpPr>
              <p:nvPr/>
            </p:nvSpPr>
            <p:spPr bwMode="auto">
              <a:xfrm>
                <a:off x="75057" y="75946"/>
                <a:ext cx="342900" cy="342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27" name="Group 121"/>
            <p:cNvGrpSpPr/>
            <p:nvPr/>
          </p:nvGrpSpPr>
          <p:grpSpPr>
            <a:xfrm>
              <a:off x="13283" y="92870"/>
              <a:ext cx="292830" cy="548359"/>
              <a:chOff x="0" y="0"/>
              <a:chExt cx="188976" cy="353568"/>
            </a:xfrm>
          </p:grpSpPr>
          <p:pic>
            <p:nvPicPr>
              <p:cNvPr id="2837" name="新月形 73"/>
              <p:cNvPicPr/>
              <p:nvPr/>
            </p:nvPicPr>
            <p:blipFill>
              <a:blip r:embed="rId53" cstate="print"/>
              <a:stretch>
                <a:fillRect/>
              </a:stretch>
            </p:blipFill>
            <p:spPr>
              <a:xfrm>
                <a:off x="0" y="0"/>
                <a:ext cx="188976" cy="3535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" name="Text Box 123"/>
              <p:cNvSpPr txBox="1">
                <a:spLocks noChangeArrowheads="1"/>
              </p:cNvSpPr>
              <p:nvPr/>
            </p:nvSpPr>
            <p:spPr bwMode="auto">
              <a:xfrm rot="451601">
                <a:off x="16828" y="100457"/>
                <a:ext cx="23812" cy="120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28" name="Group 124"/>
            <p:cNvGrpSpPr/>
            <p:nvPr/>
          </p:nvGrpSpPr>
          <p:grpSpPr>
            <a:xfrm>
              <a:off x="428912" y="329231"/>
              <a:ext cx="311722" cy="397088"/>
              <a:chOff x="0" y="0"/>
              <a:chExt cx="201168" cy="256032"/>
            </a:xfrm>
          </p:grpSpPr>
          <p:pic>
            <p:nvPicPr>
              <p:cNvPr id="2835" name="新月形 74"/>
              <p:cNvPicPr/>
              <p:nvPr/>
            </p:nvPicPr>
            <p:blipFill>
              <a:blip r:embed="rId54" cstate="print"/>
              <a:stretch>
                <a:fillRect/>
              </a:stretch>
            </p:blipFill>
            <p:spPr>
              <a:xfrm>
                <a:off x="0" y="0"/>
                <a:ext cx="201168" cy="2560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" name="Text Box 126"/>
              <p:cNvSpPr txBox="1">
                <a:spLocks noChangeArrowheads="1"/>
              </p:cNvSpPr>
              <p:nvPr/>
            </p:nvSpPr>
            <p:spPr bwMode="auto">
              <a:xfrm rot="2093055">
                <a:off x="140716" y="114745"/>
                <a:ext cx="12700" cy="1000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29" name="Group 127"/>
            <p:cNvGrpSpPr/>
            <p:nvPr/>
          </p:nvGrpSpPr>
          <p:grpSpPr>
            <a:xfrm>
              <a:off x="173867" y="92870"/>
              <a:ext cx="226707" cy="255271"/>
              <a:chOff x="0" y="0"/>
              <a:chExt cx="146304" cy="164592"/>
            </a:xfrm>
          </p:grpSpPr>
          <p:pic>
            <p:nvPicPr>
              <p:cNvPr id="2833" name="新月形 75"/>
              <p:cNvPicPr/>
              <p:nvPr/>
            </p:nvPicPr>
            <p:blipFill>
              <a:blip r:embed="rId55" cstate="print"/>
              <a:stretch>
                <a:fillRect/>
              </a:stretch>
            </p:blipFill>
            <p:spPr>
              <a:xfrm>
                <a:off x="0" y="0"/>
                <a:ext cx="146304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2" name="Text Box 129"/>
              <p:cNvSpPr txBox="1">
                <a:spLocks noChangeArrowheads="1"/>
              </p:cNvSpPr>
              <p:nvPr/>
            </p:nvSpPr>
            <p:spPr bwMode="auto">
              <a:xfrm rot="2405652">
                <a:off x="41783" y="9970"/>
                <a:ext cx="38100" cy="1190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30" name="Group 130"/>
            <p:cNvGrpSpPr/>
            <p:nvPr/>
          </p:nvGrpSpPr>
          <p:grpSpPr>
            <a:xfrm>
              <a:off x="136082" y="263050"/>
              <a:ext cx="236153" cy="255271"/>
              <a:chOff x="0" y="0"/>
              <a:chExt cx="152400" cy="164592"/>
            </a:xfrm>
          </p:grpSpPr>
          <p:pic>
            <p:nvPicPr>
              <p:cNvPr id="2831" name="新月形 76"/>
              <p:cNvPicPr/>
              <p:nvPr/>
            </p:nvPicPr>
            <p:blipFill>
              <a:blip r:embed="rId56" cstate="print"/>
              <a:stretch>
                <a:fillRect/>
              </a:stretch>
            </p:blipFill>
            <p:spPr>
              <a:xfrm>
                <a:off x="0" y="0"/>
                <a:ext cx="152400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Text Box 132"/>
              <p:cNvSpPr txBox="1">
                <a:spLocks noChangeArrowheads="1"/>
              </p:cNvSpPr>
              <p:nvPr/>
            </p:nvSpPr>
            <p:spPr bwMode="auto">
              <a:xfrm rot="2405652">
                <a:off x="43942" y="8192"/>
                <a:ext cx="38100" cy="120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61" name="Group 133"/>
          <p:cNvGrpSpPr/>
          <p:nvPr userDrawn="1"/>
        </p:nvGrpSpPr>
        <p:grpSpPr>
          <a:xfrm>
            <a:off x="3804047" y="3005138"/>
            <a:ext cx="767953" cy="1023937"/>
            <a:chOff x="0" y="0"/>
            <a:chExt cx="1024128" cy="1024128"/>
          </a:xfrm>
        </p:grpSpPr>
        <p:grpSp>
          <p:nvGrpSpPr>
            <p:cNvPr id="2816" name="Group 134"/>
            <p:cNvGrpSpPr/>
            <p:nvPr/>
          </p:nvGrpSpPr>
          <p:grpSpPr>
            <a:xfrm>
              <a:off x="-6288" y="-5907"/>
              <a:ext cx="1036513" cy="1036513"/>
              <a:chOff x="0" y="0"/>
              <a:chExt cx="1036320" cy="1036320"/>
            </a:xfrm>
          </p:grpSpPr>
          <p:pic>
            <p:nvPicPr>
              <p:cNvPr id="2823" name="十字星 78"/>
              <p:cNvPicPr/>
              <p:nvPr/>
            </p:nvPicPr>
            <p:blipFill>
              <a:blip r:embed="rId57" cstate="print"/>
              <a:stretch>
                <a:fillRect/>
              </a:stretch>
            </p:blipFill>
            <p:spPr>
              <a:xfrm>
                <a:off x="0" y="0"/>
                <a:ext cx="1036320" cy="10363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7" name="Text Box 136"/>
              <p:cNvSpPr txBox="1">
                <a:spLocks noChangeArrowheads="1"/>
              </p:cNvSpPr>
              <p:nvPr/>
            </p:nvSpPr>
            <p:spPr bwMode="auto">
              <a:xfrm>
                <a:off x="428562" y="426593"/>
                <a:ext cx="180975" cy="1809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17" name="Group 137"/>
            <p:cNvGrpSpPr/>
            <p:nvPr/>
          </p:nvGrpSpPr>
          <p:grpSpPr>
            <a:xfrm>
              <a:off x="329054" y="329435"/>
              <a:ext cx="365828" cy="365828"/>
              <a:chOff x="0" y="0"/>
              <a:chExt cx="365760" cy="365760"/>
            </a:xfrm>
          </p:grpSpPr>
          <p:pic>
            <p:nvPicPr>
              <p:cNvPr id="2821" name="十字星 79"/>
              <p:cNvPicPr/>
              <p:nvPr/>
            </p:nvPicPr>
            <p:blipFill>
              <a:blip r:embed="rId58" cstate="print"/>
              <a:stretch>
                <a:fillRect/>
              </a:stretch>
            </p:blipFill>
            <p:spPr>
              <a:xfrm>
                <a:off x="0" y="0"/>
                <a:ext cx="365760" cy="36576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" name="Text Box 139"/>
              <p:cNvSpPr txBox="1">
                <a:spLocks noChangeArrowheads="1"/>
              </p:cNvSpPr>
              <p:nvPr/>
            </p:nvSpPr>
            <p:spPr bwMode="auto">
              <a:xfrm rot="2700000">
                <a:off x="138526" y="136558"/>
                <a:ext cx="88900" cy="904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18" name="Group 140"/>
            <p:cNvGrpSpPr/>
            <p:nvPr/>
          </p:nvGrpSpPr>
          <p:grpSpPr>
            <a:xfrm>
              <a:off x="322957" y="323338"/>
              <a:ext cx="378023" cy="378023"/>
              <a:chOff x="0" y="0"/>
              <a:chExt cx="377952" cy="377952"/>
            </a:xfrm>
          </p:grpSpPr>
          <p:pic>
            <p:nvPicPr>
              <p:cNvPr id="2819" name="椭圆 80"/>
              <p:cNvPicPr/>
              <p:nvPr/>
            </p:nvPicPr>
            <p:blipFill>
              <a:blip r:embed="rId59" cstate="print"/>
              <a:stretch>
                <a:fillRect/>
              </a:stretch>
            </p:blipFill>
            <p:spPr>
              <a:xfrm>
                <a:off x="0" y="0"/>
                <a:ext cx="377952" cy="3779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1" name="Text Box 142"/>
              <p:cNvSpPr txBox="1">
                <a:spLocks noChangeArrowheads="1"/>
              </p:cNvSpPr>
              <p:nvPr/>
            </p:nvSpPr>
            <p:spPr bwMode="auto">
              <a:xfrm>
                <a:off x="59690" y="60897"/>
                <a:ext cx="257175" cy="2571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62" name="Group 143"/>
          <p:cNvGrpSpPr/>
          <p:nvPr userDrawn="1"/>
        </p:nvGrpSpPr>
        <p:grpSpPr>
          <a:xfrm>
            <a:off x="196454" y="3121025"/>
            <a:ext cx="592931" cy="792163"/>
            <a:chOff x="0" y="0"/>
            <a:chExt cx="1024128" cy="1024128"/>
          </a:xfrm>
        </p:grpSpPr>
        <p:grpSp>
          <p:nvGrpSpPr>
            <p:cNvPr id="2807" name="Group 144"/>
            <p:cNvGrpSpPr/>
            <p:nvPr/>
          </p:nvGrpSpPr>
          <p:grpSpPr>
            <a:xfrm>
              <a:off x="-7651" y="-7717"/>
              <a:ext cx="1042390" cy="1040300"/>
              <a:chOff x="0" y="0"/>
              <a:chExt cx="804672" cy="804672"/>
            </a:xfrm>
          </p:grpSpPr>
          <p:pic>
            <p:nvPicPr>
              <p:cNvPr id="2814" name="十字星 82"/>
              <p:cNvPicPr/>
              <p:nvPr/>
            </p:nvPicPr>
            <p:blipFill>
              <a:blip r:embed="rId60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5" name="Text Box 146"/>
              <p:cNvSpPr txBox="1">
                <a:spLocks noChangeArrowheads="1"/>
              </p:cNvSpPr>
              <p:nvPr/>
            </p:nvSpPr>
            <p:spPr bwMode="auto">
              <a:xfrm>
                <a:off x="331343" y="331407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08" name="Group 147"/>
            <p:cNvGrpSpPr/>
            <p:nvPr/>
          </p:nvGrpSpPr>
          <p:grpSpPr>
            <a:xfrm>
              <a:off x="324019" y="323288"/>
              <a:ext cx="371154" cy="378291"/>
              <a:chOff x="0" y="0"/>
              <a:chExt cx="286512" cy="292608"/>
            </a:xfrm>
          </p:grpSpPr>
          <p:pic>
            <p:nvPicPr>
              <p:cNvPr id="2812" name="十字星 83"/>
              <p:cNvPicPr/>
              <p:nvPr/>
            </p:nvPicPr>
            <p:blipFill>
              <a:blip r:embed="rId61" cstate="print"/>
              <a:stretch>
                <a:fillRect/>
              </a:stretch>
            </p:blipFill>
            <p:spPr>
              <a:xfrm>
                <a:off x="0" y="0"/>
                <a:ext cx="286512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6" name="Text Box 149"/>
              <p:cNvSpPr txBox="1">
                <a:spLocks noChangeArrowheads="1"/>
              </p:cNvSpPr>
              <p:nvPr/>
            </p:nvSpPr>
            <p:spPr bwMode="auto">
              <a:xfrm rot="2700000">
                <a:off x="111824" y="111888"/>
                <a:ext cx="68263" cy="682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09" name="Group 150"/>
            <p:cNvGrpSpPr/>
            <p:nvPr/>
          </p:nvGrpSpPr>
          <p:grpSpPr>
            <a:xfrm>
              <a:off x="324019" y="323288"/>
              <a:ext cx="379051" cy="378291"/>
              <a:chOff x="0" y="0"/>
              <a:chExt cx="292608" cy="292608"/>
            </a:xfrm>
          </p:grpSpPr>
          <p:pic>
            <p:nvPicPr>
              <p:cNvPr id="2810" name="椭圆 84"/>
              <p:cNvPicPr/>
              <p:nvPr/>
            </p:nvPicPr>
            <p:blipFill>
              <a:blip r:embed="rId62" cstate="print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7" name="Text Box 152"/>
              <p:cNvSpPr txBox="1">
                <a:spLocks noChangeArrowheads="1"/>
              </p:cNvSpPr>
              <p:nvPr/>
            </p:nvSpPr>
            <p:spPr bwMode="auto">
              <a:xfrm>
                <a:off x="46736" y="46800"/>
                <a:ext cx="198438" cy="2000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2063" name="任意多边形 85"/>
          <p:cNvSpPr/>
          <p:nvPr userDrawn="1"/>
        </p:nvSpPr>
        <p:spPr>
          <a:xfrm>
            <a:off x="-42862" y="4846638"/>
            <a:ext cx="9221391" cy="2011362"/>
          </a:xfrm>
          <a:custGeom>
            <a:avLst/>
            <a:gdLst/>
            <a:ahLst/>
            <a:cxnLst>
              <a:cxn ang="0">
                <a:pos x="27157" y="0"/>
              </a:cxn>
              <a:cxn ang="0">
                <a:pos x="4806691" y="169682"/>
              </a:cxn>
              <a:cxn ang="0">
                <a:pos x="9301084" y="13053"/>
              </a:cxn>
              <a:cxn ang="0">
                <a:pos x="12668484" y="143577"/>
              </a:cxn>
              <a:cxn ang="0">
                <a:pos x="12681744" y="2010090"/>
              </a:cxn>
              <a:cxn ang="0">
                <a:pos x="0" y="1997037"/>
              </a:cxn>
              <a:cxn ang="0">
                <a:pos x="27157" y="0"/>
              </a:cxn>
            </a:cxnLst>
            <a:rect l="0" t="0" r="0" b="0"/>
            <a:pathLst>
              <a:path w="12200404" h="2011680">
                <a:moveTo>
                  <a:pt x="26126" y="0"/>
                </a:moveTo>
                <a:cubicBezTo>
                  <a:pt x="1185663" y="8709"/>
                  <a:pt x="3137263" y="167640"/>
                  <a:pt x="4624251" y="169817"/>
                </a:cubicBezTo>
                <a:cubicBezTo>
                  <a:pt x="6111239" y="171994"/>
                  <a:pt x="7687491" y="17417"/>
                  <a:pt x="8948057" y="13063"/>
                </a:cubicBezTo>
                <a:cubicBezTo>
                  <a:pt x="10208623" y="8709"/>
                  <a:pt x="11178992" y="137161"/>
                  <a:pt x="12187646" y="143692"/>
                </a:cubicBezTo>
                <a:cubicBezTo>
                  <a:pt x="12191899" y="757646"/>
                  <a:pt x="12196151" y="1397726"/>
                  <a:pt x="12200404" y="2011680"/>
                </a:cubicBezTo>
                <a:lnTo>
                  <a:pt x="0" y="1998617"/>
                </a:lnTo>
                <a:lnTo>
                  <a:pt x="26126" y="0"/>
                </a:lnTo>
                <a:close/>
              </a:path>
            </a:pathLst>
          </a:custGeom>
          <a:gradFill rotWithShape="0">
            <a:gsLst>
              <a:gs pos="0">
                <a:srgbClr val="FFE699">
                  <a:alpha val="100000"/>
                </a:srgbClr>
              </a:gs>
              <a:gs pos="3000">
                <a:srgbClr val="FFE699">
                  <a:alpha val="100000"/>
                </a:srgbClr>
              </a:gs>
              <a:gs pos="100000">
                <a:srgbClr val="FFC000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 sz="100"/>
          </a:p>
        </p:txBody>
      </p:sp>
      <p:grpSp>
        <p:nvGrpSpPr>
          <p:cNvPr id="2064" name="Group 154"/>
          <p:cNvGrpSpPr/>
          <p:nvPr userDrawn="1"/>
        </p:nvGrpSpPr>
        <p:grpSpPr>
          <a:xfrm>
            <a:off x="1827610" y="3854450"/>
            <a:ext cx="769144" cy="1023938"/>
            <a:chOff x="0" y="0"/>
            <a:chExt cx="1024128" cy="1024128"/>
          </a:xfrm>
        </p:grpSpPr>
        <p:grpSp>
          <p:nvGrpSpPr>
            <p:cNvPr id="2798" name="Group 155"/>
            <p:cNvGrpSpPr/>
            <p:nvPr/>
          </p:nvGrpSpPr>
          <p:grpSpPr>
            <a:xfrm>
              <a:off x="-4503" y="-7875"/>
              <a:ext cx="1034908" cy="1036512"/>
              <a:chOff x="0" y="0"/>
              <a:chExt cx="1036320" cy="1036320"/>
            </a:xfrm>
          </p:grpSpPr>
          <p:pic>
            <p:nvPicPr>
              <p:cNvPr id="2805" name="十字星 87"/>
              <p:cNvPicPr/>
              <p:nvPr/>
            </p:nvPicPr>
            <p:blipFill>
              <a:blip r:embed="rId57" cstate="print"/>
              <a:stretch>
                <a:fillRect/>
              </a:stretch>
            </p:blipFill>
            <p:spPr>
              <a:xfrm>
                <a:off x="0" y="0"/>
                <a:ext cx="1036320" cy="10363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06" name="Text Box 157"/>
              <p:cNvSpPr txBox="1">
                <a:spLocks noChangeArrowheads="1"/>
              </p:cNvSpPr>
              <p:nvPr/>
            </p:nvSpPr>
            <p:spPr bwMode="auto">
              <a:xfrm>
                <a:off x="426784" y="430149"/>
                <a:ext cx="180975" cy="1809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99" name="Group 158"/>
            <p:cNvGrpSpPr/>
            <p:nvPr/>
          </p:nvGrpSpPr>
          <p:grpSpPr>
            <a:xfrm>
              <a:off x="330320" y="327467"/>
              <a:ext cx="365262" cy="371925"/>
              <a:chOff x="0" y="0"/>
              <a:chExt cx="365760" cy="371856"/>
            </a:xfrm>
          </p:grpSpPr>
          <p:pic>
            <p:nvPicPr>
              <p:cNvPr id="2803" name="十字星 88"/>
              <p:cNvPicPr/>
              <p:nvPr/>
            </p:nvPicPr>
            <p:blipFill>
              <a:blip r:embed="rId63" cstate="print"/>
              <a:stretch>
                <a:fillRect/>
              </a:stretch>
            </p:blipFill>
            <p:spPr>
              <a:xfrm>
                <a:off x="0" y="0"/>
                <a:ext cx="365760" cy="37185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8" name="Text Box 160"/>
              <p:cNvSpPr txBox="1">
                <a:spLocks noChangeArrowheads="1"/>
              </p:cNvSpPr>
              <p:nvPr/>
            </p:nvSpPr>
            <p:spPr bwMode="auto">
              <a:xfrm rot="2700000">
                <a:off x="137541" y="139319"/>
                <a:ext cx="88900" cy="88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00" name="Group 161"/>
            <p:cNvGrpSpPr/>
            <p:nvPr/>
          </p:nvGrpSpPr>
          <p:grpSpPr>
            <a:xfrm>
              <a:off x="324233" y="321370"/>
              <a:ext cx="377437" cy="378022"/>
              <a:chOff x="0" y="0"/>
              <a:chExt cx="377952" cy="377952"/>
            </a:xfrm>
          </p:grpSpPr>
          <p:pic>
            <p:nvPicPr>
              <p:cNvPr id="2801" name="椭圆 89"/>
              <p:cNvPicPr/>
              <p:nvPr/>
            </p:nvPicPr>
            <p:blipFill>
              <a:blip r:embed="rId59" cstate="print"/>
              <a:stretch>
                <a:fillRect/>
              </a:stretch>
            </p:blipFill>
            <p:spPr>
              <a:xfrm>
                <a:off x="0" y="0"/>
                <a:ext cx="377952" cy="3779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9" name="Text Box 163"/>
              <p:cNvSpPr txBox="1">
                <a:spLocks noChangeArrowheads="1"/>
              </p:cNvSpPr>
              <p:nvPr/>
            </p:nvSpPr>
            <p:spPr bwMode="auto">
              <a:xfrm>
                <a:off x="59500" y="61278"/>
                <a:ext cx="258762" cy="2571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65" name="Group 164"/>
          <p:cNvGrpSpPr/>
          <p:nvPr userDrawn="1"/>
        </p:nvGrpSpPr>
        <p:grpSpPr>
          <a:xfrm>
            <a:off x="2464594" y="4630738"/>
            <a:ext cx="594122" cy="792162"/>
            <a:chOff x="0" y="0"/>
            <a:chExt cx="1024128" cy="1024128"/>
          </a:xfrm>
        </p:grpSpPr>
        <p:grpSp>
          <p:nvGrpSpPr>
            <p:cNvPr id="2789" name="Group 165"/>
            <p:cNvGrpSpPr/>
            <p:nvPr/>
          </p:nvGrpSpPr>
          <p:grpSpPr>
            <a:xfrm>
              <a:off x="-8374" y="-5008"/>
              <a:ext cx="1040300" cy="1040301"/>
              <a:chOff x="0" y="0"/>
              <a:chExt cx="804672" cy="804672"/>
            </a:xfrm>
          </p:grpSpPr>
          <p:pic>
            <p:nvPicPr>
              <p:cNvPr id="2796" name="十字星 91"/>
              <p:cNvPicPr/>
              <p:nvPr/>
            </p:nvPicPr>
            <p:blipFill>
              <a:blip r:embed="rId60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0" name="Text Box 167"/>
              <p:cNvSpPr txBox="1">
                <a:spLocks noChangeArrowheads="1"/>
              </p:cNvSpPr>
              <p:nvPr/>
            </p:nvSpPr>
            <p:spPr bwMode="auto">
              <a:xfrm>
                <a:off x="333502" y="329311"/>
                <a:ext cx="139700" cy="1412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90" name="Group 168"/>
            <p:cNvGrpSpPr/>
            <p:nvPr/>
          </p:nvGrpSpPr>
          <p:grpSpPr>
            <a:xfrm>
              <a:off x="322631" y="325997"/>
              <a:ext cx="378291" cy="370410"/>
              <a:chOff x="0" y="0"/>
              <a:chExt cx="292608" cy="286512"/>
            </a:xfrm>
          </p:grpSpPr>
          <p:pic>
            <p:nvPicPr>
              <p:cNvPr id="2794" name="十字星 92"/>
              <p:cNvPicPr/>
              <p:nvPr/>
            </p:nvPicPr>
            <p:blipFill>
              <a:blip r:embed="rId64" cstate="print"/>
              <a:stretch>
                <a:fillRect/>
              </a:stretch>
            </p:blipFill>
            <p:spPr>
              <a:xfrm>
                <a:off x="0" y="0"/>
                <a:ext cx="292608" cy="286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1" name="Text Box 170"/>
              <p:cNvSpPr txBox="1">
                <a:spLocks noChangeArrowheads="1"/>
              </p:cNvSpPr>
              <p:nvPr/>
            </p:nvSpPr>
            <p:spPr bwMode="auto">
              <a:xfrm rot="2700000">
                <a:off x="112396" y="109792"/>
                <a:ext cx="68262" cy="682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91" name="Group 171"/>
            <p:cNvGrpSpPr/>
            <p:nvPr/>
          </p:nvGrpSpPr>
          <p:grpSpPr>
            <a:xfrm>
              <a:off x="322631" y="318115"/>
              <a:ext cx="378291" cy="386172"/>
              <a:chOff x="0" y="0"/>
              <a:chExt cx="292608" cy="298704"/>
            </a:xfrm>
          </p:grpSpPr>
          <p:pic>
            <p:nvPicPr>
              <p:cNvPr id="2792" name="椭圆 93"/>
              <p:cNvPicPr/>
              <p:nvPr/>
            </p:nvPicPr>
            <p:blipFill>
              <a:blip r:embed="rId65" cstate="print"/>
              <a:stretch>
                <a:fillRect/>
              </a:stretch>
            </p:blipFill>
            <p:spPr>
              <a:xfrm>
                <a:off x="0" y="0"/>
                <a:ext cx="292608" cy="2987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2" name="Text Box 173"/>
              <p:cNvSpPr txBox="1">
                <a:spLocks noChangeArrowheads="1"/>
              </p:cNvSpPr>
              <p:nvPr/>
            </p:nvSpPr>
            <p:spPr bwMode="auto">
              <a:xfrm>
                <a:off x="47308" y="50800"/>
                <a:ext cx="200025" cy="19843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66" name="Group 174"/>
          <p:cNvGrpSpPr/>
          <p:nvPr userDrawn="1"/>
        </p:nvGrpSpPr>
        <p:grpSpPr>
          <a:xfrm>
            <a:off x="1844279" y="4645025"/>
            <a:ext cx="594122" cy="792163"/>
            <a:chOff x="0" y="0"/>
            <a:chExt cx="1024128" cy="1024128"/>
          </a:xfrm>
        </p:grpSpPr>
        <p:grpSp>
          <p:nvGrpSpPr>
            <p:cNvPr id="2780" name="Group 175"/>
            <p:cNvGrpSpPr/>
            <p:nvPr/>
          </p:nvGrpSpPr>
          <p:grpSpPr>
            <a:xfrm>
              <a:off x="-10919" y="-7717"/>
              <a:ext cx="1040301" cy="1040300"/>
              <a:chOff x="0" y="0"/>
              <a:chExt cx="804672" cy="804672"/>
            </a:xfrm>
          </p:grpSpPr>
          <p:pic>
            <p:nvPicPr>
              <p:cNvPr id="2787" name="十字星 95"/>
              <p:cNvPicPr/>
              <p:nvPr/>
            </p:nvPicPr>
            <p:blipFill>
              <a:blip r:embed="rId60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3" name="Text Box 177"/>
              <p:cNvSpPr txBox="1">
                <a:spLocks noChangeArrowheads="1"/>
              </p:cNvSpPr>
              <p:nvPr/>
            </p:nvSpPr>
            <p:spPr bwMode="auto">
              <a:xfrm>
                <a:off x="335471" y="331407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81" name="Group 178"/>
            <p:cNvGrpSpPr/>
            <p:nvPr/>
          </p:nvGrpSpPr>
          <p:grpSpPr>
            <a:xfrm>
              <a:off x="327967" y="323288"/>
              <a:ext cx="370410" cy="378291"/>
              <a:chOff x="0" y="0"/>
              <a:chExt cx="286512" cy="292608"/>
            </a:xfrm>
          </p:grpSpPr>
          <p:pic>
            <p:nvPicPr>
              <p:cNvPr id="2785" name="十字星 96"/>
              <p:cNvPicPr/>
              <p:nvPr/>
            </p:nvPicPr>
            <p:blipFill>
              <a:blip r:embed="rId66" cstate="print"/>
              <a:stretch>
                <a:fillRect/>
              </a:stretch>
            </p:blipFill>
            <p:spPr>
              <a:xfrm>
                <a:off x="0" y="0"/>
                <a:ext cx="286512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4" name="Text Box 180"/>
              <p:cNvSpPr txBox="1">
                <a:spLocks noChangeArrowheads="1"/>
              </p:cNvSpPr>
              <p:nvPr/>
            </p:nvSpPr>
            <p:spPr bwMode="auto">
              <a:xfrm rot="2700000">
                <a:off x="108268" y="111888"/>
                <a:ext cx="68263" cy="682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82" name="Group 181"/>
            <p:cNvGrpSpPr/>
            <p:nvPr/>
          </p:nvGrpSpPr>
          <p:grpSpPr>
            <a:xfrm>
              <a:off x="320086" y="323288"/>
              <a:ext cx="386172" cy="378291"/>
              <a:chOff x="0" y="0"/>
              <a:chExt cx="298704" cy="292608"/>
            </a:xfrm>
          </p:grpSpPr>
          <p:pic>
            <p:nvPicPr>
              <p:cNvPr id="2783" name="椭圆 97"/>
              <p:cNvPicPr/>
              <p:nvPr/>
            </p:nvPicPr>
            <p:blipFill>
              <a:blip r:embed="rId67" cstate="print"/>
              <a:stretch>
                <a:fillRect/>
              </a:stretch>
            </p:blipFill>
            <p:spPr>
              <a:xfrm>
                <a:off x="0" y="0"/>
                <a:ext cx="298704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5" name="Text Box 183"/>
              <p:cNvSpPr txBox="1">
                <a:spLocks noChangeArrowheads="1"/>
              </p:cNvSpPr>
              <p:nvPr/>
            </p:nvSpPr>
            <p:spPr bwMode="auto">
              <a:xfrm>
                <a:off x="49276" y="46800"/>
                <a:ext cx="198438" cy="2000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67" name="Group 184"/>
          <p:cNvGrpSpPr/>
          <p:nvPr userDrawn="1"/>
        </p:nvGrpSpPr>
        <p:grpSpPr>
          <a:xfrm>
            <a:off x="1278731" y="4559300"/>
            <a:ext cx="594122" cy="790575"/>
            <a:chOff x="0" y="0"/>
            <a:chExt cx="1024128" cy="1024128"/>
          </a:xfrm>
        </p:grpSpPr>
        <p:grpSp>
          <p:nvGrpSpPr>
            <p:cNvPr id="2771" name="Group 185"/>
            <p:cNvGrpSpPr/>
            <p:nvPr/>
          </p:nvGrpSpPr>
          <p:grpSpPr>
            <a:xfrm>
              <a:off x="-5418" y="-7239"/>
              <a:ext cx="1040300" cy="1042390"/>
              <a:chOff x="0" y="0"/>
              <a:chExt cx="804672" cy="804672"/>
            </a:xfrm>
          </p:grpSpPr>
          <p:pic>
            <p:nvPicPr>
              <p:cNvPr id="2778" name="十字星 99"/>
              <p:cNvPicPr/>
              <p:nvPr/>
            </p:nvPicPr>
            <p:blipFill>
              <a:blip r:embed="rId60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6" name="Text Box 187"/>
              <p:cNvSpPr txBox="1">
                <a:spLocks noChangeArrowheads="1"/>
              </p:cNvSpPr>
              <p:nvPr/>
            </p:nvSpPr>
            <p:spPr bwMode="auto">
              <a:xfrm>
                <a:off x="329629" y="331026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72" name="Group 188"/>
            <p:cNvGrpSpPr/>
            <p:nvPr/>
          </p:nvGrpSpPr>
          <p:grpSpPr>
            <a:xfrm>
              <a:off x="325586" y="324431"/>
              <a:ext cx="370410" cy="371154"/>
              <a:chOff x="0" y="0"/>
              <a:chExt cx="286512" cy="286512"/>
            </a:xfrm>
          </p:grpSpPr>
          <p:pic>
            <p:nvPicPr>
              <p:cNvPr id="2776" name="十字星 100"/>
              <p:cNvPicPr/>
              <p:nvPr/>
            </p:nvPicPr>
            <p:blipFill>
              <a:blip r:embed="rId68" cstate="print"/>
              <a:stretch>
                <a:fillRect/>
              </a:stretch>
            </p:blipFill>
            <p:spPr>
              <a:xfrm>
                <a:off x="0" y="0"/>
                <a:ext cx="286512" cy="286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7" name="Text Box 190"/>
              <p:cNvSpPr txBox="1">
                <a:spLocks noChangeArrowheads="1"/>
              </p:cNvSpPr>
              <p:nvPr/>
            </p:nvSpPr>
            <p:spPr bwMode="auto">
              <a:xfrm rot="2700000">
                <a:off x="109316" y="110713"/>
                <a:ext cx="69850" cy="682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73" name="Group 191"/>
            <p:cNvGrpSpPr/>
            <p:nvPr/>
          </p:nvGrpSpPr>
          <p:grpSpPr>
            <a:xfrm>
              <a:off x="325586" y="324431"/>
              <a:ext cx="378291" cy="379051"/>
              <a:chOff x="0" y="0"/>
              <a:chExt cx="292608" cy="292608"/>
            </a:xfrm>
          </p:grpSpPr>
          <p:pic>
            <p:nvPicPr>
              <p:cNvPr id="2774" name="椭圆 101"/>
              <p:cNvPicPr/>
              <p:nvPr/>
            </p:nvPicPr>
            <p:blipFill>
              <a:blip r:embed="rId69" cstate="print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8" name="Text Box 193"/>
              <p:cNvSpPr txBox="1">
                <a:spLocks noChangeArrowheads="1"/>
              </p:cNvSpPr>
              <p:nvPr/>
            </p:nvSpPr>
            <p:spPr bwMode="auto">
              <a:xfrm>
                <a:off x="45022" y="44831"/>
                <a:ext cx="198437" cy="2000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68" name="Group 194"/>
          <p:cNvGrpSpPr/>
          <p:nvPr userDrawn="1"/>
        </p:nvGrpSpPr>
        <p:grpSpPr>
          <a:xfrm>
            <a:off x="832247" y="3629025"/>
            <a:ext cx="594122" cy="792163"/>
            <a:chOff x="0" y="0"/>
            <a:chExt cx="1024128" cy="1024128"/>
          </a:xfrm>
        </p:grpSpPr>
        <p:grpSp>
          <p:nvGrpSpPr>
            <p:cNvPr id="2762" name="Group 195"/>
            <p:cNvGrpSpPr/>
            <p:nvPr/>
          </p:nvGrpSpPr>
          <p:grpSpPr>
            <a:xfrm>
              <a:off x="-8128" y="-10344"/>
              <a:ext cx="1040301" cy="1040300"/>
              <a:chOff x="0" y="0"/>
              <a:chExt cx="804672" cy="804672"/>
            </a:xfrm>
          </p:grpSpPr>
          <p:pic>
            <p:nvPicPr>
              <p:cNvPr id="2769" name="十字星 103"/>
              <p:cNvPicPr/>
              <p:nvPr/>
            </p:nvPicPr>
            <p:blipFill>
              <a:blip r:embed="rId60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9" name="Text Box 197"/>
              <p:cNvSpPr txBox="1">
                <a:spLocks noChangeArrowheads="1"/>
              </p:cNvSpPr>
              <p:nvPr/>
            </p:nvSpPr>
            <p:spPr bwMode="auto">
              <a:xfrm>
                <a:off x="331724" y="333439"/>
                <a:ext cx="141288" cy="1412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63" name="Group 198"/>
            <p:cNvGrpSpPr/>
            <p:nvPr/>
          </p:nvGrpSpPr>
          <p:grpSpPr>
            <a:xfrm>
              <a:off x="322877" y="328542"/>
              <a:ext cx="378291" cy="370410"/>
              <a:chOff x="0" y="0"/>
              <a:chExt cx="292608" cy="286512"/>
            </a:xfrm>
          </p:grpSpPr>
          <p:pic>
            <p:nvPicPr>
              <p:cNvPr id="2767" name="十字星 104"/>
              <p:cNvPicPr/>
              <p:nvPr/>
            </p:nvPicPr>
            <p:blipFill>
              <a:blip r:embed="rId70" cstate="print"/>
              <a:stretch>
                <a:fillRect/>
              </a:stretch>
            </p:blipFill>
            <p:spPr>
              <a:xfrm>
                <a:off x="0" y="0"/>
                <a:ext cx="292608" cy="286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0" name="Text Box 200"/>
              <p:cNvSpPr txBox="1">
                <a:spLocks noChangeArrowheads="1"/>
              </p:cNvSpPr>
              <p:nvPr/>
            </p:nvSpPr>
            <p:spPr bwMode="auto">
              <a:xfrm rot="2700000">
                <a:off x="112205" y="107824"/>
                <a:ext cx="68263" cy="682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64" name="Group 201"/>
            <p:cNvGrpSpPr/>
            <p:nvPr/>
          </p:nvGrpSpPr>
          <p:grpSpPr>
            <a:xfrm>
              <a:off x="322877" y="320661"/>
              <a:ext cx="378291" cy="378291"/>
              <a:chOff x="0" y="0"/>
              <a:chExt cx="292608" cy="292608"/>
            </a:xfrm>
          </p:grpSpPr>
          <p:pic>
            <p:nvPicPr>
              <p:cNvPr id="2765" name="椭圆 105"/>
              <p:cNvPicPr/>
              <p:nvPr/>
            </p:nvPicPr>
            <p:blipFill>
              <a:blip r:embed="rId62" cstate="print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1" name="Text Box 203"/>
              <p:cNvSpPr txBox="1">
                <a:spLocks noChangeArrowheads="1"/>
              </p:cNvSpPr>
              <p:nvPr/>
            </p:nvSpPr>
            <p:spPr bwMode="auto">
              <a:xfrm>
                <a:off x="45530" y="48832"/>
                <a:ext cx="201612" cy="2000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69" name="Group 204"/>
          <p:cNvGrpSpPr/>
          <p:nvPr userDrawn="1"/>
        </p:nvGrpSpPr>
        <p:grpSpPr>
          <a:xfrm>
            <a:off x="0" y="3730625"/>
            <a:ext cx="594122" cy="792163"/>
            <a:chOff x="0" y="0"/>
            <a:chExt cx="1024128" cy="1024128"/>
          </a:xfrm>
        </p:grpSpPr>
        <p:grpSp>
          <p:nvGrpSpPr>
            <p:cNvPr id="2753" name="Group 205"/>
            <p:cNvGrpSpPr/>
            <p:nvPr/>
          </p:nvGrpSpPr>
          <p:grpSpPr>
            <a:xfrm>
              <a:off x="-7881" y="-7717"/>
              <a:ext cx="1040300" cy="1040300"/>
              <a:chOff x="0" y="0"/>
              <a:chExt cx="804672" cy="804672"/>
            </a:xfrm>
          </p:grpSpPr>
          <p:pic>
            <p:nvPicPr>
              <p:cNvPr id="2760" name="十字星 107"/>
              <p:cNvPicPr/>
              <p:nvPr/>
            </p:nvPicPr>
            <p:blipFill>
              <a:blip r:embed="rId71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2" name="Text Box 207"/>
              <p:cNvSpPr txBox="1">
                <a:spLocks noChangeArrowheads="1"/>
              </p:cNvSpPr>
              <p:nvPr/>
            </p:nvSpPr>
            <p:spPr bwMode="auto">
              <a:xfrm>
                <a:off x="331534" y="331407"/>
                <a:ext cx="141287" cy="139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54" name="Group 208"/>
            <p:cNvGrpSpPr/>
            <p:nvPr/>
          </p:nvGrpSpPr>
          <p:grpSpPr>
            <a:xfrm>
              <a:off x="323123" y="323288"/>
              <a:ext cx="378291" cy="378291"/>
              <a:chOff x="0" y="0"/>
              <a:chExt cx="292608" cy="292608"/>
            </a:xfrm>
          </p:grpSpPr>
          <p:pic>
            <p:nvPicPr>
              <p:cNvPr id="2758" name="十字星 108"/>
              <p:cNvPicPr/>
              <p:nvPr/>
            </p:nvPicPr>
            <p:blipFill>
              <a:blip r:embed="rId72" cstate="print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3" name="Text Box 210"/>
              <p:cNvSpPr txBox="1">
                <a:spLocks noChangeArrowheads="1"/>
              </p:cNvSpPr>
              <p:nvPr/>
            </p:nvSpPr>
            <p:spPr bwMode="auto">
              <a:xfrm rot="2700000">
                <a:off x="112014" y="111887"/>
                <a:ext cx="68263" cy="682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55" name="Group 211"/>
            <p:cNvGrpSpPr/>
            <p:nvPr/>
          </p:nvGrpSpPr>
          <p:grpSpPr>
            <a:xfrm>
              <a:off x="323123" y="323288"/>
              <a:ext cx="378291" cy="378291"/>
              <a:chOff x="0" y="0"/>
              <a:chExt cx="292608" cy="292608"/>
            </a:xfrm>
          </p:grpSpPr>
          <p:pic>
            <p:nvPicPr>
              <p:cNvPr id="2756" name="椭圆 109"/>
              <p:cNvPicPr/>
              <p:nvPr/>
            </p:nvPicPr>
            <p:blipFill>
              <a:blip r:embed="rId62" cstate="print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4" name="Text Box 213"/>
              <p:cNvSpPr txBox="1">
                <a:spLocks noChangeArrowheads="1"/>
              </p:cNvSpPr>
              <p:nvPr/>
            </p:nvSpPr>
            <p:spPr bwMode="auto">
              <a:xfrm>
                <a:off x="45339" y="46800"/>
                <a:ext cx="200025" cy="2000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70" name="Group 214"/>
          <p:cNvGrpSpPr/>
          <p:nvPr userDrawn="1"/>
        </p:nvGrpSpPr>
        <p:grpSpPr>
          <a:xfrm>
            <a:off x="1269206" y="3736975"/>
            <a:ext cx="594122" cy="790575"/>
            <a:chOff x="0" y="0"/>
            <a:chExt cx="1024128" cy="1024128"/>
          </a:xfrm>
        </p:grpSpPr>
        <p:grpSp>
          <p:nvGrpSpPr>
            <p:cNvPr id="2744" name="Group 215"/>
            <p:cNvGrpSpPr/>
            <p:nvPr/>
          </p:nvGrpSpPr>
          <p:grpSpPr>
            <a:xfrm>
              <a:off x="-4761" y="-8061"/>
              <a:ext cx="1040300" cy="1042390"/>
              <a:chOff x="0" y="0"/>
              <a:chExt cx="804672" cy="804672"/>
            </a:xfrm>
          </p:grpSpPr>
          <p:pic>
            <p:nvPicPr>
              <p:cNvPr id="2751" name="十字星 111"/>
              <p:cNvPicPr/>
              <p:nvPr/>
            </p:nvPicPr>
            <p:blipFill>
              <a:blip r:embed="rId60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5" name="Text Box 217"/>
              <p:cNvSpPr txBox="1">
                <a:spLocks noChangeArrowheads="1"/>
              </p:cNvSpPr>
              <p:nvPr/>
            </p:nvSpPr>
            <p:spPr bwMode="auto">
              <a:xfrm>
                <a:off x="330708" y="331661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45" name="Group 218"/>
            <p:cNvGrpSpPr/>
            <p:nvPr/>
          </p:nvGrpSpPr>
          <p:grpSpPr>
            <a:xfrm>
              <a:off x="326243" y="323608"/>
              <a:ext cx="370410" cy="371154"/>
              <a:chOff x="0" y="0"/>
              <a:chExt cx="286512" cy="286512"/>
            </a:xfrm>
          </p:grpSpPr>
          <p:pic>
            <p:nvPicPr>
              <p:cNvPr id="2749" name="十字星 112"/>
              <p:cNvPicPr/>
              <p:nvPr/>
            </p:nvPicPr>
            <p:blipFill>
              <a:blip r:embed="rId73" cstate="print"/>
              <a:stretch>
                <a:fillRect/>
              </a:stretch>
            </p:blipFill>
            <p:spPr>
              <a:xfrm>
                <a:off x="0" y="0"/>
                <a:ext cx="286512" cy="286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6" name="Text Box 220"/>
              <p:cNvSpPr txBox="1">
                <a:spLocks noChangeArrowheads="1"/>
              </p:cNvSpPr>
              <p:nvPr/>
            </p:nvSpPr>
            <p:spPr bwMode="auto">
              <a:xfrm rot="2700000">
                <a:off x="108808" y="111348"/>
                <a:ext cx="69850" cy="682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46" name="Group 221"/>
            <p:cNvGrpSpPr/>
            <p:nvPr/>
          </p:nvGrpSpPr>
          <p:grpSpPr>
            <a:xfrm>
              <a:off x="318362" y="323608"/>
              <a:ext cx="386172" cy="379051"/>
              <a:chOff x="0" y="0"/>
              <a:chExt cx="298704" cy="292608"/>
            </a:xfrm>
          </p:grpSpPr>
          <p:pic>
            <p:nvPicPr>
              <p:cNvPr id="2747" name="椭圆 113"/>
              <p:cNvPicPr/>
              <p:nvPr/>
            </p:nvPicPr>
            <p:blipFill>
              <a:blip r:embed="rId67" cstate="print"/>
              <a:stretch>
                <a:fillRect/>
              </a:stretch>
            </p:blipFill>
            <p:spPr>
              <a:xfrm>
                <a:off x="0" y="0"/>
                <a:ext cx="298704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7" name="Text Box 223"/>
              <p:cNvSpPr txBox="1">
                <a:spLocks noChangeArrowheads="1"/>
              </p:cNvSpPr>
              <p:nvPr/>
            </p:nvSpPr>
            <p:spPr bwMode="auto">
              <a:xfrm>
                <a:off x="50610" y="45466"/>
                <a:ext cx="198437" cy="2000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71" name="Group 224"/>
          <p:cNvGrpSpPr/>
          <p:nvPr userDrawn="1"/>
        </p:nvGrpSpPr>
        <p:grpSpPr>
          <a:xfrm>
            <a:off x="145256" y="1785938"/>
            <a:ext cx="561975" cy="781050"/>
            <a:chOff x="0" y="0"/>
            <a:chExt cx="750277" cy="780485"/>
          </a:xfrm>
        </p:grpSpPr>
        <p:grpSp>
          <p:nvGrpSpPr>
            <p:cNvPr id="2722" name="Group 225"/>
            <p:cNvGrpSpPr/>
            <p:nvPr/>
          </p:nvGrpSpPr>
          <p:grpSpPr>
            <a:xfrm>
              <a:off x="100923" y="8677"/>
              <a:ext cx="540065" cy="687733"/>
              <a:chOff x="0" y="0"/>
              <a:chExt cx="768953" cy="979203"/>
            </a:xfrm>
          </p:grpSpPr>
          <p:sp>
            <p:nvSpPr>
              <p:cNvPr id="2742" name="任意多边形 123"/>
              <p:cNvSpPr/>
              <p:nvPr/>
            </p:nvSpPr>
            <p:spPr>
              <a:xfrm>
                <a:off x="383642" y="342256"/>
                <a:ext cx="79213" cy="63694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6857" y="400193"/>
                  </a:cxn>
                  <a:cxn ang="0">
                    <a:pos x="19213" y="64031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743" name="组合 121"/>
              <p:cNvPicPr/>
              <p:nvPr/>
            </p:nvPicPr>
            <p:blipFill>
              <a:blip r:embed="rId74" cstate="print"/>
              <a:stretch>
                <a:fillRect/>
              </a:stretch>
            </p:blipFill>
            <p:spPr>
              <a:xfrm>
                <a:off x="-11341" y="118016"/>
                <a:ext cx="790871" cy="53774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723" name="Group 228"/>
            <p:cNvGrpSpPr/>
            <p:nvPr/>
          </p:nvGrpSpPr>
          <p:grpSpPr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2724" name="Group 229"/>
              <p:cNvGrpSpPr/>
              <p:nvPr/>
            </p:nvGrpSpPr>
            <p:grpSpPr>
              <a:xfrm>
                <a:off x="50230" y="18465"/>
                <a:ext cx="366237" cy="383770"/>
                <a:chOff x="0" y="0"/>
                <a:chExt cx="365760" cy="384048"/>
              </a:xfrm>
            </p:grpSpPr>
            <p:pic>
              <p:nvPicPr>
                <p:cNvPr id="2740" name="椭圆 117"/>
                <p:cNvPicPr/>
                <p:nvPr/>
              </p:nvPicPr>
              <p:blipFill>
                <a:blip r:embed="rId75" cstate="print"/>
                <a:stretch>
                  <a:fillRect/>
                </a:stretch>
              </p:blipFill>
              <p:spPr>
                <a:xfrm>
                  <a:off x="0" y="0"/>
                  <a:ext cx="365760" cy="3840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68" name="Text Box 231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81598" y="43434"/>
                  <a:ext cx="203200" cy="29527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725" name="Group 232"/>
              <p:cNvGrpSpPr/>
              <p:nvPr/>
            </p:nvGrpSpPr>
            <p:grpSpPr>
              <a:xfrm>
                <a:off x="-4705" y="12373"/>
                <a:ext cx="762994" cy="761449"/>
                <a:chOff x="0" y="0"/>
                <a:chExt cx="762000" cy="762000"/>
              </a:xfrm>
            </p:grpSpPr>
            <p:pic>
              <p:nvPicPr>
                <p:cNvPr id="2738" name="椭圆 118"/>
                <p:cNvPicPr/>
                <p:nvPr/>
              </p:nvPicPr>
              <p:blipFill>
                <a:blip r:embed="rId76" cstate="print"/>
                <a:stretch>
                  <a:fillRect/>
                </a:stretch>
              </p:blipFill>
              <p:spPr>
                <a:xfrm>
                  <a:off x="0" y="0"/>
                  <a:ext cx="762000" cy="762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69" name="Text Box 234"/>
                <p:cNvSpPr txBox="1">
                  <a:spLocks noChangeArrowheads="1"/>
                </p:cNvSpPr>
                <p:nvPr/>
              </p:nvSpPr>
              <p:spPr bwMode="auto">
                <a:xfrm>
                  <a:off x="114237" y="114618"/>
                  <a:ext cx="530225" cy="5302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726" name="Group 235"/>
              <p:cNvGrpSpPr/>
              <p:nvPr/>
            </p:nvGrpSpPr>
            <p:grpSpPr>
              <a:xfrm>
                <a:off x="19711" y="97655"/>
                <a:ext cx="280782" cy="536060"/>
                <a:chOff x="0" y="0"/>
                <a:chExt cx="280416" cy="536448"/>
              </a:xfrm>
            </p:grpSpPr>
            <p:pic>
              <p:nvPicPr>
                <p:cNvPr id="2736" name="新月形 119"/>
                <p:cNvPicPr/>
                <p:nvPr/>
              </p:nvPicPr>
              <p:blipFill>
                <a:blip r:embed="rId77" cstate="print"/>
                <a:stretch>
                  <a:fillRect/>
                </a:stretch>
              </p:blipFill>
              <p:spPr>
                <a:xfrm>
                  <a:off x="0" y="0"/>
                  <a:ext cx="280416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0" name="Text Box 237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20003" y="151511"/>
                  <a:ext cx="36512" cy="1873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727" name="Group 238"/>
              <p:cNvGrpSpPr/>
              <p:nvPr/>
            </p:nvGrpSpPr>
            <p:grpSpPr>
              <a:xfrm>
                <a:off x="428675" y="329136"/>
                <a:ext cx="311301" cy="395953"/>
                <a:chOff x="0" y="0"/>
                <a:chExt cx="310896" cy="396240"/>
              </a:xfrm>
            </p:grpSpPr>
            <p:pic>
              <p:nvPicPr>
                <p:cNvPr id="2734" name="新月形 120"/>
                <p:cNvPicPr/>
                <p:nvPr/>
              </p:nvPicPr>
              <p:blipFill>
                <a:blip r:embed="rId78" cstate="print"/>
                <a:stretch>
                  <a:fillRect/>
                </a:stretch>
              </p:blipFill>
              <p:spPr>
                <a:xfrm>
                  <a:off x="0" y="0"/>
                  <a:ext cx="310896" cy="3962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1" name="Text Box 240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219583" y="177038"/>
                  <a:ext cx="19050" cy="15716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728" name="Group 241"/>
              <p:cNvGrpSpPr/>
              <p:nvPr/>
            </p:nvGrpSpPr>
            <p:grpSpPr>
              <a:xfrm>
                <a:off x="178413" y="97655"/>
                <a:ext cx="225846" cy="249755"/>
                <a:chOff x="0" y="0"/>
                <a:chExt cx="225552" cy="249936"/>
              </a:xfrm>
            </p:grpSpPr>
            <p:pic>
              <p:nvPicPr>
                <p:cNvPr id="2732" name="新月形 121"/>
                <p:cNvPicPr/>
                <p:nvPr/>
              </p:nvPicPr>
              <p:blipFill>
                <a:blip r:embed="rId79" cstate="print"/>
                <a:stretch>
                  <a:fillRect/>
                </a:stretch>
              </p:blipFill>
              <p:spPr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2" name="Text Box 243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9944" y="10224"/>
                  <a:ext cx="57150" cy="18573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729" name="Group 244"/>
              <p:cNvGrpSpPr/>
              <p:nvPr/>
            </p:nvGrpSpPr>
            <p:grpSpPr>
              <a:xfrm>
                <a:off x="141790" y="268220"/>
                <a:ext cx="225846" cy="243664"/>
                <a:chOff x="0" y="0"/>
                <a:chExt cx="225552" cy="243840"/>
              </a:xfrm>
            </p:grpSpPr>
            <p:pic>
              <p:nvPicPr>
                <p:cNvPr id="2730" name="新月形 122"/>
                <p:cNvPicPr/>
                <p:nvPr/>
              </p:nvPicPr>
              <p:blipFill>
                <a:blip r:embed="rId80" cstate="print"/>
                <a:stretch>
                  <a:fillRect/>
                </a:stretch>
              </p:blipFill>
              <p:spPr>
                <a:xfrm>
                  <a:off x="0" y="0"/>
                  <a:ext cx="225552" cy="2438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3" name="Text Box 246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63183" y="6223"/>
                  <a:ext cx="57150" cy="1873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2072" name="Group 247"/>
          <p:cNvGrpSpPr/>
          <p:nvPr userDrawn="1"/>
        </p:nvGrpSpPr>
        <p:grpSpPr>
          <a:xfrm>
            <a:off x="138113" y="2363788"/>
            <a:ext cx="563166" cy="781050"/>
            <a:chOff x="0" y="0"/>
            <a:chExt cx="750277" cy="780485"/>
          </a:xfrm>
        </p:grpSpPr>
        <p:grpSp>
          <p:nvGrpSpPr>
            <p:cNvPr id="2700" name="Group 248"/>
            <p:cNvGrpSpPr/>
            <p:nvPr/>
          </p:nvGrpSpPr>
          <p:grpSpPr>
            <a:xfrm>
              <a:off x="48412" y="63254"/>
              <a:ext cx="540065" cy="687097"/>
              <a:chOff x="0" y="0"/>
              <a:chExt cx="768953" cy="978297"/>
            </a:xfrm>
          </p:grpSpPr>
          <p:sp>
            <p:nvSpPr>
              <p:cNvPr id="2720" name="任意多边形 143"/>
              <p:cNvSpPr/>
              <p:nvPr/>
            </p:nvSpPr>
            <p:spPr>
              <a:xfrm>
                <a:off x="385024" y="343602"/>
                <a:ext cx="79046" cy="63468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6051" y="393146"/>
                  </a:cxn>
                  <a:cxn ang="0">
                    <a:pos x="19012" y="629036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721" name="组合 141"/>
              <p:cNvPicPr/>
              <p:nvPr/>
            </p:nvPicPr>
            <p:blipFill>
              <a:blip r:embed="rId81" cstate="print"/>
              <a:stretch>
                <a:fillRect/>
              </a:stretch>
            </p:blipFill>
            <p:spPr>
              <a:xfrm>
                <a:off x="-10028" y="120174"/>
                <a:ext cx="789199" cy="53774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701" name="Group 251"/>
            <p:cNvGrpSpPr/>
            <p:nvPr/>
          </p:nvGrpSpPr>
          <p:grpSpPr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2702" name="Group 252"/>
              <p:cNvGrpSpPr/>
              <p:nvPr/>
            </p:nvGrpSpPr>
            <p:grpSpPr>
              <a:xfrm>
                <a:off x="53550" y="19734"/>
                <a:ext cx="359371" cy="377679"/>
                <a:chOff x="0" y="0"/>
                <a:chExt cx="359664" cy="377952"/>
              </a:xfrm>
            </p:grpSpPr>
            <p:pic>
              <p:nvPicPr>
                <p:cNvPr id="2718" name="椭圆 137"/>
                <p:cNvPicPr/>
                <p:nvPr/>
              </p:nvPicPr>
              <p:blipFill>
                <a:blip r:embed="rId82" cstate="print"/>
                <a:stretch>
                  <a:fillRect/>
                </a:stretch>
              </p:blipFill>
              <p:spPr>
                <a:xfrm>
                  <a:off x="0" y="0"/>
                  <a:ext cx="359664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5" name="Text Box 254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78169" y="40577"/>
                  <a:ext cx="203200" cy="29686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703" name="Group 255"/>
              <p:cNvGrpSpPr/>
              <p:nvPr/>
            </p:nvGrpSpPr>
            <p:grpSpPr>
              <a:xfrm>
                <a:off x="-7360" y="7551"/>
                <a:ext cx="761380" cy="767540"/>
                <a:chOff x="0" y="0"/>
                <a:chExt cx="762000" cy="768096"/>
              </a:xfrm>
            </p:grpSpPr>
            <p:pic>
              <p:nvPicPr>
                <p:cNvPr id="2716" name="椭圆 138"/>
                <p:cNvPicPr/>
                <p:nvPr/>
              </p:nvPicPr>
              <p:blipFill>
                <a:blip r:embed="rId83" cstate="print"/>
                <a:stretch>
                  <a:fillRect/>
                </a:stretch>
              </p:blipFill>
              <p:spPr>
                <a:xfrm>
                  <a:off x="0" y="0"/>
                  <a:ext cx="762000" cy="7680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48" name="Text Box 257"/>
                <p:cNvSpPr txBox="1">
                  <a:spLocks noChangeArrowheads="1"/>
                </p:cNvSpPr>
                <p:nvPr/>
              </p:nvSpPr>
              <p:spPr bwMode="auto">
                <a:xfrm>
                  <a:off x="116904" y="119444"/>
                  <a:ext cx="530225" cy="5318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704" name="Group 258"/>
              <p:cNvGrpSpPr/>
              <p:nvPr/>
            </p:nvGrpSpPr>
            <p:grpSpPr>
              <a:xfrm>
                <a:off x="17004" y="98924"/>
                <a:ext cx="280188" cy="536060"/>
                <a:chOff x="0" y="0"/>
                <a:chExt cx="280416" cy="536448"/>
              </a:xfrm>
            </p:grpSpPr>
            <p:pic>
              <p:nvPicPr>
                <p:cNvPr id="2714" name="新月形 139"/>
                <p:cNvPicPr/>
                <p:nvPr/>
              </p:nvPicPr>
              <p:blipFill>
                <a:blip r:embed="rId84" cstate="print"/>
                <a:stretch>
                  <a:fillRect/>
                </a:stretch>
              </p:blipFill>
              <p:spPr>
                <a:xfrm>
                  <a:off x="0" y="0"/>
                  <a:ext cx="280416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49" name="Text Box 260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24257" y="150241"/>
                  <a:ext cx="36513" cy="18573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705" name="Group 261"/>
              <p:cNvGrpSpPr/>
              <p:nvPr/>
            </p:nvGrpSpPr>
            <p:grpSpPr>
              <a:xfrm>
                <a:off x="431195" y="330405"/>
                <a:ext cx="304552" cy="395953"/>
                <a:chOff x="0" y="0"/>
                <a:chExt cx="304800" cy="396240"/>
              </a:xfrm>
            </p:grpSpPr>
            <p:pic>
              <p:nvPicPr>
                <p:cNvPr id="2712" name="新月形 140"/>
                <p:cNvPicPr/>
                <p:nvPr/>
              </p:nvPicPr>
              <p:blipFill>
                <a:blip r:embed="rId85" cstate="print"/>
                <a:stretch>
                  <a:fillRect/>
                </a:stretch>
              </p:blipFill>
              <p:spPr>
                <a:xfrm>
                  <a:off x="0" y="0"/>
                  <a:ext cx="304800" cy="3962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04" name="Text Box 263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216154" y="175768"/>
                  <a:ext cx="20638" cy="15716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706" name="Group 264"/>
              <p:cNvGrpSpPr/>
              <p:nvPr/>
            </p:nvGrpSpPr>
            <p:grpSpPr>
              <a:xfrm>
                <a:off x="175371" y="98924"/>
                <a:ext cx="225368" cy="249755"/>
                <a:chOff x="0" y="0"/>
                <a:chExt cx="225552" cy="249936"/>
              </a:xfrm>
            </p:grpSpPr>
            <p:pic>
              <p:nvPicPr>
                <p:cNvPr id="2710" name="新月形 141"/>
                <p:cNvPicPr/>
                <p:nvPr/>
              </p:nvPicPr>
              <p:blipFill>
                <a:blip r:embed="rId86" cstate="print"/>
                <a:stretch>
                  <a:fillRect/>
                </a:stretch>
              </p:blipFill>
              <p:spPr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1" name="Text Box 266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64199" y="8954"/>
                  <a:ext cx="57150" cy="18573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707" name="Group 267"/>
              <p:cNvGrpSpPr/>
              <p:nvPr/>
            </p:nvGrpSpPr>
            <p:grpSpPr>
              <a:xfrm>
                <a:off x="144916" y="263397"/>
                <a:ext cx="225368" cy="249755"/>
                <a:chOff x="0" y="0"/>
                <a:chExt cx="225552" cy="249936"/>
              </a:xfrm>
            </p:grpSpPr>
            <p:pic>
              <p:nvPicPr>
                <p:cNvPr id="2708" name="新月形 142"/>
                <p:cNvPicPr/>
                <p:nvPr/>
              </p:nvPicPr>
              <p:blipFill>
                <a:blip r:embed="rId87" cstate="print"/>
                <a:stretch>
                  <a:fillRect/>
                </a:stretch>
              </p:blipFill>
              <p:spPr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3" name="Text Box 269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9754" y="11049"/>
                  <a:ext cx="58737" cy="18573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2073" name="Group 270"/>
          <p:cNvGrpSpPr/>
          <p:nvPr userDrawn="1"/>
        </p:nvGrpSpPr>
        <p:grpSpPr>
          <a:xfrm>
            <a:off x="6291263" y="142875"/>
            <a:ext cx="563166" cy="781050"/>
            <a:chOff x="0" y="0"/>
            <a:chExt cx="750277" cy="780485"/>
          </a:xfrm>
        </p:grpSpPr>
        <p:grpSp>
          <p:nvGrpSpPr>
            <p:cNvPr id="2678" name="Group 271"/>
            <p:cNvGrpSpPr/>
            <p:nvPr/>
          </p:nvGrpSpPr>
          <p:grpSpPr>
            <a:xfrm>
              <a:off x="48412" y="63246"/>
              <a:ext cx="540065" cy="687094"/>
              <a:chOff x="0" y="0"/>
              <a:chExt cx="768953" cy="978295"/>
            </a:xfrm>
          </p:grpSpPr>
          <p:sp>
            <p:nvSpPr>
              <p:cNvPr id="2698" name="任意多边形 163"/>
              <p:cNvSpPr/>
              <p:nvPr/>
            </p:nvSpPr>
            <p:spPr>
              <a:xfrm>
                <a:off x="385024" y="343614"/>
                <a:ext cx="79046" cy="6346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6051" y="393155"/>
                  </a:cxn>
                  <a:cxn ang="0">
                    <a:pos x="19012" y="629051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99" name="组合 161"/>
              <p:cNvPicPr/>
              <p:nvPr/>
            </p:nvPicPr>
            <p:blipFill>
              <a:blip r:embed="rId88" cstate="print"/>
              <a:stretch>
                <a:fillRect/>
              </a:stretch>
            </p:blipFill>
            <p:spPr>
              <a:xfrm>
                <a:off x="-8583" y="122987"/>
                <a:ext cx="789199" cy="52907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679" name="Group 274"/>
            <p:cNvGrpSpPr/>
            <p:nvPr/>
          </p:nvGrpSpPr>
          <p:grpSpPr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2680" name="Group 275"/>
              <p:cNvGrpSpPr/>
              <p:nvPr/>
            </p:nvGrpSpPr>
            <p:grpSpPr>
              <a:xfrm>
                <a:off x="54566" y="15610"/>
                <a:ext cx="359371" cy="383770"/>
                <a:chOff x="0" y="0"/>
                <a:chExt cx="359664" cy="384048"/>
              </a:xfrm>
            </p:grpSpPr>
            <p:pic>
              <p:nvPicPr>
                <p:cNvPr id="2696" name="椭圆 157"/>
                <p:cNvPicPr/>
                <p:nvPr/>
              </p:nvPicPr>
              <p:blipFill>
                <a:blip r:embed="rId89" cstate="print"/>
                <a:stretch>
                  <a:fillRect/>
                </a:stretch>
              </p:blipFill>
              <p:spPr>
                <a:xfrm>
                  <a:off x="0" y="0"/>
                  <a:ext cx="359664" cy="3840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5" name="Text Box 277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77153" y="46292"/>
                  <a:ext cx="203200" cy="29527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681" name="Group 278"/>
              <p:cNvGrpSpPr/>
              <p:nvPr/>
            </p:nvGrpSpPr>
            <p:grpSpPr>
              <a:xfrm>
                <a:off x="-6345" y="9518"/>
                <a:ext cx="761380" cy="761449"/>
                <a:chOff x="0" y="0"/>
                <a:chExt cx="762000" cy="762000"/>
              </a:xfrm>
            </p:grpSpPr>
            <p:pic>
              <p:nvPicPr>
                <p:cNvPr id="2694" name="椭圆 158"/>
                <p:cNvPicPr/>
                <p:nvPr/>
              </p:nvPicPr>
              <p:blipFill>
                <a:blip r:embed="rId90" cstate="print"/>
                <a:stretch>
                  <a:fillRect/>
                </a:stretch>
              </p:blipFill>
              <p:spPr>
                <a:xfrm>
                  <a:off x="0" y="0"/>
                  <a:ext cx="762000" cy="762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20" name="Text Box 280"/>
                <p:cNvSpPr txBox="1">
                  <a:spLocks noChangeArrowheads="1"/>
                </p:cNvSpPr>
                <p:nvPr/>
              </p:nvSpPr>
              <p:spPr bwMode="auto">
                <a:xfrm>
                  <a:off x="115888" y="117475"/>
                  <a:ext cx="531812" cy="5302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682" name="Group 281"/>
              <p:cNvGrpSpPr/>
              <p:nvPr/>
            </p:nvGrpSpPr>
            <p:grpSpPr>
              <a:xfrm>
                <a:off x="18019" y="100892"/>
                <a:ext cx="280188" cy="536060"/>
                <a:chOff x="0" y="0"/>
                <a:chExt cx="280416" cy="536448"/>
              </a:xfrm>
            </p:grpSpPr>
            <p:pic>
              <p:nvPicPr>
                <p:cNvPr id="2692" name="新月形 159"/>
                <p:cNvPicPr/>
                <p:nvPr/>
              </p:nvPicPr>
              <p:blipFill>
                <a:blip r:embed="rId91" cstate="print"/>
                <a:stretch>
                  <a:fillRect/>
                </a:stretch>
              </p:blipFill>
              <p:spPr>
                <a:xfrm>
                  <a:off x="0" y="0"/>
                  <a:ext cx="280416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22" name="Text Box 283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21654" y="148273"/>
                  <a:ext cx="36512" cy="1873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683" name="Group 284"/>
              <p:cNvGrpSpPr/>
              <p:nvPr/>
            </p:nvGrpSpPr>
            <p:grpSpPr>
              <a:xfrm>
                <a:off x="432210" y="332372"/>
                <a:ext cx="304552" cy="389862"/>
                <a:chOff x="0" y="0"/>
                <a:chExt cx="304800" cy="390144"/>
              </a:xfrm>
            </p:grpSpPr>
            <p:pic>
              <p:nvPicPr>
                <p:cNvPr id="2690" name="新月形 160"/>
                <p:cNvPicPr/>
                <p:nvPr/>
              </p:nvPicPr>
              <p:blipFill>
                <a:blip r:embed="rId92" cstate="print"/>
                <a:stretch>
                  <a:fillRect/>
                </a:stretch>
              </p:blipFill>
              <p:spPr>
                <a:xfrm>
                  <a:off x="0" y="0"/>
                  <a:ext cx="304800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88" name="Text Box 286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213551" y="173800"/>
                  <a:ext cx="20637" cy="15716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684" name="Group 287"/>
              <p:cNvGrpSpPr/>
              <p:nvPr/>
            </p:nvGrpSpPr>
            <p:grpSpPr>
              <a:xfrm>
                <a:off x="176386" y="100892"/>
                <a:ext cx="225368" cy="243664"/>
                <a:chOff x="0" y="0"/>
                <a:chExt cx="225552" cy="243840"/>
              </a:xfrm>
            </p:grpSpPr>
            <p:pic>
              <p:nvPicPr>
                <p:cNvPr id="2688" name="新月形 161"/>
                <p:cNvPicPr/>
                <p:nvPr/>
              </p:nvPicPr>
              <p:blipFill>
                <a:blip r:embed="rId93" cstate="print"/>
                <a:stretch>
                  <a:fillRect/>
                </a:stretch>
              </p:blipFill>
              <p:spPr>
                <a:xfrm>
                  <a:off x="0" y="0"/>
                  <a:ext cx="225552" cy="2438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24" name="Text Box 289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61595" y="6985"/>
                  <a:ext cx="58738" cy="18573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685" name="Group 290"/>
              <p:cNvGrpSpPr/>
              <p:nvPr/>
            </p:nvGrpSpPr>
            <p:grpSpPr>
              <a:xfrm>
                <a:off x="145931" y="265365"/>
                <a:ext cx="219277" cy="249755"/>
                <a:chOff x="0" y="0"/>
                <a:chExt cx="219456" cy="249936"/>
              </a:xfrm>
            </p:grpSpPr>
            <p:pic>
              <p:nvPicPr>
                <p:cNvPr id="2686" name="新月形 162"/>
                <p:cNvPicPr/>
                <p:nvPr/>
              </p:nvPicPr>
              <p:blipFill>
                <a:blip r:embed="rId94" cstate="print"/>
                <a:stretch>
                  <a:fillRect/>
                </a:stretch>
              </p:blipFill>
              <p:spPr>
                <a:xfrm>
                  <a:off x="0" y="0"/>
                  <a:ext cx="219456" cy="249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32" name="Text Box 292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8738" y="9081"/>
                  <a:ext cx="58737" cy="1873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2074" name="Group 293"/>
          <p:cNvGrpSpPr/>
          <p:nvPr userDrawn="1"/>
        </p:nvGrpSpPr>
        <p:grpSpPr>
          <a:xfrm>
            <a:off x="345281" y="1077913"/>
            <a:ext cx="8543925" cy="5116512"/>
            <a:chOff x="0" y="0"/>
            <a:chExt cx="11391651" cy="5116551"/>
          </a:xfrm>
        </p:grpSpPr>
        <p:sp>
          <p:nvSpPr>
            <p:cNvPr id="2834" name="圆角矩形 175"/>
            <p:cNvSpPr>
              <a:spLocks noChangeArrowheads="1"/>
            </p:cNvSpPr>
            <p:nvPr/>
          </p:nvSpPr>
          <p:spPr bwMode="auto">
            <a:xfrm>
              <a:off x="0" y="0"/>
              <a:ext cx="11391651" cy="5116551"/>
            </a:xfrm>
            <a:prstGeom prst="roundRect">
              <a:avLst>
                <a:gd name="adj" fmla="val 5963"/>
              </a:avLst>
            </a:prstGeom>
            <a:solidFill>
              <a:schemeClr val="bg1">
                <a:alpha val="59999"/>
              </a:schemeClr>
            </a:solidFill>
            <a:ln w="12700">
              <a:solidFill>
                <a:schemeClr val="bg1"/>
              </a:solidFill>
              <a:rou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36" name="圆角矩形 176"/>
            <p:cNvSpPr>
              <a:spLocks noChangeArrowheads="1"/>
            </p:cNvSpPr>
            <p:nvPr/>
          </p:nvSpPr>
          <p:spPr bwMode="auto">
            <a:xfrm>
              <a:off x="227008" y="225427"/>
              <a:ext cx="10923348" cy="4711736"/>
            </a:xfrm>
            <a:prstGeom prst="roundRect">
              <a:avLst>
                <a:gd name="adj" fmla="val 5963"/>
              </a:avLst>
            </a:prstGeom>
            <a:solidFill>
              <a:schemeClr val="bg1">
                <a:alpha val="59999"/>
              </a:schemeClr>
            </a:solidFill>
            <a:ln w="12700">
              <a:solidFill>
                <a:schemeClr val="bg1"/>
              </a:solidFill>
              <a:rou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75" name="Group 296"/>
          <p:cNvGrpSpPr/>
          <p:nvPr userDrawn="1"/>
        </p:nvGrpSpPr>
        <p:grpSpPr>
          <a:xfrm>
            <a:off x="-259556" y="4252913"/>
            <a:ext cx="9552385" cy="2763837"/>
            <a:chOff x="0" y="0"/>
            <a:chExt cx="12738367" cy="2763525"/>
          </a:xfrm>
        </p:grpSpPr>
        <p:grpSp>
          <p:nvGrpSpPr>
            <p:cNvPr id="2130" name="Group 297"/>
            <p:cNvGrpSpPr/>
            <p:nvPr/>
          </p:nvGrpSpPr>
          <p:grpSpPr>
            <a:xfrm>
              <a:off x="11358800" y="-1"/>
              <a:ext cx="1181125" cy="2604794"/>
              <a:chOff x="0" y="0"/>
              <a:chExt cx="1181125" cy="2604794"/>
            </a:xfrm>
          </p:grpSpPr>
          <p:sp>
            <p:nvSpPr>
              <p:cNvPr id="2664" name="任意多边形 962"/>
              <p:cNvSpPr/>
              <p:nvPr/>
            </p:nvSpPr>
            <p:spPr>
              <a:xfrm>
                <a:off x="636509" y="888901"/>
                <a:ext cx="179413" cy="171589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7009" y="538349"/>
                  </a:cxn>
                  <a:cxn ang="0">
                    <a:pos x="167009" y="1715205"/>
                  </a:cxn>
                </a:cxnLst>
                <a:rect l="0" t="0" r="0" b="0"/>
                <a:pathLst>
                  <a:path w="178508" h="1716065">
                    <a:moveTo>
                      <a:pt x="0" y="0"/>
                    </a:moveTo>
                    <a:cubicBezTo>
                      <a:pt x="67849" y="126304"/>
                      <a:pt x="135699" y="252608"/>
                      <a:pt x="162839" y="538619"/>
                    </a:cubicBezTo>
                    <a:cubicBezTo>
                      <a:pt x="189979" y="824630"/>
                      <a:pt x="176409" y="1270347"/>
                      <a:pt x="162839" y="1716065"/>
                    </a:cubicBezTo>
                  </a:path>
                </a:pathLst>
              </a:custGeom>
              <a:noFill/>
              <a:ln w="38100" cap="flat" cmpd="sng">
                <a:solidFill>
                  <a:srgbClr val="4A5614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grpSp>
            <p:nvGrpSpPr>
              <p:cNvPr id="2665" name="Group 299"/>
              <p:cNvGrpSpPr/>
              <p:nvPr/>
            </p:nvGrpSpPr>
            <p:grpSpPr>
              <a:xfrm>
                <a:off x="0" y="0"/>
                <a:ext cx="1181125" cy="1180967"/>
                <a:chOff x="0" y="0"/>
                <a:chExt cx="1181125" cy="1180967"/>
              </a:xfrm>
            </p:grpSpPr>
            <p:sp>
              <p:nvSpPr>
                <p:cNvPr id="2666" name="圆角矩形 1462"/>
                <p:cNvSpPr/>
                <p:nvPr/>
              </p:nvSpPr>
              <p:spPr>
                <a:xfrm rot="-230156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2848904" y="20504"/>
                    </a:cxn>
                    <a:cxn ang="0">
                      <a:pos x="0" y="3527"/>
                    </a:cxn>
                    <a:cxn ang="0">
                      <a:pos x="22207439" y="3527"/>
                    </a:cxn>
                    <a:cxn ang="0">
                      <a:pos x="19066211" y="19781"/>
                    </a:cxn>
                    <a:cxn ang="0">
                      <a:pos x="22207399" y="34591"/>
                    </a:cxn>
                    <a:cxn ang="0">
                      <a:pos x="292188" y="34591"/>
                    </a:cxn>
                    <a:cxn ang="0">
                      <a:pos x="2848904" y="2050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67" name="圆角矩形 1462"/>
                <p:cNvSpPr/>
                <p:nvPr/>
              </p:nvSpPr>
              <p:spPr>
                <a:xfrm rot="5169844">
                  <a:off x="-18" y="519035"/>
                  <a:ext cx="1180967" cy="142896"/>
                </a:xfrm>
                <a:custGeom>
                  <a:avLst/>
                  <a:gdLst/>
                  <a:ahLst/>
                  <a:cxnLst>
                    <a:cxn ang="0">
                      <a:pos x="2845237" y="20531"/>
                    </a:cxn>
                    <a:cxn ang="0">
                      <a:pos x="0" y="3531"/>
                    </a:cxn>
                    <a:cxn ang="0">
                      <a:pos x="22178785" y="3531"/>
                    </a:cxn>
                    <a:cxn ang="0">
                      <a:pos x="19041601" y="19807"/>
                    </a:cxn>
                    <a:cxn ang="0">
                      <a:pos x="22178748" y="34636"/>
                    </a:cxn>
                    <a:cxn ang="0">
                      <a:pos x="291809" y="34636"/>
                    </a:cxn>
                    <a:cxn ang="0">
                      <a:pos x="2845237" y="20531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68" name="圆角矩形 1462"/>
                <p:cNvSpPr/>
                <p:nvPr/>
              </p:nvSpPr>
              <p:spPr>
                <a:xfrm rot="2469844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2848904" y="20504"/>
                    </a:cxn>
                    <a:cxn ang="0">
                      <a:pos x="0" y="3527"/>
                    </a:cxn>
                    <a:cxn ang="0">
                      <a:pos x="22207439" y="3527"/>
                    </a:cxn>
                    <a:cxn ang="0">
                      <a:pos x="19066211" y="19781"/>
                    </a:cxn>
                    <a:cxn ang="0">
                      <a:pos x="22207399" y="34591"/>
                    </a:cxn>
                    <a:cxn ang="0">
                      <a:pos x="292188" y="34591"/>
                    </a:cxn>
                    <a:cxn ang="0">
                      <a:pos x="2848904" y="2050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69" name="圆角矩形 1462"/>
                <p:cNvSpPr/>
                <p:nvPr/>
              </p:nvSpPr>
              <p:spPr>
                <a:xfrm rot="7869844">
                  <a:off x="-18" y="519035"/>
                  <a:ext cx="1180967" cy="142896"/>
                </a:xfrm>
                <a:custGeom>
                  <a:avLst/>
                  <a:gdLst/>
                  <a:ahLst/>
                  <a:cxnLst>
                    <a:cxn ang="0">
                      <a:pos x="2845237" y="20531"/>
                    </a:cxn>
                    <a:cxn ang="0">
                      <a:pos x="0" y="3531"/>
                    </a:cxn>
                    <a:cxn ang="0">
                      <a:pos x="22178785" y="3531"/>
                    </a:cxn>
                    <a:cxn ang="0">
                      <a:pos x="19041601" y="19807"/>
                    </a:cxn>
                    <a:cxn ang="0">
                      <a:pos x="22178748" y="34636"/>
                    </a:cxn>
                    <a:cxn ang="0">
                      <a:pos x="291809" y="34636"/>
                    </a:cxn>
                    <a:cxn ang="0">
                      <a:pos x="2845237" y="20531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70" name="圆角矩形 1462"/>
                <p:cNvSpPr/>
                <p:nvPr/>
              </p:nvSpPr>
              <p:spPr>
                <a:xfrm rot="1089844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2848904" y="20504"/>
                    </a:cxn>
                    <a:cxn ang="0">
                      <a:pos x="0" y="3527"/>
                    </a:cxn>
                    <a:cxn ang="0">
                      <a:pos x="22207439" y="3527"/>
                    </a:cxn>
                    <a:cxn ang="0">
                      <a:pos x="19066211" y="19781"/>
                    </a:cxn>
                    <a:cxn ang="0">
                      <a:pos x="22207399" y="34591"/>
                    </a:cxn>
                    <a:cxn ang="0">
                      <a:pos x="292188" y="34591"/>
                    </a:cxn>
                    <a:cxn ang="0">
                      <a:pos x="2848904" y="2050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71" name="圆角矩形 1462"/>
                <p:cNvSpPr/>
                <p:nvPr/>
              </p:nvSpPr>
              <p:spPr>
                <a:xfrm rot="6489844">
                  <a:off x="-18" y="519035"/>
                  <a:ext cx="1180967" cy="142896"/>
                </a:xfrm>
                <a:custGeom>
                  <a:avLst/>
                  <a:gdLst/>
                  <a:ahLst/>
                  <a:cxnLst>
                    <a:cxn ang="0">
                      <a:pos x="2845237" y="20531"/>
                    </a:cxn>
                    <a:cxn ang="0">
                      <a:pos x="0" y="3531"/>
                    </a:cxn>
                    <a:cxn ang="0">
                      <a:pos x="22178785" y="3531"/>
                    </a:cxn>
                    <a:cxn ang="0">
                      <a:pos x="19041601" y="19807"/>
                    </a:cxn>
                    <a:cxn ang="0">
                      <a:pos x="22178748" y="34636"/>
                    </a:cxn>
                    <a:cxn ang="0">
                      <a:pos x="291809" y="34636"/>
                    </a:cxn>
                    <a:cxn ang="0">
                      <a:pos x="2845237" y="20531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72" name="圆角矩形 1462"/>
                <p:cNvSpPr/>
                <p:nvPr/>
              </p:nvSpPr>
              <p:spPr>
                <a:xfrm rot="3789844">
                  <a:off x="-18" y="519035"/>
                  <a:ext cx="1180967" cy="142896"/>
                </a:xfrm>
                <a:custGeom>
                  <a:avLst/>
                  <a:gdLst/>
                  <a:ahLst/>
                  <a:cxnLst>
                    <a:cxn ang="0">
                      <a:pos x="2845237" y="20531"/>
                    </a:cxn>
                    <a:cxn ang="0">
                      <a:pos x="0" y="3531"/>
                    </a:cxn>
                    <a:cxn ang="0">
                      <a:pos x="22178785" y="3531"/>
                    </a:cxn>
                    <a:cxn ang="0">
                      <a:pos x="19041601" y="19807"/>
                    </a:cxn>
                    <a:cxn ang="0">
                      <a:pos x="22178748" y="34636"/>
                    </a:cxn>
                    <a:cxn ang="0">
                      <a:pos x="291809" y="34636"/>
                    </a:cxn>
                    <a:cxn ang="0">
                      <a:pos x="2845237" y="20531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73" name="圆角矩形 1462"/>
                <p:cNvSpPr/>
                <p:nvPr/>
              </p:nvSpPr>
              <p:spPr>
                <a:xfrm rot="9189844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2848904" y="20504"/>
                    </a:cxn>
                    <a:cxn ang="0">
                      <a:pos x="0" y="3527"/>
                    </a:cxn>
                    <a:cxn ang="0">
                      <a:pos x="22207439" y="3527"/>
                    </a:cxn>
                    <a:cxn ang="0">
                      <a:pos x="19066211" y="19781"/>
                    </a:cxn>
                    <a:cxn ang="0">
                      <a:pos x="22207399" y="34591"/>
                    </a:cxn>
                    <a:cxn ang="0">
                      <a:pos x="292188" y="34591"/>
                    </a:cxn>
                    <a:cxn ang="0">
                      <a:pos x="2848904" y="2050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74" name="圆角矩形 1462"/>
                <p:cNvSpPr/>
                <p:nvPr/>
              </p:nvSpPr>
              <p:spPr>
                <a:xfrm rot="10129818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2848904" y="20504"/>
                    </a:cxn>
                    <a:cxn ang="0">
                      <a:pos x="0" y="3527"/>
                    </a:cxn>
                    <a:cxn ang="0">
                      <a:pos x="22207439" y="3527"/>
                    </a:cxn>
                    <a:cxn ang="0">
                      <a:pos x="19066211" y="19781"/>
                    </a:cxn>
                    <a:cxn ang="0">
                      <a:pos x="22207399" y="34591"/>
                    </a:cxn>
                    <a:cxn ang="0">
                      <a:pos x="292188" y="34591"/>
                    </a:cxn>
                    <a:cxn ang="0">
                      <a:pos x="2848904" y="2050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838" name="椭圆 973"/>
                <p:cNvSpPr>
                  <a:spLocks noChangeArrowheads="1"/>
                </p:cNvSpPr>
                <p:nvPr/>
              </p:nvSpPr>
              <p:spPr bwMode="auto">
                <a:xfrm>
                  <a:off x="365006" y="365085"/>
                  <a:ext cx="450916" cy="450799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48235"/>
                    </a:gs>
                    <a:gs pos="34000">
                      <a:srgbClr val="507B32"/>
                    </a:gs>
                    <a:gs pos="39000">
                      <a:srgbClr val="385723"/>
                    </a:gs>
                    <a:gs pos="60001">
                      <a:srgbClr val="843C0C"/>
                    </a:gs>
                    <a:gs pos="63000">
                      <a:srgbClr val="BD770E"/>
                    </a:gs>
                    <a:gs pos="82001">
                      <a:srgbClr val="EDA710"/>
                    </a:gs>
                    <a:gs pos="87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shape">
                    <a:fillToRect l="50000" t="50000" r="50000" b="50000"/>
                  </a:path>
                </a:gradFill>
                <a:ln w="63500">
                  <a:solidFill>
                    <a:srgbClr val="F0931E"/>
                  </a:solidFill>
                  <a:round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2131" name="Group 310"/>
            <p:cNvGrpSpPr/>
            <p:nvPr/>
          </p:nvGrpSpPr>
          <p:grpSpPr>
            <a:xfrm rot="1672796">
              <a:off x="10985267" y="1331379"/>
              <a:ext cx="814537" cy="744454"/>
              <a:chOff x="0" y="0"/>
              <a:chExt cx="1225285" cy="1119861"/>
            </a:xfrm>
          </p:grpSpPr>
          <p:sp>
            <p:nvSpPr>
              <p:cNvPr id="2659" name="任意多边形 957"/>
              <p:cNvSpPr/>
              <p:nvPr/>
            </p:nvSpPr>
            <p:spPr>
              <a:xfrm rot="2555186">
                <a:off x="114539" y="118"/>
                <a:ext cx="1110596" cy="1119861"/>
              </a:xfrm>
              <a:custGeom>
                <a:avLst/>
                <a:gdLst/>
                <a:ahLst/>
                <a:cxnLst>
                  <a:cxn ang="0">
                    <a:pos x="39418" y="437202"/>
                  </a:cxn>
                  <a:cxn ang="0">
                    <a:pos x="278506" y="9109"/>
                  </a:cxn>
                  <a:cxn ang="0">
                    <a:pos x="399965" y="186624"/>
                  </a:cxn>
                  <a:cxn ang="0">
                    <a:pos x="266937" y="230710"/>
                  </a:cxn>
                  <a:cxn ang="0">
                    <a:pos x="39418" y="437202"/>
                  </a:cxn>
                </a:cxnLst>
                <a:rect l="0" t="0" r="0" b="0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grpSp>
            <p:nvGrpSpPr>
              <p:cNvPr id="2660" name="Group 312"/>
              <p:cNvGrpSpPr/>
              <p:nvPr/>
            </p:nvGrpSpPr>
            <p:grpSpPr>
              <a:xfrm>
                <a:off x="0" y="127913"/>
                <a:ext cx="1184490" cy="808389"/>
                <a:chOff x="0" y="0"/>
                <a:chExt cx="1184490" cy="808389"/>
              </a:xfrm>
            </p:grpSpPr>
            <p:sp>
              <p:nvSpPr>
                <p:cNvPr id="2661" name="任意多边形 959"/>
                <p:cNvSpPr/>
                <p:nvPr/>
              </p:nvSpPr>
              <p:spPr>
                <a:xfrm>
                  <a:off x="-30364" y="260770"/>
                  <a:ext cx="1187024" cy="542023"/>
                </a:xfrm>
                <a:custGeom>
                  <a:avLst/>
                  <a:gdLst/>
                  <a:ahLst/>
                  <a:cxnLst>
                    <a:cxn ang="0">
                      <a:pos x="0" y="273425"/>
                    </a:cxn>
                    <a:cxn ang="0">
                      <a:pos x="779080" y="10379"/>
                    </a:cxn>
                    <a:cxn ang="0">
                      <a:pos x="1190502" y="536470"/>
                    </a:cxn>
                  </a:cxnLst>
                  <a:rect l="0" t="0" r="0" b="0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62" name="任意多边形 960"/>
                <p:cNvSpPr/>
                <p:nvPr/>
              </p:nvSpPr>
              <p:spPr>
                <a:xfrm>
                  <a:off x="36530" y="273528"/>
                  <a:ext cx="453792" cy="420246"/>
                </a:xfrm>
                <a:custGeom>
                  <a:avLst/>
                  <a:gdLst/>
                  <a:ahLst/>
                  <a:cxnLst>
                    <a:cxn ang="0">
                      <a:pos x="0" y="66859"/>
                    </a:cxn>
                    <a:cxn ang="0">
                      <a:pos x="440702" y="25389"/>
                    </a:cxn>
                    <a:cxn ang="0">
                      <a:pos x="267879" y="406916"/>
                    </a:cxn>
                  </a:cxnLst>
                  <a:rect l="0" t="0" r="0" b="0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63" name="任意多边形 961"/>
                <p:cNvSpPr/>
                <p:nvPr/>
              </p:nvSpPr>
              <p:spPr>
                <a:xfrm rot="2155618">
                  <a:off x="235479" y="6779"/>
                  <a:ext cx="795329" cy="446511"/>
                </a:xfrm>
                <a:custGeom>
                  <a:avLst/>
                  <a:gdLst/>
                  <a:ahLst/>
                  <a:cxnLst>
                    <a:cxn ang="0">
                      <a:pos x="0" y="171387"/>
                    </a:cxn>
                    <a:cxn ang="0">
                      <a:pos x="763745" y="154974"/>
                    </a:cxn>
                    <a:cxn ang="0">
                      <a:pos x="674968" y="434372"/>
                    </a:cxn>
                  </a:cxnLst>
                  <a:rect l="0" t="0" r="0" b="0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</p:grpSp>
        </p:grpSp>
        <p:grpSp>
          <p:nvGrpSpPr>
            <p:cNvPr id="2132" name="Group 316"/>
            <p:cNvGrpSpPr/>
            <p:nvPr/>
          </p:nvGrpSpPr>
          <p:grpSpPr>
            <a:xfrm rot="1315320" flipH="1">
              <a:off x="11776958" y="1344883"/>
              <a:ext cx="810088" cy="744454"/>
              <a:chOff x="0" y="0"/>
              <a:chExt cx="1218593" cy="1119861"/>
            </a:xfrm>
          </p:grpSpPr>
          <p:sp>
            <p:nvSpPr>
              <p:cNvPr id="2654" name="任意多边形 952"/>
              <p:cNvSpPr/>
              <p:nvPr/>
            </p:nvSpPr>
            <p:spPr>
              <a:xfrm rot="2555186">
                <a:off x="116227" y="-17654"/>
                <a:ext cx="1132092" cy="1119861"/>
              </a:xfrm>
              <a:custGeom>
                <a:avLst/>
                <a:gdLst/>
                <a:ahLst/>
                <a:cxnLst>
                  <a:cxn ang="0">
                    <a:pos x="41668" y="437200"/>
                  </a:cxn>
                  <a:cxn ang="0">
                    <a:pos x="294400" y="9109"/>
                  </a:cxn>
                  <a:cxn ang="0">
                    <a:pos x="422788" y="186623"/>
                  </a:cxn>
                  <a:cxn ang="0">
                    <a:pos x="282170" y="230709"/>
                  </a:cxn>
                  <a:cxn ang="0">
                    <a:pos x="41668" y="437200"/>
                  </a:cxn>
                </a:cxnLst>
                <a:rect l="0" t="0" r="0" b="0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grpSp>
            <p:nvGrpSpPr>
              <p:cNvPr id="2655" name="Group 318"/>
              <p:cNvGrpSpPr/>
              <p:nvPr/>
            </p:nvGrpSpPr>
            <p:grpSpPr>
              <a:xfrm>
                <a:off x="0" y="125978"/>
                <a:ext cx="1186877" cy="813349"/>
                <a:chOff x="0" y="0"/>
                <a:chExt cx="1186877" cy="813349"/>
              </a:xfrm>
            </p:grpSpPr>
            <p:sp>
              <p:nvSpPr>
                <p:cNvPr id="2656" name="任意多边形 954"/>
                <p:cNvSpPr/>
                <p:nvPr/>
              </p:nvSpPr>
              <p:spPr>
                <a:xfrm>
                  <a:off x="8710" y="248020"/>
                  <a:ext cx="1218074" cy="542021"/>
                </a:xfrm>
                <a:custGeom>
                  <a:avLst/>
                  <a:gdLst/>
                  <a:ahLst/>
                  <a:cxnLst>
                    <a:cxn ang="0">
                      <a:pos x="0" y="272240"/>
                    </a:cxn>
                    <a:cxn ang="0">
                      <a:pos x="837006" y="10335"/>
                    </a:cxn>
                    <a:cxn ang="0">
                      <a:pos x="1279020" y="534143"/>
                    </a:cxn>
                  </a:cxnLst>
                  <a:rect l="0" t="0" r="0" b="0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57" name="任意多边形 955"/>
                <p:cNvSpPr/>
                <p:nvPr/>
              </p:nvSpPr>
              <p:spPr>
                <a:xfrm>
                  <a:off x="77054" y="257932"/>
                  <a:ext cx="463346" cy="420246"/>
                </a:xfrm>
                <a:custGeom>
                  <a:avLst/>
                  <a:gdLst/>
                  <a:ahLst/>
                  <a:cxnLst>
                    <a:cxn ang="0">
                      <a:pos x="0" y="67612"/>
                    </a:cxn>
                    <a:cxn ang="0">
                      <a:pos x="469195" y="25675"/>
                    </a:cxn>
                    <a:cxn ang="0">
                      <a:pos x="285197" y="411501"/>
                    </a:cxn>
                  </a:cxnLst>
                  <a:rect l="0" t="0" r="0" b="0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58" name="任意多边形 956"/>
                <p:cNvSpPr/>
                <p:nvPr/>
              </p:nvSpPr>
              <p:spPr>
                <a:xfrm rot="2155618">
                  <a:off x="271099" y="-15699"/>
                  <a:ext cx="819215" cy="456063"/>
                </a:xfrm>
                <a:custGeom>
                  <a:avLst/>
                  <a:gdLst/>
                  <a:ahLst/>
                  <a:cxnLst>
                    <a:cxn ang="0">
                      <a:pos x="0" y="177864"/>
                    </a:cxn>
                    <a:cxn ang="0">
                      <a:pos x="824976" y="160832"/>
                    </a:cxn>
                    <a:cxn ang="0">
                      <a:pos x="729083" y="450791"/>
                    </a:cxn>
                  </a:cxnLst>
                  <a:rect l="0" t="0" r="0" b="0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</p:grpSp>
        </p:grpSp>
        <p:grpSp>
          <p:nvGrpSpPr>
            <p:cNvPr id="2133" name="Group 322"/>
            <p:cNvGrpSpPr/>
            <p:nvPr/>
          </p:nvGrpSpPr>
          <p:grpSpPr>
            <a:xfrm rot="1315320" flipH="1">
              <a:off x="11916656" y="1608377"/>
              <a:ext cx="810089" cy="744454"/>
              <a:chOff x="0" y="0"/>
              <a:chExt cx="1218592" cy="1119861"/>
            </a:xfrm>
          </p:grpSpPr>
          <p:sp>
            <p:nvSpPr>
              <p:cNvPr id="2649" name="任意多边形 947"/>
              <p:cNvSpPr/>
              <p:nvPr/>
            </p:nvSpPr>
            <p:spPr>
              <a:xfrm rot="2555186">
                <a:off x="116197" y="-17665"/>
                <a:ext cx="1132090" cy="1119861"/>
              </a:xfrm>
              <a:custGeom>
                <a:avLst/>
                <a:gdLst/>
                <a:ahLst/>
                <a:cxnLst>
                  <a:cxn ang="0">
                    <a:pos x="41668" y="437200"/>
                  </a:cxn>
                  <a:cxn ang="0">
                    <a:pos x="294397" y="9109"/>
                  </a:cxn>
                  <a:cxn ang="0">
                    <a:pos x="422784" y="186623"/>
                  </a:cxn>
                  <a:cxn ang="0">
                    <a:pos x="282167" y="230709"/>
                  </a:cxn>
                  <a:cxn ang="0">
                    <a:pos x="41668" y="437200"/>
                  </a:cxn>
                </a:cxnLst>
                <a:rect l="0" t="0" r="0" b="0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grpSp>
            <p:nvGrpSpPr>
              <p:cNvPr id="2650" name="Group 324"/>
              <p:cNvGrpSpPr/>
              <p:nvPr/>
            </p:nvGrpSpPr>
            <p:grpSpPr>
              <a:xfrm>
                <a:off x="0" y="128193"/>
                <a:ext cx="1186875" cy="811134"/>
                <a:chOff x="0" y="0"/>
                <a:chExt cx="1186875" cy="811134"/>
              </a:xfrm>
            </p:grpSpPr>
            <p:sp>
              <p:nvSpPr>
                <p:cNvPr id="2651" name="任意多边形 949"/>
                <p:cNvSpPr/>
                <p:nvPr/>
              </p:nvSpPr>
              <p:spPr>
                <a:xfrm>
                  <a:off x="25613" y="249460"/>
                  <a:ext cx="1215683" cy="539634"/>
                </a:xfrm>
                <a:custGeom>
                  <a:avLst/>
                  <a:gdLst/>
                  <a:ahLst/>
                  <a:cxnLst>
                    <a:cxn ang="0">
                      <a:pos x="0" y="269848"/>
                    </a:cxn>
                    <a:cxn ang="0">
                      <a:pos x="832056" y="10244"/>
                    </a:cxn>
                    <a:cxn ang="0">
                      <a:pos x="1271458" y="529452"/>
                    </a:cxn>
                  </a:cxnLst>
                  <a:rect l="0" t="0" r="0" b="0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52" name="任意多边形 950"/>
                <p:cNvSpPr/>
                <p:nvPr/>
              </p:nvSpPr>
              <p:spPr>
                <a:xfrm>
                  <a:off x="88087" y="270175"/>
                  <a:ext cx="463345" cy="413082"/>
                </a:xfrm>
                <a:custGeom>
                  <a:avLst/>
                  <a:gdLst/>
                  <a:ahLst/>
                  <a:cxnLst>
                    <a:cxn ang="0">
                      <a:pos x="0" y="63874"/>
                    </a:cxn>
                    <a:cxn ang="0">
                      <a:pos x="461872" y="24254"/>
                    </a:cxn>
                    <a:cxn ang="0">
                      <a:pos x="280746" y="388743"/>
                    </a:cxn>
                  </a:cxnLst>
                  <a:rect l="0" t="0" r="0" b="0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53" name="任意多边形 951"/>
                <p:cNvSpPr/>
                <p:nvPr/>
              </p:nvSpPr>
              <p:spPr>
                <a:xfrm rot="2155618">
                  <a:off x="287182" y="-4866"/>
                  <a:ext cx="814437" cy="451286"/>
                </a:xfrm>
                <a:custGeom>
                  <a:avLst/>
                  <a:gdLst/>
                  <a:ahLst/>
                  <a:cxnLst>
                    <a:cxn ang="0">
                      <a:pos x="0" y="175073"/>
                    </a:cxn>
                    <a:cxn ang="0">
                      <a:pos x="805691" y="158306"/>
                    </a:cxn>
                    <a:cxn ang="0">
                      <a:pos x="712038" y="443712"/>
                    </a:cxn>
                  </a:cxnLst>
                  <a:rect l="0" t="0" r="0" b="0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</p:grpSp>
        </p:grpSp>
        <p:grpSp>
          <p:nvGrpSpPr>
            <p:cNvPr id="2134" name="Group 328"/>
            <p:cNvGrpSpPr/>
            <p:nvPr/>
          </p:nvGrpSpPr>
          <p:grpSpPr>
            <a:xfrm>
              <a:off x="11254038" y="920646"/>
              <a:ext cx="763607" cy="1684147"/>
              <a:chOff x="0" y="0"/>
              <a:chExt cx="1181077" cy="2604887"/>
            </a:xfrm>
          </p:grpSpPr>
          <p:sp>
            <p:nvSpPr>
              <p:cNvPr id="2637" name="任意多边形 935"/>
              <p:cNvSpPr/>
              <p:nvPr/>
            </p:nvSpPr>
            <p:spPr>
              <a:xfrm>
                <a:off x="635732" y="888755"/>
                <a:ext cx="179269" cy="171613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6339" y="538724"/>
                  </a:cxn>
                  <a:cxn ang="0">
                    <a:pos x="166339" y="1716400"/>
                  </a:cxn>
                </a:cxnLst>
                <a:rect l="0" t="0" r="0" b="0"/>
                <a:pathLst>
                  <a:path w="178508" h="1716065">
                    <a:moveTo>
                      <a:pt x="0" y="0"/>
                    </a:moveTo>
                    <a:cubicBezTo>
                      <a:pt x="67849" y="126304"/>
                      <a:pt x="135699" y="252608"/>
                      <a:pt x="162839" y="538619"/>
                    </a:cubicBezTo>
                    <a:cubicBezTo>
                      <a:pt x="189979" y="824630"/>
                      <a:pt x="176409" y="1270347"/>
                      <a:pt x="162839" y="1716065"/>
                    </a:cubicBezTo>
                  </a:path>
                </a:pathLst>
              </a:custGeom>
              <a:noFill/>
              <a:ln w="38100" cap="flat" cmpd="sng">
                <a:solidFill>
                  <a:srgbClr val="4A5614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grpSp>
            <p:nvGrpSpPr>
              <p:cNvPr id="2638" name="Group 330"/>
              <p:cNvGrpSpPr/>
              <p:nvPr/>
            </p:nvGrpSpPr>
            <p:grpSpPr>
              <a:xfrm>
                <a:off x="0" y="0"/>
                <a:ext cx="1181077" cy="1180915"/>
                <a:chOff x="0" y="0"/>
                <a:chExt cx="1181077" cy="1180915"/>
              </a:xfrm>
            </p:grpSpPr>
            <p:sp>
              <p:nvSpPr>
                <p:cNvPr id="2639" name="圆角矩形 1462"/>
                <p:cNvSpPr/>
                <p:nvPr/>
              </p:nvSpPr>
              <p:spPr>
                <a:xfrm rot="-230156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2848289" y="21975"/>
                    </a:cxn>
                    <a:cxn ang="0">
                      <a:pos x="0" y="3780"/>
                    </a:cxn>
                    <a:cxn ang="0">
                      <a:pos x="22202455" y="3780"/>
                    </a:cxn>
                    <a:cxn ang="0">
                      <a:pos x="19061947" y="21201"/>
                    </a:cxn>
                    <a:cxn ang="0">
                      <a:pos x="22202420" y="37074"/>
                    </a:cxn>
                    <a:cxn ang="0">
                      <a:pos x="292111" y="37074"/>
                    </a:cxn>
                    <a:cxn ang="0">
                      <a:pos x="2848289" y="219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40" name="圆角矩形 1462"/>
                <p:cNvSpPr/>
                <p:nvPr/>
              </p:nvSpPr>
              <p:spPr>
                <a:xfrm rot="5169844">
                  <a:off x="-158" y="518014"/>
                  <a:ext cx="1180915" cy="144889"/>
                </a:xfrm>
                <a:custGeom>
                  <a:avLst/>
                  <a:gdLst/>
                  <a:ahLst/>
                  <a:cxnLst>
                    <a:cxn ang="0">
                      <a:pos x="2844619" y="22003"/>
                    </a:cxn>
                    <a:cxn ang="0">
                      <a:pos x="0" y="3784"/>
                    </a:cxn>
                    <a:cxn ang="0">
                      <a:pos x="22173899" y="3784"/>
                    </a:cxn>
                    <a:cxn ang="0">
                      <a:pos x="19037430" y="21227"/>
                    </a:cxn>
                    <a:cxn ang="0">
                      <a:pos x="22173860" y="37120"/>
                    </a:cxn>
                    <a:cxn ang="0">
                      <a:pos x="291730" y="37120"/>
                    </a:cxn>
                    <a:cxn ang="0">
                      <a:pos x="2844619" y="22003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41" name="圆角矩形 1462"/>
                <p:cNvSpPr/>
                <p:nvPr/>
              </p:nvSpPr>
              <p:spPr>
                <a:xfrm rot="2469844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2848289" y="21975"/>
                    </a:cxn>
                    <a:cxn ang="0">
                      <a:pos x="0" y="3780"/>
                    </a:cxn>
                    <a:cxn ang="0">
                      <a:pos x="22202455" y="3780"/>
                    </a:cxn>
                    <a:cxn ang="0">
                      <a:pos x="19061947" y="21201"/>
                    </a:cxn>
                    <a:cxn ang="0">
                      <a:pos x="22202420" y="37074"/>
                    </a:cxn>
                    <a:cxn ang="0">
                      <a:pos x="292111" y="37074"/>
                    </a:cxn>
                    <a:cxn ang="0">
                      <a:pos x="2848289" y="219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42" name="圆角矩形 1462"/>
                <p:cNvSpPr/>
                <p:nvPr/>
              </p:nvSpPr>
              <p:spPr>
                <a:xfrm rot="7869844">
                  <a:off x="-158" y="518014"/>
                  <a:ext cx="1180915" cy="144889"/>
                </a:xfrm>
                <a:custGeom>
                  <a:avLst/>
                  <a:gdLst/>
                  <a:ahLst/>
                  <a:cxnLst>
                    <a:cxn ang="0">
                      <a:pos x="2844619" y="22003"/>
                    </a:cxn>
                    <a:cxn ang="0">
                      <a:pos x="0" y="3784"/>
                    </a:cxn>
                    <a:cxn ang="0">
                      <a:pos x="22173899" y="3784"/>
                    </a:cxn>
                    <a:cxn ang="0">
                      <a:pos x="19037430" y="21227"/>
                    </a:cxn>
                    <a:cxn ang="0">
                      <a:pos x="22173860" y="37120"/>
                    </a:cxn>
                    <a:cxn ang="0">
                      <a:pos x="291730" y="37120"/>
                    </a:cxn>
                    <a:cxn ang="0">
                      <a:pos x="2844619" y="22003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43" name="圆角矩形 1462"/>
                <p:cNvSpPr/>
                <p:nvPr/>
              </p:nvSpPr>
              <p:spPr>
                <a:xfrm rot="1089844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2848289" y="21975"/>
                    </a:cxn>
                    <a:cxn ang="0">
                      <a:pos x="0" y="3780"/>
                    </a:cxn>
                    <a:cxn ang="0">
                      <a:pos x="22202455" y="3780"/>
                    </a:cxn>
                    <a:cxn ang="0">
                      <a:pos x="19061947" y="21201"/>
                    </a:cxn>
                    <a:cxn ang="0">
                      <a:pos x="22202420" y="37074"/>
                    </a:cxn>
                    <a:cxn ang="0">
                      <a:pos x="292111" y="37074"/>
                    </a:cxn>
                    <a:cxn ang="0">
                      <a:pos x="2848289" y="219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44" name="圆角矩形 1462"/>
                <p:cNvSpPr/>
                <p:nvPr/>
              </p:nvSpPr>
              <p:spPr>
                <a:xfrm rot="6489844">
                  <a:off x="-158" y="518014"/>
                  <a:ext cx="1180915" cy="144889"/>
                </a:xfrm>
                <a:custGeom>
                  <a:avLst/>
                  <a:gdLst/>
                  <a:ahLst/>
                  <a:cxnLst>
                    <a:cxn ang="0">
                      <a:pos x="2844619" y="22003"/>
                    </a:cxn>
                    <a:cxn ang="0">
                      <a:pos x="0" y="3784"/>
                    </a:cxn>
                    <a:cxn ang="0">
                      <a:pos x="22173899" y="3784"/>
                    </a:cxn>
                    <a:cxn ang="0">
                      <a:pos x="19037430" y="21227"/>
                    </a:cxn>
                    <a:cxn ang="0">
                      <a:pos x="22173860" y="37120"/>
                    </a:cxn>
                    <a:cxn ang="0">
                      <a:pos x="291730" y="37120"/>
                    </a:cxn>
                    <a:cxn ang="0">
                      <a:pos x="2844619" y="22003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45" name="圆角矩形 1462"/>
                <p:cNvSpPr/>
                <p:nvPr/>
              </p:nvSpPr>
              <p:spPr>
                <a:xfrm rot="3789844">
                  <a:off x="-158" y="518014"/>
                  <a:ext cx="1180915" cy="144889"/>
                </a:xfrm>
                <a:custGeom>
                  <a:avLst/>
                  <a:gdLst/>
                  <a:ahLst/>
                  <a:cxnLst>
                    <a:cxn ang="0">
                      <a:pos x="2844619" y="22003"/>
                    </a:cxn>
                    <a:cxn ang="0">
                      <a:pos x="0" y="3784"/>
                    </a:cxn>
                    <a:cxn ang="0">
                      <a:pos x="22173899" y="3784"/>
                    </a:cxn>
                    <a:cxn ang="0">
                      <a:pos x="19037430" y="21227"/>
                    </a:cxn>
                    <a:cxn ang="0">
                      <a:pos x="22173860" y="37120"/>
                    </a:cxn>
                    <a:cxn ang="0">
                      <a:pos x="291730" y="37120"/>
                    </a:cxn>
                    <a:cxn ang="0">
                      <a:pos x="2844619" y="22003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46" name="圆角矩形 1462"/>
                <p:cNvSpPr/>
                <p:nvPr/>
              </p:nvSpPr>
              <p:spPr>
                <a:xfrm rot="9189844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2848289" y="21975"/>
                    </a:cxn>
                    <a:cxn ang="0">
                      <a:pos x="0" y="3780"/>
                    </a:cxn>
                    <a:cxn ang="0">
                      <a:pos x="22202455" y="3780"/>
                    </a:cxn>
                    <a:cxn ang="0">
                      <a:pos x="19061947" y="21201"/>
                    </a:cxn>
                    <a:cxn ang="0">
                      <a:pos x="22202420" y="37074"/>
                    </a:cxn>
                    <a:cxn ang="0">
                      <a:pos x="292111" y="37074"/>
                    </a:cxn>
                    <a:cxn ang="0">
                      <a:pos x="2848289" y="219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47" name="圆角矩形 1462"/>
                <p:cNvSpPr/>
                <p:nvPr/>
              </p:nvSpPr>
              <p:spPr>
                <a:xfrm rot="10129818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2848289" y="21975"/>
                    </a:cxn>
                    <a:cxn ang="0">
                      <a:pos x="0" y="3780"/>
                    </a:cxn>
                    <a:cxn ang="0">
                      <a:pos x="22202455" y="3780"/>
                    </a:cxn>
                    <a:cxn ang="0">
                      <a:pos x="19061947" y="21201"/>
                    </a:cxn>
                    <a:cxn ang="0">
                      <a:pos x="22202420" y="37074"/>
                    </a:cxn>
                    <a:cxn ang="0">
                      <a:pos x="292111" y="37074"/>
                    </a:cxn>
                    <a:cxn ang="0">
                      <a:pos x="2848289" y="219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840" name="椭圆 946"/>
                <p:cNvSpPr>
                  <a:spLocks noChangeArrowheads="1"/>
                </p:cNvSpPr>
                <p:nvPr/>
              </p:nvSpPr>
              <p:spPr bwMode="auto">
                <a:xfrm>
                  <a:off x="365599" y="365813"/>
                  <a:ext cx="449403" cy="449289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48235"/>
                    </a:gs>
                    <a:gs pos="34000">
                      <a:srgbClr val="507B32"/>
                    </a:gs>
                    <a:gs pos="39000">
                      <a:srgbClr val="385723"/>
                    </a:gs>
                    <a:gs pos="60001">
                      <a:srgbClr val="843C0C"/>
                    </a:gs>
                    <a:gs pos="63000">
                      <a:srgbClr val="BD770E"/>
                    </a:gs>
                    <a:gs pos="82001">
                      <a:srgbClr val="EDA710"/>
                    </a:gs>
                    <a:gs pos="87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shape">
                    <a:fillToRect l="50000" t="50000" r="50000" b="50000"/>
                  </a:path>
                </a:gradFill>
                <a:ln w="63500">
                  <a:solidFill>
                    <a:srgbClr val="F0931E"/>
                  </a:solidFill>
                  <a:round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2135" name="Group 341"/>
            <p:cNvGrpSpPr/>
            <p:nvPr/>
          </p:nvGrpSpPr>
          <p:grpSpPr>
            <a:xfrm>
              <a:off x="12084321" y="1079378"/>
              <a:ext cx="582627" cy="1284143"/>
              <a:chOff x="0" y="0"/>
              <a:chExt cx="1181909" cy="2605012"/>
            </a:xfrm>
          </p:grpSpPr>
          <p:sp>
            <p:nvSpPr>
              <p:cNvPr id="2625" name="任意多边形 923"/>
              <p:cNvSpPr/>
              <p:nvPr/>
            </p:nvSpPr>
            <p:spPr>
              <a:xfrm>
                <a:off x="637527" y="888731"/>
                <a:ext cx="177146" cy="171627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6721" y="538954"/>
                  </a:cxn>
                  <a:cxn ang="0">
                    <a:pos x="156721" y="1717135"/>
                  </a:cxn>
                </a:cxnLst>
                <a:rect l="0" t="0" r="0" b="0"/>
                <a:pathLst>
                  <a:path w="178508" h="1716065">
                    <a:moveTo>
                      <a:pt x="0" y="0"/>
                    </a:moveTo>
                    <a:cubicBezTo>
                      <a:pt x="67849" y="126304"/>
                      <a:pt x="135699" y="252608"/>
                      <a:pt x="162839" y="538619"/>
                    </a:cubicBezTo>
                    <a:cubicBezTo>
                      <a:pt x="189979" y="824630"/>
                      <a:pt x="176409" y="1270347"/>
                      <a:pt x="162839" y="1716065"/>
                    </a:cubicBezTo>
                  </a:path>
                </a:pathLst>
              </a:custGeom>
              <a:noFill/>
              <a:ln w="38100" cap="flat" cmpd="sng">
                <a:solidFill>
                  <a:srgbClr val="4A5614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grpSp>
            <p:nvGrpSpPr>
              <p:cNvPr id="2626" name="Group 343"/>
              <p:cNvGrpSpPr/>
              <p:nvPr/>
            </p:nvGrpSpPr>
            <p:grpSpPr>
              <a:xfrm>
                <a:off x="0" y="0"/>
                <a:ext cx="1181909" cy="1181753"/>
                <a:chOff x="0" y="0"/>
                <a:chExt cx="1181909" cy="1181753"/>
              </a:xfrm>
            </p:grpSpPr>
            <p:sp>
              <p:nvSpPr>
                <p:cNvPr id="2627" name="圆角矩形 1462"/>
                <p:cNvSpPr/>
                <p:nvPr/>
              </p:nvSpPr>
              <p:spPr>
                <a:xfrm rot="-230156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2858321" y="22014"/>
                    </a:cxn>
                    <a:cxn ang="0">
                      <a:pos x="0" y="3787"/>
                    </a:cxn>
                    <a:cxn ang="0">
                      <a:pos x="22280757" y="3787"/>
                    </a:cxn>
                    <a:cxn ang="0">
                      <a:pos x="19129169" y="21237"/>
                    </a:cxn>
                    <a:cxn ang="0">
                      <a:pos x="22280724" y="37138"/>
                    </a:cxn>
                    <a:cxn ang="0">
                      <a:pos x="293144" y="37138"/>
                    </a:cxn>
                    <a:cxn ang="0">
                      <a:pos x="2858321" y="2201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28" name="圆角矩形 1462"/>
                <p:cNvSpPr/>
                <p:nvPr/>
              </p:nvSpPr>
              <p:spPr>
                <a:xfrm rot="5169844">
                  <a:off x="-52" y="518407"/>
                  <a:ext cx="1181753" cy="144939"/>
                </a:xfrm>
                <a:custGeom>
                  <a:avLst/>
                  <a:gdLst/>
                  <a:ahLst/>
                  <a:cxnLst>
                    <a:cxn ang="0">
                      <a:pos x="2854718" y="22040"/>
                    </a:cxn>
                    <a:cxn ang="0">
                      <a:pos x="0" y="3791"/>
                    </a:cxn>
                    <a:cxn ang="0">
                      <a:pos x="22252684" y="3791"/>
                    </a:cxn>
                    <a:cxn ang="0">
                      <a:pos x="19105057" y="21264"/>
                    </a:cxn>
                    <a:cxn ang="0">
                      <a:pos x="22252649" y="37184"/>
                    </a:cxn>
                    <a:cxn ang="0">
                      <a:pos x="292770" y="37184"/>
                    </a:cxn>
                    <a:cxn ang="0">
                      <a:pos x="2854718" y="22040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29" name="圆角矩形 1462"/>
                <p:cNvSpPr/>
                <p:nvPr/>
              </p:nvSpPr>
              <p:spPr>
                <a:xfrm rot="2469844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2858321" y="22014"/>
                    </a:cxn>
                    <a:cxn ang="0">
                      <a:pos x="0" y="3787"/>
                    </a:cxn>
                    <a:cxn ang="0">
                      <a:pos x="22280757" y="3787"/>
                    </a:cxn>
                    <a:cxn ang="0">
                      <a:pos x="19129169" y="21237"/>
                    </a:cxn>
                    <a:cxn ang="0">
                      <a:pos x="22280724" y="37138"/>
                    </a:cxn>
                    <a:cxn ang="0">
                      <a:pos x="293144" y="37138"/>
                    </a:cxn>
                    <a:cxn ang="0">
                      <a:pos x="2858321" y="2201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30" name="圆角矩形 1462"/>
                <p:cNvSpPr/>
                <p:nvPr/>
              </p:nvSpPr>
              <p:spPr>
                <a:xfrm rot="7869844">
                  <a:off x="-52" y="518407"/>
                  <a:ext cx="1181753" cy="144939"/>
                </a:xfrm>
                <a:custGeom>
                  <a:avLst/>
                  <a:gdLst/>
                  <a:ahLst/>
                  <a:cxnLst>
                    <a:cxn ang="0">
                      <a:pos x="2854718" y="22040"/>
                    </a:cxn>
                    <a:cxn ang="0">
                      <a:pos x="0" y="3791"/>
                    </a:cxn>
                    <a:cxn ang="0">
                      <a:pos x="22252684" y="3791"/>
                    </a:cxn>
                    <a:cxn ang="0">
                      <a:pos x="19105057" y="21264"/>
                    </a:cxn>
                    <a:cxn ang="0">
                      <a:pos x="22252649" y="37184"/>
                    </a:cxn>
                    <a:cxn ang="0">
                      <a:pos x="292770" y="37184"/>
                    </a:cxn>
                    <a:cxn ang="0">
                      <a:pos x="2854718" y="22040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31" name="圆角矩形 1462"/>
                <p:cNvSpPr/>
                <p:nvPr/>
              </p:nvSpPr>
              <p:spPr>
                <a:xfrm rot="1089844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2858321" y="22014"/>
                    </a:cxn>
                    <a:cxn ang="0">
                      <a:pos x="0" y="3787"/>
                    </a:cxn>
                    <a:cxn ang="0">
                      <a:pos x="22280757" y="3787"/>
                    </a:cxn>
                    <a:cxn ang="0">
                      <a:pos x="19129169" y="21237"/>
                    </a:cxn>
                    <a:cxn ang="0">
                      <a:pos x="22280724" y="37138"/>
                    </a:cxn>
                    <a:cxn ang="0">
                      <a:pos x="293144" y="37138"/>
                    </a:cxn>
                    <a:cxn ang="0">
                      <a:pos x="2858321" y="2201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32" name="圆角矩形 1462"/>
                <p:cNvSpPr/>
                <p:nvPr/>
              </p:nvSpPr>
              <p:spPr>
                <a:xfrm rot="6489844">
                  <a:off x="-52" y="518407"/>
                  <a:ext cx="1181753" cy="144939"/>
                </a:xfrm>
                <a:custGeom>
                  <a:avLst/>
                  <a:gdLst/>
                  <a:ahLst/>
                  <a:cxnLst>
                    <a:cxn ang="0">
                      <a:pos x="2854718" y="22040"/>
                    </a:cxn>
                    <a:cxn ang="0">
                      <a:pos x="0" y="3791"/>
                    </a:cxn>
                    <a:cxn ang="0">
                      <a:pos x="22252684" y="3791"/>
                    </a:cxn>
                    <a:cxn ang="0">
                      <a:pos x="19105057" y="21264"/>
                    </a:cxn>
                    <a:cxn ang="0">
                      <a:pos x="22252649" y="37184"/>
                    </a:cxn>
                    <a:cxn ang="0">
                      <a:pos x="292770" y="37184"/>
                    </a:cxn>
                    <a:cxn ang="0">
                      <a:pos x="2854718" y="22040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33" name="圆角矩形 1462"/>
                <p:cNvSpPr/>
                <p:nvPr/>
              </p:nvSpPr>
              <p:spPr>
                <a:xfrm rot="3789844">
                  <a:off x="-52" y="518407"/>
                  <a:ext cx="1181753" cy="144939"/>
                </a:xfrm>
                <a:custGeom>
                  <a:avLst/>
                  <a:gdLst/>
                  <a:ahLst/>
                  <a:cxnLst>
                    <a:cxn ang="0">
                      <a:pos x="2854718" y="22040"/>
                    </a:cxn>
                    <a:cxn ang="0">
                      <a:pos x="0" y="3791"/>
                    </a:cxn>
                    <a:cxn ang="0">
                      <a:pos x="22252684" y="3791"/>
                    </a:cxn>
                    <a:cxn ang="0">
                      <a:pos x="19105057" y="21264"/>
                    </a:cxn>
                    <a:cxn ang="0">
                      <a:pos x="22252649" y="37184"/>
                    </a:cxn>
                    <a:cxn ang="0">
                      <a:pos x="292770" y="37184"/>
                    </a:cxn>
                    <a:cxn ang="0">
                      <a:pos x="2854718" y="22040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34" name="圆角矩形 1462"/>
                <p:cNvSpPr/>
                <p:nvPr/>
              </p:nvSpPr>
              <p:spPr>
                <a:xfrm rot="9189844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2858321" y="22014"/>
                    </a:cxn>
                    <a:cxn ang="0">
                      <a:pos x="0" y="3787"/>
                    </a:cxn>
                    <a:cxn ang="0">
                      <a:pos x="22280757" y="3787"/>
                    </a:cxn>
                    <a:cxn ang="0">
                      <a:pos x="19129169" y="21237"/>
                    </a:cxn>
                    <a:cxn ang="0">
                      <a:pos x="22280724" y="37138"/>
                    </a:cxn>
                    <a:cxn ang="0">
                      <a:pos x="293144" y="37138"/>
                    </a:cxn>
                    <a:cxn ang="0">
                      <a:pos x="2858321" y="2201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35" name="圆角矩形 1462"/>
                <p:cNvSpPr/>
                <p:nvPr/>
              </p:nvSpPr>
              <p:spPr>
                <a:xfrm rot="10129818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2858321" y="22014"/>
                    </a:cxn>
                    <a:cxn ang="0">
                      <a:pos x="0" y="3787"/>
                    </a:cxn>
                    <a:cxn ang="0">
                      <a:pos x="22280757" y="3787"/>
                    </a:cxn>
                    <a:cxn ang="0">
                      <a:pos x="19129169" y="21237"/>
                    </a:cxn>
                    <a:cxn ang="0">
                      <a:pos x="22280724" y="37138"/>
                    </a:cxn>
                    <a:cxn ang="0">
                      <a:pos x="293144" y="37138"/>
                    </a:cxn>
                    <a:cxn ang="0">
                      <a:pos x="2858321" y="2201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842" name="椭圆 934"/>
                <p:cNvSpPr>
                  <a:spLocks noChangeArrowheads="1"/>
                </p:cNvSpPr>
                <p:nvPr/>
              </p:nvSpPr>
              <p:spPr bwMode="auto">
                <a:xfrm>
                  <a:off x="363754" y="363863"/>
                  <a:ext cx="454141" cy="45402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48235"/>
                    </a:gs>
                    <a:gs pos="34000">
                      <a:srgbClr val="507B32"/>
                    </a:gs>
                    <a:gs pos="39000">
                      <a:srgbClr val="385723"/>
                    </a:gs>
                    <a:gs pos="60001">
                      <a:srgbClr val="843C0C"/>
                    </a:gs>
                    <a:gs pos="63000">
                      <a:srgbClr val="BD770E"/>
                    </a:gs>
                    <a:gs pos="82001">
                      <a:srgbClr val="EDA710"/>
                    </a:gs>
                    <a:gs pos="87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shape">
                    <a:fillToRect l="50000" t="50000" r="50000" b="50000"/>
                  </a:path>
                </a:gradFill>
                <a:ln w="63500">
                  <a:solidFill>
                    <a:srgbClr val="F0931E"/>
                  </a:solidFill>
                  <a:round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2136" name="Group 354"/>
            <p:cNvGrpSpPr/>
            <p:nvPr/>
          </p:nvGrpSpPr>
          <p:grpSpPr>
            <a:xfrm>
              <a:off x="851473" y="1747684"/>
              <a:ext cx="495948" cy="631712"/>
              <a:chOff x="0" y="0"/>
              <a:chExt cx="768953" cy="979443"/>
            </a:xfrm>
          </p:grpSpPr>
          <p:sp>
            <p:nvSpPr>
              <p:cNvPr id="2623" name="任意多边形 912"/>
              <p:cNvSpPr/>
              <p:nvPr/>
            </p:nvSpPr>
            <p:spPr>
              <a:xfrm>
                <a:off x="383334" y="342022"/>
                <a:ext cx="81238" cy="6374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97" y="401685"/>
                  </a:cxn>
                  <a:cxn ang="0">
                    <a:pos x="21798" y="64269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24" name="组合 910"/>
              <p:cNvPicPr/>
              <p:nvPr/>
            </p:nvPicPr>
            <p:blipFill>
              <a:blip r:embed="rId95" cstate="print"/>
              <a:stretch>
                <a:fillRect/>
              </a:stretch>
            </p:blipFill>
            <p:spPr>
              <a:xfrm>
                <a:off x="-15530" y="119245"/>
                <a:ext cx="793956" cy="53868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37" name="Group 357"/>
            <p:cNvGrpSpPr/>
            <p:nvPr/>
          </p:nvGrpSpPr>
          <p:grpSpPr>
            <a:xfrm>
              <a:off x="1430229" y="1408543"/>
              <a:ext cx="495951" cy="631159"/>
              <a:chOff x="0" y="0"/>
              <a:chExt cx="768953" cy="978588"/>
            </a:xfrm>
          </p:grpSpPr>
          <p:sp>
            <p:nvSpPr>
              <p:cNvPr id="2621" name="任意多边形 901"/>
              <p:cNvSpPr/>
              <p:nvPr/>
            </p:nvSpPr>
            <p:spPr>
              <a:xfrm>
                <a:off x="384519" y="341176"/>
                <a:ext cx="78775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88"/>
                  </a:cxn>
                  <a:cxn ang="0">
                    <a:pos x="18688" y="64270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22" name="组合 899"/>
              <p:cNvPicPr/>
              <p:nvPr/>
            </p:nvPicPr>
            <p:blipFill>
              <a:blip r:embed="rId96" cstate="print"/>
              <a:stretch>
                <a:fillRect/>
              </a:stretch>
            </p:blipFill>
            <p:spPr>
              <a:xfrm>
                <a:off x="-14947" y="115839"/>
                <a:ext cx="793952" cy="53868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38" name="Group 360"/>
            <p:cNvGrpSpPr/>
            <p:nvPr/>
          </p:nvGrpSpPr>
          <p:grpSpPr>
            <a:xfrm>
              <a:off x="1776893" y="1583893"/>
              <a:ext cx="495952" cy="632011"/>
              <a:chOff x="0" y="0"/>
              <a:chExt cx="768953" cy="979908"/>
            </a:xfrm>
          </p:grpSpPr>
          <p:sp>
            <p:nvSpPr>
              <p:cNvPr id="2619" name="任意多边形 890"/>
              <p:cNvSpPr/>
              <p:nvPr/>
            </p:nvSpPr>
            <p:spPr>
              <a:xfrm>
                <a:off x="383684" y="342481"/>
                <a:ext cx="81236" cy="6374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401692"/>
                  </a:cxn>
                  <a:cxn ang="0">
                    <a:pos x="21798" y="64270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20" name="组合 888"/>
              <p:cNvPicPr/>
              <p:nvPr/>
            </p:nvPicPr>
            <p:blipFill>
              <a:blip r:embed="rId97" cstate="print"/>
              <a:stretch>
                <a:fillRect/>
              </a:stretch>
            </p:blipFill>
            <p:spPr>
              <a:xfrm>
                <a:off x="-13683" y="118031"/>
                <a:ext cx="793950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39" name="Group 363"/>
            <p:cNvGrpSpPr/>
            <p:nvPr/>
          </p:nvGrpSpPr>
          <p:grpSpPr>
            <a:xfrm>
              <a:off x="2229791" y="1580671"/>
              <a:ext cx="495951" cy="630470"/>
              <a:chOff x="0" y="0"/>
              <a:chExt cx="768953" cy="977518"/>
            </a:xfrm>
          </p:grpSpPr>
          <p:sp>
            <p:nvSpPr>
              <p:cNvPr id="2617" name="任意多边形 879"/>
              <p:cNvSpPr/>
              <p:nvPr/>
            </p:nvSpPr>
            <p:spPr>
              <a:xfrm>
                <a:off x="385535" y="342556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3"/>
                  </a:cxn>
                  <a:cxn ang="0">
                    <a:pos x="18688" y="63039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18" name="组合 877"/>
              <p:cNvPicPr/>
              <p:nvPr/>
            </p:nvPicPr>
            <p:blipFill>
              <a:blip r:embed="rId98" cstate="print"/>
              <a:stretch>
                <a:fillRect/>
              </a:stretch>
            </p:blipFill>
            <p:spPr>
              <a:xfrm>
                <a:off x="-16449" y="113577"/>
                <a:ext cx="793952" cy="54813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40" name="Group 366"/>
            <p:cNvGrpSpPr/>
            <p:nvPr/>
          </p:nvGrpSpPr>
          <p:grpSpPr>
            <a:xfrm>
              <a:off x="2825832" y="1199397"/>
              <a:ext cx="768953" cy="978408"/>
              <a:chOff x="0" y="0"/>
              <a:chExt cx="768953" cy="978408"/>
            </a:xfrm>
          </p:grpSpPr>
          <p:sp>
            <p:nvSpPr>
              <p:cNvPr id="2615" name="任意多边形 868"/>
              <p:cNvSpPr/>
              <p:nvPr/>
            </p:nvSpPr>
            <p:spPr>
              <a:xfrm>
                <a:off x="382973" y="343479"/>
                <a:ext cx="80974" cy="6349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789" y="393903"/>
                  </a:cxn>
                  <a:cxn ang="0">
                    <a:pos x="21447" y="63024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16" name="组合 866"/>
              <p:cNvPicPr/>
              <p:nvPr/>
            </p:nvPicPr>
            <p:blipFill>
              <a:blip r:embed="rId99" cstate="print"/>
              <a:stretch>
                <a:fillRect/>
              </a:stretch>
            </p:blipFill>
            <p:spPr>
              <a:xfrm>
                <a:off x="-3134" y="125381"/>
                <a:ext cx="774208" cy="51810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41" name="Group 369"/>
            <p:cNvGrpSpPr/>
            <p:nvPr/>
          </p:nvGrpSpPr>
          <p:grpSpPr>
            <a:xfrm>
              <a:off x="2688334" y="1662422"/>
              <a:ext cx="495952" cy="631250"/>
              <a:chOff x="0" y="0"/>
              <a:chExt cx="768953" cy="978729"/>
            </a:xfrm>
          </p:grpSpPr>
          <p:sp>
            <p:nvSpPr>
              <p:cNvPr id="2613" name="任意多边形 857"/>
              <p:cNvSpPr/>
              <p:nvPr/>
            </p:nvSpPr>
            <p:spPr>
              <a:xfrm>
                <a:off x="383554" y="341319"/>
                <a:ext cx="81236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401688"/>
                  </a:cxn>
                  <a:cxn ang="0">
                    <a:pos x="21798" y="64270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14" name="组合 855"/>
              <p:cNvPicPr/>
              <p:nvPr/>
            </p:nvPicPr>
            <p:blipFill>
              <a:blip r:embed="rId97" cstate="print"/>
              <a:stretch>
                <a:fillRect/>
              </a:stretch>
            </p:blipFill>
            <p:spPr>
              <a:xfrm>
                <a:off x="-18517" y="119132"/>
                <a:ext cx="793950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42" name="Group 372"/>
            <p:cNvGrpSpPr/>
            <p:nvPr/>
          </p:nvGrpSpPr>
          <p:grpSpPr>
            <a:xfrm>
              <a:off x="3989741" y="1458298"/>
              <a:ext cx="495952" cy="630618"/>
              <a:chOff x="0" y="0"/>
              <a:chExt cx="768953" cy="977749"/>
            </a:xfrm>
          </p:grpSpPr>
          <p:sp>
            <p:nvSpPr>
              <p:cNvPr id="2611" name="任意多边形 846"/>
              <p:cNvSpPr/>
              <p:nvPr/>
            </p:nvSpPr>
            <p:spPr>
              <a:xfrm>
                <a:off x="384380" y="342787"/>
                <a:ext cx="81236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393997"/>
                  </a:cxn>
                  <a:cxn ang="0">
                    <a:pos x="2179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12" name="组合 844"/>
              <p:cNvPicPr/>
              <p:nvPr/>
            </p:nvPicPr>
            <p:blipFill>
              <a:blip r:embed="rId100" cstate="print"/>
              <a:stretch>
                <a:fillRect/>
              </a:stretch>
            </p:blipFill>
            <p:spPr>
              <a:xfrm>
                <a:off x="-13612" y="114300"/>
                <a:ext cx="793950" cy="5481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43" name="Group 375"/>
            <p:cNvGrpSpPr/>
            <p:nvPr/>
          </p:nvGrpSpPr>
          <p:grpSpPr>
            <a:xfrm>
              <a:off x="5203272" y="1345701"/>
              <a:ext cx="768953" cy="978137"/>
              <a:chOff x="0" y="0"/>
              <a:chExt cx="768953" cy="978137"/>
            </a:xfrm>
          </p:grpSpPr>
          <p:sp>
            <p:nvSpPr>
              <p:cNvPr id="2609" name="任意多边形 835"/>
              <p:cNvSpPr/>
              <p:nvPr/>
            </p:nvSpPr>
            <p:spPr>
              <a:xfrm>
                <a:off x="382366" y="343208"/>
                <a:ext cx="80975" cy="6349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794" y="393903"/>
                  </a:cxn>
                  <a:cxn ang="0">
                    <a:pos x="21449" y="63024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10" name="组合 833"/>
              <p:cNvPicPr/>
              <p:nvPr/>
            </p:nvPicPr>
            <p:blipFill>
              <a:blip r:embed="rId101" cstate="print"/>
              <a:stretch>
                <a:fillRect/>
              </a:stretch>
            </p:blipFill>
            <p:spPr>
              <a:xfrm>
                <a:off x="-3084" y="125364"/>
                <a:ext cx="774208" cy="51810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44" name="Group 378"/>
            <p:cNvGrpSpPr/>
            <p:nvPr/>
          </p:nvGrpSpPr>
          <p:grpSpPr>
            <a:xfrm>
              <a:off x="4763223" y="1640644"/>
              <a:ext cx="495948" cy="630815"/>
              <a:chOff x="0" y="0"/>
              <a:chExt cx="768953" cy="978053"/>
            </a:xfrm>
          </p:grpSpPr>
          <p:sp>
            <p:nvSpPr>
              <p:cNvPr id="2607" name="任意多边形 824"/>
              <p:cNvSpPr/>
              <p:nvPr/>
            </p:nvSpPr>
            <p:spPr>
              <a:xfrm>
                <a:off x="381522" y="343090"/>
                <a:ext cx="81236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393993"/>
                  </a:cxn>
                  <a:cxn ang="0">
                    <a:pos x="21798" y="63039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08" name="组合 822"/>
              <p:cNvPicPr/>
              <p:nvPr/>
            </p:nvPicPr>
            <p:blipFill>
              <a:blip r:embed="rId102" cstate="print"/>
              <a:stretch>
                <a:fillRect/>
              </a:stretch>
            </p:blipFill>
            <p:spPr>
              <a:xfrm>
                <a:off x="-12486" y="115096"/>
                <a:ext cx="793956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45" name="Group 381"/>
            <p:cNvGrpSpPr/>
            <p:nvPr/>
          </p:nvGrpSpPr>
          <p:grpSpPr>
            <a:xfrm>
              <a:off x="5724144" y="1714598"/>
              <a:ext cx="495951" cy="631462"/>
              <a:chOff x="0" y="0"/>
              <a:chExt cx="768953" cy="979058"/>
            </a:xfrm>
          </p:grpSpPr>
          <p:sp>
            <p:nvSpPr>
              <p:cNvPr id="2605" name="任意多边形 813"/>
              <p:cNvSpPr/>
              <p:nvPr/>
            </p:nvSpPr>
            <p:spPr>
              <a:xfrm>
                <a:off x="385910" y="341637"/>
                <a:ext cx="78775" cy="637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94"/>
                  </a:cxn>
                  <a:cxn ang="0">
                    <a:pos x="18688" y="64271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06" name="组合 811"/>
              <p:cNvPicPr/>
              <p:nvPr/>
            </p:nvPicPr>
            <p:blipFill>
              <a:blip r:embed="rId103" cstate="print"/>
              <a:stretch>
                <a:fillRect/>
              </a:stretch>
            </p:blipFill>
            <p:spPr>
              <a:xfrm>
                <a:off x="-18421" y="113839"/>
                <a:ext cx="793952" cy="5481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46" name="Group 384"/>
            <p:cNvGrpSpPr/>
            <p:nvPr/>
          </p:nvGrpSpPr>
          <p:grpSpPr>
            <a:xfrm>
              <a:off x="6054134" y="1570447"/>
              <a:ext cx="495951" cy="631166"/>
              <a:chOff x="0" y="0"/>
              <a:chExt cx="768953" cy="978598"/>
            </a:xfrm>
          </p:grpSpPr>
          <p:sp>
            <p:nvSpPr>
              <p:cNvPr id="2603" name="任意多边形 802"/>
              <p:cNvSpPr/>
              <p:nvPr/>
            </p:nvSpPr>
            <p:spPr>
              <a:xfrm>
                <a:off x="383849" y="341181"/>
                <a:ext cx="78775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88"/>
                  </a:cxn>
                  <a:cxn ang="0">
                    <a:pos x="18688" y="64270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04" name="组合 800"/>
              <p:cNvPicPr/>
              <p:nvPr/>
            </p:nvPicPr>
            <p:blipFill>
              <a:blip r:embed="rId104" cstate="print"/>
              <a:stretch>
                <a:fillRect/>
              </a:stretch>
            </p:blipFill>
            <p:spPr>
              <a:xfrm>
                <a:off x="-19662" y="119978"/>
                <a:ext cx="803403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47" name="Group 387"/>
            <p:cNvGrpSpPr/>
            <p:nvPr/>
          </p:nvGrpSpPr>
          <p:grpSpPr>
            <a:xfrm>
              <a:off x="6400800" y="1570989"/>
              <a:ext cx="495951" cy="630628"/>
              <a:chOff x="0" y="0"/>
              <a:chExt cx="768953" cy="977763"/>
            </a:xfrm>
          </p:grpSpPr>
          <p:sp>
            <p:nvSpPr>
              <p:cNvPr id="2601" name="任意多边形 791"/>
              <p:cNvSpPr/>
              <p:nvPr/>
            </p:nvSpPr>
            <p:spPr>
              <a:xfrm>
                <a:off x="383012" y="342800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3"/>
                  </a:cxn>
                  <a:cxn ang="0">
                    <a:pos x="18688" y="63039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02" name="组合 789"/>
              <p:cNvPicPr/>
              <p:nvPr/>
            </p:nvPicPr>
            <p:blipFill>
              <a:blip r:embed="rId105" cstate="print"/>
              <a:stretch>
                <a:fillRect/>
              </a:stretch>
            </p:blipFill>
            <p:spPr>
              <a:xfrm>
                <a:off x="-18400" y="119138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48" name="Group 390"/>
            <p:cNvGrpSpPr/>
            <p:nvPr/>
          </p:nvGrpSpPr>
          <p:grpSpPr>
            <a:xfrm>
              <a:off x="6867144" y="1480354"/>
              <a:ext cx="495951" cy="630785"/>
              <a:chOff x="0" y="0"/>
              <a:chExt cx="768953" cy="978007"/>
            </a:xfrm>
          </p:grpSpPr>
          <p:sp>
            <p:nvSpPr>
              <p:cNvPr id="2599" name="任意多边形 780"/>
              <p:cNvSpPr/>
              <p:nvPr/>
            </p:nvSpPr>
            <p:spPr>
              <a:xfrm>
                <a:off x="383707" y="343046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3"/>
                  </a:cxn>
                  <a:cxn ang="0">
                    <a:pos x="18688" y="63039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00" name="组合 778"/>
              <p:cNvPicPr/>
              <p:nvPr/>
            </p:nvPicPr>
            <p:blipFill>
              <a:blip r:embed="rId105" cstate="print"/>
              <a:stretch>
                <a:fillRect/>
              </a:stretch>
            </p:blipFill>
            <p:spPr>
              <a:xfrm>
                <a:off x="-13660" y="117905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49" name="Group 393"/>
            <p:cNvGrpSpPr/>
            <p:nvPr/>
          </p:nvGrpSpPr>
          <p:grpSpPr>
            <a:xfrm>
              <a:off x="7114030" y="1607558"/>
              <a:ext cx="495952" cy="630566"/>
              <a:chOff x="0" y="0"/>
              <a:chExt cx="768953" cy="977669"/>
            </a:xfrm>
          </p:grpSpPr>
          <p:sp>
            <p:nvSpPr>
              <p:cNvPr id="2597" name="任意多边形 769"/>
              <p:cNvSpPr/>
              <p:nvPr/>
            </p:nvSpPr>
            <p:spPr>
              <a:xfrm>
                <a:off x="384946" y="342708"/>
                <a:ext cx="81236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393997"/>
                  </a:cxn>
                  <a:cxn ang="0">
                    <a:pos x="2179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598" name="组合 767"/>
              <p:cNvPicPr/>
              <p:nvPr/>
            </p:nvPicPr>
            <p:blipFill>
              <a:blip r:embed="rId106" cstate="print"/>
              <a:stretch>
                <a:fillRect/>
              </a:stretch>
            </p:blipFill>
            <p:spPr>
              <a:xfrm>
                <a:off x="-18373" y="119143"/>
                <a:ext cx="793950" cy="53868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50" name="Group 396"/>
            <p:cNvGrpSpPr/>
            <p:nvPr/>
          </p:nvGrpSpPr>
          <p:grpSpPr>
            <a:xfrm>
              <a:off x="7758952" y="1607558"/>
              <a:ext cx="495952" cy="630566"/>
              <a:chOff x="0" y="0"/>
              <a:chExt cx="768953" cy="977669"/>
            </a:xfrm>
          </p:grpSpPr>
          <p:sp>
            <p:nvSpPr>
              <p:cNvPr id="2595" name="任意多边形 758"/>
              <p:cNvSpPr/>
              <p:nvPr/>
            </p:nvSpPr>
            <p:spPr>
              <a:xfrm>
                <a:off x="382014" y="342708"/>
                <a:ext cx="81237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92" y="393997"/>
                  </a:cxn>
                  <a:cxn ang="0">
                    <a:pos x="2179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596" name="组合 756"/>
              <p:cNvPicPr/>
              <p:nvPr/>
            </p:nvPicPr>
            <p:blipFill>
              <a:blip r:embed="rId107" cstate="print"/>
              <a:stretch>
                <a:fillRect/>
              </a:stretch>
            </p:blipFill>
            <p:spPr>
              <a:xfrm>
                <a:off x="-16409" y="119143"/>
                <a:ext cx="793950" cy="53868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51" name="Group 399"/>
            <p:cNvGrpSpPr/>
            <p:nvPr/>
          </p:nvGrpSpPr>
          <p:grpSpPr>
            <a:xfrm>
              <a:off x="8088942" y="1510472"/>
              <a:ext cx="495952" cy="630825"/>
              <a:chOff x="0" y="0"/>
              <a:chExt cx="768953" cy="978070"/>
            </a:xfrm>
          </p:grpSpPr>
          <p:sp>
            <p:nvSpPr>
              <p:cNvPr id="2593" name="任意多边形 747"/>
              <p:cNvSpPr/>
              <p:nvPr/>
            </p:nvSpPr>
            <p:spPr>
              <a:xfrm>
                <a:off x="384877" y="343108"/>
                <a:ext cx="78775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7"/>
                  </a:cxn>
                  <a:cxn ang="0">
                    <a:pos x="1868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594" name="组合 745"/>
              <p:cNvPicPr/>
              <p:nvPr/>
            </p:nvPicPr>
            <p:blipFill>
              <a:blip r:embed="rId108" cstate="print"/>
              <a:stretch>
                <a:fillRect/>
              </a:stretch>
            </p:blipFill>
            <p:spPr>
              <a:xfrm>
                <a:off x="-17648" y="118461"/>
                <a:ext cx="793950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52" name="Group 402"/>
            <p:cNvGrpSpPr/>
            <p:nvPr/>
          </p:nvGrpSpPr>
          <p:grpSpPr>
            <a:xfrm>
              <a:off x="8449061" y="1369818"/>
              <a:ext cx="495948" cy="631793"/>
              <a:chOff x="0" y="0"/>
              <a:chExt cx="768953" cy="979570"/>
            </a:xfrm>
          </p:grpSpPr>
          <p:sp>
            <p:nvSpPr>
              <p:cNvPr id="2591" name="任意多边形 736"/>
              <p:cNvSpPr/>
              <p:nvPr/>
            </p:nvSpPr>
            <p:spPr>
              <a:xfrm>
                <a:off x="382878" y="342151"/>
                <a:ext cx="81236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401688"/>
                  </a:cxn>
                  <a:cxn ang="0">
                    <a:pos x="21798" y="64270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592" name="组合 734"/>
              <p:cNvPicPr/>
              <p:nvPr/>
            </p:nvPicPr>
            <p:blipFill>
              <a:blip r:embed="rId109" cstate="print"/>
              <a:stretch>
                <a:fillRect/>
              </a:stretch>
            </p:blipFill>
            <p:spPr>
              <a:xfrm>
                <a:off x="-18342" y="119177"/>
                <a:ext cx="793956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53" name="Group 405"/>
            <p:cNvGrpSpPr/>
            <p:nvPr/>
          </p:nvGrpSpPr>
          <p:grpSpPr>
            <a:xfrm>
              <a:off x="8733864" y="1642253"/>
              <a:ext cx="495951" cy="630791"/>
              <a:chOff x="0" y="0"/>
              <a:chExt cx="768953" cy="978017"/>
            </a:xfrm>
          </p:grpSpPr>
          <p:sp>
            <p:nvSpPr>
              <p:cNvPr id="2589" name="任意多边形 725"/>
              <p:cNvSpPr/>
              <p:nvPr/>
            </p:nvSpPr>
            <p:spPr>
              <a:xfrm>
                <a:off x="384407" y="343058"/>
                <a:ext cx="78775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7"/>
                  </a:cxn>
                  <a:cxn ang="0">
                    <a:pos x="1868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590" name="组合 723"/>
              <p:cNvPicPr/>
              <p:nvPr/>
            </p:nvPicPr>
            <p:blipFill>
              <a:blip r:embed="rId110" cstate="print"/>
              <a:stretch>
                <a:fillRect/>
              </a:stretch>
            </p:blipFill>
            <p:spPr>
              <a:xfrm>
                <a:off x="-15683" y="112602"/>
                <a:ext cx="793952" cy="5481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54" name="Group 408"/>
            <p:cNvGrpSpPr/>
            <p:nvPr/>
          </p:nvGrpSpPr>
          <p:grpSpPr>
            <a:xfrm>
              <a:off x="9555816" y="1327413"/>
              <a:ext cx="768953" cy="978963"/>
              <a:chOff x="0" y="0"/>
              <a:chExt cx="768953" cy="978963"/>
            </a:xfrm>
          </p:grpSpPr>
          <p:sp>
            <p:nvSpPr>
              <p:cNvPr id="2587" name="任意多边形 714"/>
              <p:cNvSpPr/>
              <p:nvPr/>
            </p:nvSpPr>
            <p:spPr>
              <a:xfrm>
                <a:off x="384969" y="342448"/>
                <a:ext cx="77798" cy="63651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0234" y="398848"/>
                  </a:cxn>
                  <a:cxn ang="0">
                    <a:pos x="17559" y="638158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588" name="组合 712"/>
              <p:cNvPicPr/>
              <p:nvPr/>
            </p:nvPicPr>
            <p:blipFill>
              <a:blip r:embed="rId111" cstate="print"/>
              <a:stretch>
                <a:fillRect/>
              </a:stretch>
            </p:blipFill>
            <p:spPr>
              <a:xfrm>
                <a:off x="-2993" y="125366"/>
                <a:ext cx="774208" cy="51810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55" name="Group 411"/>
            <p:cNvGrpSpPr/>
            <p:nvPr/>
          </p:nvGrpSpPr>
          <p:grpSpPr>
            <a:xfrm>
              <a:off x="10366337" y="1489769"/>
              <a:ext cx="495951" cy="630895"/>
              <a:chOff x="0" y="0"/>
              <a:chExt cx="768953" cy="978177"/>
            </a:xfrm>
          </p:grpSpPr>
          <p:sp>
            <p:nvSpPr>
              <p:cNvPr id="2585" name="任意多边形 703"/>
              <p:cNvSpPr/>
              <p:nvPr/>
            </p:nvSpPr>
            <p:spPr>
              <a:xfrm>
                <a:off x="383966" y="343214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3"/>
                  </a:cxn>
                  <a:cxn ang="0">
                    <a:pos x="18688" y="63039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586" name="组合 701"/>
              <p:cNvPicPr/>
              <p:nvPr/>
            </p:nvPicPr>
            <p:blipFill>
              <a:blip r:embed="rId112" cstate="print"/>
              <a:stretch>
                <a:fillRect/>
              </a:stretch>
            </p:blipFill>
            <p:spPr>
              <a:xfrm>
                <a:off x="-13685" y="112758"/>
                <a:ext cx="793952" cy="54813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56" name="Group 414"/>
            <p:cNvGrpSpPr/>
            <p:nvPr/>
          </p:nvGrpSpPr>
          <p:grpSpPr>
            <a:xfrm>
              <a:off x="10753344" y="1570989"/>
              <a:ext cx="495951" cy="630628"/>
              <a:chOff x="0" y="0"/>
              <a:chExt cx="768953" cy="977763"/>
            </a:xfrm>
          </p:grpSpPr>
          <p:sp>
            <p:nvSpPr>
              <p:cNvPr id="2583" name="任意多边形 692"/>
              <p:cNvSpPr/>
              <p:nvPr/>
            </p:nvSpPr>
            <p:spPr>
              <a:xfrm>
                <a:off x="384584" y="342800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3"/>
                  </a:cxn>
                  <a:cxn ang="0">
                    <a:pos x="18688" y="63039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584" name="组合 690"/>
              <p:cNvPicPr/>
              <p:nvPr/>
            </p:nvPicPr>
            <p:blipFill>
              <a:blip r:embed="rId105" cstate="print"/>
              <a:stretch>
                <a:fillRect/>
              </a:stretch>
            </p:blipFill>
            <p:spPr>
              <a:xfrm>
                <a:off x="-18259" y="119138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57" name="Group 417"/>
            <p:cNvGrpSpPr/>
            <p:nvPr/>
          </p:nvGrpSpPr>
          <p:grpSpPr>
            <a:xfrm>
              <a:off x="3548049" y="1370785"/>
              <a:ext cx="768953" cy="978450"/>
              <a:chOff x="0" y="0"/>
              <a:chExt cx="768953" cy="978450"/>
            </a:xfrm>
          </p:grpSpPr>
          <p:sp>
            <p:nvSpPr>
              <p:cNvPr id="2581" name="任意多边形 681"/>
              <p:cNvSpPr/>
              <p:nvPr/>
            </p:nvSpPr>
            <p:spPr>
              <a:xfrm>
                <a:off x="383173" y="343521"/>
                <a:ext cx="80975" cy="6349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794" y="393903"/>
                  </a:cxn>
                  <a:cxn ang="0">
                    <a:pos x="21449" y="63024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582" name="组合 679"/>
              <p:cNvPicPr/>
              <p:nvPr/>
            </p:nvPicPr>
            <p:blipFill>
              <a:blip r:embed="rId113" cstate="print"/>
              <a:stretch>
                <a:fillRect/>
              </a:stretch>
            </p:blipFill>
            <p:spPr>
              <a:xfrm>
                <a:off x="-6008" y="124661"/>
                <a:ext cx="780304" cy="524197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58" name="Group 420"/>
            <p:cNvGrpSpPr/>
            <p:nvPr/>
          </p:nvGrpSpPr>
          <p:grpSpPr>
            <a:xfrm rot="1611937">
              <a:off x="1261944" y="1902920"/>
              <a:ext cx="840898" cy="548006"/>
              <a:chOff x="0" y="0"/>
              <a:chExt cx="840898" cy="661951"/>
            </a:xfrm>
          </p:grpSpPr>
          <p:sp>
            <p:nvSpPr>
              <p:cNvPr id="2579" name="任意多边形 679"/>
              <p:cNvSpPr/>
              <p:nvPr/>
            </p:nvSpPr>
            <p:spPr>
              <a:xfrm>
                <a:off x="9935" y="-415"/>
                <a:ext cx="825620" cy="636566"/>
              </a:xfrm>
              <a:custGeom>
                <a:avLst/>
                <a:gdLst/>
                <a:ahLst/>
                <a:cxnLst>
                  <a:cxn ang="0">
                    <a:pos x="1313" y="57812"/>
                  </a:cxn>
                  <a:cxn ang="0">
                    <a:pos x="602623" y="153675"/>
                  </a:cxn>
                  <a:cxn ang="0">
                    <a:pos x="784843" y="637274"/>
                  </a:cxn>
                  <a:cxn ang="0">
                    <a:pos x="451410" y="176740"/>
                  </a:cxn>
                  <a:cxn ang="0">
                    <a:pos x="1313" y="5781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80" name="任意多边形 680"/>
              <p:cNvSpPr/>
              <p:nvPr/>
            </p:nvSpPr>
            <p:spPr>
              <a:xfrm>
                <a:off x="-2596" y="36398"/>
                <a:ext cx="782752" cy="617392"/>
              </a:xfrm>
              <a:custGeom>
                <a:avLst/>
                <a:gdLst/>
                <a:ahLst/>
                <a:cxnLst>
                  <a:cxn ang="0">
                    <a:pos x="1083" y="24870"/>
                  </a:cxn>
                  <a:cxn ang="0">
                    <a:pos x="455534" y="137094"/>
                  </a:cxn>
                  <a:cxn ang="0">
                    <a:pos x="614889" y="608443"/>
                  </a:cxn>
                  <a:cxn ang="0">
                    <a:pos x="337494" y="159539"/>
                  </a:cxn>
                  <a:cxn ang="0">
                    <a:pos x="1083" y="2487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59" name="Group 423"/>
            <p:cNvGrpSpPr/>
            <p:nvPr/>
          </p:nvGrpSpPr>
          <p:grpSpPr>
            <a:xfrm rot="2555186">
              <a:off x="2092058" y="1996543"/>
              <a:ext cx="599415" cy="466541"/>
              <a:chOff x="0" y="0"/>
              <a:chExt cx="841007" cy="660952"/>
            </a:xfrm>
          </p:grpSpPr>
          <p:sp>
            <p:nvSpPr>
              <p:cNvPr id="2577" name="任意多边形 677"/>
              <p:cNvSpPr/>
              <p:nvPr/>
            </p:nvSpPr>
            <p:spPr>
              <a:xfrm>
                <a:off x="9753" y="-4627"/>
                <a:ext cx="817550" cy="638650"/>
              </a:xfrm>
              <a:custGeom>
                <a:avLst/>
                <a:gdLst/>
                <a:ahLst/>
                <a:cxnLst>
                  <a:cxn ang="0">
                    <a:pos x="1273" y="58412"/>
                  </a:cxn>
                  <a:cxn ang="0">
                    <a:pos x="585007" y="155269"/>
                  </a:cxn>
                  <a:cxn ang="0">
                    <a:pos x="761900" y="643887"/>
                  </a:cxn>
                  <a:cxn ang="0">
                    <a:pos x="438214" y="178575"/>
                  </a:cxn>
                  <a:cxn ang="0">
                    <a:pos x="1273" y="5841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78" name="任意多边形 678"/>
              <p:cNvSpPr/>
              <p:nvPr/>
            </p:nvSpPr>
            <p:spPr>
              <a:xfrm>
                <a:off x="547" y="36268"/>
                <a:ext cx="795274" cy="625157"/>
              </a:xfrm>
              <a:custGeom>
                <a:avLst/>
                <a:gdLst/>
                <a:ahLst/>
                <a:cxnLst>
                  <a:cxn ang="0">
                    <a:pos x="1117" y="25586"/>
                  </a:cxn>
                  <a:cxn ang="0">
                    <a:pos x="469914" y="141062"/>
                  </a:cxn>
                  <a:cxn ang="0">
                    <a:pos x="634298" y="626051"/>
                  </a:cxn>
                  <a:cxn ang="0">
                    <a:pos x="348147" y="164159"/>
                  </a:cxn>
                  <a:cxn ang="0">
                    <a:pos x="1117" y="2558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60" name="Group 426"/>
            <p:cNvGrpSpPr/>
            <p:nvPr/>
          </p:nvGrpSpPr>
          <p:grpSpPr>
            <a:xfrm rot="2555186">
              <a:off x="2597737" y="2087348"/>
              <a:ext cx="576767" cy="379423"/>
              <a:chOff x="0" y="0"/>
              <a:chExt cx="840154" cy="667610"/>
            </a:xfrm>
          </p:grpSpPr>
          <p:sp>
            <p:nvSpPr>
              <p:cNvPr id="2575" name="任意多边形 675"/>
              <p:cNvSpPr/>
              <p:nvPr/>
            </p:nvSpPr>
            <p:spPr>
              <a:xfrm>
                <a:off x="4951" y="-5818"/>
                <a:ext cx="825664" cy="642379"/>
              </a:xfrm>
              <a:custGeom>
                <a:avLst/>
                <a:gdLst/>
                <a:ahLst/>
                <a:cxnLst>
                  <a:cxn ang="0">
                    <a:pos x="1309" y="60138"/>
                  </a:cxn>
                  <a:cxn ang="0">
                    <a:pos x="601530" y="159855"/>
                  </a:cxn>
                  <a:cxn ang="0">
                    <a:pos x="783419" y="662908"/>
                  </a:cxn>
                  <a:cxn ang="0">
                    <a:pos x="450591" y="183849"/>
                  </a:cxn>
                  <a:cxn ang="0">
                    <a:pos x="1309" y="6013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76" name="任意多边形 676"/>
              <p:cNvSpPr/>
              <p:nvPr/>
            </p:nvSpPr>
            <p:spPr>
              <a:xfrm>
                <a:off x="-7300" y="42214"/>
                <a:ext cx="793285" cy="628415"/>
              </a:xfrm>
              <a:custGeom>
                <a:avLst/>
                <a:gdLst/>
                <a:ahLst/>
                <a:cxnLst>
                  <a:cxn ang="0">
                    <a:pos x="1119" y="26262"/>
                  </a:cxn>
                  <a:cxn ang="0">
                    <a:pos x="470863" y="144776"/>
                  </a:cxn>
                  <a:cxn ang="0">
                    <a:pos x="635580" y="642536"/>
                  </a:cxn>
                  <a:cxn ang="0">
                    <a:pos x="348852" y="168479"/>
                  </a:cxn>
                  <a:cxn ang="0">
                    <a:pos x="1119" y="2626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61" name="Group 429"/>
            <p:cNvGrpSpPr/>
            <p:nvPr/>
          </p:nvGrpSpPr>
          <p:grpSpPr>
            <a:xfrm rot="-1611937" flipH="1">
              <a:off x="967448" y="1902920"/>
              <a:ext cx="839311" cy="548006"/>
              <a:chOff x="0" y="0"/>
              <a:chExt cx="839311" cy="661951"/>
            </a:xfrm>
          </p:grpSpPr>
          <p:sp>
            <p:nvSpPr>
              <p:cNvPr id="2573" name="任意多边形 673"/>
              <p:cNvSpPr/>
              <p:nvPr/>
            </p:nvSpPr>
            <p:spPr>
              <a:xfrm>
                <a:off x="12716" y="-2396"/>
                <a:ext cx="831971" cy="636566"/>
              </a:xfrm>
              <a:custGeom>
                <a:avLst/>
                <a:gdLst/>
                <a:ahLst/>
                <a:cxnLst>
                  <a:cxn ang="0">
                    <a:pos x="1343" y="57812"/>
                  </a:cxn>
                  <a:cxn ang="0">
                    <a:pos x="616637" y="153675"/>
                  </a:cxn>
                  <a:cxn ang="0">
                    <a:pos x="803095" y="637274"/>
                  </a:cxn>
                  <a:cxn ang="0">
                    <a:pos x="461907" y="176740"/>
                  </a:cxn>
                  <a:cxn ang="0">
                    <a:pos x="1343" y="5781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74" name="任意多边形 674"/>
              <p:cNvSpPr/>
              <p:nvPr/>
            </p:nvSpPr>
            <p:spPr>
              <a:xfrm>
                <a:off x="5353" y="24599"/>
                <a:ext cx="804980" cy="623144"/>
              </a:xfrm>
              <a:custGeom>
                <a:avLst/>
                <a:gdLst/>
                <a:ahLst/>
                <a:cxnLst>
                  <a:cxn ang="0">
                    <a:pos x="1152" y="25413"/>
                  </a:cxn>
                  <a:cxn ang="0">
                    <a:pos x="484670" y="140089"/>
                  </a:cxn>
                  <a:cxn ang="0">
                    <a:pos x="654216" y="621740"/>
                  </a:cxn>
                  <a:cxn ang="0">
                    <a:pos x="359080" y="163025"/>
                  </a:cxn>
                  <a:cxn ang="0">
                    <a:pos x="1152" y="2541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62" name="Group 432"/>
            <p:cNvGrpSpPr/>
            <p:nvPr/>
          </p:nvGrpSpPr>
          <p:grpSpPr>
            <a:xfrm rot="-1611937" flipH="1">
              <a:off x="1780814" y="2052955"/>
              <a:ext cx="649595" cy="423768"/>
              <a:chOff x="0" y="0"/>
              <a:chExt cx="839110" cy="661216"/>
            </a:xfrm>
          </p:grpSpPr>
          <p:sp>
            <p:nvSpPr>
              <p:cNvPr id="2571" name="任意多边形 671"/>
              <p:cNvSpPr/>
              <p:nvPr/>
            </p:nvSpPr>
            <p:spPr>
              <a:xfrm>
                <a:off x="10430" y="-15317"/>
                <a:ext cx="824479" cy="638998"/>
              </a:xfrm>
              <a:custGeom>
                <a:avLst/>
                <a:gdLst/>
                <a:ahLst/>
                <a:cxnLst>
                  <a:cxn ang="0">
                    <a:pos x="1305" y="58572"/>
                  </a:cxn>
                  <a:cxn ang="0">
                    <a:pos x="599818" y="155693"/>
                  </a:cxn>
                  <a:cxn ang="0">
                    <a:pos x="781190" y="645645"/>
                  </a:cxn>
                  <a:cxn ang="0">
                    <a:pos x="449309" y="179062"/>
                  </a:cxn>
                  <a:cxn ang="0">
                    <a:pos x="1305" y="5857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72" name="任意多边形 672"/>
              <p:cNvSpPr/>
              <p:nvPr/>
            </p:nvSpPr>
            <p:spPr>
              <a:xfrm>
                <a:off x="-4526" y="23599"/>
                <a:ext cx="797817" cy="629091"/>
              </a:xfrm>
              <a:custGeom>
                <a:avLst/>
                <a:gdLst/>
                <a:ahLst/>
                <a:cxnLst>
                  <a:cxn ang="0">
                    <a:pos x="1135" y="26093"/>
                  </a:cxn>
                  <a:cxn ang="0">
                    <a:pos x="477476" y="143845"/>
                  </a:cxn>
                  <a:cxn ang="0">
                    <a:pos x="644504" y="638400"/>
                  </a:cxn>
                  <a:cxn ang="0">
                    <a:pos x="353749" y="167395"/>
                  </a:cxn>
                  <a:cxn ang="0">
                    <a:pos x="1135" y="2609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63" name="Group 435"/>
            <p:cNvGrpSpPr/>
            <p:nvPr/>
          </p:nvGrpSpPr>
          <p:grpSpPr>
            <a:xfrm rot="-1611937" flipH="1">
              <a:off x="1269629" y="2052956"/>
              <a:ext cx="649595" cy="423768"/>
              <a:chOff x="0" y="0"/>
              <a:chExt cx="839110" cy="661217"/>
            </a:xfrm>
          </p:grpSpPr>
          <p:sp>
            <p:nvSpPr>
              <p:cNvPr id="2569" name="任意多边形 669"/>
              <p:cNvSpPr/>
              <p:nvPr/>
            </p:nvSpPr>
            <p:spPr>
              <a:xfrm>
                <a:off x="10503" y="-15363"/>
                <a:ext cx="824479" cy="638999"/>
              </a:xfrm>
              <a:custGeom>
                <a:avLst/>
                <a:gdLst/>
                <a:ahLst/>
                <a:cxnLst>
                  <a:cxn ang="0">
                    <a:pos x="1308" y="58573"/>
                  </a:cxn>
                  <a:cxn ang="0">
                    <a:pos x="601310" y="155695"/>
                  </a:cxn>
                  <a:cxn ang="0">
                    <a:pos x="783131" y="645650"/>
                  </a:cxn>
                  <a:cxn ang="0">
                    <a:pos x="450427" y="179064"/>
                  </a:cxn>
                  <a:cxn ang="0">
                    <a:pos x="1308" y="585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70" name="任意多边形 670"/>
              <p:cNvSpPr/>
              <p:nvPr/>
            </p:nvSpPr>
            <p:spPr>
              <a:xfrm>
                <a:off x="-2826" y="7632"/>
                <a:ext cx="791664" cy="626616"/>
              </a:xfrm>
              <a:custGeom>
                <a:avLst/>
                <a:gdLst/>
                <a:ahLst/>
                <a:cxnLst>
                  <a:cxn ang="0">
                    <a:pos x="1115" y="25888"/>
                  </a:cxn>
                  <a:cxn ang="0">
                    <a:pos x="468930" y="142716"/>
                  </a:cxn>
                  <a:cxn ang="0">
                    <a:pos x="632970" y="633389"/>
                  </a:cxn>
                  <a:cxn ang="0">
                    <a:pos x="347419" y="166081"/>
                  </a:cxn>
                  <a:cxn ang="0">
                    <a:pos x="1115" y="258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64" name="Group 438"/>
            <p:cNvGrpSpPr/>
            <p:nvPr/>
          </p:nvGrpSpPr>
          <p:grpSpPr>
            <a:xfrm rot="-1611937" flipH="1">
              <a:off x="2030849" y="2170956"/>
              <a:ext cx="508394" cy="327862"/>
              <a:chOff x="0" y="0"/>
              <a:chExt cx="843308" cy="656928"/>
            </a:xfrm>
          </p:grpSpPr>
          <p:sp>
            <p:nvSpPr>
              <p:cNvPr id="2567" name="任意多边形 667"/>
              <p:cNvSpPr/>
              <p:nvPr/>
            </p:nvSpPr>
            <p:spPr>
              <a:xfrm>
                <a:off x="21328" y="-10537"/>
                <a:ext cx="829610" cy="610650"/>
              </a:xfrm>
              <a:custGeom>
                <a:avLst/>
                <a:gdLst/>
                <a:ahLst/>
                <a:cxnLst>
                  <a:cxn ang="0">
                    <a:pos x="1345" y="51716"/>
                  </a:cxn>
                  <a:cxn ang="0">
                    <a:pos x="618455" y="137468"/>
                  </a:cxn>
                  <a:cxn ang="0">
                    <a:pos x="805461" y="570069"/>
                  </a:cxn>
                  <a:cxn ang="0">
                    <a:pos x="463268" y="158102"/>
                  </a:cxn>
                  <a:cxn ang="0">
                    <a:pos x="1345" y="5171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68" name="任意多边形 668"/>
              <p:cNvSpPr/>
              <p:nvPr/>
            </p:nvSpPr>
            <p:spPr>
              <a:xfrm>
                <a:off x="650" y="25621"/>
                <a:ext cx="800638" cy="617011"/>
              </a:xfrm>
              <a:custGeom>
                <a:avLst/>
                <a:gdLst/>
                <a:ahLst/>
                <a:cxnLst>
                  <a:cxn ang="0">
                    <a:pos x="1154" y="24210"/>
                  </a:cxn>
                  <a:cxn ang="0">
                    <a:pos x="485976" y="133474"/>
                  </a:cxn>
                  <a:cxn ang="0">
                    <a:pos x="655979" y="592372"/>
                  </a:cxn>
                  <a:cxn ang="0">
                    <a:pos x="360048" y="155325"/>
                  </a:cxn>
                  <a:cxn ang="0">
                    <a:pos x="1154" y="2421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65" name="Group 441"/>
            <p:cNvGrpSpPr/>
            <p:nvPr/>
          </p:nvGrpSpPr>
          <p:grpSpPr>
            <a:xfrm rot="-1611937" flipH="1">
              <a:off x="2969876" y="2052955"/>
              <a:ext cx="649596" cy="423768"/>
              <a:chOff x="0" y="0"/>
              <a:chExt cx="839112" cy="661217"/>
            </a:xfrm>
          </p:grpSpPr>
          <p:sp>
            <p:nvSpPr>
              <p:cNvPr id="2565" name="任意多边形 665"/>
              <p:cNvSpPr/>
              <p:nvPr/>
            </p:nvSpPr>
            <p:spPr>
              <a:xfrm>
                <a:off x="8382" y="-25169"/>
                <a:ext cx="824480" cy="638999"/>
              </a:xfrm>
              <a:custGeom>
                <a:avLst/>
                <a:gdLst/>
                <a:ahLst/>
                <a:cxnLst>
                  <a:cxn ang="0">
                    <a:pos x="1308" y="58573"/>
                  </a:cxn>
                  <a:cxn ang="0">
                    <a:pos x="601313" y="155695"/>
                  </a:cxn>
                  <a:cxn ang="0">
                    <a:pos x="783134" y="645650"/>
                  </a:cxn>
                  <a:cxn ang="0">
                    <a:pos x="450428" y="179064"/>
                  </a:cxn>
                  <a:cxn ang="0">
                    <a:pos x="1308" y="585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66" name="任意多边形 666"/>
              <p:cNvSpPr/>
              <p:nvPr/>
            </p:nvSpPr>
            <p:spPr>
              <a:xfrm>
                <a:off x="-4231" y="26047"/>
                <a:ext cx="797817" cy="626614"/>
              </a:xfrm>
              <a:custGeom>
                <a:avLst/>
                <a:gdLst/>
                <a:ahLst/>
                <a:cxnLst>
                  <a:cxn ang="0">
                    <a:pos x="1135" y="25888"/>
                  </a:cxn>
                  <a:cxn ang="0">
                    <a:pos x="477476" y="142714"/>
                  </a:cxn>
                  <a:cxn ang="0">
                    <a:pos x="644504" y="633385"/>
                  </a:cxn>
                  <a:cxn ang="0">
                    <a:pos x="353749" y="166079"/>
                  </a:cxn>
                  <a:cxn ang="0">
                    <a:pos x="1135" y="258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66" name="Group 444"/>
            <p:cNvGrpSpPr/>
            <p:nvPr/>
          </p:nvGrpSpPr>
          <p:grpSpPr>
            <a:xfrm rot="-1611937" flipH="1">
              <a:off x="3732689" y="2170953"/>
              <a:ext cx="506806" cy="327862"/>
              <a:chOff x="0" y="0"/>
              <a:chExt cx="840674" cy="656928"/>
            </a:xfrm>
          </p:grpSpPr>
          <p:sp>
            <p:nvSpPr>
              <p:cNvPr id="2563" name="任意多边形 663"/>
              <p:cNvSpPr/>
              <p:nvPr/>
            </p:nvSpPr>
            <p:spPr>
              <a:xfrm>
                <a:off x="13664" y="-1243"/>
                <a:ext cx="821708" cy="601110"/>
              </a:xfrm>
              <a:custGeom>
                <a:avLst/>
                <a:gdLst/>
                <a:ahLst/>
                <a:cxnLst>
                  <a:cxn ang="0">
                    <a:pos x="1304" y="49607"/>
                  </a:cxn>
                  <a:cxn ang="0">
                    <a:pos x="599080" y="131861"/>
                  </a:cxn>
                  <a:cxn ang="0">
                    <a:pos x="780229" y="546817"/>
                  </a:cxn>
                  <a:cxn ang="0">
                    <a:pos x="448755" y="151652"/>
                  </a:cxn>
                  <a:cxn ang="0">
                    <a:pos x="1304" y="4960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64" name="任意多边形 664"/>
              <p:cNvSpPr/>
              <p:nvPr/>
            </p:nvSpPr>
            <p:spPr>
              <a:xfrm>
                <a:off x="940" y="25642"/>
                <a:ext cx="798004" cy="620191"/>
              </a:xfrm>
              <a:custGeom>
                <a:avLst/>
                <a:gdLst/>
                <a:ahLst/>
                <a:cxnLst>
                  <a:cxn ang="0">
                    <a:pos x="1136" y="24587"/>
                  </a:cxn>
                  <a:cxn ang="0">
                    <a:pos x="478037" y="135547"/>
                  </a:cxn>
                  <a:cxn ang="0">
                    <a:pos x="645262" y="601578"/>
                  </a:cxn>
                  <a:cxn ang="0">
                    <a:pos x="354166" y="157740"/>
                  </a:cxn>
                  <a:cxn ang="0">
                    <a:pos x="1136" y="2458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67" name="Group 447"/>
            <p:cNvGrpSpPr/>
            <p:nvPr/>
          </p:nvGrpSpPr>
          <p:grpSpPr>
            <a:xfrm rot="-1611937" flipH="1">
              <a:off x="4725688" y="2052955"/>
              <a:ext cx="649596" cy="423768"/>
              <a:chOff x="0" y="0"/>
              <a:chExt cx="839112" cy="661217"/>
            </a:xfrm>
          </p:grpSpPr>
          <p:sp>
            <p:nvSpPr>
              <p:cNvPr id="2561" name="任意多边形 661"/>
              <p:cNvSpPr/>
              <p:nvPr/>
            </p:nvSpPr>
            <p:spPr>
              <a:xfrm>
                <a:off x="4973" y="-30611"/>
                <a:ext cx="849091" cy="638999"/>
              </a:xfrm>
              <a:custGeom>
                <a:avLst/>
                <a:gdLst/>
                <a:ahLst/>
                <a:cxnLst>
                  <a:cxn ang="0">
                    <a:pos x="1413" y="58573"/>
                  </a:cxn>
                  <a:cxn ang="0">
                    <a:pos x="648860" y="155695"/>
                  </a:cxn>
                  <a:cxn ang="0">
                    <a:pos x="845059" y="645650"/>
                  </a:cxn>
                  <a:cxn ang="0">
                    <a:pos x="486043" y="179064"/>
                  </a:cxn>
                  <a:cxn ang="0">
                    <a:pos x="1413" y="585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62" name="任意多边形 662"/>
              <p:cNvSpPr/>
              <p:nvPr/>
            </p:nvSpPr>
            <p:spPr>
              <a:xfrm>
                <a:off x="-9101" y="7349"/>
                <a:ext cx="814225" cy="626614"/>
              </a:xfrm>
              <a:custGeom>
                <a:avLst/>
                <a:gdLst/>
                <a:ahLst/>
                <a:cxnLst>
                  <a:cxn ang="0">
                    <a:pos x="1197" y="25888"/>
                  </a:cxn>
                  <a:cxn ang="0">
                    <a:pos x="503731" y="142714"/>
                  </a:cxn>
                  <a:cxn ang="0">
                    <a:pos x="679945" y="633385"/>
                  </a:cxn>
                  <a:cxn ang="0">
                    <a:pos x="373203" y="166079"/>
                  </a:cxn>
                  <a:cxn ang="0">
                    <a:pos x="1197" y="258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68" name="Group 450"/>
            <p:cNvGrpSpPr/>
            <p:nvPr/>
          </p:nvGrpSpPr>
          <p:grpSpPr>
            <a:xfrm rot="2555186">
              <a:off x="3160233" y="1866986"/>
              <a:ext cx="845238" cy="546535"/>
              <a:chOff x="0" y="0"/>
              <a:chExt cx="845238" cy="660174"/>
            </a:xfrm>
          </p:grpSpPr>
          <p:sp>
            <p:nvSpPr>
              <p:cNvPr id="2559" name="任意多边形 659"/>
              <p:cNvSpPr/>
              <p:nvPr/>
            </p:nvSpPr>
            <p:spPr>
              <a:xfrm>
                <a:off x="-3289" y="-11564"/>
                <a:ext cx="846261" cy="653822"/>
              </a:xfrm>
              <a:custGeom>
                <a:avLst/>
                <a:gdLst/>
                <a:ahLst/>
                <a:cxnLst>
                  <a:cxn ang="0">
                    <a:pos x="1405" y="61541"/>
                  </a:cxn>
                  <a:cxn ang="0">
                    <a:pos x="645355" y="163583"/>
                  </a:cxn>
                  <a:cxn ang="0">
                    <a:pos x="840496" y="678364"/>
                  </a:cxn>
                  <a:cxn ang="0">
                    <a:pos x="483421" y="188136"/>
                  </a:cxn>
                  <a:cxn ang="0">
                    <a:pos x="1405" y="6154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60" name="任意多边形 660"/>
              <p:cNvSpPr/>
              <p:nvPr/>
            </p:nvSpPr>
            <p:spPr>
              <a:xfrm>
                <a:off x="-16099" y="30208"/>
                <a:ext cx="814506" cy="636565"/>
              </a:xfrm>
              <a:custGeom>
                <a:avLst/>
                <a:gdLst/>
                <a:ahLst/>
                <a:cxnLst>
                  <a:cxn ang="0">
                    <a:pos x="1200" y="26682"/>
                  </a:cxn>
                  <a:cxn ang="0">
                    <a:pos x="505151" y="147086"/>
                  </a:cxn>
                  <a:cxn ang="0">
                    <a:pos x="681862" y="652791"/>
                  </a:cxn>
                  <a:cxn ang="0">
                    <a:pos x="374255" y="171167"/>
                  </a:cxn>
                  <a:cxn ang="0">
                    <a:pos x="1200" y="2668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69" name="Group 453"/>
            <p:cNvGrpSpPr/>
            <p:nvPr/>
          </p:nvGrpSpPr>
          <p:grpSpPr>
            <a:xfrm rot="2555186">
              <a:off x="4266860" y="1844463"/>
              <a:ext cx="841826" cy="547142"/>
              <a:chOff x="0" y="0"/>
              <a:chExt cx="841826" cy="660906"/>
            </a:xfrm>
          </p:grpSpPr>
          <p:sp>
            <p:nvSpPr>
              <p:cNvPr id="2557" name="任意多边形 657"/>
              <p:cNvSpPr/>
              <p:nvPr/>
            </p:nvSpPr>
            <p:spPr>
              <a:xfrm>
                <a:off x="-6600" y="-5929"/>
                <a:ext cx="846261" cy="644234"/>
              </a:xfrm>
              <a:custGeom>
                <a:avLst/>
                <a:gdLst/>
                <a:ahLst/>
                <a:cxnLst>
                  <a:cxn ang="0">
                    <a:pos x="1405" y="59748"/>
                  </a:cxn>
                  <a:cxn ang="0">
                    <a:pos x="645355" y="158821"/>
                  </a:cxn>
                  <a:cxn ang="0">
                    <a:pos x="840498" y="658613"/>
                  </a:cxn>
                  <a:cxn ang="0">
                    <a:pos x="483421" y="182658"/>
                  </a:cxn>
                  <a:cxn ang="0">
                    <a:pos x="1405" y="5974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58" name="任意多边形 658"/>
              <p:cNvSpPr/>
              <p:nvPr/>
            </p:nvSpPr>
            <p:spPr>
              <a:xfrm>
                <a:off x="-18450" y="33897"/>
                <a:ext cx="816094" cy="626977"/>
              </a:xfrm>
              <a:custGeom>
                <a:avLst/>
                <a:gdLst/>
                <a:ahLst/>
                <a:cxnLst>
                  <a:cxn ang="0">
                    <a:pos x="1204" y="25724"/>
                  </a:cxn>
                  <a:cxn ang="0">
                    <a:pos x="507124" y="141818"/>
                  </a:cxn>
                  <a:cxn ang="0">
                    <a:pos x="684527" y="629409"/>
                  </a:cxn>
                  <a:cxn ang="0">
                    <a:pos x="375717" y="165037"/>
                  </a:cxn>
                  <a:cxn ang="0">
                    <a:pos x="1204" y="2572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70" name="Group 456"/>
            <p:cNvGrpSpPr/>
            <p:nvPr/>
          </p:nvGrpSpPr>
          <p:grpSpPr>
            <a:xfrm rot="-1611937" flipH="1">
              <a:off x="4226409" y="2170955"/>
              <a:ext cx="506806" cy="327862"/>
              <a:chOff x="0" y="0"/>
              <a:chExt cx="840675" cy="656929"/>
            </a:xfrm>
          </p:grpSpPr>
          <p:sp>
            <p:nvSpPr>
              <p:cNvPr id="2555" name="任意多边形 655"/>
              <p:cNvSpPr/>
              <p:nvPr/>
            </p:nvSpPr>
            <p:spPr>
              <a:xfrm>
                <a:off x="13568" y="-1189"/>
                <a:ext cx="821709" cy="601111"/>
              </a:xfrm>
              <a:custGeom>
                <a:avLst/>
                <a:gdLst/>
                <a:ahLst/>
                <a:cxnLst>
                  <a:cxn ang="0">
                    <a:pos x="1304" y="49607"/>
                  </a:cxn>
                  <a:cxn ang="0">
                    <a:pos x="599086" y="131864"/>
                  </a:cxn>
                  <a:cxn ang="0">
                    <a:pos x="780236" y="546821"/>
                  </a:cxn>
                  <a:cxn ang="0">
                    <a:pos x="448762" y="151654"/>
                  </a:cxn>
                  <a:cxn ang="0">
                    <a:pos x="1304" y="4960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56" name="任意多边形 656"/>
              <p:cNvSpPr/>
              <p:nvPr/>
            </p:nvSpPr>
            <p:spPr>
              <a:xfrm>
                <a:off x="843" y="25697"/>
                <a:ext cx="798007" cy="620192"/>
              </a:xfrm>
              <a:custGeom>
                <a:avLst/>
                <a:gdLst/>
                <a:ahLst/>
                <a:cxnLst>
                  <a:cxn ang="0">
                    <a:pos x="1136" y="24588"/>
                  </a:cxn>
                  <a:cxn ang="0">
                    <a:pos x="478041" y="135547"/>
                  </a:cxn>
                  <a:cxn ang="0">
                    <a:pos x="645268" y="601583"/>
                  </a:cxn>
                  <a:cxn ang="0">
                    <a:pos x="354169" y="157741"/>
                  </a:cxn>
                  <a:cxn ang="0">
                    <a:pos x="1136" y="245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71" name="Group 459"/>
            <p:cNvGrpSpPr/>
            <p:nvPr/>
          </p:nvGrpSpPr>
          <p:grpSpPr>
            <a:xfrm rot="2555186">
              <a:off x="3690468" y="1866987"/>
              <a:ext cx="845237" cy="546536"/>
              <a:chOff x="0" y="0"/>
              <a:chExt cx="845237" cy="660175"/>
            </a:xfrm>
          </p:grpSpPr>
          <p:sp>
            <p:nvSpPr>
              <p:cNvPr id="2553" name="任意多边形 653"/>
              <p:cNvSpPr/>
              <p:nvPr/>
            </p:nvSpPr>
            <p:spPr>
              <a:xfrm>
                <a:off x="-3241" y="-11620"/>
                <a:ext cx="846261" cy="653822"/>
              </a:xfrm>
              <a:custGeom>
                <a:avLst/>
                <a:gdLst/>
                <a:ahLst/>
                <a:cxnLst>
                  <a:cxn ang="0">
                    <a:pos x="1405" y="61541"/>
                  </a:cxn>
                  <a:cxn ang="0">
                    <a:pos x="645355" y="163583"/>
                  </a:cxn>
                  <a:cxn ang="0">
                    <a:pos x="840496" y="678364"/>
                  </a:cxn>
                  <a:cxn ang="0">
                    <a:pos x="483421" y="188136"/>
                  </a:cxn>
                  <a:cxn ang="0">
                    <a:pos x="1405" y="6154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54" name="任意多边形 654"/>
              <p:cNvSpPr/>
              <p:nvPr/>
            </p:nvSpPr>
            <p:spPr>
              <a:xfrm>
                <a:off x="-16588" y="28487"/>
                <a:ext cx="814506" cy="638483"/>
              </a:xfrm>
              <a:custGeom>
                <a:avLst/>
                <a:gdLst/>
                <a:ahLst/>
                <a:cxnLst>
                  <a:cxn ang="0">
                    <a:pos x="1200" y="26843"/>
                  </a:cxn>
                  <a:cxn ang="0">
                    <a:pos x="505151" y="147974"/>
                  </a:cxn>
                  <a:cxn ang="0">
                    <a:pos x="681862" y="656730"/>
                  </a:cxn>
                  <a:cxn ang="0">
                    <a:pos x="374255" y="172200"/>
                  </a:cxn>
                  <a:cxn ang="0">
                    <a:pos x="1200" y="2684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72" name="Group 462"/>
            <p:cNvGrpSpPr/>
            <p:nvPr/>
          </p:nvGrpSpPr>
          <p:grpSpPr>
            <a:xfrm>
              <a:off x="4443506" y="2046056"/>
              <a:ext cx="841393" cy="547626"/>
              <a:chOff x="0" y="0"/>
              <a:chExt cx="841393" cy="661491"/>
            </a:xfrm>
          </p:grpSpPr>
          <p:sp>
            <p:nvSpPr>
              <p:cNvPr id="2551" name="任意多边形 651"/>
              <p:cNvSpPr/>
              <p:nvPr/>
            </p:nvSpPr>
            <p:spPr>
              <a:xfrm>
                <a:off x="11668" y="0"/>
                <a:ext cx="830383" cy="638483"/>
              </a:xfrm>
              <a:custGeom>
                <a:avLst/>
                <a:gdLst/>
                <a:ahLst/>
                <a:cxnLst>
                  <a:cxn ang="0">
                    <a:pos x="1338" y="58336"/>
                  </a:cxn>
                  <a:cxn ang="0">
                    <a:pos x="615465" y="155067"/>
                  </a:cxn>
                  <a:cxn ang="0">
                    <a:pos x="801567" y="643047"/>
                  </a:cxn>
                  <a:cxn ang="0">
                    <a:pos x="461029" y="178342"/>
                  </a:cxn>
                  <a:cxn ang="0">
                    <a:pos x="1338" y="5833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52" name="任意多边形 652"/>
              <p:cNvSpPr/>
              <p:nvPr/>
            </p:nvSpPr>
            <p:spPr>
              <a:xfrm>
                <a:off x="554" y="36431"/>
                <a:ext cx="798628" cy="625060"/>
              </a:xfrm>
              <a:custGeom>
                <a:avLst/>
                <a:gdLst/>
                <a:ahLst/>
                <a:cxnLst>
                  <a:cxn ang="0">
                    <a:pos x="1141" y="25566"/>
                  </a:cxn>
                  <a:cxn ang="0">
                    <a:pos x="479907" y="140952"/>
                  </a:cxn>
                  <a:cxn ang="0">
                    <a:pos x="647786" y="625566"/>
                  </a:cxn>
                  <a:cxn ang="0">
                    <a:pos x="355552" y="164029"/>
                  </a:cxn>
                  <a:cxn ang="0">
                    <a:pos x="1141" y="2556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73" name="Group 465"/>
            <p:cNvGrpSpPr/>
            <p:nvPr/>
          </p:nvGrpSpPr>
          <p:grpSpPr>
            <a:xfrm rot="1611937">
              <a:off x="5354775" y="1918080"/>
              <a:ext cx="843730" cy="546266"/>
              <a:chOff x="0" y="0"/>
              <a:chExt cx="843730" cy="659848"/>
            </a:xfrm>
          </p:grpSpPr>
          <p:sp>
            <p:nvSpPr>
              <p:cNvPr id="2549" name="任意多边形 649"/>
              <p:cNvSpPr/>
              <p:nvPr/>
            </p:nvSpPr>
            <p:spPr>
              <a:xfrm>
                <a:off x="10608" y="-15828"/>
                <a:ext cx="820858" cy="651903"/>
              </a:xfrm>
              <a:custGeom>
                <a:avLst/>
                <a:gdLst/>
                <a:ahLst/>
                <a:cxnLst>
                  <a:cxn ang="0">
                    <a:pos x="1301" y="60630"/>
                  </a:cxn>
                  <a:cxn ang="0">
                    <a:pos x="597977" y="161166"/>
                  </a:cxn>
                  <a:cxn ang="0">
                    <a:pos x="778791" y="668338"/>
                  </a:cxn>
                  <a:cxn ang="0">
                    <a:pos x="447930" y="185356"/>
                  </a:cxn>
                  <a:cxn ang="0">
                    <a:pos x="1301" y="6063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50" name="任意多边形 650"/>
              <p:cNvSpPr/>
              <p:nvPr/>
            </p:nvSpPr>
            <p:spPr>
              <a:xfrm>
                <a:off x="-1545" y="35470"/>
                <a:ext cx="798628" cy="625060"/>
              </a:xfrm>
              <a:custGeom>
                <a:avLst/>
                <a:gdLst/>
                <a:ahLst/>
                <a:cxnLst>
                  <a:cxn ang="0">
                    <a:pos x="1141" y="25410"/>
                  </a:cxn>
                  <a:cxn ang="0">
                    <a:pos x="479907" y="140089"/>
                  </a:cxn>
                  <a:cxn ang="0">
                    <a:pos x="647786" y="621732"/>
                  </a:cxn>
                  <a:cxn ang="0">
                    <a:pos x="355552" y="163025"/>
                  </a:cxn>
                  <a:cxn ang="0">
                    <a:pos x="1141" y="2541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74" name="Group 468"/>
            <p:cNvGrpSpPr/>
            <p:nvPr/>
          </p:nvGrpSpPr>
          <p:grpSpPr>
            <a:xfrm rot="2555186">
              <a:off x="6236477" y="1938533"/>
              <a:ext cx="689698" cy="555269"/>
              <a:chOff x="0" y="0"/>
              <a:chExt cx="844581" cy="659770"/>
            </a:xfrm>
          </p:grpSpPr>
          <p:sp>
            <p:nvSpPr>
              <p:cNvPr id="2547" name="任意多边形 647"/>
              <p:cNvSpPr/>
              <p:nvPr/>
            </p:nvSpPr>
            <p:spPr>
              <a:xfrm>
                <a:off x="-7589" y="-530"/>
                <a:ext cx="828264" cy="639372"/>
              </a:xfrm>
              <a:custGeom>
                <a:avLst/>
                <a:gdLst/>
                <a:ahLst/>
                <a:cxnLst>
                  <a:cxn ang="0">
                    <a:pos x="1341" y="58227"/>
                  </a:cxn>
                  <a:cxn ang="0">
                    <a:pos x="616249" y="154772"/>
                  </a:cxn>
                  <a:cxn ang="0">
                    <a:pos x="802588" y="641820"/>
                  </a:cxn>
                  <a:cxn ang="0">
                    <a:pos x="461617" y="178002"/>
                  </a:cxn>
                  <a:cxn ang="0">
                    <a:pos x="1341" y="5822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48" name="任意多边形 648"/>
              <p:cNvSpPr/>
              <p:nvPr/>
            </p:nvSpPr>
            <p:spPr>
              <a:xfrm>
                <a:off x="-16576" y="38123"/>
                <a:ext cx="795210" cy="628055"/>
              </a:xfrm>
              <a:custGeom>
                <a:avLst/>
                <a:gdLst/>
                <a:ahLst/>
                <a:cxnLst>
                  <a:cxn ang="0">
                    <a:pos x="1136" y="25797"/>
                  </a:cxn>
                  <a:cxn ang="0">
                    <a:pos x="477808" y="142205"/>
                  </a:cxn>
                  <a:cxn ang="0">
                    <a:pos x="644952" y="631126"/>
                  </a:cxn>
                  <a:cxn ang="0">
                    <a:pos x="353996" y="165487"/>
                  </a:cxn>
                  <a:cxn ang="0">
                    <a:pos x="1136" y="2579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75" name="Group 471"/>
            <p:cNvGrpSpPr/>
            <p:nvPr/>
          </p:nvGrpSpPr>
          <p:grpSpPr>
            <a:xfrm rot="2555186">
              <a:off x="6691239" y="2106722"/>
              <a:ext cx="578260" cy="374006"/>
              <a:chOff x="0" y="0"/>
              <a:chExt cx="842328" cy="658079"/>
            </a:xfrm>
          </p:grpSpPr>
          <p:sp>
            <p:nvSpPr>
              <p:cNvPr id="2545" name="任意多边形 645"/>
              <p:cNvSpPr/>
              <p:nvPr/>
            </p:nvSpPr>
            <p:spPr>
              <a:xfrm>
                <a:off x="-20056" y="-15099"/>
                <a:ext cx="851104" cy="650760"/>
              </a:xfrm>
              <a:custGeom>
                <a:avLst/>
                <a:gdLst/>
                <a:ahLst/>
                <a:cxnLst>
                  <a:cxn ang="0">
                    <a:pos x="1430" y="60649"/>
                  </a:cxn>
                  <a:cxn ang="0">
                    <a:pos x="657193" y="161214"/>
                  </a:cxn>
                  <a:cxn ang="0">
                    <a:pos x="855914" y="668541"/>
                  </a:cxn>
                  <a:cxn ang="0">
                    <a:pos x="492287" y="185411"/>
                  </a:cxn>
                  <a:cxn ang="0">
                    <a:pos x="1430" y="6064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46" name="任意多边形 646"/>
              <p:cNvSpPr/>
              <p:nvPr/>
            </p:nvSpPr>
            <p:spPr>
              <a:xfrm>
                <a:off x="-31111" y="23520"/>
                <a:ext cx="818725" cy="634001"/>
              </a:xfrm>
              <a:custGeom>
                <a:avLst/>
                <a:gdLst/>
                <a:ahLst/>
                <a:cxnLst>
                  <a:cxn ang="0">
                    <a:pos x="1222" y="26141"/>
                  </a:cxn>
                  <a:cxn ang="0">
                    <a:pos x="514752" y="144111"/>
                  </a:cxn>
                  <a:cxn ang="0">
                    <a:pos x="694821" y="639580"/>
                  </a:cxn>
                  <a:cxn ang="0">
                    <a:pos x="381369" y="167704"/>
                  </a:cxn>
                  <a:cxn ang="0">
                    <a:pos x="1222" y="2614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76" name="Group 474"/>
            <p:cNvGrpSpPr/>
            <p:nvPr/>
          </p:nvGrpSpPr>
          <p:grpSpPr>
            <a:xfrm rot="-1611937" flipH="1">
              <a:off x="5063012" y="1918349"/>
              <a:ext cx="843031" cy="544133"/>
              <a:chOff x="0" y="0"/>
              <a:chExt cx="843031" cy="657273"/>
            </a:xfrm>
          </p:grpSpPr>
          <p:sp>
            <p:nvSpPr>
              <p:cNvPr id="2543" name="任意多边形 643"/>
              <p:cNvSpPr/>
              <p:nvPr/>
            </p:nvSpPr>
            <p:spPr>
              <a:xfrm>
                <a:off x="12394" y="-3000"/>
                <a:ext cx="830384" cy="617393"/>
              </a:xfrm>
              <a:custGeom>
                <a:avLst/>
                <a:gdLst/>
                <a:ahLst/>
                <a:cxnLst>
                  <a:cxn ang="0">
                    <a:pos x="1338" y="52603"/>
                  </a:cxn>
                  <a:cxn ang="0">
                    <a:pos x="615469" y="139826"/>
                  </a:cxn>
                  <a:cxn ang="0">
                    <a:pos x="801572" y="579847"/>
                  </a:cxn>
                  <a:cxn ang="0">
                    <a:pos x="461032" y="160812"/>
                  </a:cxn>
                  <a:cxn ang="0">
                    <a:pos x="1338" y="5260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44" name="任意多边形 644"/>
              <p:cNvSpPr/>
              <p:nvPr/>
            </p:nvSpPr>
            <p:spPr>
              <a:xfrm>
                <a:off x="-3191" y="36697"/>
                <a:ext cx="798629" cy="600136"/>
              </a:xfrm>
              <a:custGeom>
                <a:avLst/>
                <a:gdLst/>
                <a:ahLst/>
                <a:cxnLst>
                  <a:cxn ang="0">
                    <a:pos x="1141" y="22713"/>
                  </a:cxn>
                  <a:cxn ang="0">
                    <a:pos x="479911" y="125210"/>
                  </a:cxn>
                  <a:cxn ang="0">
                    <a:pos x="647792" y="555695"/>
                  </a:cxn>
                  <a:cxn ang="0">
                    <a:pos x="355554" y="145709"/>
                  </a:cxn>
                  <a:cxn ang="0">
                    <a:pos x="1141" y="2271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77" name="Group 477"/>
            <p:cNvGrpSpPr/>
            <p:nvPr/>
          </p:nvGrpSpPr>
          <p:grpSpPr>
            <a:xfrm rot="-1611937" flipH="1">
              <a:off x="5876732" y="2068465"/>
              <a:ext cx="652600" cy="426073"/>
              <a:chOff x="0" y="0"/>
              <a:chExt cx="842992" cy="664815"/>
            </a:xfrm>
          </p:grpSpPr>
          <p:sp>
            <p:nvSpPr>
              <p:cNvPr id="2541" name="任意多边形 641"/>
              <p:cNvSpPr/>
              <p:nvPr/>
            </p:nvSpPr>
            <p:spPr>
              <a:xfrm>
                <a:off x="30258" y="-23748"/>
                <a:ext cx="830631" cy="658815"/>
              </a:xfrm>
              <a:custGeom>
                <a:avLst/>
                <a:gdLst/>
                <a:ahLst/>
                <a:cxnLst>
                  <a:cxn ang="0">
                    <a:pos x="1343" y="64211"/>
                  </a:cxn>
                  <a:cxn ang="0">
                    <a:pos x="616384" y="170684"/>
                  </a:cxn>
                  <a:cxn ang="0">
                    <a:pos x="802765" y="707808"/>
                  </a:cxn>
                  <a:cxn ang="0">
                    <a:pos x="461720" y="196302"/>
                  </a:cxn>
                  <a:cxn ang="0">
                    <a:pos x="1343" y="6421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42" name="任意多边形 642"/>
              <p:cNvSpPr/>
              <p:nvPr/>
            </p:nvSpPr>
            <p:spPr>
              <a:xfrm>
                <a:off x="16866" y="9764"/>
                <a:ext cx="799867" cy="646430"/>
              </a:xfrm>
              <a:custGeom>
                <a:avLst/>
                <a:gdLst/>
                <a:ahLst/>
                <a:cxnLst>
                  <a:cxn ang="0">
                    <a:pos x="1149" y="28431"/>
                  </a:cxn>
                  <a:cxn ang="0">
                    <a:pos x="483641" y="156735"/>
                  </a:cxn>
                  <a:cxn ang="0">
                    <a:pos x="652827" y="695612"/>
                  </a:cxn>
                  <a:cxn ang="0">
                    <a:pos x="358318" y="182397"/>
                  </a:cxn>
                  <a:cxn ang="0">
                    <a:pos x="1149" y="2843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78" name="Group 480"/>
            <p:cNvGrpSpPr/>
            <p:nvPr/>
          </p:nvGrpSpPr>
          <p:grpSpPr>
            <a:xfrm rot="-1611937" flipH="1">
              <a:off x="5365464" y="2068829"/>
              <a:ext cx="649595" cy="423768"/>
              <a:chOff x="0" y="0"/>
              <a:chExt cx="839110" cy="661217"/>
            </a:xfrm>
          </p:grpSpPr>
          <p:sp>
            <p:nvSpPr>
              <p:cNvPr id="2539" name="任意多边形 639"/>
              <p:cNvSpPr/>
              <p:nvPr/>
            </p:nvSpPr>
            <p:spPr>
              <a:xfrm>
                <a:off x="24175" y="-31278"/>
                <a:ext cx="822427" cy="641475"/>
              </a:xfrm>
              <a:custGeom>
                <a:avLst/>
                <a:gdLst/>
                <a:ahLst/>
                <a:cxnLst>
                  <a:cxn ang="0">
                    <a:pos x="1302" y="59027"/>
                  </a:cxn>
                  <a:cxn ang="0">
                    <a:pos x="598321" y="156904"/>
                  </a:cxn>
                  <a:cxn ang="0">
                    <a:pos x="779239" y="650663"/>
                  </a:cxn>
                  <a:cxn ang="0">
                    <a:pos x="448188" y="180453"/>
                  </a:cxn>
                  <a:cxn ang="0">
                    <a:pos x="1302" y="5902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40" name="任意多边形 640"/>
              <p:cNvSpPr/>
              <p:nvPr/>
            </p:nvSpPr>
            <p:spPr>
              <a:xfrm>
                <a:off x="13428" y="2764"/>
                <a:ext cx="793715" cy="629092"/>
              </a:xfrm>
              <a:custGeom>
                <a:avLst/>
                <a:gdLst/>
                <a:ahLst/>
                <a:cxnLst>
                  <a:cxn ang="0">
                    <a:pos x="1122" y="26195"/>
                  </a:cxn>
                  <a:cxn ang="0">
                    <a:pos x="472576" y="144415"/>
                  </a:cxn>
                  <a:cxn ang="0">
                    <a:pos x="637892" y="640928"/>
                  </a:cxn>
                  <a:cxn ang="0">
                    <a:pos x="350121" y="168058"/>
                  </a:cxn>
                  <a:cxn ang="0">
                    <a:pos x="1122" y="2619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79" name="Group 483"/>
            <p:cNvGrpSpPr/>
            <p:nvPr/>
          </p:nvGrpSpPr>
          <p:grpSpPr>
            <a:xfrm rot="-1611937" flipH="1">
              <a:off x="6128274" y="2186832"/>
              <a:ext cx="506807" cy="326275"/>
              <a:chOff x="0" y="0"/>
              <a:chExt cx="840676" cy="653747"/>
            </a:xfrm>
          </p:grpSpPr>
          <p:sp>
            <p:nvSpPr>
              <p:cNvPr id="2537" name="任意多边形 637"/>
              <p:cNvSpPr/>
              <p:nvPr/>
            </p:nvSpPr>
            <p:spPr>
              <a:xfrm>
                <a:off x="19446" y="-5057"/>
                <a:ext cx="826976" cy="620191"/>
              </a:xfrm>
              <a:custGeom>
                <a:avLst/>
                <a:gdLst/>
                <a:ahLst/>
                <a:cxnLst>
                  <a:cxn ang="0">
                    <a:pos x="1325" y="52276"/>
                  </a:cxn>
                  <a:cxn ang="0">
                    <a:pos x="608724" y="138958"/>
                  </a:cxn>
                  <a:cxn ang="0">
                    <a:pos x="792783" y="576242"/>
                  </a:cxn>
                  <a:cxn ang="0">
                    <a:pos x="455978" y="159814"/>
                  </a:cxn>
                  <a:cxn ang="0">
                    <a:pos x="1325" y="5227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38" name="任意多边形 638"/>
              <p:cNvSpPr/>
              <p:nvPr/>
            </p:nvSpPr>
            <p:spPr>
              <a:xfrm>
                <a:off x="6007" y="19612"/>
                <a:ext cx="792739" cy="601109"/>
              </a:xfrm>
              <a:custGeom>
                <a:avLst/>
                <a:gdLst/>
                <a:ahLst/>
                <a:cxnLst>
                  <a:cxn ang="0">
                    <a:pos x="1117" y="22510"/>
                  </a:cxn>
                  <a:cxn ang="0">
                    <a:pos x="470193" y="124092"/>
                  </a:cxn>
                  <a:cxn ang="0">
                    <a:pos x="634674" y="550741"/>
                  </a:cxn>
                  <a:cxn ang="0">
                    <a:pos x="348356" y="144410"/>
                  </a:cxn>
                  <a:cxn ang="0">
                    <a:pos x="1117" y="2251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80" name="Group 486"/>
            <p:cNvGrpSpPr/>
            <p:nvPr/>
          </p:nvGrpSpPr>
          <p:grpSpPr>
            <a:xfrm rot="-1611937" flipH="1">
              <a:off x="7065712" y="2068828"/>
              <a:ext cx="649596" cy="423768"/>
              <a:chOff x="0" y="0"/>
              <a:chExt cx="839112" cy="661217"/>
            </a:xfrm>
          </p:grpSpPr>
          <p:sp>
            <p:nvSpPr>
              <p:cNvPr id="2535" name="任意多边形 635"/>
              <p:cNvSpPr/>
              <p:nvPr/>
            </p:nvSpPr>
            <p:spPr>
              <a:xfrm>
                <a:off x="25212" y="-27135"/>
                <a:ext cx="824480" cy="638999"/>
              </a:xfrm>
              <a:custGeom>
                <a:avLst/>
                <a:gdLst/>
                <a:ahLst/>
                <a:cxnLst>
                  <a:cxn ang="0">
                    <a:pos x="1311" y="58573"/>
                  </a:cxn>
                  <a:cxn ang="0">
                    <a:pos x="602806" y="155695"/>
                  </a:cxn>
                  <a:cxn ang="0">
                    <a:pos x="785077" y="645650"/>
                  </a:cxn>
                  <a:cxn ang="0">
                    <a:pos x="451545" y="179064"/>
                  </a:cxn>
                  <a:cxn ang="0">
                    <a:pos x="1311" y="585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36" name="任意多边形 636"/>
              <p:cNvSpPr/>
              <p:nvPr/>
            </p:nvSpPr>
            <p:spPr>
              <a:xfrm>
                <a:off x="7148" y="11383"/>
                <a:ext cx="795766" cy="626616"/>
              </a:xfrm>
              <a:custGeom>
                <a:avLst/>
                <a:gdLst/>
                <a:ahLst/>
                <a:cxnLst>
                  <a:cxn ang="0">
                    <a:pos x="1128" y="25888"/>
                  </a:cxn>
                  <a:cxn ang="0">
                    <a:pos x="475025" y="142717"/>
                  </a:cxn>
                  <a:cxn ang="0">
                    <a:pos x="641196" y="633391"/>
                  </a:cxn>
                  <a:cxn ang="0">
                    <a:pos x="351934" y="166082"/>
                  </a:cxn>
                  <a:cxn ang="0">
                    <a:pos x="1128" y="258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81" name="Group 489"/>
            <p:cNvGrpSpPr/>
            <p:nvPr/>
          </p:nvGrpSpPr>
          <p:grpSpPr>
            <a:xfrm rot="-1611937" flipH="1">
              <a:off x="7828523" y="2186827"/>
              <a:ext cx="506807" cy="326274"/>
              <a:chOff x="0" y="0"/>
              <a:chExt cx="840675" cy="653745"/>
            </a:xfrm>
          </p:grpSpPr>
          <p:sp>
            <p:nvSpPr>
              <p:cNvPr id="2533" name="任意多边形 633"/>
              <p:cNvSpPr/>
              <p:nvPr/>
            </p:nvSpPr>
            <p:spPr>
              <a:xfrm>
                <a:off x="22337" y="-2599"/>
                <a:ext cx="821708" cy="604288"/>
              </a:xfrm>
              <a:custGeom>
                <a:avLst/>
                <a:gdLst/>
                <a:ahLst/>
                <a:cxnLst>
                  <a:cxn ang="0">
                    <a:pos x="1307" y="49377"/>
                  </a:cxn>
                  <a:cxn ang="0">
                    <a:pos x="600988" y="131249"/>
                  </a:cxn>
                  <a:cxn ang="0">
                    <a:pos x="782713" y="544278"/>
                  </a:cxn>
                  <a:cxn ang="0">
                    <a:pos x="450185" y="150949"/>
                  </a:cxn>
                  <a:cxn ang="0">
                    <a:pos x="1307" y="4937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34" name="任意多边形 634"/>
              <p:cNvSpPr/>
              <p:nvPr/>
            </p:nvSpPr>
            <p:spPr>
              <a:xfrm>
                <a:off x="2079" y="28736"/>
                <a:ext cx="795371" cy="607470"/>
              </a:xfrm>
              <a:custGeom>
                <a:avLst/>
                <a:gdLst/>
                <a:ahLst/>
                <a:cxnLst>
                  <a:cxn ang="0">
                    <a:pos x="1125" y="23109"/>
                  </a:cxn>
                  <a:cxn ang="0">
                    <a:pos x="473320" y="127393"/>
                  </a:cxn>
                  <a:cxn ang="0">
                    <a:pos x="638895" y="565388"/>
                  </a:cxn>
                  <a:cxn ang="0">
                    <a:pos x="350672" y="148251"/>
                  </a:cxn>
                  <a:cxn ang="0">
                    <a:pos x="1125" y="2310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82" name="Group 492"/>
            <p:cNvGrpSpPr/>
            <p:nvPr/>
          </p:nvGrpSpPr>
          <p:grpSpPr>
            <a:xfrm rot="-1611937" flipH="1">
              <a:off x="8821523" y="2068828"/>
              <a:ext cx="649596" cy="423768"/>
              <a:chOff x="0" y="0"/>
              <a:chExt cx="839112" cy="661217"/>
            </a:xfrm>
          </p:grpSpPr>
          <p:sp>
            <p:nvSpPr>
              <p:cNvPr id="2531" name="任意多边形 631"/>
              <p:cNvSpPr/>
              <p:nvPr/>
            </p:nvSpPr>
            <p:spPr>
              <a:xfrm>
                <a:off x="18919" y="-20987"/>
                <a:ext cx="826531" cy="641476"/>
              </a:xfrm>
              <a:custGeom>
                <a:avLst/>
                <a:gdLst/>
                <a:ahLst/>
                <a:cxnLst>
                  <a:cxn ang="0">
                    <a:pos x="1317" y="59028"/>
                  </a:cxn>
                  <a:cxn ang="0">
                    <a:pos x="605808" y="156905"/>
                  </a:cxn>
                  <a:cxn ang="0">
                    <a:pos x="788988" y="650665"/>
                  </a:cxn>
                  <a:cxn ang="0">
                    <a:pos x="453794" y="180455"/>
                  </a:cxn>
                  <a:cxn ang="0">
                    <a:pos x="1317" y="5902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32" name="任意多边形 632"/>
              <p:cNvSpPr/>
              <p:nvPr/>
            </p:nvSpPr>
            <p:spPr>
              <a:xfrm>
                <a:off x="5041" y="7120"/>
                <a:ext cx="795766" cy="626616"/>
              </a:xfrm>
              <a:custGeom>
                <a:avLst/>
                <a:gdLst/>
                <a:ahLst/>
                <a:cxnLst>
                  <a:cxn ang="0">
                    <a:pos x="1128" y="25888"/>
                  </a:cxn>
                  <a:cxn ang="0">
                    <a:pos x="475025" y="142717"/>
                  </a:cxn>
                  <a:cxn ang="0">
                    <a:pos x="641196" y="633391"/>
                  </a:cxn>
                  <a:cxn ang="0">
                    <a:pos x="351934" y="166082"/>
                  </a:cxn>
                  <a:cxn ang="0">
                    <a:pos x="1128" y="258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83" name="Group 495"/>
            <p:cNvGrpSpPr/>
            <p:nvPr/>
          </p:nvGrpSpPr>
          <p:grpSpPr>
            <a:xfrm rot="2555186">
              <a:off x="8280028" y="1893971"/>
              <a:ext cx="845237" cy="546535"/>
              <a:chOff x="0" y="0"/>
              <a:chExt cx="845237" cy="660174"/>
            </a:xfrm>
          </p:grpSpPr>
          <p:sp>
            <p:nvSpPr>
              <p:cNvPr id="2529" name="任意多边形 629"/>
              <p:cNvSpPr/>
              <p:nvPr/>
            </p:nvSpPr>
            <p:spPr>
              <a:xfrm>
                <a:off x="10934" y="1264"/>
                <a:ext cx="830383" cy="648070"/>
              </a:xfrm>
              <a:custGeom>
                <a:avLst/>
                <a:gdLst/>
                <a:ahLst/>
                <a:cxnLst>
                  <a:cxn ang="0">
                    <a:pos x="1338" y="60643"/>
                  </a:cxn>
                  <a:cxn ang="0">
                    <a:pos x="615467" y="161197"/>
                  </a:cxn>
                  <a:cxn ang="0">
                    <a:pos x="801569" y="668471"/>
                  </a:cxn>
                  <a:cxn ang="0">
                    <a:pos x="461030" y="185392"/>
                  </a:cxn>
                  <a:cxn ang="0">
                    <a:pos x="1338" y="6064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30" name="任意多边形 630"/>
              <p:cNvSpPr/>
              <p:nvPr/>
            </p:nvSpPr>
            <p:spPr>
              <a:xfrm>
                <a:off x="-3070" y="37422"/>
                <a:ext cx="795454" cy="640400"/>
              </a:xfrm>
              <a:custGeom>
                <a:avLst/>
                <a:gdLst/>
                <a:ahLst/>
                <a:cxnLst>
                  <a:cxn ang="0">
                    <a:pos x="1131" y="27088"/>
                  </a:cxn>
                  <a:cxn ang="0">
                    <a:pos x="476102" y="149318"/>
                  </a:cxn>
                  <a:cxn ang="0">
                    <a:pos x="642650" y="662694"/>
                  </a:cxn>
                  <a:cxn ang="0">
                    <a:pos x="352732" y="173764"/>
                  </a:cxn>
                  <a:cxn ang="0">
                    <a:pos x="1131" y="270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84" name="Group 498"/>
            <p:cNvGrpSpPr/>
            <p:nvPr/>
          </p:nvGrpSpPr>
          <p:grpSpPr>
            <a:xfrm rot="-1611937" flipH="1">
              <a:off x="8322243" y="2186829"/>
              <a:ext cx="506807" cy="326274"/>
              <a:chOff x="0" y="0"/>
              <a:chExt cx="840676" cy="653745"/>
            </a:xfrm>
          </p:grpSpPr>
          <p:sp>
            <p:nvSpPr>
              <p:cNvPr id="2527" name="任意多边形 627"/>
              <p:cNvSpPr/>
              <p:nvPr/>
            </p:nvSpPr>
            <p:spPr>
              <a:xfrm>
                <a:off x="10177" y="-727"/>
                <a:ext cx="826976" cy="597927"/>
              </a:xfrm>
              <a:custGeom>
                <a:avLst/>
                <a:gdLst/>
                <a:ahLst/>
                <a:cxnLst>
                  <a:cxn ang="0">
                    <a:pos x="1325" y="48343"/>
                  </a:cxn>
                  <a:cxn ang="0">
                    <a:pos x="608723" y="128500"/>
                  </a:cxn>
                  <a:cxn ang="0">
                    <a:pos x="792783" y="532880"/>
                  </a:cxn>
                  <a:cxn ang="0">
                    <a:pos x="455978" y="147788"/>
                  </a:cxn>
                  <a:cxn ang="0">
                    <a:pos x="1325" y="4834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28" name="任意多边形 628"/>
              <p:cNvSpPr/>
              <p:nvPr/>
            </p:nvSpPr>
            <p:spPr>
              <a:xfrm>
                <a:off x="1276" y="28995"/>
                <a:ext cx="798006" cy="617010"/>
              </a:xfrm>
              <a:custGeom>
                <a:avLst/>
                <a:gdLst/>
                <a:ahLst/>
                <a:cxnLst>
                  <a:cxn ang="0">
                    <a:pos x="1136" y="23965"/>
                  </a:cxn>
                  <a:cxn ang="0">
                    <a:pos x="478039" y="132106"/>
                  </a:cxn>
                  <a:cxn ang="0">
                    <a:pos x="645266" y="586308"/>
                  </a:cxn>
                  <a:cxn ang="0">
                    <a:pos x="354169" y="153736"/>
                  </a:cxn>
                  <a:cxn ang="0">
                    <a:pos x="1136" y="2396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85" name="Group 501"/>
            <p:cNvGrpSpPr/>
            <p:nvPr/>
          </p:nvGrpSpPr>
          <p:grpSpPr>
            <a:xfrm rot="2555186">
              <a:off x="7789597" y="1882558"/>
              <a:ext cx="841826" cy="547143"/>
              <a:chOff x="0" y="0"/>
              <a:chExt cx="841826" cy="660907"/>
            </a:xfrm>
          </p:grpSpPr>
          <p:sp>
            <p:nvSpPr>
              <p:cNvPr id="2525" name="任意多边形 625"/>
              <p:cNvSpPr/>
              <p:nvPr/>
            </p:nvSpPr>
            <p:spPr>
              <a:xfrm>
                <a:off x="11615" y="209"/>
                <a:ext cx="830384" cy="640399"/>
              </a:xfrm>
              <a:custGeom>
                <a:avLst/>
                <a:gdLst/>
                <a:ahLst/>
                <a:cxnLst>
                  <a:cxn ang="0">
                    <a:pos x="1338" y="58863"/>
                  </a:cxn>
                  <a:cxn ang="0">
                    <a:pos x="615469" y="156466"/>
                  </a:cxn>
                  <a:cxn ang="0">
                    <a:pos x="801572" y="648849"/>
                  </a:cxn>
                  <a:cxn ang="0">
                    <a:pos x="461032" y="179951"/>
                  </a:cxn>
                  <a:cxn ang="0">
                    <a:pos x="1338" y="5886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26" name="任意多边形 626"/>
              <p:cNvSpPr/>
              <p:nvPr/>
            </p:nvSpPr>
            <p:spPr>
              <a:xfrm>
                <a:off x="-469" y="36308"/>
                <a:ext cx="798629" cy="625060"/>
              </a:xfrm>
              <a:custGeom>
                <a:avLst/>
                <a:gdLst/>
                <a:ahLst/>
                <a:cxnLst>
                  <a:cxn ang="0">
                    <a:pos x="1141" y="25566"/>
                  </a:cxn>
                  <a:cxn ang="0">
                    <a:pos x="479909" y="140952"/>
                  </a:cxn>
                  <a:cxn ang="0">
                    <a:pos x="647791" y="625566"/>
                  </a:cxn>
                  <a:cxn ang="0">
                    <a:pos x="355553" y="164029"/>
                  </a:cxn>
                  <a:cxn ang="0">
                    <a:pos x="1141" y="2556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86" name="Group 504"/>
            <p:cNvGrpSpPr/>
            <p:nvPr/>
          </p:nvGrpSpPr>
          <p:grpSpPr>
            <a:xfrm>
              <a:off x="8796522" y="2053993"/>
              <a:ext cx="682639" cy="523816"/>
              <a:chOff x="0" y="0"/>
              <a:chExt cx="841819" cy="661563"/>
            </a:xfrm>
          </p:grpSpPr>
          <p:sp>
            <p:nvSpPr>
              <p:cNvPr id="2523" name="任意多边形 623"/>
              <p:cNvSpPr/>
              <p:nvPr/>
            </p:nvSpPr>
            <p:spPr>
              <a:xfrm>
                <a:off x="11141" y="0"/>
                <a:ext cx="830176" cy="637506"/>
              </a:xfrm>
              <a:custGeom>
                <a:avLst/>
                <a:gdLst/>
                <a:ahLst/>
                <a:cxnLst>
                  <a:cxn ang="0">
                    <a:pos x="1338" y="57892"/>
                  </a:cxn>
                  <a:cxn ang="0">
                    <a:pos x="614698" y="153885"/>
                  </a:cxn>
                  <a:cxn ang="0">
                    <a:pos x="800569" y="638142"/>
                  </a:cxn>
                  <a:cxn ang="0">
                    <a:pos x="460455" y="176982"/>
                  </a:cxn>
                  <a:cxn ang="0">
                    <a:pos x="1338" y="5789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24" name="任意多边形 624"/>
              <p:cNvSpPr/>
              <p:nvPr/>
            </p:nvSpPr>
            <p:spPr>
              <a:xfrm>
                <a:off x="-607" y="36085"/>
                <a:ext cx="798849" cy="625478"/>
              </a:xfrm>
              <a:custGeom>
                <a:avLst/>
                <a:gdLst/>
                <a:ahLst/>
                <a:cxnLst>
                  <a:cxn ang="0">
                    <a:pos x="1142" y="25656"/>
                  </a:cxn>
                  <a:cxn ang="0">
                    <a:pos x="480571" y="141425"/>
                  </a:cxn>
                  <a:cxn ang="0">
                    <a:pos x="648683" y="627660"/>
                  </a:cxn>
                  <a:cxn ang="0">
                    <a:pos x="356043" y="164579"/>
                  </a:cxn>
                  <a:cxn ang="0">
                    <a:pos x="1142" y="2565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87" name="Group 507"/>
            <p:cNvGrpSpPr/>
            <p:nvPr/>
          </p:nvGrpSpPr>
          <p:grpSpPr>
            <a:xfrm rot="1611937">
              <a:off x="9537667" y="1931853"/>
              <a:ext cx="682300" cy="523547"/>
              <a:chOff x="0" y="0"/>
              <a:chExt cx="841401" cy="661223"/>
            </a:xfrm>
          </p:grpSpPr>
          <p:sp>
            <p:nvSpPr>
              <p:cNvPr id="2521" name="任意多边形 621"/>
              <p:cNvSpPr/>
              <p:nvPr/>
            </p:nvSpPr>
            <p:spPr>
              <a:xfrm>
                <a:off x="10885" y="206"/>
                <a:ext cx="830176" cy="637506"/>
              </a:xfrm>
              <a:custGeom>
                <a:avLst/>
                <a:gdLst/>
                <a:ahLst/>
                <a:cxnLst>
                  <a:cxn ang="0">
                    <a:pos x="1338" y="57892"/>
                  </a:cxn>
                  <a:cxn ang="0">
                    <a:pos x="614698" y="153885"/>
                  </a:cxn>
                  <a:cxn ang="0">
                    <a:pos x="800569" y="638142"/>
                  </a:cxn>
                  <a:cxn ang="0">
                    <a:pos x="460455" y="176982"/>
                  </a:cxn>
                  <a:cxn ang="0">
                    <a:pos x="1338" y="5789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22" name="任意多边形 622"/>
              <p:cNvSpPr/>
              <p:nvPr/>
            </p:nvSpPr>
            <p:spPr>
              <a:xfrm>
                <a:off x="-444" y="35952"/>
                <a:ext cx="798849" cy="625477"/>
              </a:xfrm>
              <a:custGeom>
                <a:avLst/>
                <a:gdLst/>
                <a:ahLst/>
                <a:cxnLst>
                  <a:cxn ang="0">
                    <a:pos x="1142" y="25656"/>
                  </a:cxn>
                  <a:cxn ang="0">
                    <a:pos x="480571" y="141423"/>
                  </a:cxn>
                  <a:cxn ang="0">
                    <a:pos x="648683" y="627655"/>
                  </a:cxn>
                  <a:cxn ang="0">
                    <a:pos x="356043" y="164578"/>
                  </a:cxn>
                  <a:cxn ang="0">
                    <a:pos x="1142" y="2565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88" name="Group 510"/>
            <p:cNvGrpSpPr/>
            <p:nvPr/>
          </p:nvGrpSpPr>
          <p:grpSpPr>
            <a:xfrm rot="2555186">
              <a:off x="10084657" y="1895675"/>
              <a:ext cx="682811" cy="523314"/>
              <a:chOff x="0" y="0"/>
              <a:chExt cx="842031" cy="660929"/>
            </a:xfrm>
          </p:grpSpPr>
          <p:sp>
            <p:nvSpPr>
              <p:cNvPr id="2519" name="任意多边形 619"/>
              <p:cNvSpPr/>
              <p:nvPr/>
            </p:nvSpPr>
            <p:spPr>
              <a:xfrm>
                <a:off x="9657" y="-2969"/>
                <a:ext cx="830176" cy="637506"/>
              </a:xfrm>
              <a:custGeom>
                <a:avLst/>
                <a:gdLst/>
                <a:ahLst/>
                <a:cxnLst>
                  <a:cxn ang="0">
                    <a:pos x="1338" y="57527"/>
                  </a:cxn>
                  <a:cxn ang="0">
                    <a:pos x="614698" y="152917"/>
                  </a:cxn>
                  <a:cxn ang="0">
                    <a:pos x="800569" y="634137"/>
                  </a:cxn>
                  <a:cxn ang="0">
                    <a:pos x="460455" y="175869"/>
                  </a:cxn>
                  <a:cxn ang="0">
                    <a:pos x="1338" y="5752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20" name="任意多边形 620"/>
              <p:cNvSpPr/>
              <p:nvPr/>
            </p:nvSpPr>
            <p:spPr>
              <a:xfrm>
                <a:off x="-4290" y="31269"/>
                <a:ext cx="798849" cy="627483"/>
              </a:xfrm>
              <a:custGeom>
                <a:avLst/>
                <a:gdLst/>
                <a:ahLst/>
                <a:cxnLst>
                  <a:cxn ang="0">
                    <a:pos x="1142" y="25736"/>
                  </a:cxn>
                  <a:cxn ang="0">
                    <a:pos x="480571" y="141874"/>
                  </a:cxn>
                  <a:cxn ang="0">
                    <a:pos x="648683" y="629657"/>
                  </a:cxn>
                  <a:cxn ang="0">
                    <a:pos x="356043" y="165103"/>
                  </a:cxn>
                  <a:cxn ang="0">
                    <a:pos x="1142" y="2573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89" name="Group 513"/>
            <p:cNvGrpSpPr/>
            <p:nvPr/>
          </p:nvGrpSpPr>
          <p:grpSpPr>
            <a:xfrm rot="2555186">
              <a:off x="10622298" y="2110644"/>
              <a:ext cx="467947" cy="358531"/>
              <a:chOff x="0" y="0"/>
              <a:chExt cx="840586" cy="659596"/>
            </a:xfrm>
          </p:grpSpPr>
          <p:sp>
            <p:nvSpPr>
              <p:cNvPr id="2517" name="任意多边形 617"/>
              <p:cNvSpPr/>
              <p:nvPr/>
            </p:nvSpPr>
            <p:spPr>
              <a:xfrm>
                <a:off x="10365" y="294"/>
                <a:ext cx="829957" cy="636609"/>
              </a:xfrm>
              <a:custGeom>
                <a:avLst/>
                <a:gdLst/>
                <a:ahLst/>
                <a:cxnLst>
                  <a:cxn ang="0">
                    <a:pos x="1338" y="57484"/>
                  </a:cxn>
                  <a:cxn ang="0">
                    <a:pos x="613888" y="152805"/>
                  </a:cxn>
                  <a:cxn ang="0">
                    <a:pos x="799513" y="633665"/>
                  </a:cxn>
                  <a:cxn ang="0">
                    <a:pos x="459847" y="175739"/>
                  </a:cxn>
                  <a:cxn ang="0">
                    <a:pos x="1338" y="5748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18" name="任意多边形 618"/>
              <p:cNvSpPr/>
              <p:nvPr/>
            </p:nvSpPr>
            <p:spPr>
              <a:xfrm>
                <a:off x="-367" y="34961"/>
                <a:ext cx="798584" cy="624929"/>
              </a:xfrm>
              <a:custGeom>
                <a:avLst/>
                <a:gdLst/>
                <a:ahLst/>
                <a:cxnLst>
                  <a:cxn ang="0">
                    <a:pos x="1140" y="25541"/>
                  </a:cxn>
                  <a:cxn ang="0">
                    <a:pos x="479775" y="140807"/>
                  </a:cxn>
                  <a:cxn ang="0">
                    <a:pos x="647606" y="624911"/>
                  </a:cxn>
                  <a:cxn ang="0">
                    <a:pos x="355453" y="163859"/>
                  </a:cxn>
                  <a:cxn ang="0">
                    <a:pos x="1140" y="2554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90" name="Group 516"/>
            <p:cNvGrpSpPr/>
            <p:nvPr/>
          </p:nvGrpSpPr>
          <p:grpSpPr>
            <a:xfrm rot="-1611937" flipH="1">
              <a:off x="9313593" y="1916066"/>
              <a:ext cx="735174" cy="594813"/>
              <a:chOff x="0" y="0"/>
              <a:chExt cx="906603" cy="751231"/>
            </a:xfrm>
          </p:grpSpPr>
          <p:sp>
            <p:nvSpPr>
              <p:cNvPr id="2515" name="任意多边形 615"/>
              <p:cNvSpPr/>
              <p:nvPr/>
            </p:nvSpPr>
            <p:spPr>
              <a:xfrm>
                <a:off x="76900" y="-219"/>
                <a:ext cx="830175" cy="637507"/>
              </a:xfrm>
              <a:custGeom>
                <a:avLst/>
                <a:gdLst/>
                <a:ahLst/>
                <a:cxnLst>
                  <a:cxn ang="0">
                    <a:pos x="1338" y="57894"/>
                  </a:cxn>
                  <a:cxn ang="0">
                    <a:pos x="614695" y="153885"/>
                  </a:cxn>
                  <a:cxn ang="0">
                    <a:pos x="800564" y="638147"/>
                  </a:cxn>
                  <a:cxn ang="0">
                    <a:pos x="460453" y="176982"/>
                  </a:cxn>
                  <a:cxn ang="0">
                    <a:pos x="1338" y="5789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16" name="任意多边形 616"/>
              <p:cNvSpPr/>
              <p:nvPr/>
            </p:nvSpPr>
            <p:spPr>
              <a:xfrm>
                <a:off x="361" y="125533"/>
                <a:ext cx="798848" cy="625479"/>
              </a:xfrm>
              <a:custGeom>
                <a:avLst/>
                <a:gdLst/>
                <a:ahLst/>
                <a:cxnLst>
                  <a:cxn ang="0">
                    <a:pos x="1142" y="25656"/>
                  </a:cxn>
                  <a:cxn ang="0">
                    <a:pos x="480568" y="141427"/>
                  </a:cxn>
                  <a:cxn ang="0">
                    <a:pos x="648679" y="627665"/>
                  </a:cxn>
                  <a:cxn ang="0">
                    <a:pos x="356041" y="164580"/>
                  </a:cxn>
                  <a:cxn ang="0">
                    <a:pos x="1142" y="2565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91" name="Group 519"/>
            <p:cNvGrpSpPr/>
            <p:nvPr/>
          </p:nvGrpSpPr>
          <p:grpSpPr>
            <a:xfrm rot="-1611937" flipH="1">
              <a:off x="9956795" y="2075261"/>
              <a:ext cx="529985" cy="407006"/>
              <a:chOff x="0" y="0"/>
              <a:chExt cx="844243" cy="664003"/>
            </a:xfrm>
          </p:grpSpPr>
          <p:sp>
            <p:nvSpPr>
              <p:cNvPr id="2513" name="任意多边形 613"/>
              <p:cNvSpPr/>
              <p:nvPr/>
            </p:nvSpPr>
            <p:spPr>
              <a:xfrm>
                <a:off x="17333" y="-34814"/>
                <a:ext cx="837160" cy="657760"/>
              </a:xfrm>
              <a:custGeom>
                <a:avLst/>
                <a:gdLst/>
                <a:ahLst/>
                <a:cxnLst>
                  <a:cxn ang="0">
                    <a:pos x="1369" y="63261"/>
                  </a:cxn>
                  <a:cxn ang="0">
                    <a:pos x="629448" y="168156"/>
                  </a:cxn>
                  <a:cxn ang="0">
                    <a:pos x="819777" y="697325"/>
                  </a:cxn>
                  <a:cxn ang="0">
                    <a:pos x="471503" y="193394"/>
                  </a:cxn>
                  <a:cxn ang="0">
                    <a:pos x="1369" y="6326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14" name="任意多边形 614"/>
              <p:cNvSpPr/>
              <p:nvPr/>
            </p:nvSpPr>
            <p:spPr>
              <a:xfrm>
                <a:off x="3539" y="4120"/>
                <a:ext cx="801751" cy="647402"/>
              </a:xfrm>
              <a:custGeom>
                <a:avLst/>
                <a:gdLst/>
                <a:ahLst/>
                <a:cxnLst>
                  <a:cxn ang="0">
                    <a:pos x="1152" y="28219"/>
                  </a:cxn>
                  <a:cxn ang="0">
                    <a:pos x="484749" y="155559"/>
                  </a:cxn>
                  <a:cxn ang="0">
                    <a:pos x="654322" y="690388"/>
                  </a:cxn>
                  <a:cxn ang="0">
                    <a:pos x="359139" y="181027"/>
                  </a:cxn>
                  <a:cxn ang="0">
                    <a:pos x="1152" y="2821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92" name="Group 522"/>
            <p:cNvGrpSpPr/>
            <p:nvPr/>
          </p:nvGrpSpPr>
          <p:grpSpPr>
            <a:xfrm rot="-1611937" flipH="1">
              <a:off x="10163888" y="2187278"/>
              <a:ext cx="408005" cy="315145"/>
              <a:chOff x="0" y="0"/>
              <a:chExt cx="834602" cy="660219"/>
            </a:xfrm>
          </p:grpSpPr>
          <p:sp>
            <p:nvSpPr>
              <p:cNvPr id="2511" name="任意多边形 611"/>
              <p:cNvSpPr/>
              <p:nvPr/>
            </p:nvSpPr>
            <p:spPr>
              <a:xfrm>
                <a:off x="42365" y="-29677"/>
                <a:ext cx="792465" cy="658426"/>
              </a:xfrm>
              <a:custGeom>
                <a:avLst/>
                <a:gdLst/>
                <a:ahLst/>
                <a:cxnLst>
                  <a:cxn ang="0">
                    <a:pos x="1172" y="62680"/>
                  </a:cxn>
                  <a:cxn ang="0">
                    <a:pos x="538838" y="166616"/>
                  </a:cxn>
                  <a:cxn ang="0">
                    <a:pos x="701771" y="690939"/>
                  </a:cxn>
                  <a:cxn ang="0">
                    <a:pos x="403630" y="191625"/>
                  </a:cxn>
                  <a:cxn ang="0">
                    <a:pos x="1172" y="6268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12" name="任意多边形 612"/>
              <p:cNvSpPr/>
              <p:nvPr/>
            </p:nvSpPr>
            <p:spPr>
              <a:xfrm>
                <a:off x="31872" y="5549"/>
                <a:ext cx="759987" cy="641800"/>
              </a:xfrm>
              <a:custGeom>
                <a:avLst/>
                <a:gdLst/>
                <a:ahLst/>
                <a:cxnLst>
                  <a:cxn ang="0">
                    <a:pos x="984" y="27258"/>
                  </a:cxn>
                  <a:cxn ang="0">
                    <a:pos x="414231" y="150265"/>
                  </a:cxn>
                  <a:cxn ang="0">
                    <a:pos x="559136" y="666897"/>
                  </a:cxn>
                  <a:cxn ang="0">
                    <a:pos x="306894" y="174869"/>
                  </a:cxn>
                  <a:cxn ang="0">
                    <a:pos x="984" y="2725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93" name="Group 525"/>
            <p:cNvGrpSpPr/>
            <p:nvPr/>
          </p:nvGrpSpPr>
          <p:grpSpPr>
            <a:xfrm rot="-1611937" flipH="1">
              <a:off x="11540278" y="2188866"/>
              <a:ext cx="411180" cy="315145"/>
              <a:chOff x="0" y="0"/>
              <a:chExt cx="841095" cy="660220"/>
            </a:xfrm>
          </p:grpSpPr>
          <p:sp>
            <p:nvSpPr>
              <p:cNvPr id="2509" name="任意多边形 609"/>
              <p:cNvSpPr/>
              <p:nvPr/>
            </p:nvSpPr>
            <p:spPr>
              <a:xfrm>
                <a:off x="45469" y="-17545"/>
                <a:ext cx="831439" cy="655100"/>
              </a:xfrm>
              <a:custGeom>
                <a:avLst/>
                <a:gdLst/>
                <a:ahLst/>
                <a:cxnLst>
                  <a:cxn ang="0">
                    <a:pos x="1348" y="61729"/>
                  </a:cxn>
                  <a:cxn ang="0">
                    <a:pos x="619388" y="164087"/>
                  </a:cxn>
                  <a:cxn ang="0">
                    <a:pos x="806676" y="680454"/>
                  </a:cxn>
                  <a:cxn ang="0">
                    <a:pos x="463969" y="188715"/>
                  </a:cxn>
                  <a:cxn ang="0">
                    <a:pos x="1348" y="6172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10" name="任意多边形 610"/>
              <p:cNvSpPr/>
              <p:nvPr/>
            </p:nvSpPr>
            <p:spPr>
              <a:xfrm>
                <a:off x="35709" y="17502"/>
                <a:ext cx="798960" cy="641799"/>
              </a:xfrm>
              <a:custGeom>
                <a:avLst/>
                <a:gdLst/>
                <a:ahLst/>
                <a:cxnLst>
                  <a:cxn ang="0">
                    <a:pos x="1143" y="27258"/>
                  </a:cxn>
                  <a:cxn ang="0">
                    <a:pos x="480905" y="150267"/>
                  </a:cxn>
                  <a:cxn ang="0">
                    <a:pos x="649134" y="666898"/>
                  </a:cxn>
                  <a:cxn ang="0">
                    <a:pos x="356291" y="174867"/>
                  </a:cxn>
                  <a:cxn ang="0">
                    <a:pos x="1143" y="2725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94" name="Group 528"/>
            <p:cNvGrpSpPr/>
            <p:nvPr/>
          </p:nvGrpSpPr>
          <p:grpSpPr>
            <a:xfrm rot="-1611937" flipH="1">
              <a:off x="11461774" y="2099074"/>
              <a:ext cx="528397" cy="407007"/>
              <a:chOff x="0" y="0"/>
              <a:chExt cx="841712" cy="664005"/>
            </a:xfrm>
          </p:grpSpPr>
          <p:sp>
            <p:nvSpPr>
              <p:cNvPr id="2507" name="任意多边形 607"/>
              <p:cNvSpPr/>
              <p:nvPr/>
            </p:nvSpPr>
            <p:spPr>
              <a:xfrm>
                <a:off x="8063" y="-24208"/>
                <a:ext cx="834630" cy="657761"/>
              </a:xfrm>
              <a:custGeom>
                <a:avLst/>
                <a:gdLst/>
                <a:ahLst/>
                <a:cxnLst>
                  <a:cxn ang="0">
                    <a:pos x="1353" y="63515"/>
                  </a:cxn>
                  <a:cxn ang="0">
                    <a:pos x="621846" y="168833"/>
                  </a:cxn>
                  <a:cxn ang="0">
                    <a:pos x="809880" y="700129"/>
                  </a:cxn>
                  <a:cxn ang="0">
                    <a:pos x="465810" y="194173"/>
                  </a:cxn>
                  <a:cxn ang="0">
                    <a:pos x="1353" y="6351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08" name="任意多边形 608"/>
              <p:cNvSpPr/>
              <p:nvPr/>
            </p:nvSpPr>
            <p:spPr>
              <a:xfrm>
                <a:off x="-378" y="7736"/>
                <a:ext cx="804280" cy="647402"/>
              </a:xfrm>
              <a:custGeom>
                <a:avLst/>
                <a:gdLst/>
                <a:ahLst/>
                <a:cxnLst>
                  <a:cxn ang="0">
                    <a:pos x="1152" y="28219"/>
                  </a:cxn>
                  <a:cxn ang="0">
                    <a:pos x="484726" y="155560"/>
                  </a:cxn>
                  <a:cxn ang="0">
                    <a:pos x="654292" y="690390"/>
                  </a:cxn>
                  <a:cxn ang="0">
                    <a:pos x="359122" y="181029"/>
                  </a:cxn>
                  <a:cxn ang="0">
                    <a:pos x="1152" y="2821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95" name="Group 531"/>
            <p:cNvGrpSpPr/>
            <p:nvPr/>
          </p:nvGrpSpPr>
          <p:grpSpPr>
            <a:xfrm rot="2555186">
              <a:off x="11078451" y="1895677"/>
              <a:ext cx="682811" cy="523314"/>
              <a:chOff x="0" y="0"/>
              <a:chExt cx="842031" cy="660929"/>
            </a:xfrm>
          </p:grpSpPr>
          <p:sp>
            <p:nvSpPr>
              <p:cNvPr id="2505" name="任意多边形 605"/>
              <p:cNvSpPr/>
              <p:nvPr/>
            </p:nvSpPr>
            <p:spPr>
              <a:xfrm>
                <a:off x="9106" y="-4819"/>
                <a:ext cx="830176" cy="639511"/>
              </a:xfrm>
              <a:custGeom>
                <a:avLst/>
                <a:gdLst/>
                <a:ahLst/>
                <a:cxnLst>
                  <a:cxn ang="0">
                    <a:pos x="1338" y="58073"/>
                  </a:cxn>
                  <a:cxn ang="0">
                    <a:pos x="614698" y="154366"/>
                  </a:cxn>
                  <a:cxn ang="0">
                    <a:pos x="800569" y="640138"/>
                  </a:cxn>
                  <a:cxn ang="0">
                    <a:pos x="460455" y="177534"/>
                  </a:cxn>
                  <a:cxn ang="0">
                    <a:pos x="1338" y="580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06" name="任意多边形 606"/>
              <p:cNvSpPr/>
              <p:nvPr/>
            </p:nvSpPr>
            <p:spPr>
              <a:xfrm>
                <a:off x="-3258" y="33580"/>
                <a:ext cx="796891" cy="625478"/>
              </a:xfrm>
              <a:custGeom>
                <a:avLst/>
                <a:gdLst/>
                <a:ahLst/>
                <a:cxnLst>
                  <a:cxn ang="0">
                    <a:pos x="1133" y="25489"/>
                  </a:cxn>
                  <a:cxn ang="0">
                    <a:pos x="477046" y="140519"/>
                  </a:cxn>
                  <a:cxn ang="0">
                    <a:pos x="643925" y="623640"/>
                  </a:cxn>
                  <a:cxn ang="0">
                    <a:pos x="353431" y="163525"/>
                  </a:cxn>
                  <a:cxn ang="0">
                    <a:pos x="1133" y="2548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96" name="Group 534"/>
            <p:cNvGrpSpPr/>
            <p:nvPr/>
          </p:nvGrpSpPr>
          <p:grpSpPr>
            <a:xfrm rot="-1611937" flipH="1">
              <a:off x="11943512" y="2187276"/>
              <a:ext cx="408005" cy="315145"/>
              <a:chOff x="0" y="0"/>
              <a:chExt cx="834602" cy="660221"/>
            </a:xfrm>
          </p:grpSpPr>
          <p:sp>
            <p:nvSpPr>
              <p:cNvPr id="2503" name="任意多边形 603"/>
              <p:cNvSpPr/>
              <p:nvPr/>
            </p:nvSpPr>
            <p:spPr>
              <a:xfrm>
                <a:off x="45384" y="-17496"/>
                <a:ext cx="824943" cy="655104"/>
              </a:xfrm>
              <a:custGeom>
                <a:avLst/>
                <a:gdLst/>
                <a:ahLst/>
                <a:cxnLst>
                  <a:cxn ang="0">
                    <a:pos x="1298" y="61732"/>
                  </a:cxn>
                  <a:cxn ang="0">
                    <a:pos x="595568" y="164090"/>
                  </a:cxn>
                  <a:cxn ang="0">
                    <a:pos x="775653" y="680467"/>
                  </a:cxn>
                  <a:cxn ang="0">
                    <a:pos x="446125" y="188719"/>
                  </a:cxn>
                  <a:cxn ang="0">
                    <a:pos x="1298" y="6173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04" name="任意多边形 604"/>
              <p:cNvSpPr/>
              <p:nvPr/>
            </p:nvSpPr>
            <p:spPr>
              <a:xfrm>
                <a:off x="35624" y="17551"/>
                <a:ext cx="792465" cy="641802"/>
              </a:xfrm>
              <a:custGeom>
                <a:avLst/>
                <a:gdLst/>
                <a:ahLst/>
                <a:cxnLst>
                  <a:cxn ang="0">
                    <a:pos x="1098" y="27258"/>
                  </a:cxn>
                  <a:cxn ang="0">
                    <a:pos x="461673" y="150268"/>
                  </a:cxn>
                  <a:cxn ang="0">
                    <a:pos x="623174" y="666907"/>
                  </a:cxn>
                  <a:cxn ang="0">
                    <a:pos x="342043" y="174869"/>
                  </a:cxn>
                  <a:cxn ang="0">
                    <a:pos x="1098" y="2725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97" name="Group 537"/>
            <p:cNvGrpSpPr/>
            <p:nvPr/>
          </p:nvGrpSpPr>
          <p:grpSpPr>
            <a:xfrm rot="2555186">
              <a:off x="11507084" y="1895676"/>
              <a:ext cx="684398" cy="523314"/>
              <a:chOff x="0" y="0"/>
              <a:chExt cx="843988" cy="660929"/>
            </a:xfrm>
          </p:grpSpPr>
          <p:sp>
            <p:nvSpPr>
              <p:cNvPr id="2501" name="任意多边形 601"/>
              <p:cNvSpPr/>
              <p:nvPr/>
            </p:nvSpPr>
            <p:spPr>
              <a:xfrm>
                <a:off x="9157" y="-4865"/>
                <a:ext cx="832134" cy="639511"/>
              </a:xfrm>
              <a:custGeom>
                <a:avLst/>
                <a:gdLst/>
                <a:ahLst/>
                <a:cxnLst>
                  <a:cxn ang="0">
                    <a:pos x="1353" y="58073"/>
                  </a:cxn>
                  <a:cxn ang="0">
                    <a:pos x="621982" y="154366"/>
                  </a:cxn>
                  <a:cxn ang="0">
                    <a:pos x="810054" y="640138"/>
                  </a:cxn>
                  <a:cxn ang="0">
                    <a:pos x="465911" y="177534"/>
                  </a:cxn>
                  <a:cxn ang="0">
                    <a:pos x="1353" y="580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02" name="任意多边形 602"/>
              <p:cNvSpPr/>
              <p:nvPr/>
            </p:nvSpPr>
            <p:spPr>
              <a:xfrm>
                <a:off x="-4128" y="31114"/>
                <a:ext cx="800808" cy="627483"/>
              </a:xfrm>
              <a:custGeom>
                <a:avLst/>
                <a:gdLst/>
                <a:ahLst/>
                <a:cxnLst>
                  <a:cxn ang="0">
                    <a:pos x="1154" y="25736"/>
                  </a:cxn>
                  <a:cxn ang="0">
                    <a:pos x="486493" y="141874"/>
                  </a:cxn>
                  <a:cxn ang="0">
                    <a:pos x="656676" y="629657"/>
                  </a:cxn>
                  <a:cxn ang="0">
                    <a:pos x="360431" y="165103"/>
                  </a:cxn>
                  <a:cxn ang="0">
                    <a:pos x="1154" y="2573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98" name="Group 540"/>
            <p:cNvGrpSpPr/>
            <p:nvPr/>
          </p:nvGrpSpPr>
          <p:grpSpPr>
            <a:xfrm rot="1611937">
              <a:off x="745634" y="2203153"/>
              <a:ext cx="366815" cy="281454"/>
              <a:chOff x="0" y="0"/>
              <a:chExt cx="840621" cy="660581"/>
            </a:xfrm>
          </p:grpSpPr>
          <p:sp>
            <p:nvSpPr>
              <p:cNvPr id="2499" name="任意多边形 599"/>
              <p:cNvSpPr/>
              <p:nvPr/>
            </p:nvSpPr>
            <p:spPr>
              <a:xfrm>
                <a:off x="-1846" y="-15536"/>
                <a:ext cx="829592" cy="614704"/>
              </a:xfrm>
              <a:custGeom>
                <a:avLst/>
                <a:gdLst/>
                <a:ahLst/>
                <a:cxnLst>
                  <a:cxn ang="0">
                    <a:pos x="1333" y="53711"/>
                  </a:cxn>
                  <a:cxn ang="0">
                    <a:pos x="612538" y="142772"/>
                  </a:cxn>
                  <a:cxn ang="0">
                    <a:pos x="797756" y="592058"/>
                  </a:cxn>
                  <a:cxn ang="0">
                    <a:pos x="458837" y="164199"/>
                  </a:cxn>
                  <a:cxn ang="0">
                    <a:pos x="1333" y="5371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00" name="任意多边形 600"/>
              <p:cNvSpPr/>
              <p:nvPr/>
            </p:nvSpPr>
            <p:spPr>
              <a:xfrm>
                <a:off x="-17866" y="17520"/>
                <a:ext cx="796844" cy="607253"/>
              </a:xfrm>
              <a:custGeom>
                <a:avLst/>
                <a:gdLst/>
                <a:ahLst/>
                <a:cxnLst>
                  <a:cxn ang="0">
                    <a:pos x="1128" y="23656"/>
                  </a:cxn>
                  <a:cxn ang="0">
                    <a:pos x="474574" y="130405"/>
                  </a:cxn>
                  <a:cxn ang="0">
                    <a:pos x="640588" y="578751"/>
                  </a:cxn>
                  <a:cxn ang="0">
                    <a:pos x="351601" y="151754"/>
                  </a:cxn>
                  <a:cxn ang="0">
                    <a:pos x="1128" y="2365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99" name="Group 543"/>
            <p:cNvGrpSpPr/>
            <p:nvPr/>
          </p:nvGrpSpPr>
          <p:grpSpPr>
            <a:xfrm rot="2555186">
              <a:off x="1040578" y="2186112"/>
              <a:ext cx="365499" cy="281123"/>
              <a:chOff x="0" y="0"/>
              <a:chExt cx="837607" cy="659804"/>
            </a:xfrm>
          </p:grpSpPr>
          <p:sp>
            <p:nvSpPr>
              <p:cNvPr id="2497" name="任意多边形 597"/>
              <p:cNvSpPr/>
              <p:nvPr/>
            </p:nvSpPr>
            <p:spPr>
              <a:xfrm>
                <a:off x="-39111" y="-11119"/>
                <a:ext cx="862340" cy="633333"/>
              </a:xfrm>
              <a:custGeom>
                <a:avLst/>
                <a:gdLst/>
                <a:ahLst/>
                <a:cxnLst>
                  <a:cxn ang="0">
                    <a:pos x="1453" y="57685"/>
                  </a:cxn>
                  <a:cxn ang="0">
                    <a:pos x="667665" y="153334"/>
                  </a:cxn>
                  <a:cxn ang="0">
                    <a:pos x="869549" y="635859"/>
                  </a:cxn>
                  <a:cxn ang="0">
                    <a:pos x="500130" y="176347"/>
                  </a:cxn>
                  <a:cxn ang="0">
                    <a:pos x="1453" y="5768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98" name="任意多边形 598"/>
              <p:cNvSpPr/>
              <p:nvPr/>
            </p:nvSpPr>
            <p:spPr>
              <a:xfrm>
                <a:off x="-5418" y="32198"/>
                <a:ext cx="796846" cy="625882"/>
              </a:xfrm>
              <a:custGeom>
                <a:avLst/>
                <a:gdLst/>
                <a:ahLst/>
                <a:cxnLst>
                  <a:cxn ang="0">
                    <a:pos x="1128" y="25736"/>
                  </a:cxn>
                  <a:cxn ang="0">
                    <a:pos x="474576" y="141882"/>
                  </a:cxn>
                  <a:cxn ang="0">
                    <a:pos x="640591" y="629690"/>
                  </a:cxn>
                  <a:cxn ang="0">
                    <a:pos x="351603" y="165111"/>
                  </a:cxn>
                  <a:cxn ang="0">
                    <a:pos x="1128" y="2573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00" name="Group 546"/>
            <p:cNvGrpSpPr/>
            <p:nvPr/>
          </p:nvGrpSpPr>
          <p:grpSpPr>
            <a:xfrm rot="2555186">
              <a:off x="1330676" y="2303064"/>
              <a:ext cx="250537" cy="191439"/>
              <a:chOff x="0" y="0"/>
              <a:chExt cx="836340" cy="654492"/>
            </a:xfrm>
          </p:grpSpPr>
          <p:sp>
            <p:nvSpPr>
              <p:cNvPr id="2495" name="任意多边形 595"/>
              <p:cNvSpPr/>
              <p:nvPr/>
            </p:nvSpPr>
            <p:spPr>
              <a:xfrm>
                <a:off x="10011" y="-433"/>
                <a:ext cx="826821" cy="634925"/>
              </a:xfrm>
              <a:custGeom>
                <a:avLst/>
                <a:gdLst/>
                <a:ahLst/>
                <a:cxnLst>
                  <a:cxn ang="0">
                    <a:pos x="1313" y="56729"/>
                  </a:cxn>
                  <a:cxn ang="0">
                    <a:pos x="602377" y="150795"/>
                  </a:cxn>
                  <a:cxn ang="0">
                    <a:pos x="784523" y="625328"/>
                  </a:cxn>
                  <a:cxn ang="0">
                    <a:pos x="451227" y="173427"/>
                  </a:cxn>
                  <a:cxn ang="0">
                    <a:pos x="1313" y="5672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96" name="任意多边形 596"/>
              <p:cNvSpPr/>
              <p:nvPr/>
            </p:nvSpPr>
            <p:spPr>
              <a:xfrm>
                <a:off x="389" y="35411"/>
                <a:ext cx="795021" cy="618647"/>
              </a:xfrm>
              <a:custGeom>
                <a:avLst/>
                <a:gdLst/>
                <a:ahLst/>
                <a:cxnLst>
                  <a:cxn ang="0">
                    <a:pos x="1114" y="24284"/>
                  </a:cxn>
                  <a:cxn ang="0">
                    <a:pos x="469167" y="133868"/>
                  </a:cxn>
                  <a:cxn ang="0">
                    <a:pos x="633289" y="594127"/>
                  </a:cxn>
                  <a:cxn ang="0">
                    <a:pos x="347594" y="155787"/>
                  </a:cxn>
                  <a:cxn ang="0">
                    <a:pos x="1114" y="2428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01" name="Group 549"/>
            <p:cNvGrpSpPr/>
            <p:nvPr/>
          </p:nvGrpSpPr>
          <p:grpSpPr>
            <a:xfrm rot="-1611937" flipH="1">
              <a:off x="617250" y="2206152"/>
              <a:ext cx="368249" cy="278621"/>
              <a:chOff x="0" y="0"/>
              <a:chExt cx="843909" cy="653932"/>
            </a:xfrm>
          </p:grpSpPr>
          <p:sp>
            <p:nvSpPr>
              <p:cNvPr id="2493" name="任意多边形 593"/>
              <p:cNvSpPr/>
              <p:nvPr/>
            </p:nvSpPr>
            <p:spPr>
              <a:xfrm>
                <a:off x="9150" y="-11621"/>
                <a:ext cx="829595" cy="607255"/>
              </a:xfrm>
              <a:custGeom>
                <a:avLst/>
                <a:gdLst/>
                <a:ahLst/>
                <a:cxnLst>
                  <a:cxn ang="0">
                    <a:pos x="1333" y="51199"/>
                  </a:cxn>
                  <a:cxn ang="0">
                    <a:pos x="612548" y="136098"/>
                  </a:cxn>
                  <a:cxn ang="0">
                    <a:pos x="797771" y="564384"/>
                  </a:cxn>
                  <a:cxn ang="0">
                    <a:pos x="458847" y="156525"/>
                  </a:cxn>
                  <a:cxn ang="0">
                    <a:pos x="1333" y="5119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94" name="任意多边形 594"/>
              <p:cNvSpPr/>
              <p:nvPr/>
            </p:nvSpPr>
            <p:spPr>
              <a:xfrm>
                <a:off x="-2999" y="18709"/>
                <a:ext cx="800487" cy="603530"/>
              </a:xfrm>
              <a:custGeom>
                <a:avLst/>
                <a:gdLst/>
                <a:ahLst/>
                <a:cxnLst>
                  <a:cxn ang="0">
                    <a:pos x="1142" y="22809"/>
                  </a:cxn>
                  <a:cxn ang="0">
                    <a:pos x="481112" y="125740"/>
                  </a:cxn>
                  <a:cxn ang="0">
                    <a:pos x="649414" y="558051"/>
                  </a:cxn>
                  <a:cxn ang="0">
                    <a:pos x="356445" y="146327"/>
                  </a:cxn>
                  <a:cxn ang="0">
                    <a:pos x="1142" y="2280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02" name="Group 552"/>
            <p:cNvGrpSpPr/>
            <p:nvPr/>
          </p:nvGrpSpPr>
          <p:grpSpPr>
            <a:xfrm rot="-1611937" flipH="1">
              <a:off x="973232" y="2281477"/>
              <a:ext cx="283906" cy="219154"/>
              <a:chOff x="0" y="0"/>
              <a:chExt cx="840436" cy="664423"/>
            </a:xfrm>
          </p:grpSpPr>
          <p:sp>
            <p:nvSpPr>
              <p:cNvPr id="2491" name="任意多边形 591"/>
              <p:cNvSpPr/>
              <p:nvPr/>
            </p:nvSpPr>
            <p:spPr>
              <a:xfrm>
                <a:off x="-11726" y="-52478"/>
                <a:ext cx="846017" cy="640047"/>
              </a:xfrm>
              <a:custGeom>
                <a:avLst/>
                <a:gdLst/>
                <a:ahLst/>
                <a:cxnLst>
                  <a:cxn ang="0">
                    <a:pos x="1406" y="59054"/>
                  </a:cxn>
                  <a:cxn ang="0">
                    <a:pos x="646035" y="156974"/>
                  </a:cxn>
                  <a:cxn ang="0">
                    <a:pos x="841383" y="650959"/>
                  </a:cxn>
                  <a:cxn ang="0">
                    <a:pos x="483930" y="180535"/>
                  </a:cxn>
                  <a:cxn ang="0">
                    <a:pos x="1406" y="5905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92" name="任意多边形 592"/>
              <p:cNvSpPr/>
              <p:nvPr/>
            </p:nvSpPr>
            <p:spPr>
              <a:xfrm>
                <a:off x="-20096" y="-17389"/>
                <a:ext cx="808416" cy="630423"/>
              </a:xfrm>
              <a:custGeom>
                <a:avLst/>
                <a:gdLst/>
                <a:ahLst/>
                <a:cxnLst>
                  <a:cxn ang="0">
                    <a:pos x="1184" y="26686"/>
                  </a:cxn>
                  <a:cxn ang="0">
                    <a:pos x="498253" y="147104"/>
                  </a:cxn>
                  <a:cxn ang="0">
                    <a:pos x="672550" y="652865"/>
                  </a:cxn>
                  <a:cxn ang="0">
                    <a:pos x="369144" y="171188"/>
                  </a:cxn>
                  <a:cxn ang="0">
                    <a:pos x="1184" y="2668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03" name="Group 555"/>
            <p:cNvGrpSpPr/>
            <p:nvPr/>
          </p:nvGrpSpPr>
          <p:grpSpPr>
            <a:xfrm rot="-1611937" flipH="1">
              <a:off x="749390" y="2281477"/>
              <a:ext cx="283907" cy="219154"/>
              <a:chOff x="0" y="0"/>
              <a:chExt cx="840439" cy="664421"/>
            </a:xfrm>
          </p:grpSpPr>
          <p:sp>
            <p:nvSpPr>
              <p:cNvPr id="2489" name="任意多边形 589"/>
              <p:cNvSpPr/>
              <p:nvPr/>
            </p:nvSpPr>
            <p:spPr>
              <a:xfrm>
                <a:off x="-11650" y="-52517"/>
                <a:ext cx="846017" cy="640045"/>
              </a:xfrm>
              <a:custGeom>
                <a:avLst/>
                <a:gdLst/>
                <a:ahLst/>
                <a:cxnLst>
                  <a:cxn ang="0">
                    <a:pos x="1406" y="59054"/>
                  </a:cxn>
                  <a:cxn ang="0">
                    <a:pos x="646031" y="156974"/>
                  </a:cxn>
                  <a:cxn ang="0">
                    <a:pos x="841377" y="650948"/>
                  </a:cxn>
                  <a:cxn ang="0">
                    <a:pos x="483927" y="180533"/>
                  </a:cxn>
                  <a:cxn ang="0">
                    <a:pos x="1406" y="5905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90" name="任意多边形 590"/>
              <p:cNvSpPr/>
              <p:nvPr/>
            </p:nvSpPr>
            <p:spPr>
              <a:xfrm>
                <a:off x="-15572" y="-18516"/>
                <a:ext cx="803715" cy="630421"/>
              </a:xfrm>
              <a:custGeom>
                <a:avLst/>
                <a:gdLst/>
                <a:ahLst/>
                <a:cxnLst>
                  <a:cxn ang="0">
                    <a:pos x="1163" y="26685"/>
                  </a:cxn>
                  <a:cxn ang="0">
                    <a:pos x="489612" y="147101"/>
                  </a:cxn>
                  <a:cxn ang="0">
                    <a:pos x="660888" y="652855"/>
                  </a:cxn>
                  <a:cxn ang="0">
                    <a:pos x="362742" y="171184"/>
                  </a:cxn>
                  <a:cxn ang="0">
                    <a:pos x="1163" y="2668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04" name="Group 558"/>
            <p:cNvGrpSpPr/>
            <p:nvPr/>
          </p:nvGrpSpPr>
          <p:grpSpPr>
            <a:xfrm rot="-1611937" flipH="1">
              <a:off x="1082073" y="2342427"/>
              <a:ext cx="220049" cy="169554"/>
              <a:chOff x="0" y="0"/>
              <a:chExt cx="836485" cy="660099"/>
            </a:xfrm>
          </p:grpSpPr>
          <p:sp>
            <p:nvSpPr>
              <p:cNvPr id="2487" name="任意多边形 587"/>
              <p:cNvSpPr/>
              <p:nvPr/>
            </p:nvSpPr>
            <p:spPr>
              <a:xfrm>
                <a:off x="8854" y="-1148"/>
                <a:ext cx="826866" cy="642687"/>
              </a:xfrm>
              <a:custGeom>
                <a:avLst/>
                <a:gdLst/>
                <a:ahLst/>
                <a:cxnLst>
                  <a:cxn ang="0">
                    <a:pos x="1313" y="60282"/>
                  </a:cxn>
                  <a:cxn ang="0">
                    <a:pos x="602542" y="160240"/>
                  </a:cxn>
                  <a:cxn ang="0">
                    <a:pos x="784736" y="664498"/>
                  </a:cxn>
                  <a:cxn ang="0">
                    <a:pos x="451348" y="184292"/>
                  </a:cxn>
                  <a:cxn ang="0">
                    <a:pos x="1313" y="6028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88" name="任意多边形 588"/>
              <p:cNvSpPr/>
              <p:nvPr/>
            </p:nvSpPr>
            <p:spPr>
              <a:xfrm>
                <a:off x="45393" y="248"/>
                <a:ext cx="748406" cy="642687"/>
              </a:xfrm>
              <a:custGeom>
                <a:avLst/>
                <a:gdLst/>
                <a:ahLst/>
                <a:cxnLst>
                  <a:cxn ang="0">
                    <a:pos x="972" y="27993"/>
                  </a:cxn>
                  <a:cxn ang="0">
                    <a:pos x="408878" y="154314"/>
                  </a:cxn>
                  <a:cxn ang="0">
                    <a:pos x="551911" y="684859"/>
                  </a:cxn>
                  <a:cxn ang="0">
                    <a:pos x="302929" y="179578"/>
                  </a:cxn>
                  <a:cxn ang="0">
                    <a:pos x="972" y="2799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05" name="Group 561"/>
            <p:cNvGrpSpPr/>
            <p:nvPr/>
          </p:nvGrpSpPr>
          <p:grpSpPr>
            <a:xfrm rot="-1611937" flipH="1">
              <a:off x="1492355" y="2281477"/>
              <a:ext cx="283907" cy="219154"/>
              <a:chOff x="0" y="0"/>
              <a:chExt cx="840439" cy="664421"/>
            </a:xfrm>
          </p:grpSpPr>
          <p:sp>
            <p:nvSpPr>
              <p:cNvPr id="2485" name="任意多边形 585"/>
              <p:cNvSpPr/>
              <p:nvPr/>
            </p:nvSpPr>
            <p:spPr>
              <a:xfrm>
                <a:off x="-16340" y="-51303"/>
                <a:ext cx="850716" cy="640045"/>
              </a:xfrm>
              <a:custGeom>
                <a:avLst/>
                <a:gdLst/>
                <a:ahLst/>
                <a:cxnLst>
                  <a:cxn ang="0">
                    <a:pos x="1421" y="59054"/>
                  </a:cxn>
                  <a:cxn ang="0">
                    <a:pos x="653227" y="156974"/>
                  </a:cxn>
                  <a:cxn ang="0">
                    <a:pos x="850749" y="650948"/>
                  </a:cxn>
                  <a:cxn ang="0">
                    <a:pos x="489317" y="180533"/>
                  </a:cxn>
                  <a:cxn ang="0">
                    <a:pos x="1421" y="5905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86" name="任意多边形 586"/>
              <p:cNvSpPr/>
              <p:nvPr/>
            </p:nvSpPr>
            <p:spPr>
              <a:xfrm>
                <a:off x="-20265" y="-17301"/>
                <a:ext cx="808416" cy="630421"/>
              </a:xfrm>
              <a:custGeom>
                <a:avLst/>
                <a:gdLst/>
                <a:ahLst/>
                <a:cxnLst>
                  <a:cxn ang="0">
                    <a:pos x="1184" y="26685"/>
                  </a:cxn>
                  <a:cxn ang="0">
                    <a:pos x="498253" y="147101"/>
                  </a:cxn>
                  <a:cxn ang="0">
                    <a:pos x="672550" y="652855"/>
                  </a:cxn>
                  <a:cxn ang="0">
                    <a:pos x="369144" y="171184"/>
                  </a:cxn>
                  <a:cxn ang="0">
                    <a:pos x="1184" y="2668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06" name="Group 564"/>
            <p:cNvGrpSpPr/>
            <p:nvPr/>
          </p:nvGrpSpPr>
          <p:grpSpPr>
            <a:xfrm rot="-1611937" flipH="1">
              <a:off x="1825922" y="2341881"/>
              <a:ext cx="219860" cy="172234"/>
              <a:chOff x="0" y="0"/>
              <a:chExt cx="835765" cy="670537"/>
            </a:xfrm>
          </p:grpSpPr>
          <p:sp>
            <p:nvSpPr>
              <p:cNvPr id="2483" name="任意多边形 583"/>
              <p:cNvSpPr/>
              <p:nvPr/>
            </p:nvSpPr>
            <p:spPr>
              <a:xfrm>
                <a:off x="50854" y="-89815"/>
                <a:ext cx="802723" cy="667411"/>
              </a:xfrm>
              <a:custGeom>
                <a:avLst/>
                <a:gdLst/>
                <a:ahLst/>
                <a:cxnLst>
                  <a:cxn ang="0">
                    <a:pos x="1218" y="63769"/>
                  </a:cxn>
                  <a:cxn ang="0">
                    <a:pos x="559584" y="169504"/>
                  </a:cxn>
                  <a:cxn ang="0">
                    <a:pos x="728790" y="702912"/>
                  </a:cxn>
                  <a:cxn ang="0">
                    <a:pos x="419170" y="194945"/>
                  </a:cxn>
                  <a:cxn ang="0">
                    <a:pos x="1218" y="637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84" name="任意多边形 584"/>
              <p:cNvSpPr/>
              <p:nvPr/>
            </p:nvSpPr>
            <p:spPr>
              <a:xfrm>
                <a:off x="47637" y="-31009"/>
                <a:ext cx="766510" cy="655052"/>
              </a:xfrm>
              <a:custGeom>
                <a:avLst/>
                <a:gdLst/>
                <a:ahLst/>
                <a:cxnLst>
                  <a:cxn ang="0">
                    <a:pos x="1027" y="28236"/>
                  </a:cxn>
                  <a:cxn ang="0">
                    <a:pos x="432220" y="155659"/>
                  </a:cxn>
                  <a:cxn ang="0">
                    <a:pos x="583420" y="690829"/>
                  </a:cxn>
                  <a:cxn ang="0">
                    <a:pos x="320222" y="181143"/>
                  </a:cxn>
                  <a:cxn ang="0">
                    <a:pos x="1027" y="2823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07" name="Group 567"/>
            <p:cNvGrpSpPr/>
            <p:nvPr/>
          </p:nvGrpSpPr>
          <p:grpSpPr>
            <a:xfrm rot="-1611937" flipH="1">
              <a:off x="2257546" y="2281477"/>
              <a:ext cx="283907" cy="219154"/>
              <a:chOff x="0" y="0"/>
              <a:chExt cx="840439" cy="664421"/>
            </a:xfrm>
          </p:grpSpPr>
          <p:sp>
            <p:nvSpPr>
              <p:cNvPr id="2481" name="任意多边形 581"/>
              <p:cNvSpPr/>
              <p:nvPr/>
            </p:nvSpPr>
            <p:spPr>
              <a:xfrm>
                <a:off x="-1773" y="-16510"/>
                <a:ext cx="831915" cy="635232"/>
              </a:xfrm>
              <a:custGeom>
                <a:avLst/>
                <a:gdLst/>
                <a:ahLst/>
                <a:cxnLst>
                  <a:cxn ang="0">
                    <a:pos x="1353" y="58169"/>
                  </a:cxn>
                  <a:cxn ang="0">
                    <a:pos x="621163" y="154621"/>
                  </a:cxn>
                  <a:cxn ang="0">
                    <a:pos x="808989" y="641195"/>
                  </a:cxn>
                  <a:cxn ang="0">
                    <a:pos x="465299" y="177828"/>
                  </a:cxn>
                  <a:cxn ang="0">
                    <a:pos x="1353" y="581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82" name="任意多边形 582"/>
              <p:cNvSpPr/>
              <p:nvPr/>
            </p:nvSpPr>
            <p:spPr>
              <a:xfrm>
                <a:off x="-25218" y="-17170"/>
                <a:ext cx="817816" cy="630421"/>
              </a:xfrm>
              <a:custGeom>
                <a:avLst/>
                <a:gdLst/>
                <a:ahLst/>
                <a:cxnLst>
                  <a:cxn ang="0">
                    <a:pos x="1211" y="26685"/>
                  </a:cxn>
                  <a:cxn ang="0">
                    <a:pos x="509906" y="147101"/>
                  </a:cxn>
                  <a:cxn ang="0">
                    <a:pos x="688282" y="652855"/>
                  </a:cxn>
                  <a:cxn ang="0">
                    <a:pos x="377778" y="171184"/>
                  </a:cxn>
                  <a:cxn ang="0">
                    <a:pos x="1211" y="2668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08" name="Group 570"/>
            <p:cNvGrpSpPr/>
            <p:nvPr/>
          </p:nvGrpSpPr>
          <p:grpSpPr>
            <a:xfrm rot="2555186">
              <a:off x="1575576" y="2186113"/>
              <a:ext cx="365500" cy="281123"/>
              <a:chOff x="0" y="0"/>
              <a:chExt cx="837609" cy="659803"/>
            </a:xfrm>
          </p:grpSpPr>
          <p:sp>
            <p:nvSpPr>
              <p:cNvPr id="2479" name="任意多边形 579"/>
              <p:cNvSpPr/>
              <p:nvPr/>
            </p:nvSpPr>
            <p:spPr>
              <a:xfrm>
                <a:off x="-36320" y="-13748"/>
                <a:ext cx="862340" cy="633332"/>
              </a:xfrm>
              <a:custGeom>
                <a:avLst/>
                <a:gdLst/>
                <a:ahLst/>
                <a:cxnLst>
                  <a:cxn ang="0">
                    <a:pos x="1453" y="57683"/>
                  </a:cxn>
                  <a:cxn ang="0">
                    <a:pos x="667665" y="153333"/>
                  </a:cxn>
                  <a:cxn ang="0">
                    <a:pos x="869549" y="635856"/>
                  </a:cxn>
                  <a:cxn ang="0">
                    <a:pos x="500130" y="176346"/>
                  </a:cxn>
                  <a:cxn ang="0">
                    <a:pos x="1453" y="5768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80" name="任意多边形 580"/>
              <p:cNvSpPr/>
              <p:nvPr/>
            </p:nvSpPr>
            <p:spPr>
              <a:xfrm>
                <a:off x="-5307" y="32090"/>
                <a:ext cx="796848" cy="625881"/>
              </a:xfrm>
              <a:custGeom>
                <a:avLst/>
                <a:gdLst/>
                <a:ahLst/>
                <a:cxnLst>
                  <a:cxn ang="0">
                    <a:pos x="1128" y="25736"/>
                  </a:cxn>
                  <a:cxn ang="0">
                    <a:pos x="474582" y="141880"/>
                  </a:cxn>
                  <a:cxn ang="0">
                    <a:pos x="640599" y="629685"/>
                  </a:cxn>
                  <a:cxn ang="0">
                    <a:pos x="351607" y="165110"/>
                  </a:cxn>
                  <a:cxn ang="0">
                    <a:pos x="1128" y="2573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09" name="Group 573"/>
            <p:cNvGrpSpPr/>
            <p:nvPr/>
          </p:nvGrpSpPr>
          <p:grpSpPr>
            <a:xfrm rot="2555186">
              <a:off x="2055011" y="2186113"/>
              <a:ext cx="365500" cy="281123"/>
              <a:chOff x="0" y="0"/>
              <a:chExt cx="837609" cy="659803"/>
            </a:xfrm>
          </p:grpSpPr>
          <p:sp>
            <p:nvSpPr>
              <p:cNvPr id="2477" name="任意多边形 577"/>
              <p:cNvSpPr/>
              <p:nvPr/>
            </p:nvSpPr>
            <p:spPr>
              <a:xfrm>
                <a:off x="-25287" y="-32917"/>
                <a:ext cx="862342" cy="640783"/>
              </a:xfrm>
              <a:custGeom>
                <a:avLst/>
                <a:gdLst/>
                <a:ahLst/>
                <a:cxnLst>
                  <a:cxn ang="0">
                    <a:pos x="1459" y="59395"/>
                  </a:cxn>
                  <a:cxn ang="0">
                    <a:pos x="670572" y="157881"/>
                  </a:cxn>
                  <a:cxn ang="0">
                    <a:pos x="873336" y="654714"/>
                  </a:cxn>
                  <a:cxn ang="0">
                    <a:pos x="502307" y="181576"/>
                  </a:cxn>
                  <a:cxn ang="0">
                    <a:pos x="1459" y="5939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78" name="任意多边形 578"/>
              <p:cNvSpPr/>
              <p:nvPr/>
            </p:nvSpPr>
            <p:spPr>
              <a:xfrm>
                <a:off x="-38978" y="15037"/>
                <a:ext cx="822317" cy="618430"/>
              </a:xfrm>
              <a:custGeom>
                <a:avLst/>
                <a:gdLst/>
                <a:ahLst/>
                <a:cxnLst>
                  <a:cxn ang="0">
                    <a:pos x="1206" y="24978"/>
                  </a:cxn>
                  <a:cxn ang="0">
                    <a:pos x="507711" y="137698"/>
                  </a:cxn>
                  <a:cxn ang="0">
                    <a:pos x="685316" y="611121"/>
                  </a:cxn>
                  <a:cxn ang="0">
                    <a:pos x="376151" y="160242"/>
                  </a:cxn>
                  <a:cxn ang="0">
                    <a:pos x="1206" y="2497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10" name="Group 576"/>
            <p:cNvGrpSpPr/>
            <p:nvPr/>
          </p:nvGrpSpPr>
          <p:grpSpPr>
            <a:xfrm rot="-1611937" flipH="1">
              <a:off x="2041827" y="2341881"/>
              <a:ext cx="219860" cy="172234"/>
              <a:chOff x="0" y="0"/>
              <a:chExt cx="835765" cy="670537"/>
            </a:xfrm>
          </p:grpSpPr>
          <p:sp>
            <p:nvSpPr>
              <p:cNvPr id="2475" name="任意多边形 575"/>
              <p:cNvSpPr/>
              <p:nvPr/>
            </p:nvSpPr>
            <p:spPr>
              <a:xfrm>
                <a:off x="51091" y="-88373"/>
                <a:ext cx="796689" cy="667411"/>
              </a:xfrm>
              <a:custGeom>
                <a:avLst/>
                <a:gdLst/>
                <a:ahLst/>
                <a:cxnLst>
                  <a:cxn ang="0">
                    <a:pos x="1199" y="63769"/>
                  </a:cxn>
                  <a:cxn ang="0">
                    <a:pos x="551203" y="169504"/>
                  </a:cxn>
                  <a:cxn ang="0">
                    <a:pos x="717874" y="702912"/>
                  </a:cxn>
                  <a:cxn ang="0">
                    <a:pos x="412892" y="194945"/>
                  </a:cxn>
                  <a:cxn ang="0">
                    <a:pos x="1199" y="637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76" name="任意多边形 576"/>
              <p:cNvSpPr/>
              <p:nvPr/>
            </p:nvSpPr>
            <p:spPr>
              <a:xfrm>
                <a:off x="46185" y="-30629"/>
                <a:ext cx="766510" cy="648870"/>
              </a:xfrm>
              <a:custGeom>
                <a:avLst/>
                <a:gdLst/>
                <a:ahLst/>
                <a:cxnLst>
                  <a:cxn ang="0">
                    <a:pos x="1027" y="27705"/>
                  </a:cxn>
                  <a:cxn ang="0">
                    <a:pos x="432220" y="152734"/>
                  </a:cxn>
                  <a:cxn ang="0">
                    <a:pos x="583420" y="677851"/>
                  </a:cxn>
                  <a:cxn ang="0">
                    <a:pos x="320222" y="177740"/>
                  </a:cxn>
                  <a:cxn ang="0">
                    <a:pos x="1027" y="2770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11" name="Group 579"/>
            <p:cNvGrpSpPr/>
            <p:nvPr/>
          </p:nvGrpSpPr>
          <p:grpSpPr>
            <a:xfrm rot="2555186">
              <a:off x="1807356" y="2186113"/>
              <a:ext cx="365500" cy="281123"/>
              <a:chOff x="0" y="0"/>
              <a:chExt cx="837609" cy="659803"/>
            </a:xfrm>
          </p:grpSpPr>
          <p:sp>
            <p:nvSpPr>
              <p:cNvPr id="2473" name="任意多边形 573"/>
              <p:cNvSpPr/>
              <p:nvPr/>
            </p:nvSpPr>
            <p:spPr>
              <a:xfrm>
                <a:off x="-25340" y="-32867"/>
                <a:ext cx="862342" cy="640783"/>
              </a:xfrm>
              <a:custGeom>
                <a:avLst/>
                <a:gdLst/>
                <a:ahLst/>
                <a:cxnLst>
                  <a:cxn ang="0">
                    <a:pos x="1459" y="59395"/>
                  </a:cxn>
                  <a:cxn ang="0">
                    <a:pos x="670572" y="157881"/>
                  </a:cxn>
                  <a:cxn ang="0">
                    <a:pos x="873336" y="654714"/>
                  </a:cxn>
                  <a:cxn ang="0">
                    <a:pos x="502307" y="181576"/>
                  </a:cxn>
                  <a:cxn ang="0">
                    <a:pos x="1459" y="5939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74" name="任意多边形 574"/>
              <p:cNvSpPr/>
              <p:nvPr/>
            </p:nvSpPr>
            <p:spPr>
              <a:xfrm>
                <a:off x="-39031" y="15086"/>
                <a:ext cx="822317" cy="618430"/>
              </a:xfrm>
              <a:custGeom>
                <a:avLst/>
                <a:gdLst/>
                <a:ahLst/>
                <a:cxnLst>
                  <a:cxn ang="0">
                    <a:pos x="1206" y="24978"/>
                  </a:cxn>
                  <a:cxn ang="0">
                    <a:pos x="507711" y="137698"/>
                  </a:cxn>
                  <a:cxn ang="0">
                    <a:pos x="685316" y="611121"/>
                  </a:cxn>
                  <a:cxn ang="0">
                    <a:pos x="376151" y="160242"/>
                  </a:cxn>
                  <a:cxn ang="0">
                    <a:pos x="1206" y="2497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12" name="Group 582"/>
            <p:cNvGrpSpPr/>
            <p:nvPr/>
          </p:nvGrpSpPr>
          <p:grpSpPr>
            <a:xfrm>
              <a:off x="2451152" y="2046056"/>
              <a:ext cx="366720" cy="552388"/>
              <a:chOff x="0" y="0"/>
              <a:chExt cx="840406" cy="660581"/>
            </a:xfrm>
          </p:grpSpPr>
          <p:sp>
            <p:nvSpPr>
              <p:cNvPr id="2471" name="任意多边形 571"/>
              <p:cNvSpPr/>
              <p:nvPr/>
            </p:nvSpPr>
            <p:spPr>
              <a:xfrm>
                <a:off x="11616" y="0"/>
                <a:ext cx="829595" cy="637802"/>
              </a:xfrm>
              <a:custGeom>
                <a:avLst/>
                <a:gdLst/>
                <a:ahLst/>
                <a:cxnLst>
                  <a:cxn ang="0">
                    <a:pos x="1333" y="58024"/>
                  </a:cxn>
                  <a:cxn ang="0">
                    <a:pos x="612548" y="154241"/>
                  </a:cxn>
                  <a:cxn ang="0">
                    <a:pos x="797771" y="639626"/>
                  </a:cxn>
                  <a:cxn ang="0">
                    <a:pos x="458847" y="177392"/>
                  </a:cxn>
                  <a:cxn ang="0">
                    <a:pos x="1333" y="5802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72" name="任意多边形 572"/>
              <p:cNvSpPr/>
              <p:nvPr/>
            </p:nvSpPr>
            <p:spPr>
              <a:xfrm>
                <a:off x="699" y="36067"/>
                <a:ext cx="796849" cy="624514"/>
              </a:xfrm>
              <a:custGeom>
                <a:avLst/>
                <a:gdLst/>
                <a:ahLst/>
                <a:cxnLst>
                  <a:cxn ang="0">
                    <a:pos x="1128" y="25456"/>
                  </a:cxn>
                  <a:cxn ang="0">
                    <a:pos x="474585" y="140337"/>
                  </a:cxn>
                  <a:cxn ang="0">
                    <a:pos x="640603" y="622839"/>
                  </a:cxn>
                  <a:cxn ang="0">
                    <a:pos x="351609" y="163314"/>
                  </a:cxn>
                  <a:cxn ang="0">
                    <a:pos x="1128" y="2545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13" name="Group 585"/>
            <p:cNvGrpSpPr/>
            <p:nvPr/>
          </p:nvGrpSpPr>
          <p:grpSpPr>
            <a:xfrm rot="1611937">
              <a:off x="2849065" y="1917044"/>
              <a:ext cx="364813" cy="552337"/>
              <a:chOff x="0" y="0"/>
              <a:chExt cx="836033" cy="660520"/>
            </a:xfrm>
          </p:grpSpPr>
          <p:sp>
            <p:nvSpPr>
              <p:cNvPr id="2469" name="任意多边形 569"/>
              <p:cNvSpPr/>
              <p:nvPr/>
            </p:nvSpPr>
            <p:spPr>
              <a:xfrm>
                <a:off x="-33099" y="7006"/>
                <a:ext cx="844147" cy="639700"/>
              </a:xfrm>
              <a:custGeom>
                <a:avLst/>
                <a:gdLst/>
                <a:ahLst/>
                <a:cxnLst>
                  <a:cxn ang="0">
                    <a:pos x="1368" y="58371"/>
                  </a:cxn>
                  <a:cxn ang="0">
                    <a:pos x="628670" y="155160"/>
                  </a:cxn>
                  <a:cxn ang="0">
                    <a:pos x="818765" y="643438"/>
                  </a:cxn>
                  <a:cxn ang="0">
                    <a:pos x="470921" y="178450"/>
                  </a:cxn>
                  <a:cxn ang="0">
                    <a:pos x="1368" y="5837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70" name="任意多边形 570"/>
              <p:cNvSpPr/>
              <p:nvPr/>
            </p:nvSpPr>
            <p:spPr>
              <a:xfrm>
                <a:off x="-41090" y="41745"/>
                <a:ext cx="800484" cy="626413"/>
              </a:xfrm>
              <a:custGeom>
                <a:avLst/>
                <a:gdLst/>
                <a:ahLst/>
                <a:cxnLst>
                  <a:cxn ang="0">
                    <a:pos x="1133" y="25612"/>
                  </a:cxn>
                  <a:cxn ang="0">
                    <a:pos x="476722" y="141193"/>
                  </a:cxn>
                  <a:cxn ang="0">
                    <a:pos x="643486" y="626636"/>
                  </a:cxn>
                  <a:cxn ang="0">
                    <a:pos x="353190" y="164309"/>
                  </a:cxn>
                  <a:cxn ang="0">
                    <a:pos x="1133" y="2561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14" name="Group 588"/>
            <p:cNvGrpSpPr/>
            <p:nvPr/>
          </p:nvGrpSpPr>
          <p:grpSpPr>
            <a:xfrm rot="2555186">
              <a:off x="3143057" y="1878747"/>
              <a:ext cx="365949" cy="553617"/>
              <a:chOff x="0" y="0"/>
              <a:chExt cx="838636" cy="662051"/>
            </a:xfrm>
          </p:grpSpPr>
          <p:sp>
            <p:nvSpPr>
              <p:cNvPr id="2467" name="任意多边形 567"/>
              <p:cNvSpPr/>
              <p:nvPr/>
            </p:nvSpPr>
            <p:spPr>
              <a:xfrm>
                <a:off x="-5972" y="8374"/>
                <a:ext cx="804121" cy="626412"/>
              </a:xfrm>
              <a:custGeom>
                <a:avLst/>
                <a:gdLst/>
                <a:ahLst/>
                <a:cxnLst>
                  <a:cxn ang="0">
                    <a:pos x="1225" y="55805"/>
                  </a:cxn>
                  <a:cxn ang="0">
                    <a:pos x="562958" y="148339"/>
                  </a:cxn>
                  <a:cxn ang="0">
                    <a:pos x="733185" y="615147"/>
                  </a:cxn>
                  <a:cxn ang="0">
                    <a:pos x="421699" y="170604"/>
                  </a:cxn>
                  <a:cxn ang="0">
                    <a:pos x="1225" y="5580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68" name="任意多边形 568"/>
              <p:cNvSpPr/>
              <p:nvPr/>
            </p:nvSpPr>
            <p:spPr>
              <a:xfrm>
                <a:off x="-19500" y="41944"/>
                <a:ext cx="785929" cy="609329"/>
              </a:xfrm>
              <a:custGeom>
                <a:avLst/>
                <a:gdLst/>
                <a:ahLst/>
                <a:cxnLst>
                  <a:cxn ang="0">
                    <a:pos x="1097" y="24086"/>
                  </a:cxn>
                  <a:cxn ang="0">
                    <a:pos x="461661" y="132784"/>
                  </a:cxn>
                  <a:cxn ang="0">
                    <a:pos x="623157" y="589311"/>
                  </a:cxn>
                  <a:cxn ang="0">
                    <a:pos x="342033" y="154524"/>
                  </a:cxn>
                  <a:cxn ang="0">
                    <a:pos x="1097" y="2408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15" name="Group 591"/>
            <p:cNvGrpSpPr/>
            <p:nvPr/>
          </p:nvGrpSpPr>
          <p:grpSpPr>
            <a:xfrm rot="-1611937" flipH="1">
              <a:off x="2721912" y="1917044"/>
              <a:ext cx="364812" cy="552338"/>
              <a:chOff x="0" y="0"/>
              <a:chExt cx="836033" cy="660521"/>
            </a:xfrm>
          </p:grpSpPr>
          <p:sp>
            <p:nvSpPr>
              <p:cNvPr id="2465" name="任意多边形 565"/>
              <p:cNvSpPr/>
              <p:nvPr/>
            </p:nvSpPr>
            <p:spPr>
              <a:xfrm>
                <a:off x="11807" y="-6625"/>
                <a:ext cx="840512" cy="637802"/>
              </a:xfrm>
              <a:custGeom>
                <a:avLst/>
                <a:gdLst/>
                <a:ahLst/>
                <a:cxnLst>
                  <a:cxn ang="0">
                    <a:pos x="1363" y="58024"/>
                  </a:cxn>
                  <a:cxn ang="0">
                    <a:pos x="626007" y="154241"/>
                  </a:cxn>
                  <a:cxn ang="0">
                    <a:pos x="815296" y="639626"/>
                  </a:cxn>
                  <a:cxn ang="0">
                    <a:pos x="468927" y="177392"/>
                  </a:cxn>
                  <a:cxn ang="0">
                    <a:pos x="1363" y="5802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66" name="任意多边形 566"/>
              <p:cNvSpPr/>
              <p:nvPr/>
            </p:nvSpPr>
            <p:spPr>
              <a:xfrm>
                <a:off x="11794" y="25845"/>
                <a:ext cx="815040" cy="626413"/>
              </a:xfrm>
              <a:custGeom>
                <a:avLst/>
                <a:gdLst/>
                <a:ahLst/>
                <a:cxnLst>
                  <a:cxn ang="0">
                    <a:pos x="1168" y="25612"/>
                  </a:cxn>
                  <a:cxn ang="0">
                    <a:pos x="491975" y="141193"/>
                  </a:cxn>
                  <a:cxn ang="0">
                    <a:pos x="664076" y="626636"/>
                  </a:cxn>
                  <a:cxn ang="0">
                    <a:pos x="364492" y="164309"/>
                  </a:cxn>
                  <a:cxn ang="0">
                    <a:pos x="1168" y="2561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16" name="Group 594"/>
            <p:cNvGrpSpPr/>
            <p:nvPr/>
          </p:nvGrpSpPr>
          <p:grpSpPr>
            <a:xfrm rot="-1611937" flipH="1">
              <a:off x="3074445" y="2068113"/>
              <a:ext cx="284190" cy="430265"/>
              <a:chOff x="0" y="0"/>
              <a:chExt cx="841276" cy="664652"/>
            </a:xfrm>
          </p:grpSpPr>
          <p:sp>
            <p:nvSpPr>
              <p:cNvPr id="2463" name="任意多边形 563"/>
              <p:cNvSpPr/>
              <p:nvPr/>
            </p:nvSpPr>
            <p:spPr>
              <a:xfrm>
                <a:off x="20933" y="-3048"/>
                <a:ext cx="831914" cy="635070"/>
              </a:xfrm>
              <a:custGeom>
                <a:avLst/>
                <a:gdLst/>
                <a:ahLst/>
                <a:cxnLst>
                  <a:cxn ang="0">
                    <a:pos x="1353" y="56794"/>
                  </a:cxn>
                  <a:cxn ang="0">
                    <a:pos x="621159" y="150966"/>
                  </a:cxn>
                  <a:cxn ang="0">
                    <a:pos x="808984" y="626043"/>
                  </a:cxn>
                  <a:cxn ang="0">
                    <a:pos x="465295" y="173627"/>
                  </a:cxn>
                  <a:cxn ang="0">
                    <a:pos x="1353" y="5679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64" name="任意多边形 564"/>
              <p:cNvSpPr/>
              <p:nvPr/>
            </p:nvSpPr>
            <p:spPr>
              <a:xfrm>
                <a:off x="30307" y="31065"/>
                <a:ext cx="799015" cy="622811"/>
              </a:xfrm>
              <a:custGeom>
                <a:avLst/>
                <a:gdLst/>
                <a:ahLst/>
                <a:cxnLst>
                  <a:cxn ang="0">
                    <a:pos x="1143" y="25112"/>
                  </a:cxn>
                  <a:cxn ang="0">
                    <a:pos x="481070" y="138435"/>
                  </a:cxn>
                  <a:cxn ang="0">
                    <a:pos x="649357" y="614393"/>
                  </a:cxn>
                  <a:cxn ang="0">
                    <a:pos x="356413" y="161099"/>
                  </a:cxn>
                  <a:cxn ang="0">
                    <a:pos x="1143" y="2511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17" name="Group 597"/>
            <p:cNvGrpSpPr/>
            <p:nvPr/>
          </p:nvGrpSpPr>
          <p:grpSpPr>
            <a:xfrm rot="-1611937" flipH="1">
              <a:off x="2850604" y="2068109"/>
              <a:ext cx="284191" cy="430265"/>
              <a:chOff x="0" y="0"/>
              <a:chExt cx="841280" cy="664652"/>
            </a:xfrm>
          </p:grpSpPr>
          <p:sp>
            <p:nvSpPr>
              <p:cNvPr id="2461" name="任意多边形 561"/>
              <p:cNvSpPr/>
              <p:nvPr/>
            </p:nvSpPr>
            <p:spPr>
              <a:xfrm>
                <a:off x="21015" y="-3062"/>
                <a:ext cx="831918" cy="635070"/>
              </a:xfrm>
              <a:custGeom>
                <a:avLst/>
                <a:gdLst/>
                <a:ahLst/>
                <a:cxnLst>
                  <a:cxn ang="0">
                    <a:pos x="1353" y="56794"/>
                  </a:cxn>
                  <a:cxn ang="0">
                    <a:pos x="621173" y="150966"/>
                  </a:cxn>
                  <a:cxn ang="0">
                    <a:pos x="809003" y="626043"/>
                  </a:cxn>
                  <a:cxn ang="0">
                    <a:pos x="465307" y="173627"/>
                  </a:cxn>
                  <a:cxn ang="0">
                    <a:pos x="1353" y="5679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62" name="任意多边形 562"/>
              <p:cNvSpPr/>
              <p:nvPr/>
            </p:nvSpPr>
            <p:spPr>
              <a:xfrm>
                <a:off x="30392" y="31050"/>
                <a:ext cx="799016" cy="622811"/>
              </a:xfrm>
              <a:custGeom>
                <a:avLst/>
                <a:gdLst/>
                <a:ahLst/>
                <a:cxnLst>
                  <a:cxn ang="0">
                    <a:pos x="1143" y="25112"/>
                  </a:cxn>
                  <a:cxn ang="0">
                    <a:pos x="481073" y="138435"/>
                  </a:cxn>
                  <a:cxn ang="0">
                    <a:pos x="649362" y="614393"/>
                  </a:cxn>
                  <a:cxn ang="0">
                    <a:pos x="356416" y="161099"/>
                  </a:cxn>
                  <a:cxn ang="0">
                    <a:pos x="1143" y="2511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18" name="Group 600"/>
            <p:cNvGrpSpPr/>
            <p:nvPr/>
          </p:nvGrpSpPr>
          <p:grpSpPr>
            <a:xfrm rot="-1611937" flipH="1">
              <a:off x="3183795" y="2184270"/>
              <a:ext cx="224431" cy="333644"/>
              <a:chOff x="0" y="0"/>
              <a:chExt cx="853144" cy="661839"/>
            </a:xfrm>
          </p:grpSpPr>
          <p:sp>
            <p:nvSpPr>
              <p:cNvPr id="2459" name="任意多边形 559"/>
              <p:cNvSpPr/>
              <p:nvPr/>
            </p:nvSpPr>
            <p:spPr>
              <a:xfrm>
                <a:off x="-19084" y="-34792"/>
                <a:ext cx="875157" cy="639188"/>
              </a:xfrm>
              <a:custGeom>
                <a:avLst/>
                <a:gdLst/>
                <a:ahLst/>
                <a:cxnLst>
                  <a:cxn ang="0">
                    <a:pos x="1579" y="58660"/>
                  </a:cxn>
                  <a:cxn ang="0">
                    <a:pos x="725455" y="155925"/>
                  </a:cxn>
                  <a:cxn ang="0">
                    <a:pos x="944814" y="646608"/>
                  </a:cxn>
                  <a:cxn ang="0">
                    <a:pos x="543420" y="179329"/>
                  </a:cxn>
                  <a:cxn ang="0">
                    <a:pos x="1579" y="5866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60" name="任意多边形 560"/>
              <p:cNvSpPr/>
              <p:nvPr/>
            </p:nvSpPr>
            <p:spPr>
              <a:xfrm>
                <a:off x="-33721" y="-259"/>
                <a:ext cx="851015" cy="626593"/>
              </a:xfrm>
              <a:custGeom>
                <a:avLst/>
                <a:gdLst/>
                <a:ahLst/>
                <a:cxnLst>
                  <a:cxn ang="0">
                    <a:pos x="1396" y="25884"/>
                  </a:cxn>
                  <a:cxn ang="0">
                    <a:pos x="587288" y="142692"/>
                  </a:cxn>
                  <a:cxn ang="0">
                    <a:pos x="792732" y="633277"/>
                  </a:cxn>
                  <a:cxn ang="0">
                    <a:pos x="435109" y="166052"/>
                  </a:cxn>
                  <a:cxn ang="0">
                    <a:pos x="1396" y="2588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19" name="Group 603"/>
            <p:cNvGrpSpPr/>
            <p:nvPr/>
          </p:nvGrpSpPr>
          <p:grpSpPr>
            <a:xfrm rot="-1611937" flipH="1">
              <a:off x="3592765" y="2068295"/>
              <a:ext cx="282622" cy="426715"/>
              <a:chOff x="0" y="0"/>
              <a:chExt cx="836637" cy="659169"/>
            </a:xfrm>
          </p:grpSpPr>
          <p:sp>
            <p:nvSpPr>
              <p:cNvPr id="2457" name="任意多边形 557"/>
              <p:cNvSpPr/>
              <p:nvPr/>
            </p:nvSpPr>
            <p:spPr>
              <a:xfrm>
                <a:off x="10315" y="-2969"/>
                <a:ext cx="827219" cy="635074"/>
              </a:xfrm>
              <a:custGeom>
                <a:avLst/>
                <a:gdLst/>
                <a:ahLst/>
                <a:cxnLst>
                  <a:cxn ang="0">
                    <a:pos x="1313" y="56796"/>
                  </a:cxn>
                  <a:cxn ang="0">
                    <a:pos x="603828" y="150971"/>
                  </a:cxn>
                  <a:cxn ang="0">
                    <a:pos x="786412" y="626063"/>
                  </a:cxn>
                  <a:cxn ang="0">
                    <a:pos x="452314" y="173632"/>
                  </a:cxn>
                  <a:cxn ang="0">
                    <a:pos x="1313" y="5679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58" name="任意多边形 558"/>
              <p:cNvSpPr/>
              <p:nvPr/>
            </p:nvSpPr>
            <p:spPr>
              <a:xfrm>
                <a:off x="794" y="33390"/>
                <a:ext cx="794320" cy="622813"/>
              </a:xfrm>
              <a:custGeom>
                <a:avLst/>
                <a:gdLst/>
                <a:ahLst/>
                <a:cxnLst>
                  <a:cxn ang="0">
                    <a:pos x="1109" y="25113"/>
                  </a:cxn>
                  <a:cxn ang="0">
                    <a:pos x="467102" y="138438"/>
                  </a:cxn>
                  <a:cxn ang="0">
                    <a:pos x="630501" y="614402"/>
                  </a:cxn>
                  <a:cxn ang="0">
                    <a:pos x="346064" y="161103"/>
                  </a:cxn>
                  <a:cxn ang="0">
                    <a:pos x="1109" y="2511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20" name="Group 606"/>
            <p:cNvGrpSpPr/>
            <p:nvPr/>
          </p:nvGrpSpPr>
          <p:grpSpPr>
            <a:xfrm rot="-1611937" flipH="1">
              <a:off x="3926759" y="2184271"/>
              <a:ext cx="222844" cy="333644"/>
              <a:chOff x="0" y="0"/>
              <a:chExt cx="847111" cy="661839"/>
            </a:xfrm>
          </p:grpSpPr>
          <p:sp>
            <p:nvSpPr>
              <p:cNvPr id="2455" name="任意多边形 555"/>
              <p:cNvSpPr/>
              <p:nvPr/>
            </p:nvSpPr>
            <p:spPr>
              <a:xfrm>
                <a:off x="3722" y="-9393"/>
                <a:ext cx="844974" cy="639188"/>
              </a:xfrm>
              <a:custGeom>
                <a:avLst/>
                <a:gdLst/>
                <a:ahLst/>
                <a:cxnLst>
                  <a:cxn ang="0">
                    <a:pos x="1440" y="58660"/>
                  </a:cxn>
                  <a:cxn ang="0">
                    <a:pos x="661913" y="155925"/>
                  </a:cxn>
                  <a:cxn ang="0">
                    <a:pos x="862058" y="646606"/>
                  </a:cxn>
                  <a:cxn ang="0">
                    <a:pos x="495821" y="179328"/>
                  </a:cxn>
                  <a:cxn ang="0">
                    <a:pos x="1440" y="5866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56" name="任意多边形 556"/>
              <p:cNvSpPr/>
              <p:nvPr/>
            </p:nvSpPr>
            <p:spPr>
              <a:xfrm>
                <a:off x="-29946" y="5612"/>
                <a:ext cx="844974" cy="623446"/>
              </a:xfrm>
              <a:custGeom>
                <a:avLst/>
                <a:gdLst/>
                <a:ahLst/>
                <a:cxnLst>
                  <a:cxn ang="0">
                    <a:pos x="1346" y="25624"/>
                  </a:cxn>
                  <a:cxn ang="0">
                    <a:pos x="566259" y="141262"/>
                  </a:cxn>
                  <a:cxn ang="0">
                    <a:pos x="764346" y="626932"/>
                  </a:cxn>
                  <a:cxn ang="0">
                    <a:pos x="419528" y="164388"/>
                  </a:cxn>
                  <a:cxn ang="0">
                    <a:pos x="1346" y="2562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21" name="Group 609"/>
            <p:cNvGrpSpPr/>
            <p:nvPr/>
          </p:nvGrpSpPr>
          <p:grpSpPr>
            <a:xfrm rot="-1611937" flipH="1">
              <a:off x="4358760" y="2068114"/>
              <a:ext cx="284191" cy="430265"/>
              <a:chOff x="0" y="0"/>
              <a:chExt cx="841280" cy="664651"/>
            </a:xfrm>
          </p:grpSpPr>
          <p:sp>
            <p:nvSpPr>
              <p:cNvPr id="2453" name="任意多边形 553"/>
              <p:cNvSpPr/>
              <p:nvPr/>
            </p:nvSpPr>
            <p:spPr>
              <a:xfrm>
                <a:off x="16210" y="-12796"/>
                <a:ext cx="831915" cy="635069"/>
              </a:xfrm>
              <a:custGeom>
                <a:avLst/>
                <a:gdLst/>
                <a:ahLst/>
                <a:cxnLst>
                  <a:cxn ang="0">
                    <a:pos x="1353" y="56794"/>
                  </a:cxn>
                  <a:cxn ang="0">
                    <a:pos x="621169" y="150965"/>
                  </a:cxn>
                  <a:cxn ang="0">
                    <a:pos x="808997" y="626038"/>
                  </a:cxn>
                  <a:cxn ang="0">
                    <a:pos x="465304" y="173623"/>
                  </a:cxn>
                  <a:cxn ang="0">
                    <a:pos x="1353" y="5679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54" name="任意多边形 554"/>
              <p:cNvSpPr/>
              <p:nvPr/>
            </p:nvSpPr>
            <p:spPr>
              <a:xfrm>
                <a:off x="16246" y="34631"/>
                <a:ext cx="799016" cy="620357"/>
              </a:xfrm>
              <a:custGeom>
                <a:avLst/>
                <a:gdLst/>
                <a:ahLst/>
                <a:cxnLst>
                  <a:cxn ang="0">
                    <a:pos x="1143" y="24915"/>
                  </a:cxn>
                  <a:cxn ang="0">
                    <a:pos x="481073" y="137345"/>
                  </a:cxn>
                  <a:cxn ang="0">
                    <a:pos x="649362" y="609557"/>
                  </a:cxn>
                  <a:cxn ang="0">
                    <a:pos x="356416" y="159832"/>
                  </a:cxn>
                  <a:cxn ang="0">
                    <a:pos x="1143" y="2491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22" name="Group 612"/>
            <p:cNvGrpSpPr/>
            <p:nvPr/>
          </p:nvGrpSpPr>
          <p:grpSpPr>
            <a:xfrm rot="2555186">
              <a:off x="3678055" y="1878745"/>
              <a:ext cx="365947" cy="553617"/>
              <a:chOff x="0" y="0"/>
              <a:chExt cx="838633" cy="662051"/>
            </a:xfrm>
          </p:grpSpPr>
          <p:sp>
            <p:nvSpPr>
              <p:cNvPr id="2451" name="任意多边形 551"/>
              <p:cNvSpPr/>
              <p:nvPr/>
            </p:nvSpPr>
            <p:spPr>
              <a:xfrm>
                <a:off x="-3441" y="5610"/>
                <a:ext cx="807762" cy="622616"/>
              </a:xfrm>
              <a:custGeom>
                <a:avLst/>
                <a:gdLst/>
                <a:ahLst/>
                <a:cxnLst>
                  <a:cxn ang="0">
                    <a:pos x="1237" y="54966"/>
                  </a:cxn>
                  <a:cxn ang="0">
                    <a:pos x="568069" y="146109"/>
                  </a:cxn>
                  <a:cxn ang="0">
                    <a:pos x="739840" y="605900"/>
                  </a:cxn>
                  <a:cxn ang="0">
                    <a:pos x="425527" y="168039"/>
                  </a:cxn>
                  <a:cxn ang="0">
                    <a:pos x="1237" y="5496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52" name="任意多边形 552"/>
              <p:cNvSpPr/>
              <p:nvPr/>
            </p:nvSpPr>
            <p:spPr>
              <a:xfrm>
                <a:off x="-16975" y="40243"/>
                <a:ext cx="778653" cy="611227"/>
              </a:xfrm>
              <a:custGeom>
                <a:avLst/>
                <a:gdLst/>
                <a:ahLst/>
                <a:cxnLst>
                  <a:cxn ang="0">
                    <a:pos x="1077" y="24237"/>
                  </a:cxn>
                  <a:cxn ang="0">
                    <a:pos x="453152" y="133612"/>
                  </a:cxn>
                  <a:cxn ang="0">
                    <a:pos x="611674" y="592989"/>
                  </a:cxn>
                  <a:cxn ang="0">
                    <a:pos x="335729" y="155488"/>
                  </a:cxn>
                  <a:cxn ang="0">
                    <a:pos x="1077" y="2423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23" name="Group 615"/>
            <p:cNvGrpSpPr/>
            <p:nvPr/>
          </p:nvGrpSpPr>
          <p:grpSpPr>
            <a:xfrm rot="-1611937" flipH="1">
              <a:off x="4141078" y="2184273"/>
              <a:ext cx="224432" cy="333645"/>
              <a:chOff x="0" y="0"/>
              <a:chExt cx="853148" cy="661841"/>
            </a:xfrm>
          </p:grpSpPr>
          <p:sp>
            <p:nvSpPr>
              <p:cNvPr id="2449" name="任意多边形 549"/>
              <p:cNvSpPr/>
              <p:nvPr/>
            </p:nvSpPr>
            <p:spPr>
              <a:xfrm>
                <a:off x="-19490" y="-34691"/>
                <a:ext cx="875154" cy="639188"/>
              </a:xfrm>
              <a:custGeom>
                <a:avLst/>
                <a:gdLst/>
                <a:ahLst/>
                <a:cxnLst>
                  <a:cxn ang="0">
                    <a:pos x="1579" y="58660"/>
                  </a:cxn>
                  <a:cxn ang="0">
                    <a:pos x="725447" y="155925"/>
                  </a:cxn>
                  <a:cxn ang="0">
                    <a:pos x="944806" y="646608"/>
                  </a:cxn>
                  <a:cxn ang="0">
                    <a:pos x="543414" y="179329"/>
                  </a:cxn>
                  <a:cxn ang="0">
                    <a:pos x="1579" y="5866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50" name="任意多边形 550"/>
              <p:cNvSpPr/>
              <p:nvPr/>
            </p:nvSpPr>
            <p:spPr>
              <a:xfrm>
                <a:off x="-33802" y="554"/>
                <a:ext cx="844978" cy="626593"/>
              </a:xfrm>
              <a:custGeom>
                <a:avLst/>
                <a:gdLst/>
                <a:ahLst/>
                <a:cxnLst>
                  <a:cxn ang="0">
                    <a:pos x="1376" y="25884"/>
                  </a:cxn>
                  <a:cxn ang="0">
                    <a:pos x="578977" y="142692"/>
                  </a:cxn>
                  <a:cxn ang="0">
                    <a:pos x="781513" y="633277"/>
                  </a:cxn>
                  <a:cxn ang="0">
                    <a:pos x="428951" y="166052"/>
                  </a:cxn>
                  <a:cxn ang="0">
                    <a:pos x="1376" y="2588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24" name="Group 618"/>
            <p:cNvGrpSpPr/>
            <p:nvPr/>
          </p:nvGrpSpPr>
          <p:grpSpPr>
            <a:xfrm rot="2555186">
              <a:off x="3909836" y="1878747"/>
              <a:ext cx="365948" cy="553617"/>
              <a:chOff x="0" y="0"/>
              <a:chExt cx="838634" cy="662051"/>
            </a:xfrm>
          </p:grpSpPr>
          <p:sp>
            <p:nvSpPr>
              <p:cNvPr id="2447" name="任意多边形 547"/>
              <p:cNvSpPr/>
              <p:nvPr/>
            </p:nvSpPr>
            <p:spPr>
              <a:xfrm>
                <a:off x="-3397" y="5586"/>
                <a:ext cx="807761" cy="622616"/>
              </a:xfrm>
              <a:custGeom>
                <a:avLst/>
                <a:gdLst/>
                <a:ahLst/>
                <a:cxnLst>
                  <a:cxn ang="0">
                    <a:pos x="1237" y="54966"/>
                  </a:cxn>
                  <a:cxn ang="0">
                    <a:pos x="568066" y="146109"/>
                  </a:cxn>
                  <a:cxn ang="0">
                    <a:pos x="739834" y="605900"/>
                  </a:cxn>
                  <a:cxn ang="0">
                    <a:pos x="425523" y="168039"/>
                  </a:cxn>
                  <a:cxn ang="0">
                    <a:pos x="1237" y="5496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48" name="任意多边形 548"/>
              <p:cNvSpPr/>
              <p:nvPr/>
            </p:nvSpPr>
            <p:spPr>
              <a:xfrm>
                <a:off x="-16931" y="40219"/>
                <a:ext cx="778652" cy="611227"/>
              </a:xfrm>
              <a:custGeom>
                <a:avLst/>
                <a:gdLst/>
                <a:ahLst/>
                <a:cxnLst>
                  <a:cxn ang="0">
                    <a:pos x="1077" y="24237"/>
                  </a:cxn>
                  <a:cxn ang="0">
                    <a:pos x="453150" y="133612"/>
                  </a:cxn>
                  <a:cxn ang="0">
                    <a:pos x="611669" y="592989"/>
                  </a:cxn>
                  <a:cxn ang="0">
                    <a:pos x="335728" y="155488"/>
                  </a:cxn>
                  <a:cxn ang="0">
                    <a:pos x="1077" y="2423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25" name="Group 621"/>
            <p:cNvGrpSpPr/>
            <p:nvPr/>
          </p:nvGrpSpPr>
          <p:grpSpPr>
            <a:xfrm>
              <a:off x="5221397" y="2115898"/>
              <a:ext cx="407997" cy="482546"/>
              <a:chOff x="0" y="0"/>
              <a:chExt cx="839398" cy="660698"/>
            </a:xfrm>
          </p:grpSpPr>
          <p:sp>
            <p:nvSpPr>
              <p:cNvPr id="2445" name="任意多边形 545"/>
              <p:cNvSpPr/>
              <p:nvPr/>
            </p:nvSpPr>
            <p:spPr>
              <a:xfrm>
                <a:off x="11138" y="0"/>
                <a:ext cx="829700" cy="636792"/>
              </a:xfrm>
              <a:custGeom>
                <a:avLst/>
                <a:gdLst/>
                <a:ahLst/>
                <a:cxnLst>
                  <a:cxn ang="0">
                    <a:pos x="1333" y="57569"/>
                  </a:cxn>
                  <a:cxn ang="0">
                    <a:pos x="612938" y="153025"/>
                  </a:cxn>
                  <a:cxn ang="0">
                    <a:pos x="798276" y="634577"/>
                  </a:cxn>
                  <a:cxn ang="0">
                    <a:pos x="459137" y="175992"/>
                  </a:cxn>
                  <a:cxn ang="0">
                    <a:pos x="1333" y="575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46" name="任意多边形 546"/>
              <p:cNvSpPr/>
              <p:nvPr/>
            </p:nvSpPr>
            <p:spPr>
              <a:xfrm>
                <a:off x="1340" y="34774"/>
                <a:ext cx="797035" cy="625924"/>
              </a:xfrm>
              <a:custGeom>
                <a:avLst/>
                <a:gdLst/>
                <a:ahLst/>
                <a:cxnLst>
                  <a:cxn ang="0">
                    <a:pos x="1129" y="25746"/>
                  </a:cxn>
                  <a:cxn ang="0">
                    <a:pos x="475139" y="141930"/>
                  </a:cxn>
                  <a:cxn ang="0">
                    <a:pos x="641350" y="629902"/>
                  </a:cxn>
                  <a:cxn ang="0">
                    <a:pos x="352020" y="165167"/>
                  </a:cxn>
                  <a:cxn ang="0">
                    <a:pos x="1129" y="257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26" name="Group 624"/>
            <p:cNvGrpSpPr/>
            <p:nvPr/>
          </p:nvGrpSpPr>
          <p:grpSpPr>
            <a:xfrm rot="1611937">
              <a:off x="5665776" y="1999686"/>
              <a:ext cx="407609" cy="482479"/>
              <a:chOff x="0" y="0"/>
              <a:chExt cx="838599" cy="660606"/>
            </a:xfrm>
          </p:grpSpPr>
          <p:sp>
            <p:nvSpPr>
              <p:cNvPr id="2443" name="任意多边形 543"/>
              <p:cNvSpPr/>
              <p:nvPr/>
            </p:nvSpPr>
            <p:spPr>
              <a:xfrm>
                <a:off x="-33151" y="-1401"/>
                <a:ext cx="836233" cy="638964"/>
              </a:xfrm>
              <a:custGeom>
                <a:avLst/>
                <a:gdLst/>
                <a:ahLst/>
                <a:cxnLst>
                  <a:cxn ang="0">
                    <a:pos x="1360" y="57962"/>
                  </a:cxn>
                  <a:cxn ang="0">
                    <a:pos x="625079" y="154068"/>
                  </a:cxn>
                  <a:cxn ang="0">
                    <a:pos x="814088" y="638909"/>
                  </a:cxn>
                  <a:cxn ang="0">
                    <a:pos x="468231" y="177193"/>
                  </a:cxn>
                  <a:cxn ang="0">
                    <a:pos x="1360" y="5796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44" name="任意多边形 544"/>
              <p:cNvSpPr/>
              <p:nvPr/>
            </p:nvSpPr>
            <p:spPr>
              <a:xfrm>
                <a:off x="-17887" y="32830"/>
                <a:ext cx="800300" cy="625924"/>
              </a:xfrm>
              <a:custGeom>
                <a:avLst/>
                <a:gdLst/>
                <a:ahLst/>
                <a:cxnLst>
                  <a:cxn ang="0">
                    <a:pos x="1138" y="25746"/>
                  </a:cxn>
                  <a:cxn ang="0">
                    <a:pos x="479038" y="141930"/>
                  </a:cxn>
                  <a:cxn ang="0">
                    <a:pos x="646613" y="629902"/>
                  </a:cxn>
                  <a:cxn ang="0">
                    <a:pos x="354908" y="165167"/>
                  </a:cxn>
                  <a:cxn ang="0">
                    <a:pos x="1138" y="257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27" name="Group 627"/>
            <p:cNvGrpSpPr/>
            <p:nvPr/>
          </p:nvGrpSpPr>
          <p:grpSpPr>
            <a:xfrm rot="2555186">
              <a:off x="5992979" y="1969346"/>
              <a:ext cx="406919" cy="482069"/>
              <a:chOff x="0" y="0"/>
              <a:chExt cx="837180" cy="660044"/>
            </a:xfrm>
          </p:grpSpPr>
          <p:sp>
            <p:nvSpPr>
              <p:cNvPr id="2441" name="任意多边形 541"/>
              <p:cNvSpPr/>
              <p:nvPr/>
            </p:nvSpPr>
            <p:spPr>
              <a:xfrm>
                <a:off x="4465" y="2921"/>
                <a:ext cx="819900" cy="623751"/>
              </a:xfrm>
              <a:custGeom>
                <a:avLst/>
                <a:gdLst/>
                <a:ahLst/>
                <a:cxnLst>
                  <a:cxn ang="0">
                    <a:pos x="1293" y="53739"/>
                  </a:cxn>
                  <a:cxn ang="0">
                    <a:pos x="593831" y="142847"/>
                  </a:cxn>
                  <a:cxn ang="0">
                    <a:pos x="773392" y="592367"/>
                  </a:cxn>
                  <a:cxn ang="0">
                    <a:pos x="444825" y="164285"/>
                  </a:cxn>
                  <a:cxn ang="0">
                    <a:pos x="1293" y="5373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42" name="任意多边形 542"/>
              <p:cNvSpPr/>
              <p:nvPr/>
            </p:nvSpPr>
            <p:spPr>
              <a:xfrm>
                <a:off x="9" y="35863"/>
                <a:ext cx="797035" cy="621577"/>
              </a:xfrm>
              <a:custGeom>
                <a:avLst/>
                <a:gdLst/>
                <a:ahLst/>
                <a:cxnLst>
                  <a:cxn ang="0">
                    <a:pos x="1129" y="24864"/>
                  </a:cxn>
                  <a:cxn ang="0">
                    <a:pos x="475139" y="137069"/>
                  </a:cxn>
                  <a:cxn ang="0">
                    <a:pos x="641350" y="608330"/>
                  </a:cxn>
                  <a:cxn ang="0">
                    <a:pos x="352020" y="159511"/>
                  </a:cxn>
                  <a:cxn ang="0">
                    <a:pos x="1129" y="2486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28" name="Group 630"/>
            <p:cNvGrpSpPr/>
            <p:nvPr/>
          </p:nvGrpSpPr>
          <p:grpSpPr>
            <a:xfrm rot="2555186">
              <a:off x="6314385" y="2166103"/>
              <a:ext cx="280143" cy="332762"/>
              <a:chOff x="0" y="0"/>
              <a:chExt cx="839555" cy="663676"/>
            </a:xfrm>
          </p:grpSpPr>
          <p:sp>
            <p:nvSpPr>
              <p:cNvPr id="2439" name="任意多边形 539"/>
              <p:cNvSpPr/>
              <p:nvPr/>
            </p:nvSpPr>
            <p:spPr>
              <a:xfrm>
                <a:off x="-288" y="17446"/>
                <a:ext cx="808901" cy="626833"/>
              </a:xfrm>
              <a:custGeom>
                <a:avLst/>
                <a:gdLst/>
                <a:ahLst/>
                <a:cxnLst>
                  <a:cxn ang="0">
                    <a:pos x="1260" y="56216"/>
                  </a:cxn>
                  <a:cxn ang="0">
                    <a:pos x="578826" y="149428"/>
                  </a:cxn>
                  <a:cxn ang="0">
                    <a:pos x="753849" y="619666"/>
                  </a:cxn>
                  <a:cxn ang="0">
                    <a:pos x="433584" y="171857"/>
                  </a:cxn>
                  <a:cxn ang="0">
                    <a:pos x="1260" y="5621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40" name="任意多边形 540"/>
              <p:cNvSpPr/>
              <p:nvPr/>
            </p:nvSpPr>
            <p:spPr>
              <a:xfrm>
                <a:off x="-16289" y="48366"/>
                <a:ext cx="770835" cy="607838"/>
              </a:xfrm>
              <a:custGeom>
                <a:avLst/>
                <a:gdLst/>
                <a:ahLst/>
                <a:cxnLst>
                  <a:cxn ang="0">
                    <a:pos x="1058" y="24016"/>
                  </a:cxn>
                  <a:cxn ang="0">
                    <a:pos x="445687" y="132393"/>
                  </a:cxn>
                  <a:cxn ang="0">
                    <a:pos x="601598" y="587579"/>
                  </a:cxn>
                  <a:cxn ang="0">
                    <a:pos x="330199" y="154070"/>
                  </a:cxn>
                  <a:cxn ang="0">
                    <a:pos x="1058" y="2401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29" name="Group 633"/>
            <p:cNvGrpSpPr/>
            <p:nvPr/>
          </p:nvGrpSpPr>
          <p:grpSpPr>
            <a:xfrm rot="-1611937" flipH="1">
              <a:off x="5520373" y="1999686"/>
              <a:ext cx="409197" cy="482479"/>
              <a:chOff x="0" y="0"/>
              <a:chExt cx="841867" cy="660606"/>
            </a:xfrm>
          </p:grpSpPr>
          <p:sp>
            <p:nvSpPr>
              <p:cNvPr id="2437" name="任意多边形 537"/>
              <p:cNvSpPr/>
              <p:nvPr/>
            </p:nvSpPr>
            <p:spPr>
              <a:xfrm>
                <a:off x="9078" y="-2482"/>
                <a:ext cx="832970" cy="636790"/>
              </a:xfrm>
              <a:custGeom>
                <a:avLst/>
                <a:gdLst/>
                <a:ahLst/>
                <a:cxnLst>
                  <a:cxn ang="0">
                    <a:pos x="1361" y="57569"/>
                  </a:cxn>
                  <a:cxn ang="0">
                    <a:pos x="625112" y="153021"/>
                  </a:cxn>
                  <a:cxn ang="0">
                    <a:pos x="814132" y="634567"/>
                  </a:cxn>
                  <a:cxn ang="0">
                    <a:pos x="468256" y="175989"/>
                  </a:cxn>
                  <a:cxn ang="0">
                    <a:pos x="1361" y="575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38" name="任意多边形 538"/>
              <p:cNvSpPr/>
              <p:nvPr/>
            </p:nvSpPr>
            <p:spPr>
              <a:xfrm>
                <a:off x="76" y="32198"/>
                <a:ext cx="800304" cy="625924"/>
              </a:xfrm>
              <a:custGeom>
                <a:avLst/>
                <a:gdLst/>
                <a:ahLst/>
                <a:cxnLst>
                  <a:cxn ang="0">
                    <a:pos x="1153" y="25746"/>
                  </a:cxn>
                  <a:cxn ang="0">
                    <a:pos x="484964" y="141930"/>
                  </a:cxn>
                  <a:cxn ang="0">
                    <a:pos x="654612" y="629902"/>
                  </a:cxn>
                  <a:cxn ang="0">
                    <a:pos x="359298" y="165167"/>
                  </a:cxn>
                  <a:cxn ang="0">
                    <a:pos x="1153" y="257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30" name="Group 636"/>
            <p:cNvGrpSpPr/>
            <p:nvPr/>
          </p:nvGrpSpPr>
          <p:grpSpPr>
            <a:xfrm rot="-1611937" flipH="1">
              <a:off x="5917782" y="2137966"/>
              <a:ext cx="315807" cy="373088"/>
              <a:chOff x="0" y="0"/>
              <a:chExt cx="839285" cy="659863"/>
            </a:xfrm>
          </p:grpSpPr>
          <p:sp>
            <p:nvSpPr>
              <p:cNvPr id="2435" name="任意多边形 535"/>
              <p:cNvSpPr/>
              <p:nvPr/>
            </p:nvSpPr>
            <p:spPr>
              <a:xfrm>
                <a:off x="14279" y="-658"/>
                <a:ext cx="827029" cy="637283"/>
              </a:xfrm>
              <a:custGeom>
                <a:avLst/>
                <a:gdLst/>
                <a:ahLst/>
                <a:cxnLst>
                  <a:cxn ang="0">
                    <a:pos x="1313" y="57789"/>
                  </a:cxn>
                  <a:cxn ang="0">
                    <a:pos x="603135" y="153615"/>
                  </a:cxn>
                  <a:cxn ang="0">
                    <a:pos x="785510" y="637027"/>
                  </a:cxn>
                  <a:cxn ang="0">
                    <a:pos x="451794" y="176672"/>
                  </a:cxn>
                  <a:cxn ang="0">
                    <a:pos x="1313" y="5778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36" name="任意多边形 536"/>
              <p:cNvSpPr/>
              <p:nvPr/>
            </p:nvSpPr>
            <p:spPr>
              <a:xfrm>
                <a:off x="1691" y="35325"/>
                <a:ext cx="801712" cy="623247"/>
              </a:xfrm>
              <a:custGeom>
                <a:avLst/>
                <a:gdLst/>
                <a:ahLst/>
                <a:cxnLst>
                  <a:cxn ang="0">
                    <a:pos x="1150" y="25200"/>
                  </a:cxn>
                  <a:cxn ang="0">
                    <a:pos x="484107" y="138922"/>
                  </a:cxn>
                  <a:cxn ang="0">
                    <a:pos x="653455" y="616547"/>
                  </a:cxn>
                  <a:cxn ang="0">
                    <a:pos x="358662" y="161664"/>
                  </a:cxn>
                  <a:cxn ang="0">
                    <a:pos x="1150" y="2520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31" name="Group 639"/>
            <p:cNvGrpSpPr/>
            <p:nvPr/>
          </p:nvGrpSpPr>
          <p:grpSpPr>
            <a:xfrm rot="-1611937" flipH="1">
              <a:off x="5668541" y="2137969"/>
              <a:ext cx="315808" cy="373089"/>
              <a:chOff x="0" y="0"/>
              <a:chExt cx="839287" cy="659863"/>
            </a:xfrm>
          </p:grpSpPr>
          <p:sp>
            <p:nvSpPr>
              <p:cNvPr id="2433" name="任意多边形 533"/>
              <p:cNvSpPr/>
              <p:nvPr/>
            </p:nvSpPr>
            <p:spPr>
              <a:xfrm>
                <a:off x="14355" y="-689"/>
                <a:ext cx="827028" cy="637282"/>
              </a:xfrm>
              <a:custGeom>
                <a:avLst/>
                <a:gdLst/>
                <a:ahLst/>
                <a:cxnLst>
                  <a:cxn ang="0">
                    <a:pos x="1313" y="57789"/>
                  </a:cxn>
                  <a:cxn ang="0">
                    <a:pos x="603131" y="153615"/>
                  </a:cxn>
                  <a:cxn ang="0">
                    <a:pos x="785505" y="637022"/>
                  </a:cxn>
                  <a:cxn ang="0">
                    <a:pos x="451791" y="176672"/>
                  </a:cxn>
                  <a:cxn ang="0">
                    <a:pos x="1313" y="5778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34" name="任意多边形 534"/>
              <p:cNvSpPr/>
              <p:nvPr/>
            </p:nvSpPr>
            <p:spPr>
              <a:xfrm>
                <a:off x="21712" y="16998"/>
                <a:ext cx="814368" cy="623246"/>
              </a:xfrm>
              <a:custGeom>
                <a:avLst/>
                <a:gdLst/>
                <a:ahLst/>
                <a:cxnLst>
                  <a:cxn ang="0">
                    <a:pos x="1193" y="25200"/>
                  </a:cxn>
                  <a:cxn ang="0">
                    <a:pos x="502141" y="138920"/>
                  </a:cxn>
                  <a:cxn ang="0">
                    <a:pos x="677798" y="616542"/>
                  </a:cxn>
                  <a:cxn ang="0">
                    <a:pos x="372025" y="161664"/>
                  </a:cxn>
                  <a:cxn ang="0">
                    <a:pos x="1193" y="2520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32" name="Group 642"/>
            <p:cNvGrpSpPr/>
            <p:nvPr/>
          </p:nvGrpSpPr>
          <p:grpSpPr>
            <a:xfrm rot="-1611937" flipH="1">
              <a:off x="6038176" y="2236926"/>
              <a:ext cx="247101" cy="290513"/>
              <a:chOff x="0" y="0"/>
              <a:chExt cx="843280" cy="659809"/>
            </a:xfrm>
          </p:grpSpPr>
          <p:sp>
            <p:nvSpPr>
              <p:cNvPr id="2431" name="任意多边形 531"/>
              <p:cNvSpPr/>
              <p:nvPr/>
            </p:nvSpPr>
            <p:spPr>
              <a:xfrm>
                <a:off x="11321" y="-8895"/>
                <a:ext cx="834440" cy="634497"/>
              </a:xfrm>
              <a:custGeom>
                <a:avLst/>
                <a:gdLst/>
                <a:ahLst/>
                <a:cxnLst>
                  <a:cxn ang="0">
                    <a:pos x="1373" y="56539"/>
                  </a:cxn>
                  <a:cxn ang="0">
                    <a:pos x="630648" y="150286"/>
                  </a:cxn>
                  <a:cxn ang="0">
                    <a:pos x="821342" y="623223"/>
                  </a:cxn>
                  <a:cxn ang="0">
                    <a:pos x="472402" y="172844"/>
                  </a:cxn>
                  <a:cxn ang="0">
                    <a:pos x="1373" y="5653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32" name="任意多边形 532"/>
              <p:cNvSpPr/>
              <p:nvPr/>
            </p:nvSpPr>
            <p:spPr>
              <a:xfrm>
                <a:off x="-2525" y="20801"/>
                <a:ext cx="801929" cy="623683"/>
              </a:xfrm>
              <a:custGeom>
                <a:avLst/>
                <a:gdLst/>
                <a:ahLst/>
                <a:cxnLst>
                  <a:cxn ang="0">
                    <a:pos x="1164" y="25288"/>
                  </a:cxn>
                  <a:cxn ang="0">
                    <a:pos x="489907" y="139406"/>
                  </a:cxn>
                  <a:cxn ang="0">
                    <a:pos x="661285" y="618702"/>
                  </a:cxn>
                  <a:cxn ang="0">
                    <a:pos x="362960" y="162230"/>
                  </a:cxn>
                  <a:cxn ang="0">
                    <a:pos x="1164" y="252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33" name="Group 645"/>
            <p:cNvGrpSpPr/>
            <p:nvPr/>
          </p:nvGrpSpPr>
          <p:grpSpPr>
            <a:xfrm rot="-1611937" flipH="1">
              <a:off x="6495644" y="2137966"/>
              <a:ext cx="315807" cy="373088"/>
              <a:chOff x="0" y="0"/>
              <a:chExt cx="839286" cy="659863"/>
            </a:xfrm>
          </p:grpSpPr>
          <p:sp>
            <p:nvSpPr>
              <p:cNvPr id="2429" name="任意多边形 529"/>
              <p:cNvSpPr/>
              <p:nvPr/>
            </p:nvSpPr>
            <p:spPr>
              <a:xfrm>
                <a:off x="14108" y="-600"/>
                <a:ext cx="827030" cy="637283"/>
              </a:xfrm>
              <a:custGeom>
                <a:avLst/>
                <a:gdLst/>
                <a:ahLst/>
                <a:cxnLst>
                  <a:cxn ang="0">
                    <a:pos x="1313" y="57789"/>
                  </a:cxn>
                  <a:cxn ang="0">
                    <a:pos x="603140" y="153615"/>
                  </a:cxn>
                  <a:cxn ang="0">
                    <a:pos x="785515" y="637027"/>
                  </a:cxn>
                  <a:cxn ang="0">
                    <a:pos x="451796" y="176672"/>
                  </a:cxn>
                  <a:cxn ang="0">
                    <a:pos x="1313" y="5778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30" name="任意多边形 530"/>
              <p:cNvSpPr/>
              <p:nvPr/>
            </p:nvSpPr>
            <p:spPr>
              <a:xfrm>
                <a:off x="1520" y="35383"/>
                <a:ext cx="801713" cy="623247"/>
              </a:xfrm>
              <a:custGeom>
                <a:avLst/>
                <a:gdLst/>
                <a:ahLst/>
                <a:cxnLst>
                  <a:cxn ang="0">
                    <a:pos x="1150" y="25200"/>
                  </a:cxn>
                  <a:cxn ang="0">
                    <a:pos x="484109" y="138922"/>
                  </a:cxn>
                  <a:cxn ang="0">
                    <a:pos x="653460" y="616547"/>
                  </a:cxn>
                  <a:cxn ang="0">
                    <a:pos x="358665" y="161664"/>
                  </a:cxn>
                  <a:cxn ang="0">
                    <a:pos x="1150" y="2520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34" name="Group 648"/>
            <p:cNvGrpSpPr/>
            <p:nvPr/>
          </p:nvGrpSpPr>
          <p:grpSpPr>
            <a:xfrm rot="-1611937" flipH="1">
              <a:off x="6865283" y="2236929"/>
              <a:ext cx="245514" cy="290514"/>
              <a:chOff x="0" y="0"/>
              <a:chExt cx="837861" cy="659810"/>
            </a:xfrm>
          </p:grpSpPr>
          <p:sp>
            <p:nvSpPr>
              <p:cNvPr id="2427" name="任意多边形 527"/>
              <p:cNvSpPr/>
              <p:nvPr/>
            </p:nvSpPr>
            <p:spPr>
              <a:xfrm>
                <a:off x="11011" y="-8798"/>
                <a:ext cx="829017" cy="634496"/>
              </a:xfrm>
              <a:custGeom>
                <a:avLst/>
                <a:gdLst/>
                <a:ahLst/>
                <a:cxnLst>
                  <a:cxn ang="0">
                    <a:pos x="1328" y="56539"/>
                  </a:cxn>
                  <a:cxn ang="0">
                    <a:pos x="610426" y="150285"/>
                  </a:cxn>
                  <a:cxn ang="0">
                    <a:pos x="795003" y="623219"/>
                  </a:cxn>
                  <a:cxn ang="0">
                    <a:pos x="457255" y="172842"/>
                  </a:cxn>
                  <a:cxn ang="0">
                    <a:pos x="1328" y="5653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28" name="任意多边形 528"/>
              <p:cNvSpPr/>
              <p:nvPr/>
            </p:nvSpPr>
            <p:spPr>
              <a:xfrm>
                <a:off x="-7959" y="21712"/>
                <a:ext cx="801927" cy="623682"/>
              </a:xfrm>
              <a:custGeom>
                <a:avLst/>
                <a:gdLst/>
                <a:ahLst/>
                <a:cxnLst>
                  <a:cxn ang="0">
                    <a:pos x="1148" y="25287"/>
                  </a:cxn>
                  <a:cxn ang="0">
                    <a:pos x="483300" y="139405"/>
                  </a:cxn>
                  <a:cxn ang="0">
                    <a:pos x="652368" y="618697"/>
                  </a:cxn>
                  <a:cxn ang="0">
                    <a:pos x="358067" y="162228"/>
                  </a:cxn>
                  <a:cxn ang="0">
                    <a:pos x="1148" y="2528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35" name="Group 651"/>
            <p:cNvGrpSpPr/>
            <p:nvPr/>
          </p:nvGrpSpPr>
          <p:grpSpPr>
            <a:xfrm rot="-1611937" flipH="1">
              <a:off x="7348783" y="2135325"/>
              <a:ext cx="314544" cy="375204"/>
              <a:chOff x="0" y="0"/>
              <a:chExt cx="835929" cy="663604"/>
            </a:xfrm>
          </p:grpSpPr>
          <p:sp>
            <p:nvSpPr>
              <p:cNvPr id="2425" name="任意多边形 525"/>
              <p:cNvSpPr/>
              <p:nvPr/>
            </p:nvSpPr>
            <p:spPr>
              <a:xfrm>
                <a:off x="2770" y="-24856"/>
                <a:ext cx="877665" cy="656935"/>
              </a:xfrm>
              <a:custGeom>
                <a:avLst/>
                <a:gdLst/>
                <a:ahLst/>
                <a:cxnLst>
                  <a:cxn ang="0">
                    <a:pos x="1547" y="62771"/>
                  </a:cxn>
                  <a:cxn ang="0">
                    <a:pos x="710871" y="166854"/>
                  </a:cxn>
                  <a:cxn ang="0">
                    <a:pos x="925823" y="691925"/>
                  </a:cxn>
                  <a:cxn ang="0">
                    <a:pos x="532496" y="191898"/>
                  </a:cxn>
                  <a:cxn ang="0">
                    <a:pos x="1547" y="6277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26" name="任意多边形 526"/>
              <p:cNvSpPr/>
              <p:nvPr/>
            </p:nvSpPr>
            <p:spPr>
              <a:xfrm>
                <a:off x="4610" y="16587"/>
                <a:ext cx="848129" cy="645706"/>
              </a:xfrm>
              <a:custGeom>
                <a:avLst/>
                <a:gdLst/>
                <a:ahLst/>
                <a:cxnLst>
                  <a:cxn ang="0">
                    <a:pos x="1342" y="27662"/>
                  </a:cxn>
                  <a:cxn ang="0">
                    <a:pos x="564968" y="152492"/>
                  </a:cxn>
                  <a:cxn ang="0">
                    <a:pos x="762603" y="676778"/>
                  </a:cxn>
                  <a:cxn ang="0">
                    <a:pos x="418571" y="177457"/>
                  </a:cxn>
                  <a:cxn ang="0">
                    <a:pos x="1342" y="2766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36" name="Group 654"/>
            <p:cNvGrpSpPr/>
            <p:nvPr/>
          </p:nvGrpSpPr>
          <p:grpSpPr>
            <a:xfrm rot="2555186">
              <a:off x="6589686" y="1969877"/>
              <a:ext cx="407339" cy="482582"/>
              <a:chOff x="0" y="0"/>
              <a:chExt cx="838045" cy="660748"/>
            </a:xfrm>
          </p:grpSpPr>
          <p:sp>
            <p:nvSpPr>
              <p:cNvPr id="2423" name="任意多边形 523"/>
              <p:cNvSpPr/>
              <p:nvPr/>
            </p:nvSpPr>
            <p:spPr>
              <a:xfrm>
                <a:off x="-44262" y="2600"/>
                <a:ext cx="846033" cy="636793"/>
              </a:xfrm>
              <a:custGeom>
                <a:avLst/>
                <a:gdLst/>
                <a:ahLst/>
                <a:cxnLst>
                  <a:cxn ang="0">
                    <a:pos x="1408" y="57569"/>
                  </a:cxn>
                  <a:cxn ang="0">
                    <a:pos x="647395" y="153024"/>
                  </a:cxn>
                  <a:cxn ang="0">
                    <a:pos x="843152" y="634576"/>
                  </a:cxn>
                  <a:cxn ang="0">
                    <a:pos x="484948" y="175992"/>
                  </a:cxn>
                  <a:cxn ang="0">
                    <a:pos x="1408" y="575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24" name="任意多边形 524"/>
              <p:cNvSpPr/>
              <p:nvPr/>
            </p:nvSpPr>
            <p:spPr>
              <a:xfrm>
                <a:off x="-30785" y="34872"/>
                <a:ext cx="813367" cy="625925"/>
              </a:xfrm>
              <a:custGeom>
                <a:avLst/>
                <a:gdLst/>
                <a:ahLst/>
                <a:cxnLst>
                  <a:cxn ang="0">
                    <a:pos x="1195" y="25746"/>
                  </a:cxn>
                  <a:cxn ang="0">
                    <a:pos x="502967" y="141931"/>
                  </a:cxn>
                  <a:cxn ang="0">
                    <a:pos x="678913" y="629907"/>
                  </a:cxn>
                  <a:cxn ang="0">
                    <a:pos x="372637" y="165168"/>
                  </a:cxn>
                  <a:cxn ang="0">
                    <a:pos x="1195" y="257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37" name="Group 657"/>
            <p:cNvGrpSpPr/>
            <p:nvPr/>
          </p:nvGrpSpPr>
          <p:grpSpPr>
            <a:xfrm rot="2555186">
              <a:off x="7123097" y="1969877"/>
              <a:ext cx="407339" cy="482582"/>
              <a:chOff x="0" y="0"/>
              <a:chExt cx="838045" cy="660748"/>
            </a:xfrm>
          </p:grpSpPr>
          <p:sp>
            <p:nvSpPr>
              <p:cNvPr id="2421" name="任意多边形 521"/>
              <p:cNvSpPr/>
              <p:nvPr/>
            </p:nvSpPr>
            <p:spPr>
              <a:xfrm>
                <a:off x="-44160" y="2538"/>
                <a:ext cx="846033" cy="636793"/>
              </a:xfrm>
              <a:custGeom>
                <a:avLst/>
                <a:gdLst/>
                <a:ahLst/>
                <a:cxnLst>
                  <a:cxn ang="0">
                    <a:pos x="1408" y="57569"/>
                  </a:cxn>
                  <a:cxn ang="0">
                    <a:pos x="647395" y="153024"/>
                  </a:cxn>
                  <a:cxn ang="0">
                    <a:pos x="843152" y="634576"/>
                  </a:cxn>
                  <a:cxn ang="0">
                    <a:pos x="484948" y="175992"/>
                  </a:cxn>
                  <a:cxn ang="0">
                    <a:pos x="1408" y="575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22" name="任意多边形 522"/>
              <p:cNvSpPr/>
              <p:nvPr/>
            </p:nvSpPr>
            <p:spPr>
              <a:xfrm>
                <a:off x="-30683" y="34810"/>
                <a:ext cx="813367" cy="625925"/>
              </a:xfrm>
              <a:custGeom>
                <a:avLst/>
                <a:gdLst/>
                <a:ahLst/>
                <a:cxnLst>
                  <a:cxn ang="0">
                    <a:pos x="1195" y="25746"/>
                  </a:cxn>
                  <a:cxn ang="0">
                    <a:pos x="502967" y="141931"/>
                  </a:cxn>
                  <a:cxn ang="0">
                    <a:pos x="678913" y="629907"/>
                  </a:cxn>
                  <a:cxn ang="0">
                    <a:pos x="372637" y="165168"/>
                  </a:cxn>
                  <a:cxn ang="0">
                    <a:pos x="1195" y="257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38" name="Group 660"/>
            <p:cNvGrpSpPr/>
            <p:nvPr/>
          </p:nvGrpSpPr>
          <p:grpSpPr>
            <a:xfrm rot="-1611937" flipH="1">
              <a:off x="7104998" y="2236926"/>
              <a:ext cx="245514" cy="290513"/>
              <a:chOff x="0" y="0"/>
              <a:chExt cx="837862" cy="659809"/>
            </a:xfrm>
          </p:grpSpPr>
          <p:sp>
            <p:nvSpPr>
              <p:cNvPr id="2419" name="任意多边形 519"/>
              <p:cNvSpPr/>
              <p:nvPr/>
            </p:nvSpPr>
            <p:spPr>
              <a:xfrm>
                <a:off x="10916" y="-8758"/>
                <a:ext cx="829022" cy="634497"/>
              </a:xfrm>
              <a:custGeom>
                <a:avLst/>
                <a:gdLst/>
                <a:ahLst/>
                <a:cxnLst>
                  <a:cxn ang="0">
                    <a:pos x="1328" y="56539"/>
                  </a:cxn>
                  <a:cxn ang="0">
                    <a:pos x="610431" y="150286"/>
                  </a:cxn>
                  <a:cxn ang="0">
                    <a:pos x="795012" y="623223"/>
                  </a:cxn>
                  <a:cxn ang="0">
                    <a:pos x="457260" y="172844"/>
                  </a:cxn>
                  <a:cxn ang="0">
                    <a:pos x="1328" y="5653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20" name="任意多边形 520"/>
              <p:cNvSpPr/>
              <p:nvPr/>
            </p:nvSpPr>
            <p:spPr>
              <a:xfrm>
                <a:off x="-8054" y="21752"/>
                <a:ext cx="801928" cy="623683"/>
              </a:xfrm>
              <a:custGeom>
                <a:avLst/>
                <a:gdLst/>
                <a:ahLst/>
                <a:cxnLst>
                  <a:cxn ang="0">
                    <a:pos x="1148" y="25288"/>
                  </a:cxn>
                  <a:cxn ang="0">
                    <a:pos x="483309" y="139406"/>
                  </a:cxn>
                  <a:cxn ang="0">
                    <a:pos x="652378" y="618702"/>
                  </a:cxn>
                  <a:cxn ang="0">
                    <a:pos x="358072" y="162230"/>
                  </a:cxn>
                  <a:cxn ang="0">
                    <a:pos x="1148" y="252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39" name="Group 663"/>
            <p:cNvGrpSpPr/>
            <p:nvPr/>
          </p:nvGrpSpPr>
          <p:grpSpPr>
            <a:xfrm rot="2555186">
              <a:off x="6847068" y="1969347"/>
              <a:ext cx="406919" cy="482070"/>
              <a:chOff x="0" y="0"/>
              <a:chExt cx="837181" cy="660045"/>
            </a:xfrm>
          </p:grpSpPr>
          <p:sp>
            <p:nvSpPr>
              <p:cNvPr id="2417" name="任意多边形 517"/>
              <p:cNvSpPr/>
              <p:nvPr/>
            </p:nvSpPr>
            <p:spPr>
              <a:xfrm>
                <a:off x="-32375" y="5047"/>
                <a:ext cx="852568" cy="615056"/>
              </a:xfrm>
              <a:custGeom>
                <a:avLst/>
                <a:gdLst/>
                <a:ahLst/>
                <a:cxnLst>
                  <a:cxn ang="0">
                    <a:pos x="1431" y="52071"/>
                  </a:cxn>
                  <a:cxn ang="0">
                    <a:pos x="657434" y="138410"/>
                  </a:cxn>
                  <a:cxn ang="0">
                    <a:pos x="856228" y="573972"/>
                  </a:cxn>
                  <a:cxn ang="0">
                    <a:pos x="492468" y="159184"/>
                  </a:cxn>
                  <a:cxn ang="0">
                    <a:pos x="1431" y="5207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18" name="任意多边形 518"/>
              <p:cNvSpPr/>
              <p:nvPr/>
            </p:nvSpPr>
            <p:spPr>
              <a:xfrm>
                <a:off x="-39479" y="41217"/>
                <a:ext cx="823168" cy="610709"/>
              </a:xfrm>
              <a:custGeom>
                <a:avLst/>
                <a:gdLst/>
                <a:ahLst/>
                <a:cxnLst>
                  <a:cxn ang="0">
                    <a:pos x="1234" y="23834"/>
                  </a:cxn>
                  <a:cxn ang="0">
                    <a:pos x="519350" y="131392"/>
                  </a:cxn>
                  <a:cxn ang="0">
                    <a:pos x="701028" y="583135"/>
                  </a:cxn>
                  <a:cxn ang="0">
                    <a:pos x="384774" y="152904"/>
                  </a:cxn>
                  <a:cxn ang="0">
                    <a:pos x="1234" y="2383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40" name="Group 666"/>
            <p:cNvGrpSpPr/>
            <p:nvPr/>
          </p:nvGrpSpPr>
          <p:grpSpPr>
            <a:xfrm>
              <a:off x="7616985" y="2201613"/>
              <a:ext cx="352432" cy="412703"/>
              <a:chOff x="0" y="0"/>
              <a:chExt cx="839127" cy="660855"/>
            </a:xfrm>
          </p:grpSpPr>
          <p:sp>
            <p:nvSpPr>
              <p:cNvPr id="2415" name="任意多边形 515"/>
              <p:cNvSpPr/>
              <p:nvPr/>
            </p:nvSpPr>
            <p:spPr>
              <a:xfrm>
                <a:off x="9821" y="0"/>
                <a:ext cx="827892" cy="637980"/>
              </a:xfrm>
              <a:custGeom>
                <a:avLst/>
                <a:gdLst/>
                <a:ahLst/>
                <a:cxnLst>
                  <a:cxn ang="0">
                    <a:pos x="1318" y="58108"/>
                  </a:cxn>
                  <a:cxn ang="0">
                    <a:pos x="606289" y="154457"/>
                  </a:cxn>
                  <a:cxn ang="0">
                    <a:pos x="789617" y="640518"/>
                  </a:cxn>
                  <a:cxn ang="0">
                    <a:pos x="454156" y="177640"/>
                  </a:cxn>
                  <a:cxn ang="0">
                    <a:pos x="1318" y="5810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16" name="任意多边形 516"/>
              <p:cNvSpPr/>
              <p:nvPr/>
            </p:nvSpPr>
            <p:spPr>
              <a:xfrm>
                <a:off x="-1519" y="35585"/>
                <a:ext cx="797647" cy="625271"/>
              </a:xfrm>
              <a:custGeom>
                <a:avLst/>
                <a:gdLst/>
                <a:ahLst/>
                <a:cxnLst>
                  <a:cxn ang="0">
                    <a:pos x="1133" y="25611"/>
                  </a:cxn>
                  <a:cxn ang="0">
                    <a:pos x="476966" y="141192"/>
                  </a:cxn>
                  <a:cxn ang="0">
                    <a:pos x="643817" y="626623"/>
                  </a:cxn>
                  <a:cxn ang="0">
                    <a:pos x="353374" y="164308"/>
                  </a:cxn>
                  <a:cxn ang="0">
                    <a:pos x="1133" y="2561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41" name="Group 669"/>
            <p:cNvGrpSpPr/>
            <p:nvPr/>
          </p:nvGrpSpPr>
          <p:grpSpPr>
            <a:xfrm rot="1611937">
              <a:off x="7998646" y="2104635"/>
              <a:ext cx="352234" cy="411545"/>
              <a:chOff x="0" y="0"/>
              <a:chExt cx="838657" cy="659001"/>
            </a:xfrm>
          </p:grpSpPr>
          <p:sp>
            <p:nvSpPr>
              <p:cNvPr id="2413" name="任意多边形 513"/>
              <p:cNvSpPr/>
              <p:nvPr/>
            </p:nvSpPr>
            <p:spPr>
              <a:xfrm>
                <a:off x="9607" y="411"/>
                <a:ext cx="827893" cy="637982"/>
              </a:xfrm>
              <a:custGeom>
                <a:avLst/>
                <a:gdLst/>
                <a:ahLst/>
                <a:cxnLst>
                  <a:cxn ang="0">
                    <a:pos x="1318" y="58109"/>
                  </a:cxn>
                  <a:cxn ang="0">
                    <a:pos x="606292" y="154459"/>
                  </a:cxn>
                  <a:cxn ang="0">
                    <a:pos x="789622" y="640528"/>
                  </a:cxn>
                  <a:cxn ang="0">
                    <a:pos x="454158" y="177643"/>
                  </a:cxn>
                  <a:cxn ang="0">
                    <a:pos x="1318" y="5810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14" name="任意多边形 514"/>
              <p:cNvSpPr/>
              <p:nvPr/>
            </p:nvSpPr>
            <p:spPr>
              <a:xfrm>
                <a:off x="-1262" y="34139"/>
                <a:ext cx="797648" cy="625272"/>
              </a:xfrm>
              <a:custGeom>
                <a:avLst/>
                <a:gdLst/>
                <a:ahLst/>
                <a:cxnLst>
                  <a:cxn ang="0">
                    <a:pos x="1133" y="25611"/>
                  </a:cxn>
                  <a:cxn ang="0">
                    <a:pos x="476969" y="141192"/>
                  </a:cxn>
                  <a:cxn ang="0">
                    <a:pos x="643821" y="626628"/>
                  </a:cxn>
                  <a:cxn ang="0">
                    <a:pos x="353374" y="164309"/>
                  </a:cxn>
                  <a:cxn ang="0">
                    <a:pos x="1133" y="2561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42" name="Group 672"/>
            <p:cNvGrpSpPr/>
            <p:nvPr/>
          </p:nvGrpSpPr>
          <p:grpSpPr>
            <a:xfrm rot="2555186">
              <a:off x="8343576" y="2075485"/>
              <a:ext cx="352848" cy="413159"/>
              <a:chOff x="0" y="0"/>
              <a:chExt cx="840119" cy="661584"/>
            </a:xfrm>
          </p:grpSpPr>
          <p:sp>
            <p:nvSpPr>
              <p:cNvPr id="2411" name="任意多边形 511"/>
              <p:cNvSpPr/>
              <p:nvPr/>
            </p:nvSpPr>
            <p:spPr>
              <a:xfrm>
                <a:off x="-3343" y="19411"/>
                <a:ext cx="812770" cy="625269"/>
              </a:xfrm>
              <a:custGeom>
                <a:avLst/>
                <a:gdLst/>
                <a:ahLst/>
                <a:cxnLst>
                  <a:cxn ang="0">
                    <a:pos x="1265" y="54930"/>
                  </a:cxn>
                  <a:cxn ang="0">
                    <a:pos x="581676" y="146009"/>
                  </a:cxn>
                  <a:cxn ang="0">
                    <a:pos x="757561" y="605486"/>
                  </a:cxn>
                  <a:cxn ang="0">
                    <a:pos x="435719" y="167923"/>
                  </a:cxn>
                  <a:cxn ang="0">
                    <a:pos x="1265" y="5493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12" name="任意多边形 512"/>
              <p:cNvSpPr/>
              <p:nvPr/>
            </p:nvSpPr>
            <p:spPr>
              <a:xfrm>
                <a:off x="-23745" y="63913"/>
                <a:ext cx="790090" cy="610019"/>
              </a:xfrm>
              <a:custGeom>
                <a:avLst/>
                <a:gdLst/>
                <a:ahLst/>
                <a:cxnLst>
                  <a:cxn ang="0">
                    <a:pos x="1106" y="23984"/>
                  </a:cxn>
                  <a:cxn ang="0">
                    <a:pos x="465760" y="132213"/>
                  </a:cxn>
                  <a:cxn ang="0">
                    <a:pos x="628690" y="586775"/>
                  </a:cxn>
                  <a:cxn ang="0">
                    <a:pos x="345070" y="153858"/>
                  </a:cxn>
                  <a:cxn ang="0">
                    <a:pos x="1106" y="2398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43" name="Group 675"/>
            <p:cNvGrpSpPr/>
            <p:nvPr/>
          </p:nvGrpSpPr>
          <p:grpSpPr>
            <a:xfrm rot="2555186">
              <a:off x="8558621" y="2243673"/>
              <a:ext cx="243326" cy="281849"/>
              <a:chOff x="0" y="0"/>
              <a:chExt cx="843919" cy="657422"/>
            </a:xfrm>
          </p:grpSpPr>
          <p:sp>
            <p:nvSpPr>
              <p:cNvPr id="2409" name="任意多边形 509"/>
              <p:cNvSpPr/>
              <p:nvPr/>
            </p:nvSpPr>
            <p:spPr>
              <a:xfrm>
                <a:off x="-71149" y="785"/>
                <a:ext cx="886571" cy="644231"/>
              </a:xfrm>
              <a:custGeom>
                <a:avLst/>
                <a:gdLst/>
                <a:ahLst/>
                <a:cxnLst>
                  <a:cxn ang="0">
                    <a:pos x="1584" y="59274"/>
                  </a:cxn>
                  <a:cxn ang="0">
                    <a:pos x="727967" y="157556"/>
                  </a:cxn>
                  <a:cxn ang="0">
                    <a:pos x="948088" y="653371"/>
                  </a:cxn>
                  <a:cxn ang="0">
                    <a:pos x="545301" y="181203"/>
                  </a:cxn>
                  <a:cxn ang="0">
                    <a:pos x="1584" y="5927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10" name="任意多边形 510"/>
              <p:cNvSpPr/>
              <p:nvPr/>
            </p:nvSpPr>
            <p:spPr>
              <a:xfrm>
                <a:off x="-97363" y="35262"/>
                <a:ext cx="853531" cy="633122"/>
              </a:xfrm>
              <a:custGeom>
                <a:avLst/>
                <a:gdLst/>
                <a:ahLst/>
                <a:cxnLst>
                  <a:cxn ang="0">
                    <a:pos x="1356" y="26005"/>
                  </a:cxn>
                  <a:cxn ang="0">
                    <a:pos x="570730" y="143358"/>
                  </a:cxn>
                  <a:cxn ang="0">
                    <a:pos x="770382" y="636240"/>
                  </a:cxn>
                  <a:cxn ang="0">
                    <a:pos x="422840" y="166829"/>
                  </a:cxn>
                  <a:cxn ang="0">
                    <a:pos x="1356" y="2600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44" name="Group 678"/>
            <p:cNvGrpSpPr/>
            <p:nvPr/>
          </p:nvGrpSpPr>
          <p:grpSpPr>
            <a:xfrm rot="-1611937" flipH="1">
              <a:off x="7876888" y="2104638"/>
              <a:ext cx="353821" cy="411545"/>
              <a:chOff x="0" y="0"/>
              <a:chExt cx="842434" cy="659000"/>
            </a:xfrm>
          </p:grpSpPr>
          <p:sp>
            <p:nvSpPr>
              <p:cNvPr id="2407" name="任意多边形 507"/>
              <p:cNvSpPr/>
              <p:nvPr/>
            </p:nvSpPr>
            <p:spPr>
              <a:xfrm>
                <a:off x="12059" y="-430"/>
                <a:ext cx="831671" cy="637981"/>
              </a:xfrm>
              <a:custGeom>
                <a:avLst/>
                <a:gdLst/>
                <a:ahLst/>
                <a:cxnLst>
                  <a:cxn ang="0">
                    <a:pos x="1348" y="58109"/>
                  </a:cxn>
                  <a:cxn ang="0">
                    <a:pos x="620253" y="154458"/>
                  </a:cxn>
                  <a:cxn ang="0">
                    <a:pos x="807803" y="640523"/>
                  </a:cxn>
                  <a:cxn ang="0">
                    <a:pos x="464617" y="177641"/>
                  </a:cxn>
                  <a:cxn ang="0">
                    <a:pos x="1348" y="5810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08" name="任意多边形 508"/>
              <p:cNvSpPr/>
              <p:nvPr/>
            </p:nvSpPr>
            <p:spPr>
              <a:xfrm>
                <a:off x="1190" y="33298"/>
                <a:ext cx="801428" cy="625271"/>
              </a:xfrm>
              <a:custGeom>
                <a:avLst/>
                <a:gdLst/>
                <a:ahLst/>
                <a:cxnLst>
                  <a:cxn ang="0">
                    <a:pos x="1159" y="25611"/>
                  </a:cxn>
                  <a:cxn ang="0">
                    <a:pos x="488377" y="141192"/>
                  </a:cxn>
                  <a:cxn ang="0">
                    <a:pos x="659221" y="626623"/>
                  </a:cxn>
                  <a:cxn ang="0">
                    <a:pos x="361828" y="164308"/>
                  </a:cxn>
                  <a:cxn ang="0">
                    <a:pos x="1159" y="2561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45" name="Group 681"/>
            <p:cNvGrpSpPr/>
            <p:nvPr/>
          </p:nvGrpSpPr>
          <p:grpSpPr>
            <a:xfrm rot="-1611937" flipH="1">
              <a:off x="8217858" y="2218323"/>
              <a:ext cx="272230" cy="318641"/>
              <a:chOff x="0" y="0"/>
              <a:chExt cx="837266" cy="659094"/>
            </a:xfrm>
          </p:grpSpPr>
          <p:sp>
            <p:nvSpPr>
              <p:cNvPr id="2405" name="任意多边形 505"/>
              <p:cNvSpPr/>
              <p:nvPr/>
            </p:nvSpPr>
            <p:spPr>
              <a:xfrm>
                <a:off x="20203" y="-3924"/>
                <a:ext cx="810612" cy="604127"/>
              </a:xfrm>
              <a:custGeom>
                <a:avLst/>
                <a:gdLst/>
                <a:ahLst/>
                <a:cxnLst>
                  <a:cxn ang="0">
                    <a:pos x="1291" y="50263"/>
                  </a:cxn>
                  <a:cxn ang="0">
                    <a:pos x="592919" y="133607"/>
                  </a:cxn>
                  <a:cxn ang="0">
                    <a:pos x="772203" y="554053"/>
                  </a:cxn>
                  <a:cxn ang="0">
                    <a:pos x="444141" y="153660"/>
                  </a:cxn>
                  <a:cxn ang="0">
                    <a:pos x="1291" y="5026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06" name="任意多边形 506"/>
              <p:cNvSpPr/>
              <p:nvPr/>
            </p:nvSpPr>
            <p:spPr>
              <a:xfrm>
                <a:off x="18703" y="30425"/>
                <a:ext cx="781313" cy="594276"/>
              </a:xfrm>
              <a:custGeom>
                <a:avLst/>
                <a:gdLst/>
                <a:ahLst/>
                <a:cxnLst>
                  <a:cxn ang="0">
                    <a:pos x="1100" y="22255"/>
                  </a:cxn>
                  <a:cxn ang="0">
                    <a:pos x="463160" y="122689"/>
                  </a:cxn>
                  <a:cxn ang="0">
                    <a:pos x="625181" y="544512"/>
                  </a:cxn>
                  <a:cxn ang="0">
                    <a:pos x="343143" y="142777"/>
                  </a:cxn>
                  <a:cxn ang="0">
                    <a:pos x="1100" y="2225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46" name="Group 684"/>
            <p:cNvGrpSpPr/>
            <p:nvPr/>
          </p:nvGrpSpPr>
          <p:grpSpPr>
            <a:xfrm rot="-1611937" flipH="1">
              <a:off x="8003541" y="2218323"/>
              <a:ext cx="270642" cy="318641"/>
              <a:chOff x="0" y="0"/>
              <a:chExt cx="832383" cy="659094"/>
            </a:xfrm>
          </p:grpSpPr>
          <p:sp>
            <p:nvSpPr>
              <p:cNvPr id="2403" name="任意多边形 503"/>
              <p:cNvSpPr/>
              <p:nvPr/>
            </p:nvSpPr>
            <p:spPr>
              <a:xfrm>
                <a:off x="26783" y="-13129"/>
                <a:ext cx="805729" cy="610694"/>
              </a:xfrm>
              <a:custGeom>
                <a:avLst/>
                <a:gdLst/>
                <a:ahLst/>
                <a:cxnLst>
                  <a:cxn ang="0">
                    <a:pos x="1253" y="51362"/>
                  </a:cxn>
                  <a:cxn ang="0">
                    <a:pos x="575557" y="136527"/>
                  </a:cxn>
                  <a:cxn ang="0">
                    <a:pos x="749591" y="566164"/>
                  </a:cxn>
                  <a:cxn ang="0">
                    <a:pos x="431135" y="157019"/>
                  </a:cxn>
                  <a:cxn ang="0">
                    <a:pos x="1253" y="5136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04" name="任意多边形 504"/>
              <p:cNvSpPr/>
              <p:nvPr/>
            </p:nvSpPr>
            <p:spPr>
              <a:xfrm>
                <a:off x="14363" y="21258"/>
                <a:ext cx="776430" cy="600845"/>
              </a:xfrm>
              <a:custGeom>
                <a:avLst/>
                <a:gdLst/>
                <a:ahLst/>
                <a:cxnLst>
                  <a:cxn ang="0">
                    <a:pos x="1053" y="22873"/>
                  </a:cxn>
                  <a:cxn ang="0">
                    <a:pos x="443561" y="126090"/>
                  </a:cxn>
                  <a:cxn ang="0">
                    <a:pos x="598726" y="559608"/>
                  </a:cxn>
                  <a:cxn ang="0">
                    <a:pos x="328624" y="146735"/>
                  </a:cxn>
                  <a:cxn ang="0">
                    <a:pos x="1053" y="2287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47" name="Group 687"/>
            <p:cNvGrpSpPr/>
            <p:nvPr/>
          </p:nvGrpSpPr>
          <p:grpSpPr>
            <a:xfrm rot="-1611937" flipH="1">
              <a:off x="8322192" y="2303509"/>
              <a:ext cx="212979" cy="249056"/>
              <a:chOff x="0" y="0"/>
              <a:chExt cx="841152" cy="661535"/>
            </a:xfrm>
          </p:grpSpPr>
          <p:sp>
            <p:nvSpPr>
              <p:cNvPr id="2401" name="任意多边形 501"/>
              <p:cNvSpPr/>
              <p:nvPr/>
            </p:nvSpPr>
            <p:spPr>
              <a:xfrm>
                <a:off x="7582" y="-46775"/>
                <a:ext cx="808916" cy="636647"/>
              </a:xfrm>
              <a:custGeom>
                <a:avLst/>
                <a:gdLst/>
                <a:ahLst/>
                <a:cxnLst>
                  <a:cxn ang="0">
                    <a:pos x="1249" y="57503"/>
                  </a:cxn>
                  <a:cxn ang="0">
                    <a:pos x="574094" y="152849"/>
                  </a:cxn>
                  <a:cxn ang="0">
                    <a:pos x="747686" y="633852"/>
                  </a:cxn>
                  <a:cxn ang="0">
                    <a:pos x="430039" y="175791"/>
                  </a:cxn>
                  <a:cxn ang="0">
                    <a:pos x="1249" y="5750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02" name="任意多边形 502"/>
              <p:cNvSpPr/>
              <p:nvPr/>
            </p:nvSpPr>
            <p:spPr>
              <a:xfrm>
                <a:off x="-1071" y="23711"/>
                <a:ext cx="796374" cy="623997"/>
              </a:xfrm>
              <a:custGeom>
                <a:avLst/>
                <a:gdLst/>
                <a:ahLst/>
                <a:cxnLst>
                  <a:cxn ang="0">
                    <a:pos x="1125" y="25351"/>
                  </a:cxn>
                  <a:cxn ang="0">
                    <a:pos x="473176" y="139759"/>
                  </a:cxn>
                  <a:cxn ang="0">
                    <a:pos x="638702" y="620265"/>
                  </a:cxn>
                  <a:cxn ang="0">
                    <a:pos x="350567" y="162640"/>
                  </a:cxn>
                  <a:cxn ang="0">
                    <a:pos x="1125" y="2535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48" name="Group 690"/>
            <p:cNvGrpSpPr/>
            <p:nvPr/>
          </p:nvGrpSpPr>
          <p:grpSpPr>
            <a:xfrm rot="-1611937" flipH="1">
              <a:off x="8717932" y="2218323"/>
              <a:ext cx="270642" cy="318641"/>
              <a:chOff x="0" y="0"/>
              <a:chExt cx="832383" cy="659094"/>
            </a:xfrm>
          </p:grpSpPr>
          <p:sp>
            <p:nvSpPr>
              <p:cNvPr id="2399" name="任意多边形 499"/>
              <p:cNvSpPr/>
              <p:nvPr/>
            </p:nvSpPr>
            <p:spPr>
              <a:xfrm>
                <a:off x="18668" y="-7715"/>
                <a:ext cx="810611" cy="607411"/>
              </a:xfrm>
              <a:custGeom>
                <a:avLst/>
                <a:gdLst/>
                <a:ahLst/>
                <a:cxnLst>
                  <a:cxn ang="0">
                    <a:pos x="1268" y="50811"/>
                  </a:cxn>
                  <a:cxn ang="0">
                    <a:pos x="582552" y="135063"/>
                  </a:cxn>
                  <a:cxn ang="0">
                    <a:pos x="758702" y="560093"/>
                  </a:cxn>
                  <a:cxn ang="0">
                    <a:pos x="436375" y="155335"/>
                  </a:cxn>
                  <a:cxn ang="0">
                    <a:pos x="1268" y="5081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00" name="任意多边形 500"/>
              <p:cNvSpPr/>
              <p:nvPr/>
            </p:nvSpPr>
            <p:spPr>
              <a:xfrm>
                <a:off x="17696" y="31402"/>
                <a:ext cx="771545" cy="590994"/>
              </a:xfrm>
              <a:custGeom>
                <a:avLst/>
                <a:gdLst/>
                <a:ahLst/>
                <a:cxnLst>
                  <a:cxn ang="0">
                    <a:pos x="1040" y="22129"/>
                  </a:cxn>
                  <a:cxn ang="0">
                    <a:pos x="437997" y="121990"/>
                  </a:cxn>
                  <a:cxn ang="0">
                    <a:pos x="591216" y="541408"/>
                  </a:cxn>
                  <a:cxn ang="0">
                    <a:pos x="324502" y="141963"/>
                  </a:cxn>
                  <a:cxn ang="0">
                    <a:pos x="1040" y="2212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49" name="Group 693"/>
            <p:cNvGrpSpPr/>
            <p:nvPr/>
          </p:nvGrpSpPr>
          <p:grpSpPr>
            <a:xfrm rot="-1611937" flipH="1">
              <a:off x="9036582" y="2303509"/>
              <a:ext cx="212979" cy="249056"/>
              <a:chOff x="0" y="0"/>
              <a:chExt cx="841153" cy="661534"/>
            </a:xfrm>
          </p:grpSpPr>
          <p:sp>
            <p:nvSpPr>
              <p:cNvPr id="2397" name="任意多边形 497"/>
              <p:cNvSpPr/>
              <p:nvPr/>
            </p:nvSpPr>
            <p:spPr>
              <a:xfrm>
                <a:off x="1334" y="-45716"/>
                <a:ext cx="815189" cy="636646"/>
              </a:xfrm>
              <a:custGeom>
                <a:avLst/>
                <a:gdLst/>
                <a:ahLst/>
                <a:cxnLst>
                  <a:cxn ang="0">
                    <a:pos x="1278" y="57503"/>
                  </a:cxn>
                  <a:cxn ang="0">
                    <a:pos x="587482" y="152849"/>
                  </a:cxn>
                  <a:cxn ang="0">
                    <a:pos x="765125" y="633847"/>
                  </a:cxn>
                  <a:cxn ang="0">
                    <a:pos x="440069" y="175790"/>
                  </a:cxn>
                  <a:cxn ang="0">
                    <a:pos x="1278" y="5750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98" name="任意多边形 498"/>
              <p:cNvSpPr/>
              <p:nvPr/>
            </p:nvSpPr>
            <p:spPr>
              <a:xfrm>
                <a:off x="-1385" y="23818"/>
                <a:ext cx="796375" cy="623996"/>
              </a:xfrm>
              <a:custGeom>
                <a:avLst/>
                <a:gdLst/>
                <a:ahLst/>
                <a:cxnLst>
                  <a:cxn ang="0">
                    <a:pos x="1125" y="25351"/>
                  </a:cxn>
                  <a:cxn ang="0">
                    <a:pos x="473180" y="139757"/>
                  </a:cxn>
                  <a:cxn ang="0">
                    <a:pos x="638707" y="620260"/>
                  </a:cxn>
                  <a:cxn ang="0">
                    <a:pos x="350567" y="162639"/>
                  </a:cxn>
                  <a:cxn ang="0">
                    <a:pos x="1125" y="2535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50" name="Group 696"/>
            <p:cNvGrpSpPr/>
            <p:nvPr/>
          </p:nvGrpSpPr>
          <p:grpSpPr>
            <a:xfrm rot="-1611937" flipH="1">
              <a:off x="9656164" y="2238958"/>
              <a:ext cx="270642" cy="318641"/>
              <a:chOff x="0" y="0"/>
              <a:chExt cx="832383" cy="659094"/>
            </a:xfrm>
          </p:grpSpPr>
          <p:sp>
            <p:nvSpPr>
              <p:cNvPr id="2395" name="任意多边形 495"/>
              <p:cNvSpPr/>
              <p:nvPr/>
            </p:nvSpPr>
            <p:spPr>
              <a:xfrm>
                <a:off x="15040" y="-13642"/>
                <a:ext cx="810611" cy="610694"/>
              </a:xfrm>
              <a:custGeom>
                <a:avLst/>
                <a:gdLst/>
                <a:ahLst/>
                <a:cxnLst>
                  <a:cxn ang="0">
                    <a:pos x="1275" y="51362"/>
                  </a:cxn>
                  <a:cxn ang="0">
                    <a:pos x="585998" y="136527"/>
                  </a:cxn>
                  <a:cxn ang="0">
                    <a:pos x="763191" y="566168"/>
                  </a:cxn>
                  <a:cxn ang="0">
                    <a:pos x="438956" y="157020"/>
                  </a:cxn>
                  <a:cxn ang="0">
                    <a:pos x="1275" y="5136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96" name="任意多边形 496"/>
              <p:cNvSpPr/>
              <p:nvPr/>
            </p:nvSpPr>
            <p:spPr>
              <a:xfrm>
                <a:off x="17376" y="31508"/>
                <a:ext cx="771545" cy="590994"/>
              </a:xfrm>
              <a:custGeom>
                <a:avLst/>
                <a:gdLst/>
                <a:ahLst/>
                <a:cxnLst>
                  <a:cxn ang="0">
                    <a:pos x="1040" y="22129"/>
                  </a:cxn>
                  <a:cxn ang="0">
                    <a:pos x="437995" y="121993"/>
                  </a:cxn>
                  <a:cxn ang="0">
                    <a:pos x="591213" y="541414"/>
                  </a:cxn>
                  <a:cxn ang="0">
                    <a:pos x="324501" y="141964"/>
                  </a:cxn>
                  <a:cxn ang="0">
                    <a:pos x="1040" y="2212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51" name="Group 699"/>
            <p:cNvGrpSpPr/>
            <p:nvPr/>
          </p:nvGrpSpPr>
          <p:grpSpPr>
            <a:xfrm rot="2555186">
              <a:off x="8797611" y="2075486"/>
              <a:ext cx="352848" cy="413159"/>
              <a:chOff x="0" y="0"/>
              <a:chExt cx="840119" cy="661583"/>
            </a:xfrm>
          </p:grpSpPr>
          <p:sp>
            <p:nvSpPr>
              <p:cNvPr id="2393" name="任意多边形 493"/>
              <p:cNvSpPr/>
              <p:nvPr/>
            </p:nvSpPr>
            <p:spPr>
              <a:xfrm>
                <a:off x="-3247" y="19349"/>
                <a:ext cx="812770" cy="625269"/>
              </a:xfrm>
              <a:custGeom>
                <a:avLst/>
                <a:gdLst/>
                <a:ahLst/>
                <a:cxnLst>
                  <a:cxn ang="0">
                    <a:pos x="1265" y="54929"/>
                  </a:cxn>
                  <a:cxn ang="0">
                    <a:pos x="581676" y="146009"/>
                  </a:cxn>
                  <a:cxn ang="0">
                    <a:pos x="757561" y="605483"/>
                  </a:cxn>
                  <a:cxn ang="0">
                    <a:pos x="435719" y="167923"/>
                  </a:cxn>
                  <a:cxn ang="0">
                    <a:pos x="1265" y="5492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94" name="任意多边形 494"/>
              <p:cNvSpPr/>
              <p:nvPr/>
            </p:nvSpPr>
            <p:spPr>
              <a:xfrm>
                <a:off x="-29546" y="53678"/>
                <a:ext cx="786309" cy="622728"/>
              </a:xfrm>
              <a:custGeom>
                <a:avLst/>
                <a:gdLst/>
                <a:ahLst/>
                <a:cxnLst>
                  <a:cxn ang="0">
                    <a:pos x="1096" y="25094"/>
                  </a:cxn>
                  <a:cxn ang="0">
                    <a:pos x="461312" y="138344"/>
                  </a:cxn>
                  <a:cxn ang="0">
                    <a:pos x="622687" y="613982"/>
                  </a:cxn>
                  <a:cxn ang="0">
                    <a:pos x="341776" y="160993"/>
                  </a:cxn>
                  <a:cxn ang="0">
                    <a:pos x="1096" y="2509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52" name="Group 702"/>
            <p:cNvGrpSpPr/>
            <p:nvPr/>
          </p:nvGrpSpPr>
          <p:grpSpPr>
            <a:xfrm rot="-1611937" flipH="1">
              <a:off x="9244549" y="2303509"/>
              <a:ext cx="212978" cy="249056"/>
              <a:chOff x="0" y="0"/>
              <a:chExt cx="841149" cy="661535"/>
            </a:xfrm>
          </p:grpSpPr>
          <p:sp>
            <p:nvSpPr>
              <p:cNvPr id="2391" name="任意多边形 491"/>
              <p:cNvSpPr/>
              <p:nvPr/>
            </p:nvSpPr>
            <p:spPr>
              <a:xfrm>
                <a:off x="6093" y="-35451"/>
                <a:ext cx="884169" cy="636644"/>
              </a:xfrm>
              <a:custGeom>
                <a:avLst/>
                <a:gdLst/>
                <a:ahLst/>
                <a:cxnLst>
                  <a:cxn ang="0">
                    <a:pos x="1573" y="57502"/>
                  </a:cxn>
                  <a:cxn ang="0">
                    <a:pos x="722888" y="152848"/>
                  </a:cxn>
                  <a:cxn ang="0">
                    <a:pos x="941470" y="633846"/>
                  </a:cxn>
                  <a:cxn ang="0">
                    <a:pos x="541498" y="175789"/>
                  </a:cxn>
                  <a:cxn ang="0">
                    <a:pos x="1573" y="5750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92" name="任意多边形 492"/>
              <p:cNvSpPr/>
              <p:nvPr/>
            </p:nvSpPr>
            <p:spPr>
              <a:xfrm>
                <a:off x="923" y="-5486"/>
                <a:ext cx="852813" cy="623997"/>
              </a:xfrm>
              <a:custGeom>
                <a:avLst/>
                <a:gdLst/>
                <a:ahLst/>
                <a:cxnLst>
                  <a:cxn ang="0">
                    <a:pos x="1340" y="25351"/>
                  </a:cxn>
                  <a:cxn ang="0">
                    <a:pos x="564223" y="139759"/>
                  </a:cxn>
                  <a:cxn ang="0">
                    <a:pos x="761596" y="620265"/>
                  </a:cxn>
                  <a:cxn ang="0">
                    <a:pos x="418018" y="162640"/>
                  </a:cxn>
                  <a:cxn ang="0">
                    <a:pos x="1340" y="2535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53" name="Group 705"/>
            <p:cNvGrpSpPr/>
            <p:nvPr/>
          </p:nvGrpSpPr>
          <p:grpSpPr>
            <a:xfrm rot="2555186">
              <a:off x="9019865" y="2075486"/>
              <a:ext cx="352848" cy="413159"/>
              <a:chOff x="0" y="0"/>
              <a:chExt cx="840119" cy="661583"/>
            </a:xfrm>
          </p:grpSpPr>
          <p:sp>
            <p:nvSpPr>
              <p:cNvPr id="2389" name="任意多边形 489"/>
              <p:cNvSpPr/>
              <p:nvPr/>
            </p:nvSpPr>
            <p:spPr>
              <a:xfrm>
                <a:off x="-3196" y="19318"/>
                <a:ext cx="812770" cy="625269"/>
              </a:xfrm>
              <a:custGeom>
                <a:avLst/>
                <a:gdLst/>
                <a:ahLst/>
                <a:cxnLst>
                  <a:cxn ang="0">
                    <a:pos x="1265" y="54929"/>
                  </a:cxn>
                  <a:cxn ang="0">
                    <a:pos x="581676" y="146009"/>
                  </a:cxn>
                  <a:cxn ang="0">
                    <a:pos x="757561" y="605483"/>
                  </a:cxn>
                  <a:cxn ang="0">
                    <a:pos x="435719" y="167923"/>
                  </a:cxn>
                  <a:cxn ang="0">
                    <a:pos x="1265" y="5492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90" name="任意多边形 490"/>
              <p:cNvSpPr/>
              <p:nvPr/>
            </p:nvSpPr>
            <p:spPr>
              <a:xfrm>
                <a:off x="-37112" y="54652"/>
                <a:ext cx="793869" cy="615102"/>
              </a:xfrm>
              <a:custGeom>
                <a:avLst/>
                <a:gdLst/>
                <a:ahLst/>
                <a:cxnLst>
                  <a:cxn ang="0">
                    <a:pos x="1117" y="24484"/>
                  </a:cxn>
                  <a:cxn ang="0">
                    <a:pos x="470226" y="134976"/>
                  </a:cxn>
                  <a:cxn ang="0">
                    <a:pos x="634719" y="599037"/>
                  </a:cxn>
                  <a:cxn ang="0">
                    <a:pos x="348379" y="157073"/>
                  </a:cxn>
                  <a:cxn ang="0">
                    <a:pos x="1117" y="2448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54" name="Group 708"/>
            <p:cNvGrpSpPr/>
            <p:nvPr/>
          </p:nvGrpSpPr>
          <p:grpSpPr>
            <a:xfrm>
              <a:off x="9683953" y="1944467"/>
              <a:ext cx="450859" cy="669849"/>
              <a:chOff x="0" y="0"/>
              <a:chExt cx="840587" cy="661484"/>
            </a:xfrm>
          </p:grpSpPr>
          <p:sp>
            <p:nvSpPr>
              <p:cNvPr id="2387" name="任意多边形 487"/>
              <p:cNvSpPr/>
              <p:nvPr/>
            </p:nvSpPr>
            <p:spPr>
              <a:xfrm>
                <a:off x="11130" y="0"/>
                <a:ext cx="828853" cy="637972"/>
              </a:xfrm>
              <a:custGeom>
                <a:avLst/>
                <a:gdLst/>
                <a:ahLst/>
                <a:cxnLst>
                  <a:cxn ang="0">
                    <a:pos x="1328" y="58104"/>
                  </a:cxn>
                  <a:cxn ang="0">
                    <a:pos x="609816" y="154447"/>
                  </a:cxn>
                  <a:cxn ang="0">
                    <a:pos x="794210" y="640478"/>
                  </a:cxn>
                  <a:cxn ang="0">
                    <a:pos x="456798" y="177629"/>
                  </a:cxn>
                  <a:cxn ang="0">
                    <a:pos x="1328" y="5810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88" name="任意多边形 488"/>
              <p:cNvSpPr/>
              <p:nvPr/>
            </p:nvSpPr>
            <p:spPr>
              <a:xfrm>
                <a:off x="-710" y="36053"/>
                <a:ext cx="799251" cy="625431"/>
              </a:xfrm>
              <a:custGeom>
                <a:avLst/>
                <a:gdLst/>
                <a:ahLst/>
                <a:cxnLst>
                  <a:cxn ang="0">
                    <a:pos x="1144" y="25646"/>
                  </a:cxn>
                  <a:cxn ang="0">
                    <a:pos x="481782" y="141372"/>
                  </a:cxn>
                  <a:cxn ang="0">
                    <a:pos x="650316" y="627425"/>
                  </a:cxn>
                  <a:cxn ang="0">
                    <a:pos x="356940" y="164518"/>
                  </a:cxn>
                  <a:cxn ang="0">
                    <a:pos x="1144" y="256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55" name="Group 711"/>
            <p:cNvGrpSpPr/>
            <p:nvPr/>
          </p:nvGrpSpPr>
          <p:grpSpPr>
            <a:xfrm rot="1611937">
              <a:off x="10172102" y="1786064"/>
              <a:ext cx="452908" cy="668706"/>
              <a:chOff x="0" y="0"/>
              <a:chExt cx="844406" cy="660355"/>
            </a:xfrm>
          </p:grpSpPr>
          <p:sp>
            <p:nvSpPr>
              <p:cNvPr id="2385" name="任意多边形 485"/>
              <p:cNvSpPr/>
              <p:nvPr/>
            </p:nvSpPr>
            <p:spPr>
              <a:xfrm>
                <a:off x="2062" y="-10011"/>
                <a:ext cx="819969" cy="630135"/>
              </a:xfrm>
              <a:custGeom>
                <a:avLst/>
                <a:gdLst/>
                <a:ahLst/>
                <a:cxnLst>
                  <a:cxn ang="0">
                    <a:pos x="1305" y="55991"/>
                  </a:cxn>
                  <a:cxn ang="0">
                    <a:pos x="598935" y="148832"/>
                  </a:cxn>
                  <a:cxn ang="0">
                    <a:pos x="780040" y="617190"/>
                  </a:cxn>
                  <a:cxn ang="0">
                    <a:pos x="448647" y="171171"/>
                  </a:cxn>
                  <a:cxn ang="0">
                    <a:pos x="1305" y="5599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86" name="任意多边形 486"/>
              <p:cNvSpPr/>
              <p:nvPr/>
            </p:nvSpPr>
            <p:spPr>
              <a:xfrm>
                <a:off x="-10129" y="27608"/>
                <a:ext cx="793329" cy="616028"/>
              </a:xfrm>
              <a:custGeom>
                <a:avLst/>
                <a:gdLst/>
                <a:ahLst/>
                <a:cxnLst>
                  <a:cxn ang="0">
                    <a:pos x="1137" y="24569"/>
                  </a:cxn>
                  <a:cxn ang="0">
                    <a:pos x="478189" y="135441"/>
                  </a:cxn>
                  <a:cxn ang="0">
                    <a:pos x="645466" y="601104"/>
                  </a:cxn>
                  <a:cxn ang="0">
                    <a:pos x="354278" y="157615"/>
                  </a:cxn>
                  <a:cxn ang="0">
                    <a:pos x="1137" y="2456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56" name="Group 714"/>
            <p:cNvGrpSpPr/>
            <p:nvPr/>
          </p:nvGrpSpPr>
          <p:grpSpPr>
            <a:xfrm rot="2555186">
              <a:off x="10533344" y="1743682"/>
              <a:ext cx="451354" cy="670523"/>
              <a:chOff x="0" y="0"/>
              <a:chExt cx="841509" cy="662149"/>
            </a:xfrm>
          </p:grpSpPr>
          <p:sp>
            <p:nvSpPr>
              <p:cNvPr id="2383" name="任意多边形 483"/>
              <p:cNvSpPr/>
              <p:nvPr/>
            </p:nvSpPr>
            <p:spPr>
              <a:xfrm>
                <a:off x="-19615" y="10353"/>
                <a:ext cx="828852" cy="631701"/>
              </a:xfrm>
              <a:custGeom>
                <a:avLst/>
                <a:gdLst/>
                <a:ahLst/>
                <a:cxnLst>
                  <a:cxn ang="0">
                    <a:pos x="1328" y="56687"/>
                  </a:cxn>
                  <a:cxn ang="0">
                    <a:pos x="609812" y="150681"/>
                  </a:cxn>
                  <a:cxn ang="0">
                    <a:pos x="794205" y="624861"/>
                  </a:cxn>
                  <a:cxn ang="0">
                    <a:pos x="456795" y="173298"/>
                  </a:cxn>
                  <a:cxn ang="0">
                    <a:pos x="1328" y="5668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84" name="任意多边形 484"/>
              <p:cNvSpPr/>
              <p:nvPr/>
            </p:nvSpPr>
            <p:spPr>
              <a:xfrm>
                <a:off x="-32377" y="47070"/>
                <a:ext cx="799250" cy="619161"/>
              </a:xfrm>
              <a:custGeom>
                <a:avLst/>
                <a:gdLst/>
                <a:ahLst/>
                <a:cxnLst>
                  <a:cxn ang="0">
                    <a:pos x="1144" y="25007"/>
                  </a:cxn>
                  <a:cxn ang="0">
                    <a:pos x="481778" y="137856"/>
                  </a:cxn>
                  <a:cxn ang="0">
                    <a:pos x="650313" y="611825"/>
                  </a:cxn>
                  <a:cxn ang="0">
                    <a:pos x="356938" y="160426"/>
                  </a:cxn>
                  <a:cxn ang="0">
                    <a:pos x="1144" y="2500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57" name="Group 717"/>
            <p:cNvGrpSpPr/>
            <p:nvPr/>
          </p:nvGrpSpPr>
          <p:grpSpPr>
            <a:xfrm rot="2555186">
              <a:off x="10888088" y="2013463"/>
              <a:ext cx="311339" cy="462276"/>
              <a:chOff x="0" y="0"/>
              <a:chExt cx="845542" cy="664970"/>
            </a:xfrm>
          </p:grpSpPr>
          <p:sp>
            <p:nvSpPr>
              <p:cNvPr id="2381" name="任意多边形 481"/>
              <p:cNvSpPr/>
              <p:nvPr/>
            </p:nvSpPr>
            <p:spPr>
              <a:xfrm>
                <a:off x="-5695" y="-17003"/>
                <a:ext cx="827903" cy="659878"/>
              </a:xfrm>
              <a:custGeom>
                <a:avLst/>
                <a:gdLst/>
                <a:ahLst/>
                <a:cxnLst>
                  <a:cxn ang="0">
                    <a:pos x="1339" y="63908"/>
                  </a:cxn>
                  <a:cxn ang="0">
                    <a:pos x="615849" y="169873"/>
                  </a:cxn>
                  <a:cxn ang="0">
                    <a:pos x="802068" y="704449"/>
                  </a:cxn>
                  <a:cxn ang="0">
                    <a:pos x="461318" y="195371"/>
                  </a:cxn>
                  <a:cxn ang="0">
                    <a:pos x="1339" y="6390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82" name="任意多边形 482"/>
              <p:cNvSpPr/>
              <p:nvPr/>
            </p:nvSpPr>
            <p:spPr>
              <a:xfrm>
                <a:off x="-12091" y="35476"/>
                <a:ext cx="797718" cy="634761"/>
              </a:xfrm>
              <a:custGeom>
                <a:avLst/>
                <a:gdLst/>
                <a:ahLst/>
                <a:cxnLst>
                  <a:cxn ang="0">
                    <a:pos x="1145" y="27023"/>
                  </a:cxn>
                  <a:cxn ang="0">
                    <a:pos x="482352" y="148968"/>
                  </a:cxn>
                  <a:cxn ang="0">
                    <a:pos x="651088" y="661140"/>
                  </a:cxn>
                  <a:cxn ang="0">
                    <a:pos x="357363" y="173357"/>
                  </a:cxn>
                  <a:cxn ang="0">
                    <a:pos x="1145" y="2702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58" name="Group 720"/>
            <p:cNvGrpSpPr/>
            <p:nvPr/>
          </p:nvGrpSpPr>
          <p:grpSpPr>
            <a:xfrm rot="-1611937" flipH="1">
              <a:off x="10014509" y="1786063"/>
              <a:ext cx="452908" cy="668706"/>
              <a:chOff x="0" y="0"/>
              <a:chExt cx="844406" cy="660355"/>
            </a:xfrm>
          </p:grpSpPr>
          <p:sp>
            <p:nvSpPr>
              <p:cNvPr id="2379" name="任意多边形 479"/>
              <p:cNvSpPr/>
              <p:nvPr/>
            </p:nvSpPr>
            <p:spPr>
              <a:xfrm>
                <a:off x="4263" y="-19181"/>
                <a:ext cx="858453" cy="631703"/>
              </a:xfrm>
              <a:custGeom>
                <a:avLst/>
                <a:gdLst/>
                <a:ahLst/>
                <a:cxnLst>
                  <a:cxn ang="0">
                    <a:pos x="1464" y="56270"/>
                  </a:cxn>
                  <a:cxn ang="0">
                    <a:pos x="673001" y="149573"/>
                  </a:cxn>
                  <a:cxn ang="0">
                    <a:pos x="876501" y="620267"/>
                  </a:cxn>
                  <a:cxn ang="0">
                    <a:pos x="504128" y="172024"/>
                  </a:cxn>
                  <a:cxn ang="0">
                    <a:pos x="1464" y="5627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80" name="任意多边形 480"/>
              <p:cNvSpPr/>
              <p:nvPr/>
            </p:nvSpPr>
            <p:spPr>
              <a:xfrm>
                <a:off x="-7769" y="18792"/>
                <a:ext cx="828851" cy="617595"/>
              </a:xfrm>
              <a:custGeom>
                <a:avLst/>
                <a:gdLst/>
                <a:ahLst/>
                <a:cxnLst>
                  <a:cxn ang="0">
                    <a:pos x="1267" y="24694"/>
                  </a:cxn>
                  <a:cxn ang="0">
                    <a:pos x="533617" y="136131"/>
                  </a:cxn>
                  <a:cxn ang="0">
                    <a:pos x="720286" y="604165"/>
                  </a:cxn>
                  <a:cxn ang="0">
                    <a:pos x="395344" y="158419"/>
                  </a:cxn>
                  <a:cxn ang="0">
                    <a:pos x="1267" y="2469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59" name="Group 723"/>
            <p:cNvGrpSpPr/>
            <p:nvPr/>
          </p:nvGrpSpPr>
          <p:grpSpPr>
            <a:xfrm rot="-1611937" flipH="1">
              <a:off x="10449935" y="1974102"/>
              <a:ext cx="350968" cy="517142"/>
              <a:chOff x="0" y="0"/>
              <a:chExt cx="845251" cy="659672"/>
            </a:xfrm>
          </p:grpSpPr>
          <p:sp>
            <p:nvSpPr>
              <p:cNvPr id="2377" name="任意多边形 477"/>
              <p:cNvSpPr/>
              <p:nvPr/>
            </p:nvSpPr>
            <p:spPr>
              <a:xfrm>
                <a:off x="9801" y="-324"/>
                <a:ext cx="829766" cy="613517"/>
              </a:xfrm>
              <a:custGeom>
                <a:avLst/>
                <a:gdLst/>
                <a:ahLst/>
                <a:cxnLst>
                  <a:cxn ang="0">
                    <a:pos x="1345" y="52173"/>
                  </a:cxn>
                  <a:cxn ang="0">
                    <a:pos x="618841" y="138684"/>
                  </a:cxn>
                  <a:cxn ang="0">
                    <a:pos x="805963" y="575110"/>
                  </a:cxn>
                  <a:cxn ang="0">
                    <a:pos x="463558" y="159500"/>
                  </a:cxn>
                  <a:cxn ang="0">
                    <a:pos x="1345" y="521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78" name="任意多边形 478"/>
              <p:cNvSpPr/>
              <p:nvPr/>
            </p:nvSpPr>
            <p:spPr>
              <a:xfrm>
                <a:off x="-5586" y="36166"/>
                <a:ext cx="802998" cy="601367"/>
              </a:xfrm>
              <a:custGeom>
                <a:avLst/>
                <a:gdLst/>
                <a:ahLst/>
                <a:cxnLst>
                  <a:cxn ang="0">
                    <a:pos x="1172" y="23050"/>
                  </a:cxn>
                  <a:cxn ang="0">
                    <a:pos x="493182" y="127071"/>
                  </a:cxn>
                  <a:cxn ang="0">
                    <a:pos x="665704" y="563955"/>
                  </a:cxn>
                  <a:cxn ang="0">
                    <a:pos x="365386" y="147874"/>
                  </a:cxn>
                  <a:cxn ang="0">
                    <a:pos x="1172" y="2305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60" name="Group 726"/>
            <p:cNvGrpSpPr/>
            <p:nvPr/>
          </p:nvGrpSpPr>
          <p:grpSpPr>
            <a:xfrm rot="-1611937" flipH="1">
              <a:off x="10175296" y="1974100"/>
              <a:ext cx="350968" cy="517142"/>
              <a:chOff x="0" y="0"/>
              <a:chExt cx="845253" cy="659672"/>
            </a:xfrm>
          </p:grpSpPr>
          <p:sp>
            <p:nvSpPr>
              <p:cNvPr id="2375" name="任意多边形 475"/>
              <p:cNvSpPr/>
              <p:nvPr/>
            </p:nvSpPr>
            <p:spPr>
              <a:xfrm>
                <a:off x="9887" y="-344"/>
                <a:ext cx="829765" cy="613517"/>
              </a:xfrm>
              <a:custGeom>
                <a:avLst/>
                <a:gdLst/>
                <a:ahLst/>
                <a:cxnLst>
                  <a:cxn ang="0">
                    <a:pos x="1352" y="52173"/>
                  </a:cxn>
                  <a:cxn ang="0">
                    <a:pos x="621697" y="138684"/>
                  </a:cxn>
                  <a:cxn ang="0">
                    <a:pos x="809683" y="575110"/>
                  </a:cxn>
                  <a:cxn ang="0">
                    <a:pos x="465697" y="159500"/>
                  </a:cxn>
                  <a:cxn ang="0">
                    <a:pos x="1352" y="521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76" name="任意多边形 476"/>
              <p:cNvSpPr/>
              <p:nvPr/>
            </p:nvSpPr>
            <p:spPr>
              <a:xfrm>
                <a:off x="-5500" y="36146"/>
                <a:ext cx="803000" cy="601367"/>
              </a:xfrm>
              <a:custGeom>
                <a:avLst/>
                <a:gdLst/>
                <a:ahLst/>
                <a:cxnLst>
                  <a:cxn ang="0">
                    <a:pos x="1172" y="23050"/>
                  </a:cxn>
                  <a:cxn ang="0">
                    <a:pos x="493187" y="127071"/>
                  </a:cxn>
                  <a:cxn ang="0">
                    <a:pos x="665713" y="563955"/>
                  </a:cxn>
                  <a:cxn ang="0">
                    <a:pos x="365391" y="147874"/>
                  </a:cxn>
                  <a:cxn ang="0">
                    <a:pos x="1172" y="2305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61" name="Group 729"/>
            <p:cNvGrpSpPr/>
            <p:nvPr/>
          </p:nvGrpSpPr>
          <p:grpSpPr>
            <a:xfrm rot="-1611937" flipH="1">
              <a:off x="10587353" y="2113105"/>
              <a:ext cx="270093" cy="405363"/>
              <a:chOff x="0" y="0"/>
              <a:chExt cx="835302" cy="664007"/>
            </a:xfrm>
          </p:grpSpPr>
          <p:sp>
            <p:nvSpPr>
              <p:cNvPr id="2373" name="任意多边形 473"/>
              <p:cNvSpPr/>
              <p:nvPr/>
            </p:nvSpPr>
            <p:spPr>
              <a:xfrm>
                <a:off x="24091" y="-31561"/>
                <a:ext cx="820016" cy="660430"/>
              </a:xfrm>
              <a:custGeom>
                <a:avLst/>
                <a:gdLst/>
                <a:ahLst/>
                <a:cxnLst>
                  <a:cxn ang="0">
                    <a:pos x="1296" y="64036"/>
                  </a:cxn>
                  <a:cxn ang="0">
                    <a:pos x="595470" y="170216"/>
                  </a:cxn>
                  <a:cxn ang="0">
                    <a:pos x="775528" y="705868"/>
                  </a:cxn>
                  <a:cxn ang="0">
                    <a:pos x="446052" y="195765"/>
                  </a:cxn>
                  <a:cxn ang="0">
                    <a:pos x="1296" y="6403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74" name="任意多边形 474"/>
              <p:cNvSpPr/>
              <p:nvPr/>
            </p:nvSpPr>
            <p:spPr>
              <a:xfrm>
                <a:off x="31664" y="4893"/>
                <a:ext cx="785645" cy="642228"/>
              </a:xfrm>
              <a:custGeom>
                <a:avLst/>
                <a:gdLst/>
                <a:ahLst/>
                <a:cxnLst>
                  <a:cxn ang="0">
                    <a:pos x="1090" y="27650"/>
                  </a:cxn>
                  <a:cxn ang="0">
                    <a:pos x="458935" y="152426"/>
                  </a:cxn>
                  <a:cxn ang="0">
                    <a:pos x="619479" y="676485"/>
                  </a:cxn>
                  <a:cxn ang="0">
                    <a:pos x="340015" y="177382"/>
                  </a:cxn>
                  <a:cxn ang="0">
                    <a:pos x="1090" y="2765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62" name="Group 732"/>
            <p:cNvGrpSpPr/>
            <p:nvPr/>
          </p:nvGrpSpPr>
          <p:grpSpPr>
            <a:xfrm rot="-1611937" flipH="1">
              <a:off x="10854760" y="2034418"/>
              <a:ext cx="350968" cy="517142"/>
              <a:chOff x="0" y="0"/>
              <a:chExt cx="845253" cy="659672"/>
            </a:xfrm>
          </p:grpSpPr>
          <p:sp>
            <p:nvSpPr>
              <p:cNvPr id="2371" name="任意多边形 471"/>
              <p:cNvSpPr/>
              <p:nvPr/>
            </p:nvSpPr>
            <p:spPr>
              <a:xfrm>
                <a:off x="9910" y="162"/>
                <a:ext cx="825942" cy="613517"/>
              </a:xfrm>
              <a:custGeom>
                <a:avLst/>
                <a:gdLst/>
                <a:ahLst/>
                <a:cxnLst>
                  <a:cxn ang="0">
                    <a:pos x="1333" y="52173"/>
                  </a:cxn>
                  <a:cxn ang="0">
                    <a:pos x="613157" y="138684"/>
                  </a:cxn>
                  <a:cxn ang="0">
                    <a:pos x="798560" y="575110"/>
                  </a:cxn>
                  <a:cxn ang="0">
                    <a:pos x="459300" y="159500"/>
                  </a:cxn>
                  <a:cxn ang="0">
                    <a:pos x="1333" y="521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72" name="任意多边形 472"/>
              <p:cNvSpPr/>
              <p:nvPr/>
            </p:nvSpPr>
            <p:spPr>
              <a:xfrm>
                <a:off x="-5476" y="36652"/>
                <a:ext cx="799175" cy="601367"/>
              </a:xfrm>
              <a:custGeom>
                <a:avLst/>
                <a:gdLst/>
                <a:ahLst/>
                <a:cxnLst>
                  <a:cxn ang="0">
                    <a:pos x="1162" y="23050"/>
                  </a:cxn>
                  <a:cxn ang="0">
                    <a:pos x="488500" y="127071"/>
                  </a:cxn>
                  <a:cxn ang="0">
                    <a:pos x="659386" y="563955"/>
                  </a:cxn>
                  <a:cxn ang="0">
                    <a:pos x="361918" y="147874"/>
                  </a:cxn>
                  <a:cxn ang="0">
                    <a:pos x="1162" y="2305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63" name="Group 735"/>
            <p:cNvGrpSpPr/>
            <p:nvPr/>
          </p:nvGrpSpPr>
          <p:grpSpPr>
            <a:xfrm rot="-1611937" flipH="1">
              <a:off x="11498593" y="2113103"/>
              <a:ext cx="270094" cy="405363"/>
              <a:chOff x="0" y="0"/>
              <a:chExt cx="835303" cy="664008"/>
            </a:xfrm>
          </p:grpSpPr>
          <p:sp>
            <p:nvSpPr>
              <p:cNvPr id="2369" name="任意多边形 469"/>
              <p:cNvSpPr/>
              <p:nvPr/>
            </p:nvSpPr>
            <p:spPr>
              <a:xfrm>
                <a:off x="19124" y="-30884"/>
                <a:ext cx="824926" cy="660431"/>
              </a:xfrm>
              <a:custGeom>
                <a:avLst/>
                <a:gdLst/>
                <a:ahLst/>
                <a:cxnLst>
                  <a:cxn ang="0">
                    <a:pos x="1312" y="64036"/>
                  </a:cxn>
                  <a:cxn ang="0">
                    <a:pos x="602619" y="170218"/>
                  </a:cxn>
                  <a:cxn ang="0">
                    <a:pos x="784838" y="705873"/>
                  </a:cxn>
                  <a:cxn ang="0">
                    <a:pos x="451406" y="195765"/>
                  </a:cxn>
                  <a:cxn ang="0">
                    <a:pos x="1312" y="6403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70" name="任意多边形 470"/>
              <p:cNvSpPr/>
              <p:nvPr/>
            </p:nvSpPr>
            <p:spPr>
              <a:xfrm>
                <a:off x="23371" y="3390"/>
                <a:ext cx="790552" cy="639630"/>
              </a:xfrm>
              <a:custGeom>
                <a:avLst/>
                <a:gdLst/>
                <a:ahLst/>
                <a:cxnLst>
                  <a:cxn ang="0">
                    <a:pos x="1104" y="27426"/>
                  </a:cxn>
                  <a:cxn ang="0">
                    <a:pos x="464683" y="151197"/>
                  </a:cxn>
                  <a:cxn ang="0">
                    <a:pos x="627237" y="671026"/>
                  </a:cxn>
                  <a:cxn ang="0">
                    <a:pos x="344273" y="175950"/>
                  </a:cxn>
                  <a:cxn ang="0">
                    <a:pos x="1104" y="2742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64" name="Group 738"/>
            <p:cNvGrpSpPr/>
            <p:nvPr/>
          </p:nvGrpSpPr>
          <p:grpSpPr>
            <a:xfrm rot="-1611937" flipH="1">
              <a:off x="12029530" y="1974098"/>
              <a:ext cx="350969" cy="517142"/>
              <a:chOff x="0" y="0"/>
              <a:chExt cx="845254" cy="659673"/>
            </a:xfrm>
          </p:grpSpPr>
          <p:sp>
            <p:nvSpPr>
              <p:cNvPr id="2367" name="任意多边形 467"/>
              <p:cNvSpPr/>
              <p:nvPr/>
            </p:nvSpPr>
            <p:spPr>
              <a:xfrm>
                <a:off x="6675" y="620"/>
                <a:ext cx="833589" cy="623641"/>
              </a:xfrm>
              <a:custGeom>
                <a:avLst/>
                <a:gdLst/>
                <a:ahLst/>
                <a:cxnLst>
                  <a:cxn ang="0">
                    <a:pos x="1366" y="53909"/>
                  </a:cxn>
                  <a:cxn ang="0">
                    <a:pos x="627438" y="143299"/>
                  </a:cxn>
                  <a:cxn ang="0">
                    <a:pos x="817161" y="594250"/>
                  </a:cxn>
                  <a:cxn ang="0">
                    <a:pos x="469998" y="164807"/>
                  </a:cxn>
                  <a:cxn ang="0">
                    <a:pos x="1366" y="5390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68" name="任意多边形 468"/>
              <p:cNvSpPr/>
              <p:nvPr/>
            </p:nvSpPr>
            <p:spPr>
              <a:xfrm>
                <a:off x="-8551" y="37090"/>
                <a:ext cx="802998" cy="603393"/>
              </a:xfrm>
              <a:custGeom>
                <a:avLst/>
                <a:gdLst/>
                <a:ahLst/>
                <a:cxnLst>
                  <a:cxn ang="0">
                    <a:pos x="1172" y="23206"/>
                  </a:cxn>
                  <a:cxn ang="0">
                    <a:pos x="493182" y="127929"/>
                  </a:cxn>
                  <a:cxn ang="0">
                    <a:pos x="665704" y="567763"/>
                  </a:cxn>
                  <a:cxn ang="0">
                    <a:pos x="365386" y="148874"/>
                  </a:cxn>
                  <a:cxn ang="0">
                    <a:pos x="1172" y="2320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65" name="Group 741"/>
            <p:cNvGrpSpPr/>
            <p:nvPr/>
          </p:nvGrpSpPr>
          <p:grpSpPr>
            <a:xfrm rot="2555186">
              <a:off x="11190583" y="1743682"/>
              <a:ext cx="451354" cy="670522"/>
              <a:chOff x="0" y="0"/>
              <a:chExt cx="841510" cy="662148"/>
            </a:xfrm>
          </p:grpSpPr>
          <p:sp>
            <p:nvSpPr>
              <p:cNvPr id="2365" name="任意多边形 465"/>
              <p:cNvSpPr/>
              <p:nvPr/>
            </p:nvSpPr>
            <p:spPr>
              <a:xfrm>
                <a:off x="-19502" y="10298"/>
                <a:ext cx="828853" cy="631701"/>
              </a:xfrm>
              <a:custGeom>
                <a:avLst/>
                <a:gdLst/>
                <a:ahLst/>
                <a:cxnLst>
                  <a:cxn ang="0">
                    <a:pos x="1328" y="56687"/>
                  </a:cxn>
                  <a:cxn ang="0">
                    <a:pos x="609816" y="150681"/>
                  </a:cxn>
                  <a:cxn ang="0">
                    <a:pos x="794210" y="624861"/>
                  </a:cxn>
                  <a:cxn ang="0">
                    <a:pos x="456798" y="173298"/>
                  </a:cxn>
                  <a:cxn ang="0">
                    <a:pos x="1328" y="5668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66" name="任意多边形 466"/>
              <p:cNvSpPr/>
              <p:nvPr/>
            </p:nvSpPr>
            <p:spPr>
              <a:xfrm>
                <a:off x="-32264" y="47015"/>
                <a:ext cx="799251" cy="619161"/>
              </a:xfrm>
              <a:custGeom>
                <a:avLst/>
                <a:gdLst/>
                <a:ahLst/>
                <a:cxnLst>
                  <a:cxn ang="0">
                    <a:pos x="1144" y="25007"/>
                  </a:cxn>
                  <a:cxn ang="0">
                    <a:pos x="481782" y="137856"/>
                  </a:cxn>
                  <a:cxn ang="0">
                    <a:pos x="650316" y="611825"/>
                  </a:cxn>
                  <a:cxn ang="0">
                    <a:pos x="356940" y="160426"/>
                  </a:cxn>
                  <a:cxn ang="0">
                    <a:pos x="1144" y="2500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66" name="Group 744"/>
            <p:cNvGrpSpPr/>
            <p:nvPr/>
          </p:nvGrpSpPr>
          <p:grpSpPr>
            <a:xfrm rot="2555186">
              <a:off x="11757308" y="1798614"/>
              <a:ext cx="454040" cy="606490"/>
              <a:chOff x="0" y="0"/>
              <a:chExt cx="846517" cy="662320"/>
            </a:xfrm>
          </p:grpSpPr>
          <p:sp>
            <p:nvSpPr>
              <p:cNvPr id="2363" name="任意多边形 463"/>
              <p:cNvSpPr/>
              <p:nvPr/>
            </p:nvSpPr>
            <p:spPr>
              <a:xfrm>
                <a:off x="13403" y="-35"/>
                <a:ext cx="828851" cy="637907"/>
              </a:xfrm>
              <a:custGeom>
                <a:avLst/>
                <a:gdLst/>
                <a:ahLst/>
                <a:cxnLst>
                  <a:cxn ang="0">
                    <a:pos x="1328" y="58074"/>
                  </a:cxn>
                  <a:cxn ang="0">
                    <a:pos x="609809" y="154369"/>
                  </a:cxn>
                  <a:cxn ang="0">
                    <a:pos x="794200" y="640152"/>
                  </a:cxn>
                  <a:cxn ang="0">
                    <a:pos x="456792" y="177538"/>
                  </a:cxn>
                  <a:cxn ang="0">
                    <a:pos x="1328" y="5807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64" name="任意多边形 464"/>
              <p:cNvSpPr/>
              <p:nvPr/>
            </p:nvSpPr>
            <p:spPr>
              <a:xfrm>
                <a:off x="-38006" y="38135"/>
                <a:ext cx="799249" cy="625772"/>
              </a:xfrm>
              <a:custGeom>
                <a:avLst/>
                <a:gdLst/>
                <a:ahLst/>
                <a:cxnLst>
                  <a:cxn ang="0">
                    <a:pos x="1144" y="25716"/>
                  </a:cxn>
                  <a:cxn ang="0">
                    <a:pos x="481776" y="141758"/>
                  </a:cxn>
                  <a:cxn ang="0">
                    <a:pos x="650308" y="629139"/>
                  </a:cxn>
                  <a:cxn ang="0">
                    <a:pos x="356935" y="164966"/>
                  </a:cxn>
                  <a:cxn ang="0">
                    <a:pos x="1144" y="2571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67" name="Group 747"/>
            <p:cNvGrpSpPr/>
            <p:nvPr/>
          </p:nvGrpSpPr>
          <p:grpSpPr>
            <a:xfrm rot="-1611937" flipH="1">
              <a:off x="11763711" y="2113102"/>
              <a:ext cx="270093" cy="405362"/>
              <a:chOff x="0" y="0"/>
              <a:chExt cx="835300" cy="664006"/>
            </a:xfrm>
          </p:grpSpPr>
          <p:sp>
            <p:nvSpPr>
              <p:cNvPr id="2361" name="任意多边形 461"/>
              <p:cNvSpPr/>
              <p:nvPr/>
            </p:nvSpPr>
            <p:spPr>
              <a:xfrm>
                <a:off x="15762" y="-27224"/>
                <a:ext cx="824926" cy="657831"/>
              </a:xfrm>
              <a:custGeom>
                <a:avLst/>
                <a:gdLst/>
                <a:ahLst/>
                <a:cxnLst>
                  <a:cxn ang="0">
                    <a:pos x="1312" y="63533"/>
                  </a:cxn>
                  <a:cxn ang="0">
                    <a:pos x="602615" y="168880"/>
                  </a:cxn>
                  <a:cxn ang="0">
                    <a:pos x="784832" y="700327"/>
                  </a:cxn>
                  <a:cxn ang="0">
                    <a:pos x="451404" y="194226"/>
                  </a:cxn>
                  <a:cxn ang="0">
                    <a:pos x="1312" y="6353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62" name="任意多边形 462"/>
              <p:cNvSpPr/>
              <p:nvPr/>
            </p:nvSpPr>
            <p:spPr>
              <a:xfrm>
                <a:off x="17583" y="7358"/>
                <a:ext cx="795464" cy="642229"/>
              </a:xfrm>
              <a:custGeom>
                <a:avLst/>
                <a:gdLst/>
                <a:ahLst/>
                <a:cxnLst>
                  <a:cxn ang="0">
                    <a:pos x="1118" y="27650"/>
                  </a:cxn>
                  <a:cxn ang="0">
                    <a:pos x="470476" y="152428"/>
                  </a:cxn>
                  <a:cxn ang="0">
                    <a:pos x="635055" y="676489"/>
                  </a:cxn>
                  <a:cxn ang="0">
                    <a:pos x="348565" y="177382"/>
                  </a:cxn>
                  <a:cxn ang="0">
                    <a:pos x="1118" y="2765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68" name="Group 750"/>
            <p:cNvGrpSpPr/>
            <p:nvPr/>
          </p:nvGrpSpPr>
          <p:grpSpPr>
            <a:xfrm rot="2555186">
              <a:off x="11474752" y="1743683"/>
              <a:ext cx="452941" cy="670522"/>
              <a:chOff x="0" y="0"/>
              <a:chExt cx="844469" cy="662148"/>
            </a:xfrm>
          </p:grpSpPr>
          <p:sp>
            <p:nvSpPr>
              <p:cNvPr id="2359" name="任意多边形 459"/>
              <p:cNvSpPr/>
              <p:nvPr/>
            </p:nvSpPr>
            <p:spPr>
              <a:xfrm>
                <a:off x="-16886" y="9743"/>
                <a:ext cx="828852" cy="631701"/>
              </a:xfrm>
              <a:custGeom>
                <a:avLst/>
                <a:gdLst/>
                <a:ahLst/>
                <a:cxnLst>
                  <a:cxn ang="0">
                    <a:pos x="1343" y="56687"/>
                  </a:cxn>
                  <a:cxn ang="0">
                    <a:pos x="616370" y="150681"/>
                  </a:cxn>
                  <a:cxn ang="0">
                    <a:pos x="802746" y="624861"/>
                  </a:cxn>
                  <a:cxn ang="0">
                    <a:pos x="461707" y="173298"/>
                  </a:cxn>
                  <a:cxn ang="0">
                    <a:pos x="1343" y="5668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60" name="任意多边形 460"/>
              <p:cNvSpPr/>
              <p:nvPr/>
            </p:nvSpPr>
            <p:spPr>
              <a:xfrm>
                <a:off x="-32219" y="46991"/>
                <a:ext cx="802212" cy="619161"/>
              </a:xfrm>
              <a:custGeom>
                <a:avLst/>
                <a:gdLst/>
                <a:ahLst/>
                <a:cxnLst>
                  <a:cxn ang="0">
                    <a:pos x="1166" y="25007"/>
                  </a:cxn>
                  <a:cxn ang="0">
                    <a:pos x="490770" y="137856"/>
                  </a:cxn>
                  <a:cxn ang="0">
                    <a:pos x="662450" y="611825"/>
                  </a:cxn>
                  <a:cxn ang="0">
                    <a:pos x="363600" y="160426"/>
                  </a:cxn>
                  <a:cxn ang="0">
                    <a:pos x="1166" y="2500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69" name="Group 753"/>
            <p:cNvGrpSpPr/>
            <p:nvPr/>
          </p:nvGrpSpPr>
          <p:grpSpPr>
            <a:xfrm>
              <a:off x="-5905" y="2312218"/>
              <a:ext cx="9357555" cy="298670"/>
              <a:chOff x="0" y="0"/>
              <a:chExt cx="9357360" cy="298704"/>
            </a:xfrm>
          </p:grpSpPr>
          <p:pic>
            <p:nvPicPr>
              <p:cNvPr id="2357" name="椭圆 317"/>
              <p:cNvPicPr/>
              <p:nvPr/>
            </p:nvPicPr>
            <p:blipFill>
              <a:blip r:embed="rId114" cstate="print"/>
              <a:stretch>
                <a:fillRect/>
              </a:stretch>
            </p:blipFill>
            <p:spPr>
              <a:xfrm>
                <a:off x="0" y="0"/>
                <a:ext cx="9357360" cy="2987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50" name="Text Box 755"/>
              <p:cNvSpPr txBox="1">
                <a:spLocks noChangeArrowheads="1"/>
              </p:cNvSpPr>
              <p:nvPr/>
            </p:nvSpPr>
            <p:spPr bwMode="auto">
              <a:xfrm>
                <a:off x="1374500" y="46546"/>
                <a:ext cx="6607999" cy="203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70" name="Group 756"/>
            <p:cNvGrpSpPr/>
            <p:nvPr/>
          </p:nvGrpSpPr>
          <p:grpSpPr>
            <a:xfrm>
              <a:off x="3828559" y="2470696"/>
              <a:ext cx="8918634" cy="268194"/>
              <a:chOff x="0" y="0"/>
              <a:chExt cx="8918448" cy="268224"/>
            </a:xfrm>
          </p:grpSpPr>
          <p:pic>
            <p:nvPicPr>
              <p:cNvPr id="2355" name="椭圆 318"/>
              <p:cNvPicPr/>
              <p:nvPr/>
            </p:nvPicPr>
            <p:blipFill>
              <a:blip r:embed="rId115" cstate="print"/>
              <a:stretch>
                <a:fillRect/>
              </a:stretch>
            </p:blipFill>
            <p:spPr>
              <a:xfrm>
                <a:off x="0" y="0"/>
                <a:ext cx="8918448" cy="26822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56" name="Text Box 758"/>
              <p:cNvSpPr txBox="1">
                <a:spLocks noChangeArrowheads="1"/>
              </p:cNvSpPr>
              <p:nvPr/>
            </p:nvSpPr>
            <p:spPr bwMode="auto">
              <a:xfrm>
                <a:off x="1307724" y="43625"/>
                <a:ext cx="6298397" cy="1809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71" name="Group 759"/>
            <p:cNvGrpSpPr/>
            <p:nvPr/>
          </p:nvGrpSpPr>
          <p:grpSpPr>
            <a:xfrm>
              <a:off x="195267" y="2336599"/>
              <a:ext cx="1621570" cy="329147"/>
              <a:chOff x="0" y="0"/>
              <a:chExt cx="1621536" cy="329184"/>
            </a:xfrm>
          </p:grpSpPr>
          <p:pic>
            <p:nvPicPr>
              <p:cNvPr id="2353" name="椭圆 319"/>
              <p:cNvPicPr/>
              <p:nvPr/>
            </p:nvPicPr>
            <p:blipFill>
              <a:blip r:embed="rId116" cstate="print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54" name="Text Box 761"/>
              <p:cNvSpPr txBox="1">
                <a:spLocks noChangeArrowheads="1"/>
              </p:cNvSpPr>
              <p:nvPr/>
            </p:nvSpPr>
            <p:spPr bwMode="auto">
              <a:xfrm>
                <a:off x="241354" y="52324"/>
                <a:ext cx="1138379" cy="225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72" name="Group 762"/>
            <p:cNvGrpSpPr/>
            <p:nvPr/>
          </p:nvGrpSpPr>
          <p:grpSpPr>
            <a:xfrm>
              <a:off x="10076686" y="1808729"/>
              <a:ext cx="495952" cy="630982"/>
              <a:chOff x="0" y="0"/>
              <a:chExt cx="768953" cy="978313"/>
            </a:xfrm>
          </p:grpSpPr>
          <p:sp>
            <p:nvSpPr>
              <p:cNvPr id="2351" name="任意多边形 448"/>
              <p:cNvSpPr/>
              <p:nvPr/>
            </p:nvSpPr>
            <p:spPr>
              <a:xfrm>
                <a:off x="382563" y="340896"/>
                <a:ext cx="81237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92" y="401688"/>
                  </a:cxn>
                  <a:cxn ang="0">
                    <a:pos x="21798" y="64270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352" name="组合 446"/>
              <p:cNvPicPr/>
              <p:nvPr/>
            </p:nvPicPr>
            <p:blipFill>
              <a:blip r:embed="rId117" cstate="print"/>
              <a:stretch>
                <a:fillRect/>
              </a:stretch>
            </p:blipFill>
            <p:spPr>
              <a:xfrm>
                <a:off x="-18279" y="119102"/>
                <a:ext cx="793950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273" name="Group 765"/>
            <p:cNvGrpSpPr/>
            <p:nvPr/>
          </p:nvGrpSpPr>
          <p:grpSpPr>
            <a:xfrm>
              <a:off x="9183002" y="1728045"/>
              <a:ext cx="495948" cy="630712"/>
              <a:chOff x="0" y="0"/>
              <a:chExt cx="768953" cy="977895"/>
            </a:xfrm>
          </p:grpSpPr>
          <p:sp>
            <p:nvSpPr>
              <p:cNvPr id="2349" name="任意多边形 437"/>
              <p:cNvSpPr/>
              <p:nvPr/>
            </p:nvSpPr>
            <p:spPr>
              <a:xfrm>
                <a:off x="382243" y="342939"/>
                <a:ext cx="81236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393997"/>
                  </a:cxn>
                  <a:cxn ang="0">
                    <a:pos x="2179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350" name="组合 435"/>
              <p:cNvPicPr/>
              <p:nvPr/>
            </p:nvPicPr>
            <p:blipFill>
              <a:blip r:embed="rId118" cstate="print"/>
              <a:stretch>
                <a:fillRect/>
              </a:stretch>
            </p:blipFill>
            <p:spPr>
              <a:xfrm>
                <a:off x="-12620" y="121343"/>
                <a:ext cx="793956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274" name="Group 768"/>
            <p:cNvGrpSpPr/>
            <p:nvPr/>
          </p:nvGrpSpPr>
          <p:grpSpPr>
            <a:xfrm>
              <a:off x="7305316" y="1252109"/>
              <a:ext cx="768953" cy="978077"/>
              <a:chOff x="0" y="0"/>
              <a:chExt cx="768953" cy="978077"/>
            </a:xfrm>
          </p:grpSpPr>
          <p:sp>
            <p:nvSpPr>
              <p:cNvPr id="2347" name="任意多边形 426"/>
              <p:cNvSpPr/>
              <p:nvPr/>
            </p:nvSpPr>
            <p:spPr>
              <a:xfrm>
                <a:off x="382478" y="343148"/>
                <a:ext cx="80975" cy="6349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794" y="393903"/>
                  </a:cxn>
                  <a:cxn ang="0">
                    <a:pos x="21449" y="63024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348" name="组合 424"/>
              <p:cNvPicPr/>
              <p:nvPr/>
            </p:nvPicPr>
            <p:blipFill>
              <a:blip r:embed="rId119" cstate="print"/>
              <a:stretch>
                <a:fillRect/>
              </a:stretch>
            </p:blipFill>
            <p:spPr>
              <a:xfrm>
                <a:off x="-8060" y="127527"/>
                <a:ext cx="780304" cy="51810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275" name="Group 771"/>
            <p:cNvGrpSpPr/>
            <p:nvPr/>
          </p:nvGrpSpPr>
          <p:grpSpPr>
            <a:xfrm rot="2555186">
              <a:off x="7205383" y="1890496"/>
              <a:ext cx="841825" cy="547144"/>
              <a:chOff x="0" y="0"/>
              <a:chExt cx="841825" cy="660908"/>
            </a:xfrm>
          </p:grpSpPr>
          <p:sp>
            <p:nvSpPr>
              <p:cNvPr id="2345" name="任意多边形 424"/>
              <p:cNvSpPr/>
              <p:nvPr/>
            </p:nvSpPr>
            <p:spPr>
              <a:xfrm>
                <a:off x="11561" y="265"/>
                <a:ext cx="830384" cy="640399"/>
              </a:xfrm>
              <a:custGeom>
                <a:avLst/>
                <a:gdLst/>
                <a:ahLst/>
                <a:cxnLst>
                  <a:cxn ang="0">
                    <a:pos x="1338" y="58863"/>
                  </a:cxn>
                  <a:cxn ang="0">
                    <a:pos x="615469" y="156467"/>
                  </a:cxn>
                  <a:cxn ang="0">
                    <a:pos x="801572" y="648851"/>
                  </a:cxn>
                  <a:cxn ang="0">
                    <a:pos x="461032" y="179951"/>
                  </a:cxn>
                  <a:cxn ang="0">
                    <a:pos x="1338" y="5886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46" name="任意多边形 425"/>
              <p:cNvSpPr/>
              <p:nvPr/>
            </p:nvSpPr>
            <p:spPr>
              <a:xfrm>
                <a:off x="-2019" y="36647"/>
                <a:ext cx="797041" cy="626978"/>
              </a:xfrm>
              <a:custGeom>
                <a:avLst/>
                <a:gdLst/>
                <a:ahLst/>
                <a:cxnLst>
                  <a:cxn ang="0">
                    <a:pos x="1134" y="25803"/>
                  </a:cxn>
                  <a:cxn ang="0">
                    <a:pos x="477052" y="142255"/>
                  </a:cxn>
                  <a:cxn ang="0">
                    <a:pos x="643934" y="631343"/>
                  </a:cxn>
                  <a:cxn ang="0">
                    <a:pos x="353437" y="165544"/>
                  </a:cxn>
                  <a:cxn ang="0">
                    <a:pos x="1134" y="2580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76" name="Group 774"/>
            <p:cNvGrpSpPr/>
            <p:nvPr/>
          </p:nvGrpSpPr>
          <p:grpSpPr>
            <a:xfrm>
              <a:off x="4341786" y="1582824"/>
              <a:ext cx="495951" cy="631490"/>
              <a:chOff x="0" y="0"/>
              <a:chExt cx="768953" cy="979099"/>
            </a:xfrm>
          </p:grpSpPr>
          <p:sp>
            <p:nvSpPr>
              <p:cNvPr id="2343" name="任意多边形 413"/>
              <p:cNvSpPr/>
              <p:nvPr/>
            </p:nvSpPr>
            <p:spPr>
              <a:xfrm>
                <a:off x="385049" y="341678"/>
                <a:ext cx="78775" cy="6374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85"/>
                  </a:cxn>
                  <a:cxn ang="0">
                    <a:pos x="18688" y="64269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344" name="组合 411"/>
              <p:cNvPicPr/>
              <p:nvPr/>
            </p:nvPicPr>
            <p:blipFill>
              <a:blip r:embed="rId120" cstate="print"/>
              <a:stretch>
                <a:fillRect/>
              </a:stretch>
            </p:blipFill>
            <p:spPr>
              <a:xfrm>
                <a:off x="-11238" y="119688"/>
                <a:ext cx="793952" cy="53868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277" name="Group 777"/>
            <p:cNvGrpSpPr/>
            <p:nvPr/>
          </p:nvGrpSpPr>
          <p:grpSpPr>
            <a:xfrm rot="2555186">
              <a:off x="4338677" y="1998850"/>
              <a:ext cx="365739" cy="552566"/>
              <a:chOff x="0" y="0"/>
              <a:chExt cx="838154" cy="660793"/>
            </a:xfrm>
          </p:grpSpPr>
          <p:sp>
            <p:nvSpPr>
              <p:cNvPr id="2341" name="任意多边形 411"/>
              <p:cNvSpPr/>
              <p:nvPr/>
            </p:nvSpPr>
            <p:spPr>
              <a:xfrm>
                <a:off x="-11337" y="-521"/>
                <a:ext cx="818677" cy="634005"/>
              </a:xfrm>
              <a:custGeom>
                <a:avLst/>
                <a:gdLst/>
                <a:ahLst/>
                <a:cxnLst>
                  <a:cxn ang="0">
                    <a:pos x="1275" y="57336"/>
                  </a:cxn>
                  <a:cxn ang="0">
                    <a:pos x="586115" y="152410"/>
                  </a:cxn>
                  <a:cxn ang="0">
                    <a:pos x="763341" y="632032"/>
                  </a:cxn>
                  <a:cxn ang="0">
                    <a:pos x="439044" y="175287"/>
                  </a:cxn>
                  <a:cxn ang="0">
                    <a:pos x="1275" y="5733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42" name="任意多边形 412"/>
              <p:cNvSpPr/>
              <p:nvPr/>
            </p:nvSpPr>
            <p:spPr>
              <a:xfrm>
                <a:off x="-18074" y="33470"/>
                <a:ext cx="778651" cy="622616"/>
              </a:xfrm>
              <a:custGeom>
                <a:avLst/>
                <a:gdLst/>
                <a:ahLst/>
                <a:cxnLst>
                  <a:cxn ang="0">
                    <a:pos x="1067" y="25302"/>
                  </a:cxn>
                  <a:cxn ang="0">
                    <a:pos x="449007" y="139487"/>
                  </a:cxn>
                  <a:cxn ang="0">
                    <a:pos x="606078" y="619062"/>
                  </a:cxn>
                  <a:cxn ang="0">
                    <a:pos x="332658" y="162324"/>
                  </a:cxn>
                  <a:cxn ang="0">
                    <a:pos x="1067" y="2530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78" name="Group 780"/>
            <p:cNvGrpSpPr/>
            <p:nvPr/>
          </p:nvGrpSpPr>
          <p:grpSpPr>
            <a:xfrm>
              <a:off x="3387045" y="1648977"/>
              <a:ext cx="495951" cy="632001"/>
              <a:chOff x="0" y="0"/>
              <a:chExt cx="768953" cy="979893"/>
            </a:xfrm>
          </p:grpSpPr>
          <p:sp>
            <p:nvSpPr>
              <p:cNvPr id="2339" name="任意多边形 400"/>
              <p:cNvSpPr/>
              <p:nvPr/>
            </p:nvSpPr>
            <p:spPr>
              <a:xfrm>
                <a:off x="385847" y="342477"/>
                <a:ext cx="78775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88"/>
                  </a:cxn>
                  <a:cxn ang="0">
                    <a:pos x="18688" y="64270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340" name="组合 398"/>
              <p:cNvPicPr/>
              <p:nvPr/>
            </p:nvPicPr>
            <p:blipFill>
              <a:blip r:embed="rId121" cstate="print"/>
              <a:stretch>
                <a:fillRect/>
              </a:stretch>
            </p:blipFill>
            <p:spPr>
              <a:xfrm>
                <a:off x="-14883" y="121077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279" name="Group 783"/>
            <p:cNvGrpSpPr/>
            <p:nvPr/>
          </p:nvGrpSpPr>
          <p:grpSpPr>
            <a:xfrm rot="2555186">
              <a:off x="3429742" y="2103544"/>
              <a:ext cx="252503" cy="379778"/>
              <a:chOff x="0" y="0"/>
              <a:chExt cx="842907" cy="661560"/>
            </a:xfrm>
          </p:grpSpPr>
          <p:sp>
            <p:nvSpPr>
              <p:cNvPr id="2337" name="任意多边形 398"/>
              <p:cNvSpPr/>
              <p:nvPr/>
            </p:nvSpPr>
            <p:spPr>
              <a:xfrm>
                <a:off x="-12336" y="-654"/>
                <a:ext cx="832130" cy="635963"/>
              </a:xfrm>
              <a:custGeom>
                <a:avLst/>
                <a:gdLst/>
                <a:ahLst/>
                <a:cxnLst>
                  <a:cxn ang="0">
                    <a:pos x="1353" y="57943"/>
                  </a:cxn>
                  <a:cxn ang="0">
                    <a:pos x="621967" y="154022"/>
                  </a:cxn>
                  <a:cxn ang="0">
                    <a:pos x="810035" y="638713"/>
                  </a:cxn>
                  <a:cxn ang="0">
                    <a:pos x="465900" y="177139"/>
                  </a:cxn>
                  <a:cxn ang="0">
                    <a:pos x="1353" y="5794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38" name="任意多边形 399"/>
              <p:cNvSpPr/>
              <p:nvPr/>
            </p:nvSpPr>
            <p:spPr>
              <a:xfrm>
                <a:off x="-6450" y="35966"/>
                <a:ext cx="800329" cy="624903"/>
              </a:xfrm>
              <a:custGeom>
                <a:avLst/>
                <a:gdLst/>
                <a:ahLst/>
                <a:cxnLst>
                  <a:cxn ang="0">
                    <a:pos x="1153" y="25536"/>
                  </a:cxn>
                  <a:cxn ang="0">
                    <a:pos x="485039" y="140777"/>
                  </a:cxn>
                  <a:cxn ang="0">
                    <a:pos x="654713" y="624781"/>
                  </a:cxn>
                  <a:cxn ang="0">
                    <a:pos x="359353" y="163824"/>
                  </a:cxn>
                  <a:cxn ang="0">
                    <a:pos x="1153" y="2553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80" name="Group 786"/>
            <p:cNvGrpSpPr/>
            <p:nvPr/>
          </p:nvGrpSpPr>
          <p:grpSpPr>
            <a:xfrm>
              <a:off x="347670" y="2031766"/>
              <a:ext cx="841393" cy="546038"/>
              <a:chOff x="0" y="0"/>
              <a:chExt cx="841393" cy="659573"/>
            </a:xfrm>
          </p:grpSpPr>
          <p:sp>
            <p:nvSpPr>
              <p:cNvPr id="2335" name="任意多边形 396"/>
              <p:cNvSpPr/>
              <p:nvPr/>
            </p:nvSpPr>
            <p:spPr>
              <a:xfrm>
                <a:off x="11158" y="6"/>
                <a:ext cx="830383" cy="636565"/>
              </a:xfrm>
              <a:custGeom>
                <a:avLst/>
                <a:gdLst/>
                <a:ahLst/>
                <a:cxnLst>
                  <a:cxn ang="0">
                    <a:pos x="1338" y="57464"/>
                  </a:cxn>
                  <a:cxn ang="0">
                    <a:pos x="615465" y="152752"/>
                  </a:cxn>
                  <a:cxn ang="0">
                    <a:pos x="801567" y="633446"/>
                  </a:cxn>
                  <a:cxn ang="0">
                    <a:pos x="461029" y="175679"/>
                  </a:cxn>
                  <a:cxn ang="0">
                    <a:pos x="1338" y="5746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36" name="任意多边形 397"/>
              <p:cNvSpPr/>
              <p:nvPr/>
            </p:nvSpPr>
            <p:spPr>
              <a:xfrm>
                <a:off x="44" y="36435"/>
                <a:ext cx="798628" cy="623144"/>
              </a:xfrm>
              <a:custGeom>
                <a:avLst/>
                <a:gdLst/>
                <a:ahLst/>
                <a:cxnLst>
                  <a:cxn ang="0">
                    <a:pos x="1141" y="25179"/>
                  </a:cxn>
                  <a:cxn ang="0">
                    <a:pos x="479907" y="138806"/>
                  </a:cxn>
                  <a:cxn ang="0">
                    <a:pos x="647786" y="616036"/>
                  </a:cxn>
                  <a:cxn ang="0">
                    <a:pos x="355552" y="161531"/>
                  </a:cxn>
                  <a:cxn ang="0">
                    <a:pos x="1141" y="2517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81" name="Group 789"/>
            <p:cNvGrpSpPr/>
            <p:nvPr/>
          </p:nvGrpSpPr>
          <p:grpSpPr>
            <a:xfrm>
              <a:off x="315388" y="1802528"/>
              <a:ext cx="495951" cy="630832"/>
              <a:chOff x="0" y="0"/>
              <a:chExt cx="768953" cy="978081"/>
            </a:xfrm>
          </p:grpSpPr>
          <p:sp>
            <p:nvSpPr>
              <p:cNvPr id="2333" name="任意多边形 385"/>
              <p:cNvSpPr/>
              <p:nvPr/>
            </p:nvSpPr>
            <p:spPr>
              <a:xfrm>
                <a:off x="384913" y="343125"/>
                <a:ext cx="78775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7"/>
                  </a:cxn>
                  <a:cxn ang="0">
                    <a:pos x="1868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334" name="组合 383"/>
              <p:cNvPicPr/>
              <p:nvPr/>
            </p:nvPicPr>
            <p:blipFill>
              <a:blip r:embed="rId97" cstate="print"/>
              <a:stretch>
                <a:fillRect/>
              </a:stretch>
            </p:blipFill>
            <p:spPr>
              <a:xfrm>
                <a:off x="-16110" y="119265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282" name="Group 792"/>
            <p:cNvGrpSpPr/>
            <p:nvPr/>
          </p:nvGrpSpPr>
          <p:grpSpPr>
            <a:xfrm>
              <a:off x="347672" y="2322250"/>
              <a:ext cx="366721" cy="282543"/>
              <a:chOff x="0" y="0"/>
              <a:chExt cx="840406" cy="663137"/>
            </a:xfrm>
          </p:grpSpPr>
          <p:sp>
            <p:nvSpPr>
              <p:cNvPr id="2331" name="任意多边形 383"/>
              <p:cNvSpPr/>
              <p:nvPr/>
            </p:nvSpPr>
            <p:spPr>
              <a:xfrm>
                <a:off x="11011" y="0"/>
                <a:ext cx="829592" cy="640784"/>
              </a:xfrm>
              <a:custGeom>
                <a:avLst/>
                <a:gdLst/>
                <a:ahLst/>
                <a:cxnLst>
                  <a:cxn ang="0">
                    <a:pos x="1333" y="59395"/>
                  </a:cxn>
                  <a:cxn ang="0">
                    <a:pos x="612538" y="157882"/>
                  </a:cxn>
                  <a:cxn ang="0">
                    <a:pos x="797756" y="654719"/>
                  </a:cxn>
                  <a:cxn ang="0">
                    <a:pos x="458837" y="181578"/>
                  </a:cxn>
                  <a:cxn ang="0">
                    <a:pos x="1333" y="5939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32" name="任意多边形 384"/>
              <p:cNvSpPr/>
              <p:nvPr/>
            </p:nvSpPr>
            <p:spPr>
              <a:xfrm>
                <a:off x="96" y="37255"/>
                <a:ext cx="796844" cy="625882"/>
              </a:xfrm>
              <a:custGeom>
                <a:avLst/>
                <a:gdLst/>
                <a:ahLst/>
                <a:cxnLst>
                  <a:cxn ang="0">
                    <a:pos x="1128" y="25736"/>
                  </a:cxn>
                  <a:cxn ang="0">
                    <a:pos x="474570" y="141882"/>
                  </a:cxn>
                  <a:cxn ang="0">
                    <a:pos x="640583" y="629690"/>
                  </a:cxn>
                  <a:cxn ang="0">
                    <a:pos x="351598" y="165111"/>
                  </a:cxn>
                  <a:cxn ang="0">
                    <a:pos x="1128" y="2573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83" name="Group 795"/>
            <p:cNvGrpSpPr/>
            <p:nvPr/>
          </p:nvGrpSpPr>
          <p:grpSpPr>
            <a:xfrm rot="2555186">
              <a:off x="9218806" y="2185740"/>
              <a:ext cx="338145" cy="349211"/>
              <a:chOff x="0" y="0"/>
              <a:chExt cx="831160" cy="636139"/>
            </a:xfrm>
          </p:grpSpPr>
          <p:sp>
            <p:nvSpPr>
              <p:cNvPr id="2329" name="任意多边形 381"/>
              <p:cNvSpPr/>
              <p:nvPr/>
            </p:nvSpPr>
            <p:spPr>
              <a:xfrm>
                <a:off x="-808" y="515"/>
                <a:ext cx="831263" cy="636139"/>
              </a:xfrm>
              <a:custGeom>
                <a:avLst/>
                <a:gdLst/>
                <a:ahLst/>
                <a:cxnLst>
                  <a:cxn ang="0">
                    <a:pos x="1348" y="57274"/>
                  </a:cxn>
                  <a:cxn ang="0">
                    <a:pos x="618733" y="152241"/>
                  </a:cxn>
                  <a:cxn ang="0">
                    <a:pos x="805824" y="631331"/>
                  </a:cxn>
                  <a:cxn ang="0">
                    <a:pos x="463477" y="175091"/>
                  </a:cxn>
                  <a:cxn ang="0">
                    <a:pos x="1348" y="5727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30" name="任意多边形 382"/>
              <p:cNvSpPr/>
              <p:nvPr/>
            </p:nvSpPr>
            <p:spPr>
              <a:xfrm>
                <a:off x="6184" y="12168"/>
                <a:ext cx="800040" cy="624573"/>
              </a:xfrm>
              <a:custGeom>
                <a:avLst/>
                <a:gdLst/>
                <a:ahLst/>
                <a:cxnLst>
                  <a:cxn ang="0">
                    <a:pos x="1149" y="25471"/>
                  </a:cxn>
                  <a:cxn ang="0">
                    <a:pos x="484167" y="140406"/>
                  </a:cxn>
                  <a:cxn ang="0">
                    <a:pos x="653536" y="623133"/>
                  </a:cxn>
                  <a:cxn ang="0">
                    <a:pos x="358708" y="163392"/>
                  </a:cxn>
                  <a:cxn ang="0">
                    <a:pos x="1149" y="2547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84" name="Group 798"/>
            <p:cNvGrpSpPr/>
            <p:nvPr/>
          </p:nvGrpSpPr>
          <p:grpSpPr>
            <a:xfrm>
              <a:off x="2121643" y="2342695"/>
              <a:ext cx="8918634" cy="268194"/>
              <a:chOff x="0" y="0"/>
              <a:chExt cx="8918448" cy="268224"/>
            </a:xfrm>
          </p:grpSpPr>
          <p:pic>
            <p:nvPicPr>
              <p:cNvPr id="2327" name="椭圆 332"/>
              <p:cNvPicPr/>
              <p:nvPr/>
            </p:nvPicPr>
            <p:blipFill>
              <a:blip r:embed="rId115" cstate="print"/>
              <a:stretch>
                <a:fillRect/>
              </a:stretch>
            </p:blipFill>
            <p:spPr>
              <a:xfrm>
                <a:off x="0" y="0"/>
                <a:ext cx="8918448" cy="26822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28" name="Text Box 800"/>
              <p:cNvSpPr txBox="1">
                <a:spLocks noChangeArrowheads="1"/>
              </p:cNvSpPr>
              <p:nvPr/>
            </p:nvSpPr>
            <p:spPr bwMode="auto">
              <a:xfrm>
                <a:off x="1312593" y="43053"/>
                <a:ext cx="6296810" cy="1809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85" name="Group 801"/>
            <p:cNvGrpSpPr/>
            <p:nvPr/>
          </p:nvGrpSpPr>
          <p:grpSpPr>
            <a:xfrm>
              <a:off x="798784" y="2281741"/>
              <a:ext cx="1621570" cy="329147"/>
              <a:chOff x="0" y="0"/>
              <a:chExt cx="1621536" cy="329184"/>
            </a:xfrm>
          </p:grpSpPr>
          <p:pic>
            <p:nvPicPr>
              <p:cNvPr id="2325" name="椭圆 333"/>
              <p:cNvPicPr/>
              <p:nvPr/>
            </p:nvPicPr>
            <p:blipFill>
              <a:blip r:embed="rId116" cstate="print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26" name="Text Box 803"/>
              <p:cNvSpPr txBox="1">
                <a:spLocks noChangeArrowheads="1"/>
              </p:cNvSpPr>
              <p:nvPr/>
            </p:nvSpPr>
            <p:spPr bwMode="auto">
              <a:xfrm>
                <a:off x="242762" y="51626"/>
                <a:ext cx="1136792" cy="225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86" name="Group 804"/>
            <p:cNvGrpSpPr/>
            <p:nvPr/>
          </p:nvGrpSpPr>
          <p:grpSpPr>
            <a:xfrm>
              <a:off x="158690" y="2281741"/>
              <a:ext cx="1621570" cy="329147"/>
              <a:chOff x="0" y="0"/>
              <a:chExt cx="1621536" cy="329184"/>
            </a:xfrm>
          </p:grpSpPr>
          <p:pic>
            <p:nvPicPr>
              <p:cNvPr id="2323" name="椭圆 334"/>
              <p:cNvPicPr/>
              <p:nvPr/>
            </p:nvPicPr>
            <p:blipFill>
              <a:blip r:embed="rId116" cstate="print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24" name="Text Box 806"/>
              <p:cNvSpPr txBox="1">
                <a:spLocks noChangeArrowheads="1"/>
              </p:cNvSpPr>
              <p:nvPr/>
            </p:nvSpPr>
            <p:spPr bwMode="auto">
              <a:xfrm>
                <a:off x="239826" y="51626"/>
                <a:ext cx="1136792" cy="225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87" name="Group 807"/>
            <p:cNvGrpSpPr/>
            <p:nvPr/>
          </p:nvGrpSpPr>
          <p:grpSpPr>
            <a:xfrm>
              <a:off x="3115312" y="2281741"/>
              <a:ext cx="1621570" cy="329147"/>
              <a:chOff x="0" y="0"/>
              <a:chExt cx="1621536" cy="329184"/>
            </a:xfrm>
          </p:grpSpPr>
          <p:pic>
            <p:nvPicPr>
              <p:cNvPr id="2321" name="椭圆 335"/>
              <p:cNvPicPr/>
              <p:nvPr/>
            </p:nvPicPr>
            <p:blipFill>
              <a:blip r:embed="rId116" cstate="print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22" name="Text Box 809"/>
              <p:cNvSpPr txBox="1">
                <a:spLocks noChangeArrowheads="1"/>
              </p:cNvSpPr>
              <p:nvPr/>
            </p:nvSpPr>
            <p:spPr bwMode="auto">
              <a:xfrm>
                <a:off x="244321" y="51626"/>
                <a:ext cx="1136792" cy="225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88" name="Group 810"/>
            <p:cNvGrpSpPr/>
            <p:nvPr/>
          </p:nvGrpSpPr>
          <p:grpSpPr>
            <a:xfrm>
              <a:off x="1664434" y="2312218"/>
              <a:ext cx="1621570" cy="329147"/>
              <a:chOff x="0" y="0"/>
              <a:chExt cx="1621536" cy="329184"/>
            </a:xfrm>
          </p:grpSpPr>
          <p:pic>
            <p:nvPicPr>
              <p:cNvPr id="2319" name="椭圆 336"/>
              <p:cNvPicPr/>
              <p:nvPr/>
            </p:nvPicPr>
            <p:blipFill>
              <a:blip r:embed="rId116" cstate="print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20" name="Text Box 812"/>
              <p:cNvSpPr txBox="1">
                <a:spLocks noChangeArrowheads="1"/>
              </p:cNvSpPr>
              <p:nvPr/>
            </p:nvSpPr>
            <p:spPr bwMode="auto">
              <a:xfrm>
                <a:off x="242426" y="52896"/>
                <a:ext cx="1138379" cy="2238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89" name="Group 813"/>
            <p:cNvGrpSpPr/>
            <p:nvPr/>
          </p:nvGrpSpPr>
          <p:grpSpPr>
            <a:xfrm>
              <a:off x="11160359" y="1734941"/>
              <a:ext cx="809642" cy="744454"/>
              <a:chOff x="0" y="0"/>
              <a:chExt cx="1217921" cy="1119861"/>
            </a:xfrm>
          </p:grpSpPr>
          <p:sp>
            <p:nvSpPr>
              <p:cNvPr id="2314" name="任意多边形 376"/>
              <p:cNvSpPr/>
              <p:nvPr/>
            </p:nvSpPr>
            <p:spPr>
              <a:xfrm rot="2555186">
                <a:off x="109569" y="0"/>
                <a:ext cx="1108208" cy="1119861"/>
              </a:xfrm>
              <a:custGeom>
                <a:avLst/>
                <a:gdLst/>
                <a:ahLst/>
                <a:cxnLst>
                  <a:cxn ang="0">
                    <a:pos x="38997" y="437202"/>
                  </a:cxn>
                  <a:cxn ang="0">
                    <a:pos x="275525" y="9109"/>
                  </a:cxn>
                  <a:cxn ang="0">
                    <a:pos x="395684" y="186624"/>
                  </a:cxn>
                  <a:cxn ang="0">
                    <a:pos x="264080" y="230710"/>
                  </a:cxn>
                  <a:cxn ang="0">
                    <a:pos x="38997" y="437202"/>
                  </a:cxn>
                </a:cxnLst>
                <a:rect l="0" t="0" r="0" b="0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grpSp>
            <p:nvGrpSpPr>
              <p:cNvPr id="2315" name="Group 815"/>
              <p:cNvGrpSpPr/>
              <p:nvPr/>
            </p:nvGrpSpPr>
            <p:grpSpPr>
              <a:xfrm>
                <a:off x="0" y="128939"/>
                <a:ext cx="1182099" cy="809452"/>
                <a:chOff x="0" y="0"/>
                <a:chExt cx="1182099" cy="809452"/>
              </a:xfrm>
            </p:grpSpPr>
            <p:sp>
              <p:nvSpPr>
                <p:cNvPr id="2316" name="任意多边形 378"/>
                <p:cNvSpPr/>
                <p:nvPr/>
              </p:nvSpPr>
              <p:spPr>
                <a:xfrm>
                  <a:off x="-296" y="257878"/>
                  <a:ext cx="1182246" cy="551574"/>
                </a:xfrm>
                <a:custGeom>
                  <a:avLst/>
                  <a:gdLst/>
                  <a:ahLst/>
                  <a:cxnLst>
                    <a:cxn ang="0">
                      <a:pos x="0" y="283149"/>
                    </a:cxn>
                    <a:cxn ang="0">
                      <a:pos x="768152" y="10748"/>
                    </a:cxn>
                    <a:cxn ang="0">
                      <a:pos x="1173804" y="555548"/>
                    </a:cxn>
                  </a:cxnLst>
                  <a:rect l="0" t="0" r="0" b="0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317" name="任意多边形 379"/>
                <p:cNvSpPr/>
                <p:nvPr/>
              </p:nvSpPr>
              <p:spPr>
                <a:xfrm>
                  <a:off x="59412" y="276980"/>
                  <a:ext cx="453792" cy="427410"/>
                </a:xfrm>
                <a:custGeom>
                  <a:avLst/>
                  <a:gdLst/>
                  <a:ahLst/>
                  <a:cxnLst>
                    <a:cxn ang="0">
                      <a:pos x="0" y="70330"/>
                    </a:cxn>
                    <a:cxn ang="0">
                      <a:pos x="440702" y="26707"/>
                    </a:cxn>
                    <a:cxn ang="0">
                      <a:pos x="267879" y="428042"/>
                    </a:cxn>
                  </a:cxnLst>
                  <a:rect l="0" t="0" r="0" b="0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318" name="任意多边形 380"/>
                <p:cNvSpPr/>
                <p:nvPr/>
              </p:nvSpPr>
              <p:spPr>
                <a:xfrm rot="2155618">
                  <a:off x="257648" y="0"/>
                  <a:ext cx="792942" cy="460839"/>
                </a:xfrm>
                <a:custGeom>
                  <a:avLst/>
                  <a:gdLst/>
                  <a:ahLst/>
                  <a:cxnLst>
                    <a:cxn ang="0">
                      <a:pos x="0" y="183515"/>
                    </a:cxn>
                    <a:cxn ang="0">
                      <a:pos x="752349" y="165939"/>
                    </a:cxn>
                    <a:cxn ang="0">
                      <a:pos x="664897" y="465107"/>
                    </a:cxn>
                  </a:cxnLst>
                  <a:rect l="0" t="0" r="0" b="0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</p:grpSp>
        </p:grpSp>
        <p:grpSp>
          <p:nvGrpSpPr>
            <p:cNvPr id="2290" name="Group 819"/>
            <p:cNvGrpSpPr/>
            <p:nvPr/>
          </p:nvGrpSpPr>
          <p:grpSpPr>
            <a:xfrm>
              <a:off x="10113666" y="2440220"/>
              <a:ext cx="2432355" cy="329147"/>
              <a:chOff x="0" y="0"/>
              <a:chExt cx="2432304" cy="329184"/>
            </a:xfrm>
          </p:grpSpPr>
          <p:pic>
            <p:nvPicPr>
              <p:cNvPr id="2312" name="椭圆 338"/>
              <p:cNvPicPr/>
              <p:nvPr/>
            </p:nvPicPr>
            <p:blipFill>
              <a:blip r:embed="rId122" cstate="print"/>
              <a:stretch>
                <a:fillRect/>
              </a:stretch>
            </p:blipFill>
            <p:spPr>
              <a:xfrm>
                <a:off x="0" y="0"/>
                <a:ext cx="2432304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13" name="Text Box 821"/>
              <p:cNvSpPr txBox="1">
                <a:spLocks noChangeArrowheads="1"/>
              </p:cNvSpPr>
              <p:nvPr/>
            </p:nvSpPr>
            <p:spPr bwMode="auto">
              <a:xfrm>
                <a:off x="360589" y="51880"/>
                <a:ext cx="1711538" cy="225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91" name="Group 822"/>
            <p:cNvGrpSpPr/>
            <p:nvPr/>
          </p:nvGrpSpPr>
          <p:grpSpPr>
            <a:xfrm>
              <a:off x="11320272" y="1863591"/>
              <a:ext cx="495951" cy="631679"/>
              <a:chOff x="0" y="0"/>
              <a:chExt cx="768953" cy="979394"/>
            </a:xfrm>
          </p:grpSpPr>
          <p:sp>
            <p:nvSpPr>
              <p:cNvPr id="2310" name="任意多边形 365"/>
              <p:cNvSpPr/>
              <p:nvPr/>
            </p:nvSpPr>
            <p:spPr>
              <a:xfrm>
                <a:off x="384417" y="341972"/>
                <a:ext cx="78775" cy="637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94"/>
                  </a:cxn>
                  <a:cxn ang="0">
                    <a:pos x="18688" y="64271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311" name="组合 363"/>
              <p:cNvPicPr/>
              <p:nvPr/>
            </p:nvPicPr>
            <p:blipFill>
              <a:blip r:embed="rId107" cstate="print"/>
              <a:stretch>
                <a:fillRect/>
              </a:stretch>
            </p:blipFill>
            <p:spPr>
              <a:xfrm>
                <a:off x="-18242" y="119096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292" name="Group 825"/>
            <p:cNvGrpSpPr/>
            <p:nvPr/>
          </p:nvGrpSpPr>
          <p:grpSpPr>
            <a:xfrm rot="-1611937" flipH="1">
              <a:off x="10317166" y="2099070"/>
              <a:ext cx="528397" cy="407006"/>
              <a:chOff x="0" y="0"/>
              <a:chExt cx="841714" cy="664003"/>
            </a:xfrm>
          </p:grpSpPr>
          <p:sp>
            <p:nvSpPr>
              <p:cNvPr id="2308" name="任意多边形 363"/>
              <p:cNvSpPr/>
              <p:nvPr/>
            </p:nvSpPr>
            <p:spPr>
              <a:xfrm>
                <a:off x="18202" y="-11199"/>
                <a:ext cx="829574" cy="649992"/>
              </a:xfrm>
              <a:custGeom>
                <a:avLst/>
                <a:gdLst/>
                <a:ahLst/>
                <a:cxnLst>
                  <a:cxn ang="0">
                    <a:pos x="1333" y="62023"/>
                  </a:cxn>
                  <a:cxn ang="0">
                    <a:pos x="612473" y="164868"/>
                  </a:cxn>
                  <a:cxn ang="0">
                    <a:pos x="797671" y="683688"/>
                  </a:cxn>
                  <a:cxn ang="0">
                    <a:pos x="458787" y="189613"/>
                  </a:cxn>
                  <a:cxn ang="0">
                    <a:pos x="1333" y="6202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09" name="任意多边形 364"/>
              <p:cNvSpPr/>
              <p:nvPr/>
            </p:nvSpPr>
            <p:spPr>
              <a:xfrm>
                <a:off x="3475" y="4153"/>
                <a:ext cx="799224" cy="647402"/>
              </a:xfrm>
              <a:custGeom>
                <a:avLst/>
                <a:gdLst/>
                <a:ahLst/>
                <a:cxnLst>
                  <a:cxn ang="0">
                    <a:pos x="1134" y="28219"/>
                  </a:cxn>
                  <a:cxn ang="0">
                    <a:pos x="477142" y="155560"/>
                  </a:cxn>
                  <a:cxn ang="0">
                    <a:pos x="644053" y="690388"/>
                  </a:cxn>
                  <a:cxn ang="0">
                    <a:pos x="353503" y="181027"/>
                  </a:cxn>
                  <a:cxn ang="0">
                    <a:pos x="1134" y="2821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93" name="Group 828"/>
            <p:cNvGrpSpPr/>
            <p:nvPr/>
          </p:nvGrpSpPr>
          <p:grpSpPr>
            <a:xfrm>
              <a:off x="10448648" y="1864838"/>
              <a:ext cx="495951" cy="632019"/>
              <a:chOff x="0" y="0"/>
              <a:chExt cx="768953" cy="979919"/>
            </a:xfrm>
          </p:grpSpPr>
          <p:sp>
            <p:nvSpPr>
              <p:cNvPr id="2306" name="任意多边形 352"/>
              <p:cNvSpPr/>
              <p:nvPr/>
            </p:nvSpPr>
            <p:spPr>
              <a:xfrm>
                <a:off x="384355" y="342498"/>
                <a:ext cx="78775" cy="6374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85"/>
                  </a:cxn>
                  <a:cxn ang="0">
                    <a:pos x="18688" y="64269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307" name="组合 350"/>
              <p:cNvPicPr/>
              <p:nvPr/>
            </p:nvPicPr>
            <p:blipFill>
              <a:blip r:embed="rId123" cstate="print"/>
              <a:stretch>
                <a:fillRect/>
              </a:stretch>
            </p:blipFill>
            <p:spPr>
              <a:xfrm>
                <a:off x="-18431" y="117161"/>
                <a:ext cx="793952" cy="53868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294" name="Group 831"/>
            <p:cNvGrpSpPr/>
            <p:nvPr/>
          </p:nvGrpSpPr>
          <p:grpSpPr>
            <a:xfrm rot="-381690" flipH="1">
              <a:off x="10688065" y="2171079"/>
              <a:ext cx="528277" cy="405099"/>
              <a:chOff x="0" y="0"/>
              <a:chExt cx="841522" cy="660892"/>
            </a:xfrm>
          </p:grpSpPr>
          <p:sp>
            <p:nvSpPr>
              <p:cNvPr id="2304" name="任意多边形 350"/>
              <p:cNvSpPr/>
              <p:nvPr/>
            </p:nvSpPr>
            <p:spPr>
              <a:xfrm>
                <a:off x="36577" y="-6742"/>
                <a:ext cx="804281" cy="629274"/>
              </a:xfrm>
              <a:custGeom>
                <a:avLst/>
                <a:gdLst/>
                <a:ahLst/>
                <a:cxnLst>
                  <a:cxn ang="0">
                    <a:pos x="1242" y="56285"/>
                  </a:cxn>
                  <a:cxn ang="0">
                    <a:pos x="570426" y="149609"/>
                  </a:cxn>
                  <a:cxn ang="0">
                    <a:pos x="742911" y="620414"/>
                  </a:cxn>
                  <a:cxn ang="0">
                    <a:pos x="427293" y="172063"/>
                  </a:cxn>
                  <a:cxn ang="0">
                    <a:pos x="1242" y="5628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05" name="任意多边形 351"/>
              <p:cNvSpPr/>
              <p:nvPr/>
            </p:nvSpPr>
            <p:spPr>
              <a:xfrm>
                <a:off x="27474" y="32621"/>
                <a:ext cx="771401" cy="618915"/>
              </a:xfrm>
              <a:custGeom>
                <a:avLst/>
                <a:gdLst/>
                <a:ahLst/>
                <a:cxnLst>
                  <a:cxn ang="0">
                    <a:pos x="1046" y="24952"/>
                  </a:cxn>
                  <a:cxn ang="0">
                    <a:pos x="440263" y="137556"/>
                  </a:cxn>
                  <a:cxn ang="0">
                    <a:pos x="594273" y="610487"/>
                  </a:cxn>
                  <a:cxn ang="0">
                    <a:pos x="326180" y="160075"/>
                  </a:cxn>
                  <a:cxn ang="0">
                    <a:pos x="1046" y="2495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95" name="Group 834"/>
            <p:cNvGrpSpPr/>
            <p:nvPr/>
          </p:nvGrpSpPr>
          <p:grpSpPr>
            <a:xfrm>
              <a:off x="12089065" y="1934944"/>
              <a:ext cx="450859" cy="669849"/>
              <a:chOff x="0" y="0"/>
              <a:chExt cx="840587" cy="661484"/>
            </a:xfrm>
          </p:grpSpPr>
          <p:sp>
            <p:nvSpPr>
              <p:cNvPr id="2302" name="任意多边形 348"/>
              <p:cNvSpPr/>
              <p:nvPr/>
            </p:nvSpPr>
            <p:spPr>
              <a:xfrm>
                <a:off x="11690" y="0"/>
                <a:ext cx="828853" cy="637972"/>
              </a:xfrm>
              <a:custGeom>
                <a:avLst/>
                <a:gdLst/>
                <a:ahLst/>
                <a:cxnLst>
                  <a:cxn ang="0">
                    <a:pos x="1328" y="58104"/>
                  </a:cxn>
                  <a:cxn ang="0">
                    <a:pos x="609816" y="154447"/>
                  </a:cxn>
                  <a:cxn ang="0">
                    <a:pos x="794210" y="640478"/>
                  </a:cxn>
                  <a:cxn ang="0">
                    <a:pos x="456798" y="177629"/>
                  </a:cxn>
                  <a:cxn ang="0">
                    <a:pos x="1328" y="5810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03" name="任意多边形 349"/>
              <p:cNvSpPr/>
              <p:nvPr/>
            </p:nvSpPr>
            <p:spPr>
              <a:xfrm>
                <a:off x="-151" y="36053"/>
                <a:ext cx="799251" cy="625431"/>
              </a:xfrm>
              <a:custGeom>
                <a:avLst/>
                <a:gdLst/>
                <a:ahLst/>
                <a:cxnLst>
                  <a:cxn ang="0">
                    <a:pos x="1144" y="25646"/>
                  </a:cxn>
                  <a:cxn ang="0">
                    <a:pos x="481782" y="141372"/>
                  </a:cxn>
                  <a:cxn ang="0">
                    <a:pos x="650316" y="627425"/>
                  </a:cxn>
                  <a:cxn ang="0">
                    <a:pos x="356940" y="164518"/>
                  </a:cxn>
                  <a:cxn ang="0">
                    <a:pos x="1144" y="256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96" name="Group 837"/>
            <p:cNvGrpSpPr/>
            <p:nvPr/>
          </p:nvGrpSpPr>
          <p:grpSpPr>
            <a:xfrm flipH="1">
              <a:off x="12197018" y="1934944"/>
              <a:ext cx="450859" cy="669849"/>
              <a:chOff x="0" y="0"/>
              <a:chExt cx="840587" cy="661484"/>
            </a:xfrm>
          </p:grpSpPr>
          <p:sp>
            <p:nvSpPr>
              <p:cNvPr id="2300" name="任意多边形 346"/>
              <p:cNvSpPr/>
              <p:nvPr/>
            </p:nvSpPr>
            <p:spPr>
              <a:xfrm>
                <a:off x="11861" y="0"/>
                <a:ext cx="828853" cy="637972"/>
              </a:xfrm>
              <a:custGeom>
                <a:avLst/>
                <a:gdLst/>
                <a:ahLst/>
                <a:cxnLst>
                  <a:cxn ang="0">
                    <a:pos x="1328" y="58104"/>
                  </a:cxn>
                  <a:cxn ang="0">
                    <a:pos x="609816" y="154447"/>
                  </a:cxn>
                  <a:cxn ang="0">
                    <a:pos x="794210" y="640478"/>
                  </a:cxn>
                  <a:cxn ang="0">
                    <a:pos x="456798" y="177629"/>
                  </a:cxn>
                  <a:cxn ang="0">
                    <a:pos x="1328" y="5810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01" name="任意多边形 347"/>
              <p:cNvSpPr/>
              <p:nvPr/>
            </p:nvSpPr>
            <p:spPr>
              <a:xfrm>
                <a:off x="21" y="36053"/>
                <a:ext cx="799251" cy="625431"/>
              </a:xfrm>
              <a:custGeom>
                <a:avLst/>
                <a:gdLst/>
                <a:ahLst/>
                <a:cxnLst>
                  <a:cxn ang="0">
                    <a:pos x="1144" y="25646"/>
                  </a:cxn>
                  <a:cxn ang="0">
                    <a:pos x="481782" y="141372"/>
                  </a:cxn>
                  <a:cxn ang="0">
                    <a:pos x="650316" y="627425"/>
                  </a:cxn>
                  <a:cxn ang="0">
                    <a:pos x="356940" y="164518"/>
                  </a:cxn>
                  <a:cxn ang="0">
                    <a:pos x="1144" y="256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97" name="Group 840"/>
            <p:cNvGrpSpPr/>
            <p:nvPr/>
          </p:nvGrpSpPr>
          <p:grpSpPr>
            <a:xfrm>
              <a:off x="8796903" y="2440220"/>
              <a:ext cx="2432355" cy="329147"/>
              <a:chOff x="0" y="0"/>
              <a:chExt cx="2432304" cy="329184"/>
            </a:xfrm>
          </p:grpSpPr>
          <p:pic>
            <p:nvPicPr>
              <p:cNvPr id="2298" name="椭圆 345"/>
              <p:cNvPicPr/>
              <p:nvPr/>
            </p:nvPicPr>
            <p:blipFill>
              <a:blip r:embed="rId122" cstate="print"/>
              <a:stretch>
                <a:fillRect/>
              </a:stretch>
            </p:blipFill>
            <p:spPr>
              <a:xfrm>
                <a:off x="0" y="0"/>
                <a:ext cx="2432304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299" name="Text Box 842"/>
              <p:cNvSpPr txBox="1">
                <a:spLocks noChangeArrowheads="1"/>
              </p:cNvSpPr>
              <p:nvPr/>
            </p:nvSpPr>
            <p:spPr bwMode="auto">
              <a:xfrm>
                <a:off x="359535" y="51880"/>
                <a:ext cx="1711538" cy="225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2076" name="组合 971"/>
          <p:cNvPicPr/>
          <p:nvPr userDrawn="1"/>
        </p:nvPicPr>
        <p:blipFill>
          <a:blip r:embed="rId124" cstate="print"/>
          <a:stretch>
            <a:fillRect/>
          </a:stretch>
        </p:blipFill>
        <p:spPr>
          <a:xfrm>
            <a:off x="155972" y="225425"/>
            <a:ext cx="2537222" cy="1165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77" name="组合 977"/>
          <p:cNvPicPr/>
          <p:nvPr userDrawn="1"/>
        </p:nvPicPr>
        <p:blipFill>
          <a:blip r:embed="rId125" cstate="print"/>
          <a:stretch>
            <a:fillRect/>
          </a:stretch>
        </p:blipFill>
        <p:spPr>
          <a:xfrm>
            <a:off x="-85725" y="12700"/>
            <a:ext cx="881063" cy="755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78" name="组合 983"/>
          <p:cNvPicPr/>
          <p:nvPr userDrawn="1"/>
        </p:nvPicPr>
        <p:blipFill>
          <a:blip r:embed="rId126" cstate="print"/>
          <a:stretch>
            <a:fillRect/>
          </a:stretch>
        </p:blipFill>
        <p:spPr>
          <a:xfrm>
            <a:off x="-53578" y="585788"/>
            <a:ext cx="675084" cy="5111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79" name="Group 846"/>
          <p:cNvGrpSpPr/>
          <p:nvPr userDrawn="1"/>
        </p:nvGrpSpPr>
        <p:grpSpPr>
          <a:xfrm>
            <a:off x="-121444" y="957263"/>
            <a:ext cx="361950" cy="503237"/>
            <a:chOff x="0" y="0"/>
            <a:chExt cx="750277" cy="780485"/>
          </a:xfrm>
        </p:grpSpPr>
        <p:grpSp>
          <p:nvGrpSpPr>
            <p:cNvPr id="2112" name="Group 847"/>
            <p:cNvGrpSpPr/>
            <p:nvPr/>
          </p:nvGrpSpPr>
          <p:grpSpPr>
            <a:xfrm>
              <a:off x="45559" y="18613"/>
              <a:ext cx="368398" cy="387633"/>
              <a:chOff x="0" y="0"/>
              <a:chExt cx="237744" cy="249936"/>
            </a:xfrm>
          </p:grpSpPr>
          <p:pic>
            <p:nvPicPr>
              <p:cNvPr id="2128" name="椭圆 993"/>
              <p:cNvPicPr/>
              <p:nvPr/>
            </p:nvPicPr>
            <p:blipFill>
              <a:blip r:embed="rId127" cstate="print"/>
              <a:stretch>
                <a:fillRect/>
              </a:stretch>
            </p:blipFill>
            <p:spPr>
              <a:xfrm>
                <a:off x="0" y="0"/>
                <a:ext cx="237744" cy="2499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29" name="Text Box 849"/>
              <p:cNvSpPr txBox="1">
                <a:spLocks noChangeArrowheads="1"/>
              </p:cNvSpPr>
              <p:nvPr/>
            </p:nvSpPr>
            <p:spPr bwMode="auto">
              <a:xfrm rot="2405652">
                <a:off x="55012" y="27686"/>
                <a:ext cx="132197" cy="190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113" name="Group 850"/>
            <p:cNvGrpSpPr/>
            <p:nvPr/>
          </p:nvGrpSpPr>
          <p:grpSpPr>
            <a:xfrm>
              <a:off x="-11118" y="9158"/>
              <a:ext cx="774580" cy="765812"/>
              <a:chOff x="0" y="0"/>
              <a:chExt cx="499872" cy="493776"/>
            </a:xfrm>
          </p:grpSpPr>
          <p:pic>
            <p:nvPicPr>
              <p:cNvPr id="2126" name="椭圆 994"/>
              <p:cNvPicPr/>
              <p:nvPr/>
            </p:nvPicPr>
            <p:blipFill>
              <a:blip r:embed="rId128" cstate="print"/>
              <a:stretch>
                <a:fillRect/>
              </a:stretch>
            </p:blipFill>
            <p:spPr>
              <a:xfrm>
                <a:off x="0" y="0"/>
                <a:ext cx="499872" cy="4937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27" name="Text Box 852"/>
              <p:cNvSpPr txBox="1">
                <a:spLocks noChangeArrowheads="1"/>
              </p:cNvSpPr>
              <p:nvPr/>
            </p:nvSpPr>
            <p:spPr bwMode="auto">
              <a:xfrm>
                <a:off x="77254" y="76645"/>
                <a:ext cx="342436" cy="3413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114" name="Group 853"/>
            <p:cNvGrpSpPr/>
            <p:nvPr/>
          </p:nvGrpSpPr>
          <p:grpSpPr>
            <a:xfrm>
              <a:off x="17220" y="94248"/>
              <a:ext cx="283383" cy="548359"/>
              <a:chOff x="0" y="0"/>
              <a:chExt cx="182880" cy="353568"/>
            </a:xfrm>
          </p:grpSpPr>
          <p:pic>
            <p:nvPicPr>
              <p:cNvPr id="2124" name="新月形 995"/>
              <p:cNvPicPr/>
              <p:nvPr/>
            </p:nvPicPr>
            <p:blipFill>
              <a:blip r:embed="rId129" cstate="print"/>
              <a:stretch>
                <a:fillRect/>
              </a:stretch>
            </p:blipFill>
            <p:spPr>
              <a:xfrm>
                <a:off x="0" y="0"/>
                <a:ext cx="182880" cy="3535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25" name="Text Box 855"/>
              <p:cNvSpPr txBox="1">
                <a:spLocks noChangeArrowheads="1"/>
              </p:cNvSpPr>
              <p:nvPr/>
            </p:nvSpPr>
            <p:spPr bwMode="auto">
              <a:xfrm rot="451601">
                <a:off x="14371" y="99568"/>
                <a:ext cx="23890" cy="120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115" name="Group 856"/>
            <p:cNvGrpSpPr/>
            <p:nvPr/>
          </p:nvGrpSpPr>
          <p:grpSpPr>
            <a:xfrm>
              <a:off x="423403" y="330610"/>
              <a:ext cx="321167" cy="397088"/>
              <a:chOff x="0" y="0"/>
              <a:chExt cx="207264" cy="256032"/>
            </a:xfrm>
          </p:grpSpPr>
          <p:pic>
            <p:nvPicPr>
              <p:cNvPr id="2122" name="新月形 996"/>
              <p:cNvPicPr/>
              <p:nvPr/>
            </p:nvPicPr>
            <p:blipFill>
              <a:blip r:embed="rId130" cstate="print"/>
              <a:stretch>
                <a:fillRect/>
              </a:stretch>
            </p:blipFill>
            <p:spPr>
              <a:xfrm>
                <a:off x="0" y="0"/>
                <a:ext cx="207264" cy="2560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23" name="Text Box 858"/>
              <p:cNvSpPr txBox="1">
                <a:spLocks noChangeArrowheads="1"/>
              </p:cNvSpPr>
              <p:nvPr/>
            </p:nvSpPr>
            <p:spPr bwMode="auto">
              <a:xfrm rot="2093055">
                <a:off x="145646" y="113856"/>
                <a:ext cx="12742" cy="101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116" name="Group 859"/>
            <p:cNvGrpSpPr/>
            <p:nvPr/>
          </p:nvGrpSpPr>
          <p:grpSpPr>
            <a:xfrm>
              <a:off x="177804" y="94248"/>
              <a:ext cx="226706" cy="255271"/>
              <a:chOff x="0" y="0"/>
              <a:chExt cx="146304" cy="164592"/>
            </a:xfrm>
          </p:grpSpPr>
          <p:pic>
            <p:nvPicPr>
              <p:cNvPr id="2120" name="新月形 997"/>
              <p:cNvPicPr/>
              <p:nvPr/>
            </p:nvPicPr>
            <p:blipFill>
              <a:blip r:embed="rId131" cstate="print"/>
              <a:stretch>
                <a:fillRect/>
              </a:stretch>
            </p:blipFill>
            <p:spPr>
              <a:xfrm>
                <a:off x="0" y="0"/>
                <a:ext cx="146304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21" name="Text Box 861"/>
              <p:cNvSpPr txBox="1">
                <a:spLocks noChangeArrowheads="1"/>
              </p:cNvSpPr>
              <p:nvPr/>
            </p:nvSpPr>
            <p:spPr bwMode="auto">
              <a:xfrm rot="2405652">
                <a:off x="39748" y="9081"/>
                <a:ext cx="36633" cy="1190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117" name="Group 862"/>
            <p:cNvGrpSpPr/>
            <p:nvPr/>
          </p:nvGrpSpPr>
          <p:grpSpPr>
            <a:xfrm>
              <a:off x="140020" y="264429"/>
              <a:ext cx="226706" cy="255271"/>
              <a:chOff x="0" y="0"/>
              <a:chExt cx="146304" cy="164592"/>
            </a:xfrm>
          </p:grpSpPr>
          <p:pic>
            <p:nvPicPr>
              <p:cNvPr id="2118" name="新月形 998"/>
              <p:cNvPicPr/>
              <p:nvPr/>
            </p:nvPicPr>
            <p:blipFill>
              <a:blip r:embed="rId132" cstate="print"/>
              <a:stretch>
                <a:fillRect/>
              </a:stretch>
            </p:blipFill>
            <p:spPr>
              <a:xfrm>
                <a:off x="0" y="0"/>
                <a:ext cx="146304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19" name="Text Box 864"/>
              <p:cNvSpPr txBox="1">
                <a:spLocks noChangeArrowheads="1"/>
              </p:cNvSpPr>
              <p:nvPr/>
            </p:nvSpPr>
            <p:spPr bwMode="auto">
              <a:xfrm rot="2405652">
                <a:off x="41834" y="5715"/>
                <a:ext cx="38226" cy="120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2080" name="图片 999"/>
          <p:cNvPicPr>
            <a:picLocks noChangeAspect="1"/>
          </p:cNvPicPr>
          <p:nvPr userDrawn="1"/>
        </p:nvPicPr>
        <p:blipFill>
          <a:blip r:embed="rId133" cstate="print"/>
          <a:stretch>
            <a:fillRect/>
          </a:stretch>
        </p:blipFill>
        <p:spPr>
          <a:xfrm>
            <a:off x="-188119" y="-19050"/>
            <a:ext cx="1218010" cy="1247775"/>
          </a:xfrm>
          <a:prstGeom prst="rect">
            <a:avLst/>
          </a:prstGeom>
          <a:noFill/>
          <a:ln w="9525">
            <a:noFill/>
          </a:ln>
          <a:effectLst>
            <a:outerShdw sx="111000" sy="111000" algn="ctr" rotWithShape="0">
              <a:schemeClr val="bg1">
                <a:alpha val="84000"/>
              </a:schemeClr>
            </a:outerShdw>
          </a:effectLst>
        </p:spPr>
      </p:pic>
      <p:pic>
        <p:nvPicPr>
          <p:cNvPr id="2081" name="组合 997"/>
          <p:cNvPicPr/>
          <p:nvPr userDrawn="1"/>
        </p:nvPicPr>
        <p:blipFill>
          <a:blip r:embed="rId134" cstate="print"/>
          <a:stretch>
            <a:fillRect/>
          </a:stretch>
        </p:blipFill>
        <p:spPr>
          <a:xfrm>
            <a:off x="809625" y="360363"/>
            <a:ext cx="370285" cy="4984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82" name="Group 867"/>
          <p:cNvGrpSpPr/>
          <p:nvPr userDrawn="1"/>
        </p:nvGrpSpPr>
        <p:grpSpPr>
          <a:xfrm>
            <a:off x="1663304" y="390525"/>
            <a:ext cx="326231" cy="458788"/>
            <a:chOff x="0" y="0"/>
            <a:chExt cx="750277" cy="780485"/>
          </a:xfrm>
        </p:grpSpPr>
        <p:grpSp>
          <p:nvGrpSpPr>
            <p:cNvPr id="2090" name="Group 868"/>
            <p:cNvGrpSpPr/>
            <p:nvPr/>
          </p:nvGrpSpPr>
          <p:grpSpPr>
            <a:xfrm>
              <a:off x="48408" y="63251"/>
              <a:ext cx="540067" cy="687530"/>
              <a:chOff x="0" y="0"/>
              <a:chExt cx="768953" cy="978914"/>
            </a:xfrm>
          </p:grpSpPr>
          <p:sp>
            <p:nvSpPr>
              <p:cNvPr id="2110" name="任意多边形 1016"/>
              <p:cNvSpPr/>
              <p:nvPr/>
            </p:nvSpPr>
            <p:spPr>
              <a:xfrm>
                <a:off x="383328" y="340606"/>
                <a:ext cx="81872" cy="63830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0653" y="404481"/>
                  </a:cxn>
                  <a:cxn ang="0">
                    <a:pos x="22663" y="64717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111" name="组合 1014"/>
              <p:cNvPicPr/>
              <p:nvPr/>
            </p:nvPicPr>
            <p:blipFill>
              <a:blip r:embed="rId135" cstate="print"/>
              <a:stretch>
                <a:fillRect/>
              </a:stretch>
            </p:blipFill>
            <p:spPr>
              <a:xfrm>
                <a:off x="-36021" y="100973"/>
                <a:ext cx="823412" cy="575857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091" name="Group 871"/>
            <p:cNvGrpSpPr/>
            <p:nvPr/>
          </p:nvGrpSpPr>
          <p:grpSpPr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2092" name="Group 872"/>
              <p:cNvGrpSpPr/>
              <p:nvPr/>
            </p:nvGrpSpPr>
            <p:grpSpPr>
              <a:xfrm>
                <a:off x="44140" y="9722"/>
                <a:ext cx="378534" cy="394077"/>
                <a:chOff x="0" y="0"/>
                <a:chExt cx="219456" cy="231648"/>
              </a:xfrm>
            </p:grpSpPr>
            <p:pic>
              <p:nvPicPr>
                <p:cNvPr id="2108" name="椭圆 1010"/>
                <p:cNvPicPr/>
                <p:nvPr/>
              </p:nvPicPr>
              <p:blipFill>
                <a:blip r:embed="rId136" cstate="print"/>
                <a:stretch>
                  <a:fillRect/>
                </a:stretch>
              </p:blipFill>
              <p:spPr>
                <a:xfrm>
                  <a:off x="0" y="0"/>
                  <a:ext cx="219456" cy="2316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09" name="Text Box 874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0610" y="30798"/>
                  <a:ext cx="117475" cy="1746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093" name="Group 875"/>
              <p:cNvGrpSpPr/>
              <p:nvPr/>
            </p:nvGrpSpPr>
            <p:grpSpPr>
              <a:xfrm>
                <a:off x="-8435" y="9722"/>
                <a:ext cx="767583" cy="767413"/>
                <a:chOff x="0" y="0"/>
                <a:chExt cx="445008" cy="451104"/>
              </a:xfrm>
            </p:grpSpPr>
            <p:pic>
              <p:nvPicPr>
                <p:cNvPr id="2106" name="椭圆 1011"/>
                <p:cNvPicPr/>
                <p:nvPr/>
              </p:nvPicPr>
              <p:blipFill>
                <a:blip r:embed="rId137" cstate="print"/>
                <a:stretch>
                  <a:fillRect/>
                </a:stretch>
              </p:blipFill>
              <p:spPr>
                <a:xfrm>
                  <a:off x="0" y="0"/>
                  <a:ext cx="445008" cy="4511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07" name="Text Box 877"/>
                <p:cNvSpPr txBox="1">
                  <a:spLocks noChangeArrowheads="1"/>
                </p:cNvSpPr>
                <p:nvPr/>
              </p:nvSpPr>
              <p:spPr bwMode="auto">
                <a:xfrm>
                  <a:off x="68390" y="68898"/>
                  <a:ext cx="307975" cy="31273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094" name="Group 878"/>
              <p:cNvGrpSpPr/>
              <p:nvPr/>
            </p:nvGrpSpPr>
            <p:grpSpPr>
              <a:xfrm>
                <a:off x="12595" y="92686"/>
                <a:ext cx="294415" cy="549634"/>
                <a:chOff x="0" y="0"/>
                <a:chExt cx="170688" cy="323088"/>
              </a:xfrm>
            </p:grpSpPr>
            <p:pic>
              <p:nvPicPr>
                <p:cNvPr id="2104" name="新月形 1012"/>
                <p:cNvPicPr/>
                <p:nvPr/>
              </p:nvPicPr>
              <p:blipFill>
                <a:blip r:embed="rId138" cstate="print"/>
                <a:stretch>
                  <a:fillRect/>
                </a:stretch>
              </p:blipFill>
              <p:spPr>
                <a:xfrm>
                  <a:off x="0" y="0"/>
                  <a:ext cx="170688" cy="3230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05" name="Text Box 880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16510" y="91567"/>
                  <a:ext cx="20638" cy="10953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095" name="Group 881"/>
              <p:cNvGrpSpPr/>
              <p:nvPr/>
            </p:nvGrpSpPr>
            <p:grpSpPr>
              <a:xfrm>
                <a:off x="422673" y="331206"/>
                <a:ext cx="315445" cy="394077"/>
                <a:chOff x="0" y="0"/>
                <a:chExt cx="182880" cy="231648"/>
              </a:xfrm>
            </p:grpSpPr>
            <p:pic>
              <p:nvPicPr>
                <p:cNvPr id="2102" name="新月形 1013"/>
                <p:cNvPicPr/>
                <p:nvPr/>
              </p:nvPicPr>
              <p:blipFill>
                <a:blip r:embed="rId139" cstate="print"/>
                <a:stretch>
                  <a:fillRect/>
                </a:stretch>
              </p:blipFill>
              <p:spPr>
                <a:xfrm>
                  <a:off x="0" y="0"/>
                  <a:ext cx="182880" cy="2316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03" name="Text Box 883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131191" y="103759"/>
                  <a:ext cx="11113" cy="9207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096" name="Group 884"/>
              <p:cNvGrpSpPr/>
              <p:nvPr/>
            </p:nvGrpSpPr>
            <p:grpSpPr>
              <a:xfrm>
                <a:off x="170317" y="92686"/>
                <a:ext cx="241841" cy="259261"/>
                <a:chOff x="0" y="0"/>
                <a:chExt cx="140208" cy="152400"/>
              </a:xfrm>
            </p:grpSpPr>
            <p:pic>
              <p:nvPicPr>
                <p:cNvPr id="2100" name="新月形 1014"/>
                <p:cNvPicPr/>
                <p:nvPr/>
              </p:nvPicPr>
              <p:blipFill>
                <a:blip r:embed="rId140" cstate="print"/>
                <a:stretch>
                  <a:fillRect/>
                </a:stretch>
              </p:blipFill>
              <p:spPr>
                <a:xfrm>
                  <a:off x="0" y="0"/>
                  <a:ext cx="140208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01" name="Text Box 886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39370" y="9017"/>
                  <a:ext cx="34925" cy="10795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097" name="Group 887"/>
              <p:cNvGrpSpPr/>
              <p:nvPr/>
            </p:nvGrpSpPr>
            <p:grpSpPr>
              <a:xfrm>
                <a:off x="138773" y="258613"/>
                <a:ext cx="231326" cy="259261"/>
                <a:chOff x="0" y="0"/>
                <a:chExt cx="134112" cy="152400"/>
              </a:xfrm>
            </p:grpSpPr>
            <p:pic>
              <p:nvPicPr>
                <p:cNvPr id="2098" name="新月形 1015"/>
                <p:cNvPicPr/>
                <p:nvPr/>
              </p:nvPicPr>
              <p:blipFill>
                <a:blip r:embed="rId141" cstate="print"/>
                <a:stretch>
                  <a:fillRect/>
                </a:stretch>
              </p:blipFill>
              <p:spPr>
                <a:xfrm>
                  <a:off x="0" y="0"/>
                  <a:ext cx="134112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99" name="Text Box 889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38608" y="9906"/>
                  <a:ext cx="33338" cy="10953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sp>
        <p:nvSpPr>
          <p:cNvPr id="2083" name="文本框 1027"/>
          <p:cNvSpPr txBox="1">
            <a:spLocks noChangeArrowheads="1"/>
          </p:cNvSpPr>
          <p:nvPr/>
        </p:nvSpPr>
        <p:spPr bwMode="auto">
          <a:xfrm>
            <a:off x="263129" y="6400800"/>
            <a:ext cx="2276475" cy="32194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500" b="1" i="0" u="none" strike="noStrike" kern="120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慧制信息科技荣誉出品</a:t>
            </a:r>
          </a:p>
        </p:txBody>
      </p:sp>
      <p:pic>
        <p:nvPicPr>
          <p:cNvPr id="2084" name="图片 1028"/>
          <p:cNvPicPr>
            <a:picLocks noChangeAspect="1"/>
          </p:cNvPicPr>
          <p:nvPr userDrawn="1"/>
        </p:nvPicPr>
        <p:blipFill>
          <a:blip r:embed="rId142" cstate="print"/>
          <a:stretch>
            <a:fillRect/>
          </a:stretch>
        </p:blipFill>
        <p:spPr>
          <a:xfrm>
            <a:off x="7492604" y="57150"/>
            <a:ext cx="1619250" cy="2362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85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zh-CN" dirty="0"/>
              <a:t>单击此处编辑母版标题样式</a:t>
            </a:r>
          </a:p>
        </p:txBody>
      </p:sp>
      <p:sp>
        <p:nvSpPr>
          <p:cNvPr id="2086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zh-CN" dirty="0"/>
              <a:t>单击此处编辑母版文本样式</a:t>
            </a:r>
          </a:p>
          <a:p>
            <a:pPr lvl="1"/>
            <a:r>
              <a:rPr lang="zh-CN" altLang="zh-CN" dirty="0"/>
              <a:t>第二级</a:t>
            </a:r>
          </a:p>
          <a:p>
            <a:pPr lvl="2"/>
            <a:r>
              <a:rPr lang="zh-CN" altLang="zh-CN" dirty="0"/>
              <a:t>第三级</a:t>
            </a:r>
          </a:p>
          <a:p>
            <a:pPr lvl="3"/>
            <a:r>
              <a:rPr lang="zh-CN" altLang="zh-CN" dirty="0"/>
              <a:t>第四级</a:t>
            </a:r>
          </a:p>
          <a:p>
            <a:pPr lvl="4"/>
            <a:r>
              <a:rPr lang="zh-CN" altLang="zh-CN" dirty="0"/>
              <a:t>第五级</a:t>
            </a:r>
          </a:p>
        </p:txBody>
      </p:sp>
      <p:sp>
        <p:nvSpPr>
          <p:cNvPr id="3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9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9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2288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25717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29146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任意多边形 6"/>
          <p:cNvSpPr/>
          <p:nvPr userDrawn="1"/>
        </p:nvSpPr>
        <p:spPr>
          <a:xfrm>
            <a:off x="-3175" y="3757613"/>
            <a:ext cx="9204325" cy="20256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109895" y="52366"/>
              </a:cxn>
              <a:cxn ang="0">
                <a:pos x="9087184" y="471318"/>
              </a:cxn>
              <a:cxn ang="0">
                <a:pos x="12326963" y="628422"/>
              </a:cxn>
              <a:cxn ang="0">
                <a:pos x="12353302" y="2016191"/>
              </a:cxn>
              <a:cxn ang="0">
                <a:pos x="39509" y="2029282"/>
              </a:cxn>
              <a:cxn ang="0">
                <a:pos x="0" y="0"/>
              </a:cxn>
            </a:cxnLst>
            <a:rect l="0" t="0" r="0" b="0"/>
            <a:pathLst>
              <a:path w="12252960" h="2024743">
                <a:moveTo>
                  <a:pt x="0" y="0"/>
                </a:moveTo>
                <a:lnTo>
                  <a:pt x="5068389" y="52251"/>
                </a:lnTo>
                <a:cubicBezTo>
                  <a:pt x="6570618" y="130628"/>
                  <a:pt x="7820298" y="374469"/>
                  <a:pt x="9013372" y="470263"/>
                </a:cubicBezTo>
                <a:lnTo>
                  <a:pt x="12226835" y="627017"/>
                </a:lnTo>
                <a:lnTo>
                  <a:pt x="12252960" y="2011681"/>
                </a:lnTo>
                <a:lnTo>
                  <a:pt x="39189" y="2024743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FFF2CC">
                  <a:alpha val="100000"/>
                </a:srgbClr>
              </a:gs>
              <a:gs pos="3000">
                <a:srgbClr val="FFF2CC">
                  <a:alpha val="100000"/>
                </a:srgbClr>
              </a:gs>
              <a:gs pos="100000">
                <a:srgbClr val="FFC000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075" name="Group 3"/>
          <p:cNvGrpSpPr/>
          <p:nvPr userDrawn="1"/>
        </p:nvGrpSpPr>
        <p:grpSpPr>
          <a:xfrm rot="-453781">
            <a:off x="7013575" y="327025"/>
            <a:ext cx="893763" cy="806450"/>
            <a:chOff x="0" y="0"/>
            <a:chExt cx="4044461" cy="2497015"/>
          </a:xfrm>
        </p:grpSpPr>
        <p:grpSp>
          <p:nvGrpSpPr>
            <p:cNvPr id="3076" name="Group 4"/>
            <p:cNvGrpSpPr/>
            <p:nvPr/>
          </p:nvGrpSpPr>
          <p:grpSpPr>
            <a:xfrm rot="453781">
              <a:off x="697545" y="-96370"/>
              <a:ext cx="2564329" cy="1868632"/>
              <a:chOff x="0" y="0"/>
              <a:chExt cx="755904" cy="603504"/>
            </a:xfrm>
          </p:grpSpPr>
          <p:pic>
            <p:nvPicPr>
              <p:cNvPr id="3077" name="云形 8"/>
              <p:cNvPicPr/>
              <p:nvPr/>
            </p:nvPicPr>
            <p:blipFill>
              <a:blip r:embed="rId13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4" name="Text Box 6"/>
              <p:cNvSpPr txBox="1">
                <a:spLocks noChangeArrowheads="1"/>
              </p:cNvSpPr>
              <p:nvPr/>
            </p:nvSpPr>
            <p:spPr bwMode="auto">
              <a:xfrm rot="-453781">
                <a:off x="105410" y="96584"/>
                <a:ext cx="487363" cy="3905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079" name="Group 7"/>
            <p:cNvGrpSpPr/>
            <p:nvPr/>
          </p:nvGrpSpPr>
          <p:grpSpPr>
            <a:xfrm rot="453781">
              <a:off x="458607" y="255489"/>
              <a:ext cx="2564329" cy="1868632"/>
              <a:chOff x="0" y="0"/>
              <a:chExt cx="755904" cy="603504"/>
            </a:xfrm>
          </p:grpSpPr>
          <p:pic>
            <p:nvPicPr>
              <p:cNvPr id="3080" name="云形 9"/>
              <p:cNvPicPr/>
              <p:nvPr/>
            </p:nvPicPr>
            <p:blipFill>
              <a:blip r:embed="rId14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2" name="Text Box 9"/>
              <p:cNvSpPr txBox="1">
                <a:spLocks noChangeArrowheads="1"/>
              </p:cNvSpPr>
              <p:nvPr/>
            </p:nvSpPr>
            <p:spPr bwMode="auto">
              <a:xfrm rot="-453781">
                <a:off x="82487" y="120714"/>
                <a:ext cx="487362" cy="3667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082" name="Group 10"/>
            <p:cNvGrpSpPr/>
            <p:nvPr/>
          </p:nvGrpSpPr>
          <p:grpSpPr>
            <a:xfrm rot="453781">
              <a:off x="1486161" y="228856"/>
              <a:ext cx="2585009" cy="1849757"/>
              <a:chOff x="0" y="0"/>
              <a:chExt cx="762000" cy="597408"/>
            </a:xfrm>
          </p:grpSpPr>
          <p:pic>
            <p:nvPicPr>
              <p:cNvPr id="3083" name="云形 10"/>
              <p:cNvPicPr/>
              <p:nvPr/>
            </p:nvPicPr>
            <p:blipFill>
              <a:blip r:embed="rId15" cstate="print"/>
              <a:stretch>
                <a:fillRect/>
              </a:stretch>
            </p:blipFill>
            <p:spPr>
              <a:xfrm>
                <a:off x="0" y="0"/>
                <a:ext cx="762000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" name="Text Box 12"/>
              <p:cNvSpPr txBox="1">
                <a:spLocks noChangeArrowheads="1"/>
              </p:cNvSpPr>
              <p:nvPr/>
            </p:nvSpPr>
            <p:spPr bwMode="auto">
              <a:xfrm rot="-453781">
                <a:off x="110808" y="117094"/>
                <a:ext cx="487362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085" name="Group 13"/>
            <p:cNvGrpSpPr/>
            <p:nvPr/>
          </p:nvGrpSpPr>
          <p:grpSpPr>
            <a:xfrm rot="453781">
              <a:off x="1165139" y="283904"/>
              <a:ext cx="2564329" cy="1849757"/>
              <a:chOff x="0" y="0"/>
              <a:chExt cx="755904" cy="597408"/>
            </a:xfrm>
          </p:grpSpPr>
          <p:pic>
            <p:nvPicPr>
              <p:cNvPr id="3086" name="云形 11"/>
              <p:cNvPicPr/>
              <p:nvPr/>
            </p:nvPicPr>
            <p:blipFill>
              <a:blip r:embed="rId16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38" name="Text Box 15"/>
              <p:cNvSpPr txBox="1">
                <a:spLocks noChangeArrowheads="1"/>
              </p:cNvSpPr>
              <p:nvPr/>
            </p:nvSpPr>
            <p:spPr bwMode="auto">
              <a:xfrm rot="-453781">
                <a:off x="108585" y="112014"/>
                <a:ext cx="487363" cy="35083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088" name="Group 16"/>
            <p:cNvGrpSpPr/>
            <p:nvPr/>
          </p:nvGrpSpPr>
          <p:grpSpPr>
            <a:xfrm rot="453781">
              <a:off x="-16980" y="235855"/>
              <a:ext cx="2564329" cy="1849757"/>
              <a:chOff x="0" y="0"/>
              <a:chExt cx="755904" cy="597408"/>
            </a:xfrm>
          </p:grpSpPr>
          <p:pic>
            <p:nvPicPr>
              <p:cNvPr id="3089" name="云形 12"/>
              <p:cNvPicPr/>
              <p:nvPr/>
            </p:nvPicPr>
            <p:blipFill>
              <a:blip r:embed="rId17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" name="Text Box 18"/>
              <p:cNvSpPr txBox="1">
                <a:spLocks noChangeArrowheads="1"/>
              </p:cNvSpPr>
              <p:nvPr/>
            </p:nvSpPr>
            <p:spPr bwMode="auto">
              <a:xfrm rot="-453781">
                <a:off x="84582" y="95822"/>
                <a:ext cx="487363" cy="3667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091" name="Group 19"/>
            <p:cNvGrpSpPr/>
            <p:nvPr/>
          </p:nvGrpSpPr>
          <p:grpSpPr>
            <a:xfrm rot="453781">
              <a:off x="1158335" y="321243"/>
              <a:ext cx="2564329" cy="1868632"/>
              <a:chOff x="0" y="0"/>
              <a:chExt cx="755904" cy="603504"/>
            </a:xfrm>
          </p:grpSpPr>
          <p:pic>
            <p:nvPicPr>
              <p:cNvPr id="3092" name="云形 13"/>
              <p:cNvPicPr/>
              <p:nvPr/>
            </p:nvPicPr>
            <p:blipFill>
              <a:blip r:embed="rId18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34" name="Text Box 21"/>
              <p:cNvSpPr txBox="1">
                <a:spLocks noChangeArrowheads="1"/>
              </p:cNvSpPr>
              <p:nvPr/>
            </p:nvSpPr>
            <p:spPr bwMode="auto">
              <a:xfrm rot="-453781">
                <a:off x="84773" y="98235"/>
                <a:ext cx="487362" cy="3905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094" name="Group 22"/>
            <p:cNvGrpSpPr/>
            <p:nvPr/>
          </p:nvGrpSpPr>
          <p:grpSpPr>
            <a:xfrm rot="453781">
              <a:off x="462949" y="655870"/>
              <a:ext cx="2564329" cy="1868632"/>
              <a:chOff x="0" y="0"/>
              <a:chExt cx="755904" cy="603504"/>
            </a:xfrm>
          </p:grpSpPr>
          <p:pic>
            <p:nvPicPr>
              <p:cNvPr id="3095" name="云形 14"/>
              <p:cNvPicPr/>
              <p:nvPr/>
            </p:nvPicPr>
            <p:blipFill>
              <a:blip r:embed="rId19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" name="Text Box 24"/>
              <p:cNvSpPr txBox="1">
                <a:spLocks noChangeArrowheads="1"/>
              </p:cNvSpPr>
              <p:nvPr/>
            </p:nvSpPr>
            <p:spPr bwMode="auto">
              <a:xfrm rot="-453781">
                <a:off x="81661" y="118110"/>
                <a:ext cx="487363" cy="3698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097" name="Group 25" hidden="1"/>
          <p:cNvGrpSpPr/>
          <p:nvPr userDrawn="1"/>
        </p:nvGrpSpPr>
        <p:grpSpPr>
          <a:xfrm rot="-453781">
            <a:off x="7640638" y="681038"/>
            <a:ext cx="893762" cy="806450"/>
            <a:chOff x="0" y="0"/>
            <a:chExt cx="4044461" cy="2497015"/>
          </a:xfrm>
        </p:grpSpPr>
        <p:grpSp>
          <p:nvGrpSpPr>
            <p:cNvPr id="3098" name="Group 26"/>
            <p:cNvGrpSpPr/>
            <p:nvPr/>
          </p:nvGrpSpPr>
          <p:grpSpPr>
            <a:xfrm rot="453781">
              <a:off x="693734" y="-98007"/>
              <a:ext cx="2567747" cy="1868632"/>
              <a:chOff x="0" y="0"/>
              <a:chExt cx="755904" cy="603504"/>
            </a:xfrm>
          </p:grpSpPr>
          <p:pic>
            <p:nvPicPr>
              <p:cNvPr id="3099" name="云形 16"/>
              <p:cNvPicPr/>
              <p:nvPr/>
            </p:nvPicPr>
            <p:blipFill>
              <a:blip r:embed="rId20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8" name="Text Box 28"/>
              <p:cNvSpPr txBox="1">
                <a:spLocks noChangeArrowheads="1"/>
              </p:cNvSpPr>
              <p:nvPr/>
            </p:nvSpPr>
            <p:spPr bwMode="auto">
              <a:xfrm rot="-453781">
                <a:off x="106871" y="97028"/>
                <a:ext cx="485775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01" name="Group 29"/>
            <p:cNvGrpSpPr/>
            <p:nvPr/>
          </p:nvGrpSpPr>
          <p:grpSpPr>
            <a:xfrm rot="453781">
              <a:off x="454477" y="253852"/>
              <a:ext cx="2567747" cy="1868632"/>
              <a:chOff x="0" y="0"/>
              <a:chExt cx="755904" cy="603504"/>
            </a:xfrm>
          </p:grpSpPr>
          <p:pic>
            <p:nvPicPr>
              <p:cNvPr id="3102" name="云形 17"/>
              <p:cNvPicPr/>
              <p:nvPr/>
            </p:nvPicPr>
            <p:blipFill>
              <a:blip r:embed="rId21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9" name="Text Box 31"/>
              <p:cNvSpPr txBox="1">
                <a:spLocks noChangeArrowheads="1"/>
              </p:cNvSpPr>
              <p:nvPr/>
            </p:nvSpPr>
            <p:spPr bwMode="auto">
              <a:xfrm rot="-453781">
                <a:off x="82360" y="121158"/>
                <a:ext cx="487362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04" name="Group 32"/>
            <p:cNvGrpSpPr/>
            <p:nvPr/>
          </p:nvGrpSpPr>
          <p:grpSpPr>
            <a:xfrm rot="453781">
              <a:off x="1504109" y="227218"/>
              <a:ext cx="2547040" cy="1849757"/>
              <a:chOff x="0" y="0"/>
              <a:chExt cx="749808" cy="597408"/>
            </a:xfrm>
          </p:grpSpPr>
          <p:pic>
            <p:nvPicPr>
              <p:cNvPr id="3105" name="云形 18"/>
              <p:cNvPicPr/>
              <p:nvPr/>
            </p:nvPicPr>
            <p:blipFill>
              <a:blip r:embed="rId22" cstate="print"/>
              <a:stretch>
                <a:fillRect/>
              </a:stretch>
            </p:blipFill>
            <p:spPr>
              <a:xfrm>
                <a:off x="0" y="0"/>
                <a:ext cx="749808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0" name="Text Box 34"/>
              <p:cNvSpPr txBox="1">
                <a:spLocks noChangeArrowheads="1"/>
              </p:cNvSpPr>
              <p:nvPr/>
            </p:nvSpPr>
            <p:spPr bwMode="auto">
              <a:xfrm rot="-453781">
                <a:off x="104585" y="93726"/>
                <a:ext cx="487362" cy="3905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07" name="Group 35"/>
            <p:cNvGrpSpPr/>
            <p:nvPr/>
          </p:nvGrpSpPr>
          <p:grpSpPr>
            <a:xfrm rot="453781">
              <a:off x="1161951" y="282266"/>
              <a:ext cx="2567747" cy="1849757"/>
              <a:chOff x="0" y="0"/>
              <a:chExt cx="755904" cy="597408"/>
            </a:xfrm>
          </p:grpSpPr>
          <p:pic>
            <p:nvPicPr>
              <p:cNvPr id="3108" name="云形 19"/>
              <p:cNvPicPr/>
              <p:nvPr/>
            </p:nvPicPr>
            <p:blipFill>
              <a:blip r:embed="rId23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2" name="Text Box 37"/>
              <p:cNvSpPr txBox="1">
                <a:spLocks noChangeArrowheads="1"/>
              </p:cNvSpPr>
              <p:nvPr/>
            </p:nvSpPr>
            <p:spPr bwMode="auto">
              <a:xfrm rot="-453781">
                <a:off x="86233" y="94996"/>
                <a:ext cx="509588" cy="368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10" name="Group 38"/>
            <p:cNvGrpSpPr/>
            <p:nvPr/>
          </p:nvGrpSpPr>
          <p:grpSpPr>
            <a:xfrm rot="453781">
              <a:off x="-21743" y="234217"/>
              <a:ext cx="2567747" cy="1849757"/>
              <a:chOff x="0" y="0"/>
              <a:chExt cx="755904" cy="597408"/>
            </a:xfrm>
          </p:grpSpPr>
          <p:pic>
            <p:nvPicPr>
              <p:cNvPr id="3111" name="云形 20"/>
              <p:cNvPicPr/>
              <p:nvPr/>
            </p:nvPicPr>
            <p:blipFill>
              <a:blip r:embed="rId24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3" name="Text Box 40"/>
              <p:cNvSpPr txBox="1">
                <a:spLocks noChangeArrowheads="1"/>
              </p:cNvSpPr>
              <p:nvPr/>
            </p:nvSpPr>
            <p:spPr bwMode="auto">
              <a:xfrm rot="-453781">
                <a:off x="86043" y="118491"/>
                <a:ext cx="487362" cy="3444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13" name="Group 41"/>
            <p:cNvGrpSpPr/>
            <p:nvPr/>
          </p:nvGrpSpPr>
          <p:grpSpPr>
            <a:xfrm rot="453781">
              <a:off x="1153775" y="338399"/>
              <a:ext cx="2567747" cy="1849757"/>
              <a:chOff x="0" y="0"/>
              <a:chExt cx="755904" cy="597408"/>
            </a:xfrm>
          </p:grpSpPr>
          <p:pic>
            <p:nvPicPr>
              <p:cNvPr id="3114" name="云形 21"/>
              <p:cNvPicPr/>
              <p:nvPr/>
            </p:nvPicPr>
            <p:blipFill>
              <a:blip r:embed="rId25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4" name="Text Box 43"/>
              <p:cNvSpPr txBox="1">
                <a:spLocks noChangeArrowheads="1"/>
              </p:cNvSpPr>
              <p:nvPr/>
            </p:nvSpPr>
            <p:spPr bwMode="auto">
              <a:xfrm rot="-453781">
                <a:off x="84646" y="92583"/>
                <a:ext cx="487362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16" name="Group 44"/>
            <p:cNvGrpSpPr/>
            <p:nvPr/>
          </p:nvGrpSpPr>
          <p:grpSpPr>
            <a:xfrm rot="453781">
              <a:off x="458825" y="654233"/>
              <a:ext cx="2567747" cy="1868632"/>
              <a:chOff x="0" y="0"/>
              <a:chExt cx="755904" cy="603504"/>
            </a:xfrm>
          </p:grpSpPr>
          <p:pic>
            <p:nvPicPr>
              <p:cNvPr id="3117" name="云形 22"/>
              <p:cNvPicPr/>
              <p:nvPr/>
            </p:nvPicPr>
            <p:blipFill>
              <a:blip r:embed="rId26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Text Box 46"/>
              <p:cNvSpPr txBox="1">
                <a:spLocks noChangeArrowheads="1"/>
              </p:cNvSpPr>
              <p:nvPr/>
            </p:nvSpPr>
            <p:spPr bwMode="auto">
              <a:xfrm rot="-453781">
                <a:off x="83122" y="120142"/>
                <a:ext cx="485775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119" name="Group 47"/>
          <p:cNvGrpSpPr/>
          <p:nvPr userDrawn="1"/>
        </p:nvGrpSpPr>
        <p:grpSpPr>
          <a:xfrm rot="-453781">
            <a:off x="7165975" y="1139825"/>
            <a:ext cx="893763" cy="806450"/>
            <a:chOff x="0" y="0"/>
            <a:chExt cx="4044461" cy="2497015"/>
          </a:xfrm>
        </p:grpSpPr>
        <p:grpSp>
          <p:nvGrpSpPr>
            <p:cNvPr id="3120" name="Group 48"/>
            <p:cNvGrpSpPr/>
            <p:nvPr/>
          </p:nvGrpSpPr>
          <p:grpSpPr>
            <a:xfrm rot="453781">
              <a:off x="691155" y="-84319"/>
              <a:ext cx="2567747" cy="1849757"/>
              <a:chOff x="0" y="0"/>
              <a:chExt cx="755904" cy="597408"/>
            </a:xfrm>
          </p:grpSpPr>
          <p:pic>
            <p:nvPicPr>
              <p:cNvPr id="3121" name="云形 24"/>
              <p:cNvPicPr/>
              <p:nvPr/>
            </p:nvPicPr>
            <p:blipFill>
              <a:blip r:embed="rId27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6" name="Text Box 50"/>
              <p:cNvSpPr txBox="1">
                <a:spLocks noChangeArrowheads="1"/>
              </p:cNvSpPr>
              <p:nvPr/>
            </p:nvSpPr>
            <p:spPr bwMode="auto">
              <a:xfrm rot="-453781">
                <a:off x="105855" y="92520"/>
                <a:ext cx="487362" cy="3667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23" name="Group 51"/>
            <p:cNvGrpSpPr/>
            <p:nvPr/>
          </p:nvGrpSpPr>
          <p:grpSpPr>
            <a:xfrm rot="453781">
              <a:off x="451898" y="267540"/>
              <a:ext cx="2567747" cy="1849757"/>
              <a:chOff x="0" y="0"/>
              <a:chExt cx="755904" cy="597408"/>
            </a:xfrm>
          </p:grpSpPr>
          <p:pic>
            <p:nvPicPr>
              <p:cNvPr id="3124" name="云形 25"/>
              <p:cNvPicPr/>
              <p:nvPr/>
            </p:nvPicPr>
            <p:blipFill>
              <a:blip r:embed="rId28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00" name="Text Box 53"/>
              <p:cNvSpPr txBox="1">
                <a:spLocks noChangeArrowheads="1"/>
              </p:cNvSpPr>
              <p:nvPr/>
            </p:nvSpPr>
            <p:spPr bwMode="auto">
              <a:xfrm rot="-453781">
                <a:off x="108331" y="115062"/>
                <a:ext cx="485775" cy="368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26" name="Group 54"/>
            <p:cNvGrpSpPr/>
            <p:nvPr/>
          </p:nvGrpSpPr>
          <p:grpSpPr>
            <a:xfrm rot="453781">
              <a:off x="1502802" y="223356"/>
              <a:ext cx="2567747" cy="1849757"/>
              <a:chOff x="0" y="0"/>
              <a:chExt cx="755904" cy="597408"/>
            </a:xfrm>
          </p:grpSpPr>
          <p:pic>
            <p:nvPicPr>
              <p:cNvPr id="3127" name="云形 26"/>
              <p:cNvPicPr/>
              <p:nvPr/>
            </p:nvPicPr>
            <p:blipFill>
              <a:blip r:embed="rId29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9" name="Text Box 56"/>
              <p:cNvSpPr txBox="1">
                <a:spLocks noChangeArrowheads="1"/>
              </p:cNvSpPr>
              <p:nvPr/>
            </p:nvSpPr>
            <p:spPr bwMode="auto">
              <a:xfrm rot="-453781">
                <a:off x="106744" y="95314"/>
                <a:ext cx="485775" cy="3905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29" name="Group 57"/>
            <p:cNvGrpSpPr/>
            <p:nvPr/>
          </p:nvGrpSpPr>
          <p:grpSpPr>
            <a:xfrm rot="453781">
              <a:off x="1159372" y="277080"/>
              <a:ext cx="2567747" cy="1868632"/>
              <a:chOff x="0" y="0"/>
              <a:chExt cx="755904" cy="603504"/>
            </a:xfrm>
          </p:grpSpPr>
          <p:pic>
            <p:nvPicPr>
              <p:cNvPr id="3130" name="云形 27"/>
              <p:cNvPicPr/>
              <p:nvPr/>
            </p:nvPicPr>
            <p:blipFill>
              <a:blip r:embed="rId30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" name="Text Box 59"/>
              <p:cNvSpPr txBox="1">
                <a:spLocks noChangeArrowheads="1"/>
              </p:cNvSpPr>
              <p:nvPr/>
            </p:nvSpPr>
            <p:spPr bwMode="auto">
              <a:xfrm rot="-453781">
                <a:off x="109030" y="96584"/>
                <a:ext cx="487362" cy="3905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32" name="Group 60"/>
            <p:cNvGrpSpPr/>
            <p:nvPr/>
          </p:nvGrpSpPr>
          <p:grpSpPr>
            <a:xfrm rot="453781">
              <a:off x="-24323" y="229031"/>
              <a:ext cx="2567747" cy="1868632"/>
              <a:chOff x="0" y="0"/>
              <a:chExt cx="755904" cy="603504"/>
            </a:xfrm>
          </p:grpSpPr>
          <p:pic>
            <p:nvPicPr>
              <p:cNvPr id="3133" name="云形 28"/>
              <p:cNvPicPr/>
              <p:nvPr/>
            </p:nvPicPr>
            <p:blipFill>
              <a:blip r:embed="rId31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" name="Text Box 62"/>
              <p:cNvSpPr txBox="1">
                <a:spLocks noChangeArrowheads="1"/>
              </p:cNvSpPr>
              <p:nvPr/>
            </p:nvSpPr>
            <p:spPr bwMode="auto">
              <a:xfrm rot="-453781">
                <a:off x="85027" y="120079"/>
                <a:ext cx="488950" cy="3667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35" name="Group 63"/>
            <p:cNvGrpSpPr/>
            <p:nvPr/>
          </p:nvGrpSpPr>
          <p:grpSpPr>
            <a:xfrm rot="453781">
              <a:off x="1152558" y="333295"/>
              <a:ext cx="2567747" cy="1849757"/>
              <a:chOff x="0" y="0"/>
              <a:chExt cx="755904" cy="597408"/>
            </a:xfrm>
          </p:grpSpPr>
          <p:pic>
            <p:nvPicPr>
              <p:cNvPr id="3136" name="云形 29"/>
              <p:cNvPicPr/>
              <p:nvPr/>
            </p:nvPicPr>
            <p:blipFill>
              <a:blip r:embed="rId32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4" name="Text Box 65"/>
              <p:cNvSpPr txBox="1">
                <a:spLocks noChangeArrowheads="1"/>
              </p:cNvSpPr>
              <p:nvPr/>
            </p:nvSpPr>
            <p:spPr bwMode="auto">
              <a:xfrm rot="-453781">
                <a:off x="107442" y="94171"/>
                <a:ext cx="487363" cy="3667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38" name="Group 66"/>
            <p:cNvGrpSpPr/>
            <p:nvPr/>
          </p:nvGrpSpPr>
          <p:grpSpPr>
            <a:xfrm rot="453781">
              <a:off x="456246" y="667922"/>
              <a:ext cx="2567747" cy="1849757"/>
              <a:chOff x="0" y="0"/>
              <a:chExt cx="755904" cy="597408"/>
            </a:xfrm>
          </p:grpSpPr>
          <p:pic>
            <p:nvPicPr>
              <p:cNvPr id="3139" name="云形 30"/>
              <p:cNvPicPr/>
              <p:nvPr/>
            </p:nvPicPr>
            <p:blipFill>
              <a:blip r:embed="rId33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90" name="Text Box 68"/>
              <p:cNvSpPr txBox="1">
                <a:spLocks noChangeArrowheads="1"/>
              </p:cNvSpPr>
              <p:nvPr/>
            </p:nvSpPr>
            <p:spPr bwMode="auto">
              <a:xfrm rot="-453781">
                <a:off x="105918" y="115634"/>
                <a:ext cx="487363" cy="3667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141" name="Group 69"/>
          <p:cNvGrpSpPr/>
          <p:nvPr userDrawn="1"/>
        </p:nvGrpSpPr>
        <p:grpSpPr>
          <a:xfrm rot="-453781">
            <a:off x="7623175" y="1531938"/>
            <a:ext cx="893763" cy="806450"/>
            <a:chOff x="0" y="0"/>
            <a:chExt cx="4044461" cy="2497015"/>
          </a:xfrm>
        </p:grpSpPr>
        <p:grpSp>
          <p:nvGrpSpPr>
            <p:cNvPr id="3142" name="Group 70"/>
            <p:cNvGrpSpPr/>
            <p:nvPr/>
          </p:nvGrpSpPr>
          <p:grpSpPr>
            <a:xfrm rot="453781">
              <a:off x="692035" y="-90362"/>
              <a:ext cx="2567747" cy="1849757"/>
              <a:chOff x="0" y="0"/>
              <a:chExt cx="755904" cy="597408"/>
            </a:xfrm>
          </p:grpSpPr>
          <p:pic>
            <p:nvPicPr>
              <p:cNvPr id="3143" name="云形 32"/>
              <p:cNvPicPr/>
              <p:nvPr/>
            </p:nvPicPr>
            <p:blipFill>
              <a:blip r:embed="rId34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" name="Text Box 72"/>
              <p:cNvSpPr txBox="1">
                <a:spLocks noChangeArrowheads="1"/>
              </p:cNvSpPr>
              <p:nvPr/>
            </p:nvSpPr>
            <p:spPr bwMode="auto">
              <a:xfrm rot="-453781">
                <a:off x="105855" y="94488"/>
                <a:ext cx="487362" cy="368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45" name="Group 73"/>
            <p:cNvGrpSpPr/>
            <p:nvPr/>
          </p:nvGrpSpPr>
          <p:grpSpPr>
            <a:xfrm rot="453781">
              <a:off x="452778" y="261497"/>
              <a:ext cx="2567747" cy="1849757"/>
              <a:chOff x="0" y="0"/>
              <a:chExt cx="755904" cy="597408"/>
            </a:xfrm>
          </p:grpSpPr>
          <p:pic>
            <p:nvPicPr>
              <p:cNvPr id="3146" name="云形 33"/>
              <p:cNvPicPr/>
              <p:nvPr/>
            </p:nvPicPr>
            <p:blipFill>
              <a:blip r:embed="rId35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" name="Text Box 75"/>
              <p:cNvSpPr txBox="1">
                <a:spLocks noChangeArrowheads="1"/>
              </p:cNvSpPr>
              <p:nvPr/>
            </p:nvSpPr>
            <p:spPr bwMode="auto">
              <a:xfrm rot="-453781">
                <a:off x="84519" y="117031"/>
                <a:ext cx="485775" cy="368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48" name="Group 76"/>
            <p:cNvGrpSpPr/>
            <p:nvPr/>
          </p:nvGrpSpPr>
          <p:grpSpPr>
            <a:xfrm rot="453781">
              <a:off x="1502320" y="217230"/>
              <a:ext cx="2567747" cy="1868632"/>
              <a:chOff x="0" y="0"/>
              <a:chExt cx="755904" cy="603504"/>
            </a:xfrm>
          </p:grpSpPr>
          <p:pic>
            <p:nvPicPr>
              <p:cNvPr id="3149" name="云形 34"/>
              <p:cNvPicPr/>
              <p:nvPr/>
            </p:nvPicPr>
            <p:blipFill>
              <a:blip r:embed="rId36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" name="Text Box 78"/>
              <p:cNvSpPr txBox="1">
                <a:spLocks noChangeArrowheads="1"/>
              </p:cNvSpPr>
              <p:nvPr/>
            </p:nvSpPr>
            <p:spPr bwMode="auto">
              <a:xfrm rot="-453781">
                <a:off x="106744" y="97282"/>
                <a:ext cx="485775" cy="368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51" name="Group 79"/>
            <p:cNvGrpSpPr/>
            <p:nvPr/>
          </p:nvGrpSpPr>
          <p:grpSpPr>
            <a:xfrm rot="453781">
              <a:off x="1158890" y="289829"/>
              <a:ext cx="2567747" cy="1849757"/>
              <a:chOff x="0" y="0"/>
              <a:chExt cx="755904" cy="597408"/>
            </a:xfrm>
          </p:grpSpPr>
          <p:pic>
            <p:nvPicPr>
              <p:cNvPr id="3152" name="云形 35"/>
              <p:cNvPicPr/>
              <p:nvPr/>
            </p:nvPicPr>
            <p:blipFill>
              <a:blip r:embed="rId37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788" name="Text Box 81"/>
              <p:cNvSpPr txBox="1">
                <a:spLocks noChangeArrowheads="1"/>
              </p:cNvSpPr>
              <p:nvPr/>
            </p:nvSpPr>
            <p:spPr bwMode="auto">
              <a:xfrm rot="-453781">
                <a:off x="109030" y="92456"/>
                <a:ext cx="487362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54" name="Group 82"/>
            <p:cNvGrpSpPr/>
            <p:nvPr/>
          </p:nvGrpSpPr>
          <p:grpSpPr>
            <a:xfrm rot="453781">
              <a:off x="-24805" y="241780"/>
              <a:ext cx="2567747" cy="1849757"/>
              <a:chOff x="0" y="0"/>
              <a:chExt cx="755904" cy="597408"/>
            </a:xfrm>
          </p:grpSpPr>
          <p:pic>
            <p:nvPicPr>
              <p:cNvPr id="3155" name="云形 36"/>
              <p:cNvPicPr/>
              <p:nvPr/>
            </p:nvPicPr>
            <p:blipFill>
              <a:blip r:embed="rId38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793" name="Text Box 84"/>
              <p:cNvSpPr txBox="1">
                <a:spLocks noChangeArrowheads="1"/>
              </p:cNvSpPr>
              <p:nvPr/>
            </p:nvSpPr>
            <p:spPr bwMode="auto">
              <a:xfrm rot="-453781">
                <a:off x="108839" y="92139"/>
                <a:ext cx="488950" cy="3905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57" name="Group 85"/>
            <p:cNvGrpSpPr/>
            <p:nvPr/>
          </p:nvGrpSpPr>
          <p:grpSpPr>
            <a:xfrm rot="453781">
              <a:off x="1153439" y="327251"/>
              <a:ext cx="2567747" cy="1849757"/>
              <a:chOff x="0" y="0"/>
              <a:chExt cx="755904" cy="597408"/>
            </a:xfrm>
          </p:grpSpPr>
          <p:pic>
            <p:nvPicPr>
              <p:cNvPr id="3158" name="云形 37"/>
              <p:cNvPicPr/>
              <p:nvPr/>
            </p:nvPicPr>
            <p:blipFill>
              <a:blip r:embed="rId39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795" name="Text Box 87"/>
              <p:cNvSpPr txBox="1">
                <a:spLocks noChangeArrowheads="1"/>
              </p:cNvSpPr>
              <p:nvPr/>
            </p:nvSpPr>
            <p:spPr bwMode="auto">
              <a:xfrm rot="-453781">
                <a:off x="107442" y="112014"/>
                <a:ext cx="487363" cy="35083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60" name="Group 88"/>
            <p:cNvGrpSpPr/>
            <p:nvPr/>
          </p:nvGrpSpPr>
          <p:grpSpPr>
            <a:xfrm rot="453781">
              <a:off x="457126" y="661878"/>
              <a:ext cx="2567747" cy="1849757"/>
              <a:chOff x="0" y="0"/>
              <a:chExt cx="755904" cy="597408"/>
            </a:xfrm>
          </p:grpSpPr>
          <p:pic>
            <p:nvPicPr>
              <p:cNvPr id="3161" name="云形 38"/>
              <p:cNvPicPr/>
              <p:nvPr/>
            </p:nvPicPr>
            <p:blipFill>
              <a:blip r:embed="rId40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69" name="Text Box 90"/>
              <p:cNvSpPr txBox="1">
                <a:spLocks noChangeArrowheads="1"/>
              </p:cNvSpPr>
              <p:nvPr/>
            </p:nvSpPr>
            <p:spPr bwMode="auto">
              <a:xfrm rot="-453781">
                <a:off x="105918" y="117602"/>
                <a:ext cx="487363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3163" name="组合 36"/>
          <p:cNvPicPr/>
          <p:nvPr userDrawn="1"/>
        </p:nvPicPr>
        <p:blipFill>
          <a:blip r:embed="rId41" cstate="print"/>
          <a:stretch>
            <a:fillRect/>
          </a:stretch>
        </p:blipFill>
        <p:spPr>
          <a:xfrm>
            <a:off x="4233863" y="2767013"/>
            <a:ext cx="676275" cy="446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64" name="组合 42"/>
          <p:cNvPicPr/>
          <p:nvPr userDrawn="1"/>
        </p:nvPicPr>
        <p:blipFill>
          <a:blip r:embed="rId42" cstate="print"/>
          <a:stretch>
            <a:fillRect/>
          </a:stretch>
        </p:blipFill>
        <p:spPr>
          <a:xfrm>
            <a:off x="8472488" y="3213100"/>
            <a:ext cx="676275" cy="50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65" name="组合 48"/>
          <p:cNvPicPr/>
          <p:nvPr userDrawn="1"/>
        </p:nvPicPr>
        <p:blipFill>
          <a:blip r:embed="rId43" cstate="print"/>
          <a:stretch>
            <a:fillRect/>
          </a:stretch>
        </p:blipFill>
        <p:spPr>
          <a:xfrm>
            <a:off x="8005763" y="2273300"/>
            <a:ext cx="676275" cy="512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66" name="组合 54"/>
          <p:cNvPicPr/>
          <p:nvPr userDrawn="1"/>
        </p:nvPicPr>
        <p:blipFill>
          <a:blip r:embed="rId44" cstate="print"/>
          <a:stretch>
            <a:fillRect/>
          </a:stretch>
        </p:blipFill>
        <p:spPr>
          <a:xfrm>
            <a:off x="301625" y="2938463"/>
            <a:ext cx="1016000" cy="3905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167" name="Group 95"/>
          <p:cNvGrpSpPr/>
          <p:nvPr userDrawn="1"/>
        </p:nvGrpSpPr>
        <p:grpSpPr>
          <a:xfrm>
            <a:off x="2830513" y="2273300"/>
            <a:ext cx="361950" cy="503238"/>
            <a:chOff x="0" y="0"/>
            <a:chExt cx="750277" cy="780485"/>
          </a:xfrm>
        </p:grpSpPr>
        <p:grpSp>
          <p:nvGrpSpPr>
            <p:cNvPr id="3168" name="Group 96"/>
            <p:cNvGrpSpPr/>
            <p:nvPr/>
          </p:nvGrpSpPr>
          <p:grpSpPr>
            <a:xfrm>
              <a:off x="47286" y="10242"/>
              <a:ext cx="369610" cy="397087"/>
              <a:chOff x="0" y="0"/>
              <a:chExt cx="237744" cy="256032"/>
            </a:xfrm>
          </p:grpSpPr>
          <p:pic>
            <p:nvPicPr>
              <p:cNvPr id="3169" name="椭圆 64"/>
              <p:cNvPicPr/>
              <p:nvPr/>
            </p:nvPicPr>
            <p:blipFill>
              <a:blip r:embed="rId45" cstate="print"/>
              <a:stretch>
                <a:fillRect/>
              </a:stretch>
            </p:blipFill>
            <p:spPr>
              <a:xfrm>
                <a:off x="0" y="0"/>
                <a:ext cx="237744" cy="2560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60" name="Text Box 98"/>
              <p:cNvSpPr txBox="1">
                <a:spLocks noChangeArrowheads="1"/>
              </p:cNvSpPr>
              <p:nvPr/>
            </p:nvSpPr>
            <p:spPr bwMode="auto">
              <a:xfrm rot="2405652">
                <a:off x="53721" y="33084"/>
                <a:ext cx="131763" cy="1889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71" name="Group 99"/>
            <p:cNvGrpSpPr/>
            <p:nvPr/>
          </p:nvGrpSpPr>
          <p:grpSpPr>
            <a:xfrm>
              <a:off x="-9577" y="10242"/>
              <a:ext cx="767652" cy="765810"/>
              <a:chOff x="0" y="0"/>
              <a:chExt cx="493776" cy="493776"/>
            </a:xfrm>
          </p:grpSpPr>
          <p:pic>
            <p:nvPicPr>
              <p:cNvPr id="3172" name="椭圆 65"/>
              <p:cNvPicPr/>
              <p:nvPr/>
            </p:nvPicPr>
            <p:blipFill>
              <a:blip r:embed="rId46" cstate="print"/>
              <a:stretch>
                <a:fillRect/>
              </a:stretch>
            </p:blipFill>
            <p:spPr>
              <a:xfrm>
                <a:off x="0" y="0"/>
                <a:ext cx="493776" cy="4937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02" name="Text Box 101"/>
              <p:cNvSpPr txBox="1">
                <a:spLocks noChangeArrowheads="1"/>
              </p:cNvSpPr>
              <p:nvPr/>
            </p:nvSpPr>
            <p:spPr bwMode="auto">
              <a:xfrm>
                <a:off x="76010" y="74359"/>
                <a:ext cx="341312" cy="342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74" name="Group 102"/>
            <p:cNvGrpSpPr/>
            <p:nvPr/>
          </p:nvGrpSpPr>
          <p:grpSpPr>
            <a:xfrm>
              <a:off x="9378" y="95332"/>
              <a:ext cx="293793" cy="548358"/>
              <a:chOff x="0" y="0"/>
              <a:chExt cx="188976" cy="353568"/>
            </a:xfrm>
          </p:grpSpPr>
          <p:pic>
            <p:nvPicPr>
              <p:cNvPr id="3175" name="新月形 66"/>
              <p:cNvPicPr/>
              <p:nvPr/>
            </p:nvPicPr>
            <p:blipFill>
              <a:blip r:embed="rId47" cstate="print"/>
              <a:stretch>
                <a:fillRect/>
              </a:stretch>
            </p:blipFill>
            <p:spPr>
              <a:xfrm>
                <a:off x="0" y="0"/>
                <a:ext cx="188976" cy="3535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" name="Text Box 104"/>
              <p:cNvSpPr txBox="1">
                <a:spLocks noChangeArrowheads="1"/>
              </p:cNvSpPr>
              <p:nvPr/>
            </p:nvSpPr>
            <p:spPr bwMode="auto">
              <a:xfrm rot="451601">
                <a:off x="20955" y="98870"/>
                <a:ext cx="22225" cy="120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77" name="Group 105"/>
            <p:cNvGrpSpPr/>
            <p:nvPr/>
          </p:nvGrpSpPr>
          <p:grpSpPr>
            <a:xfrm>
              <a:off x="426374" y="331693"/>
              <a:ext cx="312747" cy="397087"/>
              <a:chOff x="0" y="0"/>
              <a:chExt cx="201168" cy="256032"/>
            </a:xfrm>
          </p:grpSpPr>
          <p:pic>
            <p:nvPicPr>
              <p:cNvPr id="3178" name="新月形 67"/>
              <p:cNvPicPr/>
              <p:nvPr/>
            </p:nvPicPr>
            <p:blipFill>
              <a:blip r:embed="rId48" cstate="print"/>
              <a:stretch>
                <a:fillRect/>
              </a:stretch>
            </p:blipFill>
            <p:spPr>
              <a:xfrm>
                <a:off x="0" y="0"/>
                <a:ext cx="201168" cy="2560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54" name="Text Box 107"/>
              <p:cNvSpPr txBox="1">
                <a:spLocks noChangeArrowheads="1"/>
              </p:cNvSpPr>
              <p:nvPr/>
            </p:nvSpPr>
            <p:spPr bwMode="auto">
              <a:xfrm rot="2093055">
                <a:off x="141669" y="113157"/>
                <a:ext cx="12700" cy="1000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80" name="Group 108"/>
            <p:cNvGrpSpPr/>
            <p:nvPr/>
          </p:nvGrpSpPr>
          <p:grpSpPr>
            <a:xfrm>
              <a:off x="170490" y="95332"/>
              <a:ext cx="236930" cy="255270"/>
              <a:chOff x="0" y="0"/>
              <a:chExt cx="152400" cy="164592"/>
            </a:xfrm>
          </p:grpSpPr>
          <p:pic>
            <p:nvPicPr>
              <p:cNvPr id="3181" name="新月形 68"/>
              <p:cNvPicPr/>
              <p:nvPr/>
            </p:nvPicPr>
            <p:blipFill>
              <a:blip r:embed="rId49" cstate="print"/>
              <a:stretch>
                <a:fillRect/>
              </a:stretch>
            </p:blipFill>
            <p:spPr>
              <a:xfrm>
                <a:off x="0" y="0"/>
                <a:ext cx="152400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" name="Text Box 110"/>
              <p:cNvSpPr txBox="1">
                <a:spLocks noChangeArrowheads="1"/>
              </p:cNvSpPr>
              <p:nvPr/>
            </p:nvSpPr>
            <p:spPr bwMode="auto">
              <a:xfrm rot="2405652">
                <a:off x="42736" y="8382"/>
                <a:ext cx="38100" cy="1190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83" name="Group 111"/>
            <p:cNvGrpSpPr/>
            <p:nvPr/>
          </p:nvGrpSpPr>
          <p:grpSpPr>
            <a:xfrm>
              <a:off x="142058" y="265512"/>
              <a:ext cx="227452" cy="255270"/>
              <a:chOff x="0" y="0"/>
              <a:chExt cx="146304" cy="164592"/>
            </a:xfrm>
          </p:grpSpPr>
          <p:pic>
            <p:nvPicPr>
              <p:cNvPr id="3184" name="新月形 69"/>
              <p:cNvPicPr/>
              <p:nvPr/>
            </p:nvPicPr>
            <p:blipFill>
              <a:blip r:embed="rId50" cstate="print"/>
              <a:stretch>
                <a:fillRect/>
              </a:stretch>
            </p:blipFill>
            <p:spPr>
              <a:xfrm>
                <a:off x="0" y="0"/>
                <a:ext cx="146304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" name="Text Box 113"/>
              <p:cNvSpPr txBox="1">
                <a:spLocks noChangeArrowheads="1"/>
              </p:cNvSpPr>
              <p:nvPr/>
            </p:nvSpPr>
            <p:spPr bwMode="auto">
              <a:xfrm rot="2405652">
                <a:off x="40386" y="6604"/>
                <a:ext cx="38100" cy="120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186" name="Group 114"/>
          <p:cNvGrpSpPr/>
          <p:nvPr userDrawn="1"/>
        </p:nvGrpSpPr>
        <p:grpSpPr>
          <a:xfrm>
            <a:off x="839788" y="2274888"/>
            <a:ext cx="361950" cy="503237"/>
            <a:chOff x="0" y="0"/>
            <a:chExt cx="750277" cy="780485"/>
          </a:xfrm>
        </p:grpSpPr>
        <p:grpSp>
          <p:nvGrpSpPr>
            <p:cNvPr id="3187" name="Group 115"/>
            <p:cNvGrpSpPr/>
            <p:nvPr/>
          </p:nvGrpSpPr>
          <p:grpSpPr>
            <a:xfrm>
              <a:off x="51067" y="17234"/>
              <a:ext cx="368399" cy="387633"/>
              <a:chOff x="0" y="0"/>
              <a:chExt cx="237744" cy="249936"/>
            </a:xfrm>
          </p:grpSpPr>
          <p:pic>
            <p:nvPicPr>
              <p:cNvPr id="3188" name="椭圆 71"/>
              <p:cNvPicPr/>
              <p:nvPr/>
            </p:nvPicPr>
            <p:blipFill>
              <a:blip r:embed="rId51" cstate="print"/>
              <a:stretch>
                <a:fillRect/>
              </a:stretch>
            </p:blipFill>
            <p:spPr>
              <a:xfrm>
                <a:off x="0" y="0"/>
                <a:ext cx="237744" cy="2499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" name="Text Box 117"/>
              <p:cNvSpPr txBox="1">
                <a:spLocks noChangeArrowheads="1"/>
              </p:cNvSpPr>
              <p:nvPr/>
            </p:nvSpPr>
            <p:spPr bwMode="auto">
              <a:xfrm rot="2405652">
                <a:off x="52769" y="28575"/>
                <a:ext cx="131762" cy="1889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90" name="Group 118"/>
            <p:cNvGrpSpPr/>
            <p:nvPr/>
          </p:nvGrpSpPr>
          <p:grpSpPr>
            <a:xfrm>
              <a:off x="-5609" y="7779"/>
              <a:ext cx="765136" cy="765812"/>
              <a:chOff x="0" y="0"/>
              <a:chExt cx="493776" cy="493776"/>
            </a:xfrm>
          </p:grpSpPr>
          <p:pic>
            <p:nvPicPr>
              <p:cNvPr id="3191" name="椭圆 72"/>
              <p:cNvPicPr/>
              <p:nvPr/>
            </p:nvPicPr>
            <p:blipFill>
              <a:blip r:embed="rId52" cstate="print"/>
              <a:stretch>
                <a:fillRect/>
              </a:stretch>
            </p:blipFill>
            <p:spPr>
              <a:xfrm>
                <a:off x="0" y="0"/>
                <a:ext cx="493776" cy="4937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" name="Text Box 120"/>
              <p:cNvSpPr txBox="1">
                <a:spLocks noChangeArrowheads="1"/>
              </p:cNvSpPr>
              <p:nvPr/>
            </p:nvSpPr>
            <p:spPr bwMode="auto">
              <a:xfrm>
                <a:off x="75057" y="75946"/>
                <a:ext cx="342900" cy="342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93" name="Group 121"/>
            <p:cNvGrpSpPr/>
            <p:nvPr/>
          </p:nvGrpSpPr>
          <p:grpSpPr>
            <a:xfrm>
              <a:off x="13283" y="92870"/>
              <a:ext cx="292830" cy="548359"/>
              <a:chOff x="0" y="0"/>
              <a:chExt cx="188976" cy="353568"/>
            </a:xfrm>
          </p:grpSpPr>
          <p:pic>
            <p:nvPicPr>
              <p:cNvPr id="3194" name="新月形 73"/>
              <p:cNvPicPr/>
              <p:nvPr/>
            </p:nvPicPr>
            <p:blipFill>
              <a:blip r:embed="rId53" cstate="print"/>
              <a:stretch>
                <a:fillRect/>
              </a:stretch>
            </p:blipFill>
            <p:spPr>
              <a:xfrm>
                <a:off x="0" y="0"/>
                <a:ext cx="188976" cy="3535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" name="Text Box 123"/>
              <p:cNvSpPr txBox="1">
                <a:spLocks noChangeArrowheads="1"/>
              </p:cNvSpPr>
              <p:nvPr/>
            </p:nvSpPr>
            <p:spPr bwMode="auto">
              <a:xfrm rot="451601">
                <a:off x="16828" y="100457"/>
                <a:ext cx="23812" cy="120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96" name="Group 124"/>
            <p:cNvGrpSpPr/>
            <p:nvPr/>
          </p:nvGrpSpPr>
          <p:grpSpPr>
            <a:xfrm>
              <a:off x="428912" y="329231"/>
              <a:ext cx="311722" cy="397088"/>
              <a:chOff x="0" y="0"/>
              <a:chExt cx="201168" cy="256032"/>
            </a:xfrm>
          </p:grpSpPr>
          <p:pic>
            <p:nvPicPr>
              <p:cNvPr id="3197" name="新月形 74"/>
              <p:cNvPicPr/>
              <p:nvPr/>
            </p:nvPicPr>
            <p:blipFill>
              <a:blip r:embed="rId54" cstate="print"/>
              <a:stretch>
                <a:fillRect/>
              </a:stretch>
            </p:blipFill>
            <p:spPr>
              <a:xfrm>
                <a:off x="0" y="0"/>
                <a:ext cx="201168" cy="2560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" name="Text Box 126"/>
              <p:cNvSpPr txBox="1">
                <a:spLocks noChangeArrowheads="1"/>
              </p:cNvSpPr>
              <p:nvPr/>
            </p:nvSpPr>
            <p:spPr bwMode="auto">
              <a:xfrm rot="2093055">
                <a:off x="140716" y="114745"/>
                <a:ext cx="12700" cy="1000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99" name="Group 127"/>
            <p:cNvGrpSpPr/>
            <p:nvPr/>
          </p:nvGrpSpPr>
          <p:grpSpPr>
            <a:xfrm>
              <a:off x="173867" y="92870"/>
              <a:ext cx="226707" cy="255271"/>
              <a:chOff x="0" y="0"/>
              <a:chExt cx="146304" cy="164592"/>
            </a:xfrm>
          </p:grpSpPr>
          <p:pic>
            <p:nvPicPr>
              <p:cNvPr id="3200" name="新月形 75"/>
              <p:cNvPicPr/>
              <p:nvPr/>
            </p:nvPicPr>
            <p:blipFill>
              <a:blip r:embed="rId55" cstate="print"/>
              <a:stretch>
                <a:fillRect/>
              </a:stretch>
            </p:blipFill>
            <p:spPr>
              <a:xfrm>
                <a:off x="0" y="0"/>
                <a:ext cx="146304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2" name="Text Box 129"/>
              <p:cNvSpPr txBox="1">
                <a:spLocks noChangeArrowheads="1"/>
              </p:cNvSpPr>
              <p:nvPr/>
            </p:nvSpPr>
            <p:spPr bwMode="auto">
              <a:xfrm rot="2405652">
                <a:off x="41783" y="9970"/>
                <a:ext cx="38100" cy="1190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02" name="Group 130"/>
            <p:cNvGrpSpPr/>
            <p:nvPr/>
          </p:nvGrpSpPr>
          <p:grpSpPr>
            <a:xfrm>
              <a:off x="136082" y="263050"/>
              <a:ext cx="236153" cy="255271"/>
              <a:chOff x="0" y="0"/>
              <a:chExt cx="152400" cy="164592"/>
            </a:xfrm>
          </p:grpSpPr>
          <p:pic>
            <p:nvPicPr>
              <p:cNvPr id="3203" name="新月形 76"/>
              <p:cNvPicPr/>
              <p:nvPr/>
            </p:nvPicPr>
            <p:blipFill>
              <a:blip r:embed="rId56" cstate="print"/>
              <a:stretch>
                <a:fillRect/>
              </a:stretch>
            </p:blipFill>
            <p:spPr>
              <a:xfrm>
                <a:off x="0" y="0"/>
                <a:ext cx="152400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Text Box 132"/>
              <p:cNvSpPr txBox="1">
                <a:spLocks noChangeArrowheads="1"/>
              </p:cNvSpPr>
              <p:nvPr/>
            </p:nvSpPr>
            <p:spPr bwMode="auto">
              <a:xfrm rot="2405652">
                <a:off x="43942" y="8192"/>
                <a:ext cx="38100" cy="120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205" name="Group 133"/>
          <p:cNvGrpSpPr/>
          <p:nvPr userDrawn="1"/>
        </p:nvGrpSpPr>
        <p:grpSpPr>
          <a:xfrm>
            <a:off x="3803650" y="3005138"/>
            <a:ext cx="768350" cy="1023937"/>
            <a:chOff x="0" y="0"/>
            <a:chExt cx="1024128" cy="1024128"/>
          </a:xfrm>
        </p:grpSpPr>
        <p:grpSp>
          <p:nvGrpSpPr>
            <p:cNvPr id="3206" name="Group 134"/>
            <p:cNvGrpSpPr/>
            <p:nvPr/>
          </p:nvGrpSpPr>
          <p:grpSpPr>
            <a:xfrm>
              <a:off x="-6288" y="-5907"/>
              <a:ext cx="1036513" cy="1036513"/>
              <a:chOff x="0" y="0"/>
              <a:chExt cx="1036320" cy="1036320"/>
            </a:xfrm>
          </p:grpSpPr>
          <p:pic>
            <p:nvPicPr>
              <p:cNvPr id="3207" name="十字星 78"/>
              <p:cNvPicPr/>
              <p:nvPr/>
            </p:nvPicPr>
            <p:blipFill>
              <a:blip r:embed="rId57" cstate="print"/>
              <a:stretch>
                <a:fillRect/>
              </a:stretch>
            </p:blipFill>
            <p:spPr>
              <a:xfrm>
                <a:off x="0" y="0"/>
                <a:ext cx="1036320" cy="10363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7" name="Text Box 136"/>
              <p:cNvSpPr txBox="1">
                <a:spLocks noChangeArrowheads="1"/>
              </p:cNvSpPr>
              <p:nvPr/>
            </p:nvSpPr>
            <p:spPr bwMode="auto">
              <a:xfrm>
                <a:off x="428562" y="426593"/>
                <a:ext cx="180975" cy="1809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09" name="Group 137"/>
            <p:cNvGrpSpPr/>
            <p:nvPr/>
          </p:nvGrpSpPr>
          <p:grpSpPr>
            <a:xfrm>
              <a:off x="329054" y="329435"/>
              <a:ext cx="365828" cy="365828"/>
              <a:chOff x="0" y="0"/>
              <a:chExt cx="365760" cy="365760"/>
            </a:xfrm>
          </p:grpSpPr>
          <p:pic>
            <p:nvPicPr>
              <p:cNvPr id="3210" name="十字星 79"/>
              <p:cNvPicPr/>
              <p:nvPr/>
            </p:nvPicPr>
            <p:blipFill>
              <a:blip r:embed="rId58" cstate="print"/>
              <a:stretch>
                <a:fillRect/>
              </a:stretch>
            </p:blipFill>
            <p:spPr>
              <a:xfrm>
                <a:off x="0" y="0"/>
                <a:ext cx="365760" cy="36576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" name="Text Box 139"/>
              <p:cNvSpPr txBox="1">
                <a:spLocks noChangeArrowheads="1"/>
              </p:cNvSpPr>
              <p:nvPr/>
            </p:nvSpPr>
            <p:spPr bwMode="auto">
              <a:xfrm rot="2700000">
                <a:off x="138525" y="136557"/>
                <a:ext cx="88900" cy="904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12" name="Group 140"/>
            <p:cNvGrpSpPr/>
            <p:nvPr/>
          </p:nvGrpSpPr>
          <p:grpSpPr>
            <a:xfrm>
              <a:off x="322957" y="323338"/>
              <a:ext cx="378023" cy="378023"/>
              <a:chOff x="0" y="0"/>
              <a:chExt cx="377952" cy="377952"/>
            </a:xfrm>
          </p:grpSpPr>
          <p:pic>
            <p:nvPicPr>
              <p:cNvPr id="3213" name="椭圆 80"/>
              <p:cNvPicPr/>
              <p:nvPr/>
            </p:nvPicPr>
            <p:blipFill>
              <a:blip r:embed="rId59" cstate="print"/>
              <a:stretch>
                <a:fillRect/>
              </a:stretch>
            </p:blipFill>
            <p:spPr>
              <a:xfrm>
                <a:off x="0" y="0"/>
                <a:ext cx="377952" cy="3779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1" name="Text Box 142"/>
              <p:cNvSpPr txBox="1">
                <a:spLocks noChangeArrowheads="1"/>
              </p:cNvSpPr>
              <p:nvPr/>
            </p:nvSpPr>
            <p:spPr bwMode="auto">
              <a:xfrm>
                <a:off x="59690" y="60897"/>
                <a:ext cx="257175" cy="2571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215" name="Group 143"/>
          <p:cNvGrpSpPr/>
          <p:nvPr userDrawn="1"/>
        </p:nvGrpSpPr>
        <p:grpSpPr>
          <a:xfrm>
            <a:off x="196850" y="3121025"/>
            <a:ext cx="592138" cy="792163"/>
            <a:chOff x="0" y="0"/>
            <a:chExt cx="1024128" cy="1024128"/>
          </a:xfrm>
        </p:grpSpPr>
        <p:grpSp>
          <p:nvGrpSpPr>
            <p:cNvPr id="3216" name="Group 144"/>
            <p:cNvGrpSpPr/>
            <p:nvPr/>
          </p:nvGrpSpPr>
          <p:grpSpPr>
            <a:xfrm>
              <a:off x="-7651" y="-7717"/>
              <a:ext cx="1042390" cy="1040300"/>
              <a:chOff x="0" y="0"/>
              <a:chExt cx="804672" cy="804672"/>
            </a:xfrm>
          </p:grpSpPr>
          <p:pic>
            <p:nvPicPr>
              <p:cNvPr id="3217" name="十字星 82"/>
              <p:cNvPicPr/>
              <p:nvPr/>
            </p:nvPicPr>
            <p:blipFill>
              <a:blip r:embed="rId60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5" name="Text Box 146"/>
              <p:cNvSpPr txBox="1">
                <a:spLocks noChangeArrowheads="1"/>
              </p:cNvSpPr>
              <p:nvPr/>
            </p:nvSpPr>
            <p:spPr bwMode="auto">
              <a:xfrm>
                <a:off x="331343" y="331407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19" name="Group 147"/>
            <p:cNvGrpSpPr/>
            <p:nvPr/>
          </p:nvGrpSpPr>
          <p:grpSpPr>
            <a:xfrm>
              <a:off x="324019" y="323288"/>
              <a:ext cx="371154" cy="378291"/>
              <a:chOff x="0" y="0"/>
              <a:chExt cx="286512" cy="292608"/>
            </a:xfrm>
          </p:grpSpPr>
          <p:pic>
            <p:nvPicPr>
              <p:cNvPr id="3220" name="十字星 83"/>
              <p:cNvPicPr/>
              <p:nvPr/>
            </p:nvPicPr>
            <p:blipFill>
              <a:blip r:embed="rId61" cstate="print"/>
              <a:stretch>
                <a:fillRect/>
              </a:stretch>
            </p:blipFill>
            <p:spPr>
              <a:xfrm>
                <a:off x="0" y="0"/>
                <a:ext cx="286512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6" name="Text Box 149"/>
              <p:cNvSpPr txBox="1">
                <a:spLocks noChangeArrowheads="1"/>
              </p:cNvSpPr>
              <p:nvPr/>
            </p:nvSpPr>
            <p:spPr bwMode="auto">
              <a:xfrm rot="2700000">
                <a:off x="111823" y="111887"/>
                <a:ext cx="68263" cy="682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22" name="Group 150"/>
            <p:cNvGrpSpPr/>
            <p:nvPr/>
          </p:nvGrpSpPr>
          <p:grpSpPr>
            <a:xfrm>
              <a:off x="324019" y="323288"/>
              <a:ext cx="379051" cy="378291"/>
              <a:chOff x="0" y="0"/>
              <a:chExt cx="292608" cy="292608"/>
            </a:xfrm>
          </p:grpSpPr>
          <p:pic>
            <p:nvPicPr>
              <p:cNvPr id="3223" name="椭圆 84"/>
              <p:cNvPicPr/>
              <p:nvPr/>
            </p:nvPicPr>
            <p:blipFill>
              <a:blip r:embed="rId62" cstate="print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7" name="Text Box 152"/>
              <p:cNvSpPr txBox="1">
                <a:spLocks noChangeArrowheads="1"/>
              </p:cNvSpPr>
              <p:nvPr/>
            </p:nvSpPr>
            <p:spPr bwMode="auto">
              <a:xfrm>
                <a:off x="46736" y="46800"/>
                <a:ext cx="198438" cy="2000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3225" name="任意多边形 85"/>
          <p:cNvSpPr/>
          <p:nvPr userDrawn="1"/>
        </p:nvSpPr>
        <p:spPr>
          <a:xfrm>
            <a:off x="-42862" y="4846638"/>
            <a:ext cx="9221787" cy="2011362"/>
          </a:xfrm>
          <a:custGeom>
            <a:avLst/>
            <a:gdLst/>
            <a:ahLst/>
            <a:cxnLst>
              <a:cxn ang="0">
                <a:pos x="27157" y="0"/>
              </a:cxn>
              <a:cxn ang="0">
                <a:pos x="4806691" y="169682"/>
              </a:cxn>
              <a:cxn ang="0">
                <a:pos x="9301084" y="13053"/>
              </a:cxn>
              <a:cxn ang="0">
                <a:pos x="12668484" y="143577"/>
              </a:cxn>
              <a:cxn ang="0">
                <a:pos x="12681744" y="2010090"/>
              </a:cxn>
              <a:cxn ang="0">
                <a:pos x="0" y="1997037"/>
              </a:cxn>
              <a:cxn ang="0">
                <a:pos x="27157" y="0"/>
              </a:cxn>
            </a:cxnLst>
            <a:rect l="0" t="0" r="0" b="0"/>
            <a:pathLst>
              <a:path w="12200404" h="2011680">
                <a:moveTo>
                  <a:pt x="26126" y="0"/>
                </a:moveTo>
                <a:cubicBezTo>
                  <a:pt x="1185663" y="8709"/>
                  <a:pt x="3137263" y="167640"/>
                  <a:pt x="4624251" y="169817"/>
                </a:cubicBezTo>
                <a:cubicBezTo>
                  <a:pt x="6111239" y="171994"/>
                  <a:pt x="7687491" y="17417"/>
                  <a:pt x="8948057" y="13063"/>
                </a:cubicBezTo>
                <a:cubicBezTo>
                  <a:pt x="10208623" y="8709"/>
                  <a:pt x="11178992" y="137161"/>
                  <a:pt x="12187646" y="143692"/>
                </a:cubicBezTo>
                <a:cubicBezTo>
                  <a:pt x="12191899" y="757646"/>
                  <a:pt x="12196151" y="1397726"/>
                  <a:pt x="12200404" y="2011680"/>
                </a:cubicBezTo>
                <a:lnTo>
                  <a:pt x="0" y="1998617"/>
                </a:lnTo>
                <a:lnTo>
                  <a:pt x="26126" y="0"/>
                </a:lnTo>
                <a:close/>
              </a:path>
            </a:pathLst>
          </a:custGeom>
          <a:gradFill rotWithShape="0">
            <a:gsLst>
              <a:gs pos="0">
                <a:srgbClr val="FFE699">
                  <a:alpha val="100000"/>
                </a:srgbClr>
              </a:gs>
              <a:gs pos="3000">
                <a:srgbClr val="FFE699">
                  <a:alpha val="100000"/>
                </a:srgbClr>
              </a:gs>
              <a:gs pos="100000">
                <a:srgbClr val="FFC000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226" name="Group 154"/>
          <p:cNvGrpSpPr/>
          <p:nvPr userDrawn="1"/>
        </p:nvGrpSpPr>
        <p:grpSpPr>
          <a:xfrm>
            <a:off x="1827213" y="3854450"/>
            <a:ext cx="769937" cy="1023938"/>
            <a:chOff x="0" y="0"/>
            <a:chExt cx="1024128" cy="1024128"/>
          </a:xfrm>
        </p:grpSpPr>
        <p:grpSp>
          <p:nvGrpSpPr>
            <p:cNvPr id="3227" name="Group 155"/>
            <p:cNvGrpSpPr/>
            <p:nvPr/>
          </p:nvGrpSpPr>
          <p:grpSpPr>
            <a:xfrm>
              <a:off x="-4503" y="-7875"/>
              <a:ext cx="1034908" cy="1036512"/>
              <a:chOff x="0" y="0"/>
              <a:chExt cx="1036320" cy="1036320"/>
            </a:xfrm>
          </p:grpSpPr>
          <p:pic>
            <p:nvPicPr>
              <p:cNvPr id="3228" name="十字星 87"/>
              <p:cNvPicPr/>
              <p:nvPr/>
            </p:nvPicPr>
            <p:blipFill>
              <a:blip r:embed="rId57" cstate="print"/>
              <a:stretch>
                <a:fillRect/>
              </a:stretch>
            </p:blipFill>
            <p:spPr>
              <a:xfrm>
                <a:off x="0" y="0"/>
                <a:ext cx="1036320" cy="10363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06" name="Text Box 157"/>
              <p:cNvSpPr txBox="1">
                <a:spLocks noChangeArrowheads="1"/>
              </p:cNvSpPr>
              <p:nvPr/>
            </p:nvSpPr>
            <p:spPr bwMode="auto">
              <a:xfrm>
                <a:off x="426784" y="430149"/>
                <a:ext cx="180975" cy="1809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30" name="Group 158"/>
            <p:cNvGrpSpPr/>
            <p:nvPr/>
          </p:nvGrpSpPr>
          <p:grpSpPr>
            <a:xfrm>
              <a:off x="330320" y="327467"/>
              <a:ext cx="365262" cy="371925"/>
              <a:chOff x="0" y="0"/>
              <a:chExt cx="365760" cy="371856"/>
            </a:xfrm>
          </p:grpSpPr>
          <p:pic>
            <p:nvPicPr>
              <p:cNvPr id="3231" name="十字星 88"/>
              <p:cNvPicPr/>
              <p:nvPr/>
            </p:nvPicPr>
            <p:blipFill>
              <a:blip r:embed="rId63" cstate="print"/>
              <a:stretch>
                <a:fillRect/>
              </a:stretch>
            </p:blipFill>
            <p:spPr>
              <a:xfrm>
                <a:off x="0" y="0"/>
                <a:ext cx="365760" cy="37185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8" name="Text Box 160"/>
              <p:cNvSpPr txBox="1">
                <a:spLocks noChangeArrowheads="1"/>
              </p:cNvSpPr>
              <p:nvPr/>
            </p:nvSpPr>
            <p:spPr bwMode="auto">
              <a:xfrm rot="2700000">
                <a:off x="137541" y="139319"/>
                <a:ext cx="88900" cy="88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33" name="Group 161"/>
            <p:cNvGrpSpPr/>
            <p:nvPr/>
          </p:nvGrpSpPr>
          <p:grpSpPr>
            <a:xfrm>
              <a:off x="324233" y="321370"/>
              <a:ext cx="377437" cy="378022"/>
              <a:chOff x="0" y="0"/>
              <a:chExt cx="377952" cy="377952"/>
            </a:xfrm>
          </p:grpSpPr>
          <p:pic>
            <p:nvPicPr>
              <p:cNvPr id="3234" name="椭圆 89"/>
              <p:cNvPicPr/>
              <p:nvPr/>
            </p:nvPicPr>
            <p:blipFill>
              <a:blip r:embed="rId59" cstate="print"/>
              <a:stretch>
                <a:fillRect/>
              </a:stretch>
            </p:blipFill>
            <p:spPr>
              <a:xfrm>
                <a:off x="0" y="0"/>
                <a:ext cx="377952" cy="3779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9" name="Text Box 163"/>
              <p:cNvSpPr txBox="1">
                <a:spLocks noChangeArrowheads="1"/>
              </p:cNvSpPr>
              <p:nvPr/>
            </p:nvSpPr>
            <p:spPr bwMode="auto">
              <a:xfrm>
                <a:off x="59500" y="61278"/>
                <a:ext cx="258762" cy="2571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236" name="Group 164"/>
          <p:cNvGrpSpPr/>
          <p:nvPr userDrawn="1"/>
        </p:nvGrpSpPr>
        <p:grpSpPr>
          <a:xfrm>
            <a:off x="2465388" y="4630738"/>
            <a:ext cx="593725" cy="792162"/>
            <a:chOff x="0" y="0"/>
            <a:chExt cx="1024128" cy="1024128"/>
          </a:xfrm>
        </p:grpSpPr>
        <p:grpSp>
          <p:nvGrpSpPr>
            <p:cNvPr id="3237" name="Group 165"/>
            <p:cNvGrpSpPr/>
            <p:nvPr/>
          </p:nvGrpSpPr>
          <p:grpSpPr>
            <a:xfrm>
              <a:off x="-8374" y="-5008"/>
              <a:ext cx="1040300" cy="1040301"/>
              <a:chOff x="0" y="0"/>
              <a:chExt cx="804672" cy="804672"/>
            </a:xfrm>
          </p:grpSpPr>
          <p:pic>
            <p:nvPicPr>
              <p:cNvPr id="3238" name="十字星 91"/>
              <p:cNvPicPr/>
              <p:nvPr/>
            </p:nvPicPr>
            <p:blipFill>
              <a:blip r:embed="rId60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0" name="Text Box 167"/>
              <p:cNvSpPr txBox="1">
                <a:spLocks noChangeArrowheads="1"/>
              </p:cNvSpPr>
              <p:nvPr/>
            </p:nvSpPr>
            <p:spPr bwMode="auto">
              <a:xfrm>
                <a:off x="333502" y="329311"/>
                <a:ext cx="139700" cy="1412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40" name="Group 168"/>
            <p:cNvGrpSpPr/>
            <p:nvPr/>
          </p:nvGrpSpPr>
          <p:grpSpPr>
            <a:xfrm>
              <a:off x="322631" y="325997"/>
              <a:ext cx="378291" cy="370410"/>
              <a:chOff x="0" y="0"/>
              <a:chExt cx="292608" cy="286512"/>
            </a:xfrm>
          </p:grpSpPr>
          <p:pic>
            <p:nvPicPr>
              <p:cNvPr id="3241" name="十字星 92"/>
              <p:cNvPicPr/>
              <p:nvPr/>
            </p:nvPicPr>
            <p:blipFill>
              <a:blip r:embed="rId64" cstate="print"/>
              <a:stretch>
                <a:fillRect/>
              </a:stretch>
            </p:blipFill>
            <p:spPr>
              <a:xfrm>
                <a:off x="0" y="0"/>
                <a:ext cx="292608" cy="286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1" name="Text Box 170"/>
              <p:cNvSpPr txBox="1">
                <a:spLocks noChangeArrowheads="1"/>
              </p:cNvSpPr>
              <p:nvPr/>
            </p:nvSpPr>
            <p:spPr bwMode="auto">
              <a:xfrm rot="2700000">
                <a:off x="112395" y="109791"/>
                <a:ext cx="68262" cy="682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43" name="Group 171"/>
            <p:cNvGrpSpPr/>
            <p:nvPr/>
          </p:nvGrpSpPr>
          <p:grpSpPr>
            <a:xfrm>
              <a:off x="322631" y="318115"/>
              <a:ext cx="378291" cy="386172"/>
              <a:chOff x="0" y="0"/>
              <a:chExt cx="292608" cy="298704"/>
            </a:xfrm>
          </p:grpSpPr>
          <p:pic>
            <p:nvPicPr>
              <p:cNvPr id="3244" name="椭圆 93"/>
              <p:cNvPicPr/>
              <p:nvPr/>
            </p:nvPicPr>
            <p:blipFill>
              <a:blip r:embed="rId65" cstate="print"/>
              <a:stretch>
                <a:fillRect/>
              </a:stretch>
            </p:blipFill>
            <p:spPr>
              <a:xfrm>
                <a:off x="0" y="0"/>
                <a:ext cx="292608" cy="2987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2" name="Text Box 173"/>
              <p:cNvSpPr txBox="1">
                <a:spLocks noChangeArrowheads="1"/>
              </p:cNvSpPr>
              <p:nvPr/>
            </p:nvSpPr>
            <p:spPr bwMode="auto">
              <a:xfrm>
                <a:off x="47308" y="50800"/>
                <a:ext cx="200025" cy="19843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246" name="Group 174"/>
          <p:cNvGrpSpPr/>
          <p:nvPr userDrawn="1"/>
        </p:nvGrpSpPr>
        <p:grpSpPr>
          <a:xfrm>
            <a:off x="1844675" y="4645025"/>
            <a:ext cx="593725" cy="792163"/>
            <a:chOff x="0" y="0"/>
            <a:chExt cx="1024128" cy="1024128"/>
          </a:xfrm>
        </p:grpSpPr>
        <p:grpSp>
          <p:nvGrpSpPr>
            <p:cNvPr id="3247" name="Group 175"/>
            <p:cNvGrpSpPr/>
            <p:nvPr/>
          </p:nvGrpSpPr>
          <p:grpSpPr>
            <a:xfrm>
              <a:off x="-10919" y="-7717"/>
              <a:ext cx="1040301" cy="1040300"/>
              <a:chOff x="0" y="0"/>
              <a:chExt cx="804672" cy="804672"/>
            </a:xfrm>
          </p:grpSpPr>
          <p:pic>
            <p:nvPicPr>
              <p:cNvPr id="3248" name="十字星 95"/>
              <p:cNvPicPr/>
              <p:nvPr/>
            </p:nvPicPr>
            <p:blipFill>
              <a:blip r:embed="rId60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3" name="Text Box 177"/>
              <p:cNvSpPr txBox="1">
                <a:spLocks noChangeArrowheads="1"/>
              </p:cNvSpPr>
              <p:nvPr/>
            </p:nvSpPr>
            <p:spPr bwMode="auto">
              <a:xfrm>
                <a:off x="335471" y="331407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50" name="Group 178"/>
            <p:cNvGrpSpPr/>
            <p:nvPr/>
          </p:nvGrpSpPr>
          <p:grpSpPr>
            <a:xfrm>
              <a:off x="327967" y="323288"/>
              <a:ext cx="370410" cy="378291"/>
              <a:chOff x="0" y="0"/>
              <a:chExt cx="286512" cy="292608"/>
            </a:xfrm>
          </p:grpSpPr>
          <p:pic>
            <p:nvPicPr>
              <p:cNvPr id="3251" name="十字星 96"/>
              <p:cNvPicPr/>
              <p:nvPr/>
            </p:nvPicPr>
            <p:blipFill>
              <a:blip r:embed="rId66" cstate="print"/>
              <a:stretch>
                <a:fillRect/>
              </a:stretch>
            </p:blipFill>
            <p:spPr>
              <a:xfrm>
                <a:off x="0" y="0"/>
                <a:ext cx="286512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4" name="Text Box 180"/>
              <p:cNvSpPr txBox="1">
                <a:spLocks noChangeArrowheads="1"/>
              </p:cNvSpPr>
              <p:nvPr/>
            </p:nvSpPr>
            <p:spPr bwMode="auto">
              <a:xfrm rot="2700000">
                <a:off x="108267" y="111887"/>
                <a:ext cx="68263" cy="682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53" name="Group 181"/>
            <p:cNvGrpSpPr/>
            <p:nvPr/>
          </p:nvGrpSpPr>
          <p:grpSpPr>
            <a:xfrm>
              <a:off x="320086" y="323288"/>
              <a:ext cx="386172" cy="378291"/>
              <a:chOff x="0" y="0"/>
              <a:chExt cx="298704" cy="292608"/>
            </a:xfrm>
          </p:grpSpPr>
          <p:pic>
            <p:nvPicPr>
              <p:cNvPr id="3254" name="椭圆 97"/>
              <p:cNvPicPr/>
              <p:nvPr/>
            </p:nvPicPr>
            <p:blipFill>
              <a:blip r:embed="rId67" cstate="print"/>
              <a:stretch>
                <a:fillRect/>
              </a:stretch>
            </p:blipFill>
            <p:spPr>
              <a:xfrm>
                <a:off x="0" y="0"/>
                <a:ext cx="298704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5" name="Text Box 183"/>
              <p:cNvSpPr txBox="1">
                <a:spLocks noChangeArrowheads="1"/>
              </p:cNvSpPr>
              <p:nvPr/>
            </p:nvSpPr>
            <p:spPr bwMode="auto">
              <a:xfrm>
                <a:off x="49276" y="46800"/>
                <a:ext cx="198438" cy="2000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256" name="Group 184"/>
          <p:cNvGrpSpPr/>
          <p:nvPr userDrawn="1"/>
        </p:nvGrpSpPr>
        <p:grpSpPr>
          <a:xfrm>
            <a:off x="1277938" y="4559300"/>
            <a:ext cx="595312" cy="790575"/>
            <a:chOff x="0" y="0"/>
            <a:chExt cx="1024128" cy="1024128"/>
          </a:xfrm>
        </p:grpSpPr>
        <p:grpSp>
          <p:nvGrpSpPr>
            <p:cNvPr id="3257" name="Group 185"/>
            <p:cNvGrpSpPr/>
            <p:nvPr/>
          </p:nvGrpSpPr>
          <p:grpSpPr>
            <a:xfrm>
              <a:off x="-5418" y="-7239"/>
              <a:ext cx="1040300" cy="1042390"/>
              <a:chOff x="0" y="0"/>
              <a:chExt cx="804672" cy="804672"/>
            </a:xfrm>
          </p:grpSpPr>
          <p:pic>
            <p:nvPicPr>
              <p:cNvPr id="3258" name="十字星 99"/>
              <p:cNvPicPr/>
              <p:nvPr/>
            </p:nvPicPr>
            <p:blipFill>
              <a:blip r:embed="rId60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6" name="Text Box 187"/>
              <p:cNvSpPr txBox="1">
                <a:spLocks noChangeArrowheads="1"/>
              </p:cNvSpPr>
              <p:nvPr/>
            </p:nvSpPr>
            <p:spPr bwMode="auto">
              <a:xfrm>
                <a:off x="329629" y="331026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60" name="Group 188"/>
            <p:cNvGrpSpPr/>
            <p:nvPr/>
          </p:nvGrpSpPr>
          <p:grpSpPr>
            <a:xfrm>
              <a:off x="325586" y="324431"/>
              <a:ext cx="370410" cy="371154"/>
              <a:chOff x="0" y="0"/>
              <a:chExt cx="286512" cy="286512"/>
            </a:xfrm>
          </p:grpSpPr>
          <p:pic>
            <p:nvPicPr>
              <p:cNvPr id="3261" name="十字星 100"/>
              <p:cNvPicPr/>
              <p:nvPr/>
            </p:nvPicPr>
            <p:blipFill>
              <a:blip r:embed="rId68" cstate="print"/>
              <a:stretch>
                <a:fillRect/>
              </a:stretch>
            </p:blipFill>
            <p:spPr>
              <a:xfrm>
                <a:off x="0" y="0"/>
                <a:ext cx="286512" cy="286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7" name="Text Box 190"/>
              <p:cNvSpPr txBox="1">
                <a:spLocks noChangeArrowheads="1"/>
              </p:cNvSpPr>
              <p:nvPr/>
            </p:nvSpPr>
            <p:spPr bwMode="auto">
              <a:xfrm rot="2700000">
                <a:off x="109315" y="110712"/>
                <a:ext cx="69850" cy="682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63" name="Group 191"/>
            <p:cNvGrpSpPr/>
            <p:nvPr/>
          </p:nvGrpSpPr>
          <p:grpSpPr>
            <a:xfrm>
              <a:off x="325586" y="324431"/>
              <a:ext cx="378291" cy="379051"/>
              <a:chOff x="0" y="0"/>
              <a:chExt cx="292608" cy="292608"/>
            </a:xfrm>
          </p:grpSpPr>
          <p:pic>
            <p:nvPicPr>
              <p:cNvPr id="3264" name="椭圆 101"/>
              <p:cNvPicPr/>
              <p:nvPr/>
            </p:nvPicPr>
            <p:blipFill>
              <a:blip r:embed="rId69" cstate="print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8" name="Text Box 193"/>
              <p:cNvSpPr txBox="1">
                <a:spLocks noChangeArrowheads="1"/>
              </p:cNvSpPr>
              <p:nvPr/>
            </p:nvSpPr>
            <p:spPr bwMode="auto">
              <a:xfrm>
                <a:off x="45022" y="44831"/>
                <a:ext cx="198437" cy="2000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266" name="Group 194"/>
          <p:cNvGrpSpPr/>
          <p:nvPr userDrawn="1"/>
        </p:nvGrpSpPr>
        <p:grpSpPr>
          <a:xfrm>
            <a:off x="831850" y="3629025"/>
            <a:ext cx="595313" cy="792163"/>
            <a:chOff x="0" y="0"/>
            <a:chExt cx="1024128" cy="1024128"/>
          </a:xfrm>
        </p:grpSpPr>
        <p:grpSp>
          <p:nvGrpSpPr>
            <p:cNvPr id="3267" name="Group 195"/>
            <p:cNvGrpSpPr/>
            <p:nvPr/>
          </p:nvGrpSpPr>
          <p:grpSpPr>
            <a:xfrm>
              <a:off x="-8128" y="-10344"/>
              <a:ext cx="1040301" cy="1040300"/>
              <a:chOff x="0" y="0"/>
              <a:chExt cx="804672" cy="804672"/>
            </a:xfrm>
          </p:grpSpPr>
          <p:pic>
            <p:nvPicPr>
              <p:cNvPr id="3268" name="十字星 103"/>
              <p:cNvPicPr/>
              <p:nvPr/>
            </p:nvPicPr>
            <p:blipFill>
              <a:blip r:embed="rId60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9" name="Text Box 197"/>
              <p:cNvSpPr txBox="1">
                <a:spLocks noChangeArrowheads="1"/>
              </p:cNvSpPr>
              <p:nvPr/>
            </p:nvSpPr>
            <p:spPr bwMode="auto">
              <a:xfrm>
                <a:off x="331724" y="333439"/>
                <a:ext cx="141288" cy="1412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70" name="Group 198"/>
            <p:cNvGrpSpPr/>
            <p:nvPr/>
          </p:nvGrpSpPr>
          <p:grpSpPr>
            <a:xfrm>
              <a:off x="322877" y="328542"/>
              <a:ext cx="378291" cy="370410"/>
              <a:chOff x="0" y="0"/>
              <a:chExt cx="292608" cy="286512"/>
            </a:xfrm>
          </p:grpSpPr>
          <p:pic>
            <p:nvPicPr>
              <p:cNvPr id="3271" name="十字星 104"/>
              <p:cNvPicPr/>
              <p:nvPr/>
            </p:nvPicPr>
            <p:blipFill>
              <a:blip r:embed="rId70" cstate="print"/>
              <a:stretch>
                <a:fillRect/>
              </a:stretch>
            </p:blipFill>
            <p:spPr>
              <a:xfrm>
                <a:off x="0" y="0"/>
                <a:ext cx="292608" cy="286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0" name="Text Box 200"/>
              <p:cNvSpPr txBox="1">
                <a:spLocks noChangeArrowheads="1"/>
              </p:cNvSpPr>
              <p:nvPr/>
            </p:nvSpPr>
            <p:spPr bwMode="auto">
              <a:xfrm rot="2700000">
                <a:off x="112204" y="107823"/>
                <a:ext cx="68263" cy="682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73" name="Group 201"/>
            <p:cNvGrpSpPr/>
            <p:nvPr/>
          </p:nvGrpSpPr>
          <p:grpSpPr>
            <a:xfrm>
              <a:off x="322877" y="320661"/>
              <a:ext cx="378291" cy="378291"/>
              <a:chOff x="0" y="0"/>
              <a:chExt cx="292608" cy="292608"/>
            </a:xfrm>
          </p:grpSpPr>
          <p:pic>
            <p:nvPicPr>
              <p:cNvPr id="3274" name="椭圆 105"/>
              <p:cNvPicPr/>
              <p:nvPr/>
            </p:nvPicPr>
            <p:blipFill>
              <a:blip r:embed="rId62" cstate="print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1" name="Text Box 203"/>
              <p:cNvSpPr txBox="1">
                <a:spLocks noChangeArrowheads="1"/>
              </p:cNvSpPr>
              <p:nvPr/>
            </p:nvSpPr>
            <p:spPr bwMode="auto">
              <a:xfrm>
                <a:off x="45530" y="48832"/>
                <a:ext cx="201612" cy="2000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276" name="Group 204"/>
          <p:cNvGrpSpPr/>
          <p:nvPr userDrawn="1"/>
        </p:nvGrpSpPr>
        <p:grpSpPr>
          <a:xfrm>
            <a:off x="0" y="3730625"/>
            <a:ext cx="593725" cy="792163"/>
            <a:chOff x="0" y="0"/>
            <a:chExt cx="1024128" cy="1024128"/>
          </a:xfrm>
        </p:grpSpPr>
        <p:grpSp>
          <p:nvGrpSpPr>
            <p:cNvPr id="3277" name="Group 205"/>
            <p:cNvGrpSpPr/>
            <p:nvPr/>
          </p:nvGrpSpPr>
          <p:grpSpPr>
            <a:xfrm>
              <a:off x="-7881" y="-7717"/>
              <a:ext cx="1040300" cy="1040300"/>
              <a:chOff x="0" y="0"/>
              <a:chExt cx="804672" cy="804672"/>
            </a:xfrm>
          </p:grpSpPr>
          <p:pic>
            <p:nvPicPr>
              <p:cNvPr id="3278" name="十字星 107"/>
              <p:cNvPicPr/>
              <p:nvPr/>
            </p:nvPicPr>
            <p:blipFill>
              <a:blip r:embed="rId71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2" name="Text Box 207"/>
              <p:cNvSpPr txBox="1">
                <a:spLocks noChangeArrowheads="1"/>
              </p:cNvSpPr>
              <p:nvPr/>
            </p:nvSpPr>
            <p:spPr bwMode="auto">
              <a:xfrm>
                <a:off x="331534" y="331407"/>
                <a:ext cx="141287" cy="139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80" name="Group 208"/>
            <p:cNvGrpSpPr/>
            <p:nvPr/>
          </p:nvGrpSpPr>
          <p:grpSpPr>
            <a:xfrm>
              <a:off x="323123" y="323288"/>
              <a:ext cx="378291" cy="378291"/>
              <a:chOff x="0" y="0"/>
              <a:chExt cx="292608" cy="292608"/>
            </a:xfrm>
          </p:grpSpPr>
          <p:pic>
            <p:nvPicPr>
              <p:cNvPr id="3281" name="十字星 108"/>
              <p:cNvPicPr/>
              <p:nvPr/>
            </p:nvPicPr>
            <p:blipFill>
              <a:blip r:embed="rId72" cstate="print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3" name="Text Box 210"/>
              <p:cNvSpPr txBox="1">
                <a:spLocks noChangeArrowheads="1"/>
              </p:cNvSpPr>
              <p:nvPr/>
            </p:nvSpPr>
            <p:spPr bwMode="auto">
              <a:xfrm rot="2700000">
                <a:off x="112012" y="111885"/>
                <a:ext cx="68263" cy="682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83" name="Group 211"/>
            <p:cNvGrpSpPr/>
            <p:nvPr/>
          </p:nvGrpSpPr>
          <p:grpSpPr>
            <a:xfrm>
              <a:off x="323123" y="323288"/>
              <a:ext cx="378291" cy="378291"/>
              <a:chOff x="0" y="0"/>
              <a:chExt cx="292608" cy="292608"/>
            </a:xfrm>
          </p:grpSpPr>
          <p:pic>
            <p:nvPicPr>
              <p:cNvPr id="3284" name="椭圆 109"/>
              <p:cNvPicPr/>
              <p:nvPr/>
            </p:nvPicPr>
            <p:blipFill>
              <a:blip r:embed="rId62" cstate="print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4" name="Text Box 213"/>
              <p:cNvSpPr txBox="1">
                <a:spLocks noChangeArrowheads="1"/>
              </p:cNvSpPr>
              <p:nvPr/>
            </p:nvSpPr>
            <p:spPr bwMode="auto">
              <a:xfrm>
                <a:off x="45339" y="46800"/>
                <a:ext cx="200025" cy="2000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286" name="Group 214"/>
          <p:cNvGrpSpPr/>
          <p:nvPr userDrawn="1"/>
        </p:nvGrpSpPr>
        <p:grpSpPr>
          <a:xfrm>
            <a:off x="1268413" y="3736975"/>
            <a:ext cx="595312" cy="790575"/>
            <a:chOff x="0" y="0"/>
            <a:chExt cx="1024128" cy="1024128"/>
          </a:xfrm>
        </p:grpSpPr>
        <p:grpSp>
          <p:nvGrpSpPr>
            <p:cNvPr id="3287" name="Group 215"/>
            <p:cNvGrpSpPr/>
            <p:nvPr/>
          </p:nvGrpSpPr>
          <p:grpSpPr>
            <a:xfrm>
              <a:off x="-4761" y="-8061"/>
              <a:ext cx="1040300" cy="1042390"/>
              <a:chOff x="0" y="0"/>
              <a:chExt cx="804672" cy="804672"/>
            </a:xfrm>
          </p:grpSpPr>
          <p:pic>
            <p:nvPicPr>
              <p:cNvPr id="3288" name="十字星 111"/>
              <p:cNvPicPr/>
              <p:nvPr/>
            </p:nvPicPr>
            <p:blipFill>
              <a:blip r:embed="rId60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5" name="Text Box 217"/>
              <p:cNvSpPr txBox="1">
                <a:spLocks noChangeArrowheads="1"/>
              </p:cNvSpPr>
              <p:nvPr/>
            </p:nvSpPr>
            <p:spPr bwMode="auto">
              <a:xfrm>
                <a:off x="330708" y="331661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90" name="Group 218"/>
            <p:cNvGrpSpPr/>
            <p:nvPr/>
          </p:nvGrpSpPr>
          <p:grpSpPr>
            <a:xfrm>
              <a:off x="326243" y="323608"/>
              <a:ext cx="370410" cy="371154"/>
              <a:chOff x="0" y="0"/>
              <a:chExt cx="286512" cy="286512"/>
            </a:xfrm>
          </p:grpSpPr>
          <p:pic>
            <p:nvPicPr>
              <p:cNvPr id="3291" name="十字星 112"/>
              <p:cNvPicPr/>
              <p:nvPr/>
            </p:nvPicPr>
            <p:blipFill>
              <a:blip r:embed="rId73" cstate="print"/>
              <a:stretch>
                <a:fillRect/>
              </a:stretch>
            </p:blipFill>
            <p:spPr>
              <a:xfrm>
                <a:off x="0" y="0"/>
                <a:ext cx="286512" cy="286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6" name="Text Box 220"/>
              <p:cNvSpPr txBox="1">
                <a:spLocks noChangeArrowheads="1"/>
              </p:cNvSpPr>
              <p:nvPr/>
            </p:nvSpPr>
            <p:spPr bwMode="auto">
              <a:xfrm rot="2700000">
                <a:off x="108807" y="111347"/>
                <a:ext cx="69850" cy="682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93" name="Group 221"/>
            <p:cNvGrpSpPr/>
            <p:nvPr/>
          </p:nvGrpSpPr>
          <p:grpSpPr>
            <a:xfrm>
              <a:off x="318362" y="323608"/>
              <a:ext cx="386172" cy="379051"/>
              <a:chOff x="0" y="0"/>
              <a:chExt cx="298704" cy="292608"/>
            </a:xfrm>
          </p:grpSpPr>
          <p:pic>
            <p:nvPicPr>
              <p:cNvPr id="3294" name="椭圆 113"/>
              <p:cNvPicPr/>
              <p:nvPr/>
            </p:nvPicPr>
            <p:blipFill>
              <a:blip r:embed="rId67" cstate="print"/>
              <a:stretch>
                <a:fillRect/>
              </a:stretch>
            </p:blipFill>
            <p:spPr>
              <a:xfrm>
                <a:off x="0" y="0"/>
                <a:ext cx="298704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7" name="Text Box 223"/>
              <p:cNvSpPr txBox="1">
                <a:spLocks noChangeArrowheads="1"/>
              </p:cNvSpPr>
              <p:nvPr/>
            </p:nvSpPr>
            <p:spPr bwMode="auto">
              <a:xfrm>
                <a:off x="50610" y="45466"/>
                <a:ext cx="198437" cy="2000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296" name="Group 224"/>
          <p:cNvGrpSpPr/>
          <p:nvPr userDrawn="1"/>
        </p:nvGrpSpPr>
        <p:grpSpPr>
          <a:xfrm>
            <a:off x="144463" y="1785938"/>
            <a:ext cx="561975" cy="781050"/>
            <a:chOff x="0" y="0"/>
            <a:chExt cx="750277" cy="780485"/>
          </a:xfrm>
        </p:grpSpPr>
        <p:grpSp>
          <p:nvGrpSpPr>
            <p:cNvPr id="3297" name="Group 225"/>
            <p:cNvGrpSpPr/>
            <p:nvPr/>
          </p:nvGrpSpPr>
          <p:grpSpPr>
            <a:xfrm>
              <a:off x="100923" y="8677"/>
              <a:ext cx="540065" cy="687733"/>
              <a:chOff x="0" y="0"/>
              <a:chExt cx="768953" cy="979203"/>
            </a:xfrm>
          </p:grpSpPr>
          <p:sp>
            <p:nvSpPr>
              <p:cNvPr id="3298" name="任意多边形 123"/>
              <p:cNvSpPr/>
              <p:nvPr/>
            </p:nvSpPr>
            <p:spPr>
              <a:xfrm>
                <a:off x="383642" y="342256"/>
                <a:ext cx="79213" cy="63694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6857" y="400193"/>
                  </a:cxn>
                  <a:cxn ang="0">
                    <a:pos x="19213" y="64031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299" name="组合 121"/>
              <p:cNvPicPr/>
              <p:nvPr/>
            </p:nvPicPr>
            <p:blipFill>
              <a:blip r:embed="rId74" cstate="print"/>
              <a:stretch>
                <a:fillRect/>
              </a:stretch>
            </p:blipFill>
            <p:spPr>
              <a:xfrm>
                <a:off x="-11341" y="118016"/>
                <a:ext cx="790871" cy="53774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300" name="Group 228"/>
            <p:cNvGrpSpPr/>
            <p:nvPr/>
          </p:nvGrpSpPr>
          <p:grpSpPr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3301" name="Group 229"/>
              <p:cNvGrpSpPr/>
              <p:nvPr/>
            </p:nvGrpSpPr>
            <p:grpSpPr>
              <a:xfrm>
                <a:off x="50230" y="18465"/>
                <a:ext cx="366237" cy="383770"/>
                <a:chOff x="0" y="0"/>
                <a:chExt cx="365760" cy="384048"/>
              </a:xfrm>
            </p:grpSpPr>
            <p:pic>
              <p:nvPicPr>
                <p:cNvPr id="3302" name="椭圆 117"/>
                <p:cNvPicPr/>
                <p:nvPr/>
              </p:nvPicPr>
              <p:blipFill>
                <a:blip r:embed="rId75" cstate="print"/>
                <a:stretch>
                  <a:fillRect/>
                </a:stretch>
              </p:blipFill>
              <p:spPr>
                <a:xfrm>
                  <a:off x="0" y="0"/>
                  <a:ext cx="365760" cy="3840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68" name="Text Box 231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81598" y="43434"/>
                  <a:ext cx="203200" cy="29527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04" name="Group 232"/>
              <p:cNvGrpSpPr/>
              <p:nvPr/>
            </p:nvGrpSpPr>
            <p:grpSpPr>
              <a:xfrm>
                <a:off x="-4705" y="12373"/>
                <a:ext cx="762994" cy="761449"/>
                <a:chOff x="0" y="0"/>
                <a:chExt cx="762000" cy="762000"/>
              </a:xfrm>
            </p:grpSpPr>
            <p:pic>
              <p:nvPicPr>
                <p:cNvPr id="3305" name="椭圆 118"/>
                <p:cNvPicPr/>
                <p:nvPr/>
              </p:nvPicPr>
              <p:blipFill>
                <a:blip r:embed="rId76" cstate="print"/>
                <a:stretch>
                  <a:fillRect/>
                </a:stretch>
              </p:blipFill>
              <p:spPr>
                <a:xfrm>
                  <a:off x="0" y="0"/>
                  <a:ext cx="762000" cy="762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69" name="Text Box 234"/>
                <p:cNvSpPr txBox="1">
                  <a:spLocks noChangeArrowheads="1"/>
                </p:cNvSpPr>
                <p:nvPr/>
              </p:nvSpPr>
              <p:spPr bwMode="auto">
                <a:xfrm>
                  <a:off x="114237" y="114618"/>
                  <a:ext cx="530225" cy="5302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07" name="Group 235"/>
              <p:cNvGrpSpPr/>
              <p:nvPr/>
            </p:nvGrpSpPr>
            <p:grpSpPr>
              <a:xfrm>
                <a:off x="19711" y="97655"/>
                <a:ext cx="280782" cy="536060"/>
                <a:chOff x="0" y="0"/>
                <a:chExt cx="280416" cy="536448"/>
              </a:xfrm>
            </p:grpSpPr>
            <p:pic>
              <p:nvPicPr>
                <p:cNvPr id="3308" name="新月形 119"/>
                <p:cNvPicPr/>
                <p:nvPr/>
              </p:nvPicPr>
              <p:blipFill>
                <a:blip r:embed="rId77" cstate="print"/>
                <a:stretch>
                  <a:fillRect/>
                </a:stretch>
              </p:blipFill>
              <p:spPr>
                <a:xfrm>
                  <a:off x="0" y="0"/>
                  <a:ext cx="280416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0" name="Text Box 237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20003" y="151511"/>
                  <a:ext cx="36512" cy="1873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10" name="Group 238"/>
              <p:cNvGrpSpPr/>
              <p:nvPr/>
            </p:nvGrpSpPr>
            <p:grpSpPr>
              <a:xfrm>
                <a:off x="428675" y="329136"/>
                <a:ext cx="311301" cy="395953"/>
                <a:chOff x="0" y="0"/>
                <a:chExt cx="310896" cy="396240"/>
              </a:xfrm>
            </p:grpSpPr>
            <p:pic>
              <p:nvPicPr>
                <p:cNvPr id="3311" name="新月形 120"/>
                <p:cNvPicPr/>
                <p:nvPr/>
              </p:nvPicPr>
              <p:blipFill>
                <a:blip r:embed="rId78" cstate="print"/>
                <a:stretch>
                  <a:fillRect/>
                </a:stretch>
              </p:blipFill>
              <p:spPr>
                <a:xfrm>
                  <a:off x="0" y="0"/>
                  <a:ext cx="310896" cy="3962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1" name="Text Box 240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219583" y="177038"/>
                  <a:ext cx="19050" cy="15716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13" name="Group 241"/>
              <p:cNvGrpSpPr/>
              <p:nvPr/>
            </p:nvGrpSpPr>
            <p:grpSpPr>
              <a:xfrm>
                <a:off x="178413" y="97655"/>
                <a:ext cx="225846" cy="249755"/>
                <a:chOff x="0" y="0"/>
                <a:chExt cx="225552" cy="249936"/>
              </a:xfrm>
            </p:grpSpPr>
            <p:pic>
              <p:nvPicPr>
                <p:cNvPr id="3314" name="新月形 121"/>
                <p:cNvPicPr/>
                <p:nvPr/>
              </p:nvPicPr>
              <p:blipFill>
                <a:blip r:embed="rId79" cstate="print"/>
                <a:stretch>
                  <a:fillRect/>
                </a:stretch>
              </p:blipFill>
              <p:spPr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2" name="Text Box 243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9944" y="10224"/>
                  <a:ext cx="57150" cy="18573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16" name="Group 244"/>
              <p:cNvGrpSpPr/>
              <p:nvPr/>
            </p:nvGrpSpPr>
            <p:grpSpPr>
              <a:xfrm>
                <a:off x="141790" y="268220"/>
                <a:ext cx="225846" cy="243664"/>
                <a:chOff x="0" y="0"/>
                <a:chExt cx="225552" cy="243840"/>
              </a:xfrm>
            </p:grpSpPr>
            <p:pic>
              <p:nvPicPr>
                <p:cNvPr id="3317" name="新月形 122"/>
                <p:cNvPicPr/>
                <p:nvPr/>
              </p:nvPicPr>
              <p:blipFill>
                <a:blip r:embed="rId80" cstate="print"/>
                <a:stretch>
                  <a:fillRect/>
                </a:stretch>
              </p:blipFill>
              <p:spPr>
                <a:xfrm>
                  <a:off x="0" y="0"/>
                  <a:ext cx="225552" cy="2438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3" name="Text Box 246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63183" y="6223"/>
                  <a:ext cx="57150" cy="1873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3319" name="Group 247"/>
          <p:cNvGrpSpPr/>
          <p:nvPr userDrawn="1"/>
        </p:nvGrpSpPr>
        <p:grpSpPr>
          <a:xfrm>
            <a:off x="138113" y="2363788"/>
            <a:ext cx="563562" cy="781050"/>
            <a:chOff x="0" y="0"/>
            <a:chExt cx="750277" cy="780485"/>
          </a:xfrm>
        </p:grpSpPr>
        <p:grpSp>
          <p:nvGrpSpPr>
            <p:cNvPr id="3320" name="Group 248"/>
            <p:cNvGrpSpPr/>
            <p:nvPr/>
          </p:nvGrpSpPr>
          <p:grpSpPr>
            <a:xfrm>
              <a:off x="48412" y="63254"/>
              <a:ext cx="540065" cy="687097"/>
              <a:chOff x="0" y="0"/>
              <a:chExt cx="768953" cy="978297"/>
            </a:xfrm>
          </p:grpSpPr>
          <p:sp>
            <p:nvSpPr>
              <p:cNvPr id="3321" name="任意多边形 143"/>
              <p:cNvSpPr/>
              <p:nvPr/>
            </p:nvSpPr>
            <p:spPr>
              <a:xfrm>
                <a:off x="385024" y="343602"/>
                <a:ext cx="79046" cy="63468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6051" y="393146"/>
                  </a:cxn>
                  <a:cxn ang="0">
                    <a:pos x="19012" y="629036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322" name="组合 141"/>
              <p:cNvPicPr/>
              <p:nvPr/>
            </p:nvPicPr>
            <p:blipFill>
              <a:blip r:embed="rId81" cstate="print"/>
              <a:stretch>
                <a:fillRect/>
              </a:stretch>
            </p:blipFill>
            <p:spPr>
              <a:xfrm>
                <a:off x="-10028" y="120174"/>
                <a:ext cx="789199" cy="53774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323" name="Group 251"/>
            <p:cNvGrpSpPr/>
            <p:nvPr/>
          </p:nvGrpSpPr>
          <p:grpSpPr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3324" name="Group 252"/>
              <p:cNvGrpSpPr/>
              <p:nvPr/>
            </p:nvGrpSpPr>
            <p:grpSpPr>
              <a:xfrm>
                <a:off x="53550" y="19734"/>
                <a:ext cx="359371" cy="377679"/>
                <a:chOff x="0" y="0"/>
                <a:chExt cx="359664" cy="377952"/>
              </a:xfrm>
            </p:grpSpPr>
            <p:pic>
              <p:nvPicPr>
                <p:cNvPr id="3325" name="椭圆 137"/>
                <p:cNvPicPr/>
                <p:nvPr/>
              </p:nvPicPr>
              <p:blipFill>
                <a:blip r:embed="rId82" cstate="print"/>
                <a:stretch>
                  <a:fillRect/>
                </a:stretch>
              </p:blipFill>
              <p:spPr>
                <a:xfrm>
                  <a:off x="0" y="0"/>
                  <a:ext cx="359664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5" name="Text Box 254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78169" y="40577"/>
                  <a:ext cx="203200" cy="29686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27" name="Group 255"/>
              <p:cNvGrpSpPr/>
              <p:nvPr/>
            </p:nvGrpSpPr>
            <p:grpSpPr>
              <a:xfrm>
                <a:off x="-7360" y="7551"/>
                <a:ext cx="761380" cy="767540"/>
                <a:chOff x="0" y="0"/>
                <a:chExt cx="762000" cy="768096"/>
              </a:xfrm>
            </p:grpSpPr>
            <p:pic>
              <p:nvPicPr>
                <p:cNvPr id="3328" name="椭圆 138"/>
                <p:cNvPicPr/>
                <p:nvPr/>
              </p:nvPicPr>
              <p:blipFill>
                <a:blip r:embed="rId83" cstate="print"/>
                <a:stretch>
                  <a:fillRect/>
                </a:stretch>
              </p:blipFill>
              <p:spPr>
                <a:xfrm>
                  <a:off x="0" y="0"/>
                  <a:ext cx="762000" cy="7680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48" name="Text Box 257"/>
                <p:cNvSpPr txBox="1">
                  <a:spLocks noChangeArrowheads="1"/>
                </p:cNvSpPr>
                <p:nvPr/>
              </p:nvSpPr>
              <p:spPr bwMode="auto">
                <a:xfrm>
                  <a:off x="116904" y="119444"/>
                  <a:ext cx="530225" cy="5318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30" name="Group 258"/>
              <p:cNvGrpSpPr/>
              <p:nvPr/>
            </p:nvGrpSpPr>
            <p:grpSpPr>
              <a:xfrm>
                <a:off x="17004" y="98924"/>
                <a:ext cx="280188" cy="536060"/>
                <a:chOff x="0" y="0"/>
                <a:chExt cx="280416" cy="536448"/>
              </a:xfrm>
            </p:grpSpPr>
            <p:pic>
              <p:nvPicPr>
                <p:cNvPr id="3331" name="新月形 139"/>
                <p:cNvPicPr/>
                <p:nvPr/>
              </p:nvPicPr>
              <p:blipFill>
                <a:blip r:embed="rId84" cstate="print"/>
                <a:stretch>
                  <a:fillRect/>
                </a:stretch>
              </p:blipFill>
              <p:spPr>
                <a:xfrm>
                  <a:off x="0" y="0"/>
                  <a:ext cx="280416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49" name="Text Box 260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24257" y="150241"/>
                  <a:ext cx="36513" cy="18573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33" name="Group 261"/>
              <p:cNvGrpSpPr/>
              <p:nvPr/>
            </p:nvGrpSpPr>
            <p:grpSpPr>
              <a:xfrm>
                <a:off x="431195" y="330405"/>
                <a:ext cx="304552" cy="395953"/>
                <a:chOff x="0" y="0"/>
                <a:chExt cx="304800" cy="396240"/>
              </a:xfrm>
            </p:grpSpPr>
            <p:pic>
              <p:nvPicPr>
                <p:cNvPr id="3334" name="新月形 140"/>
                <p:cNvPicPr/>
                <p:nvPr/>
              </p:nvPicPr>
              <p:blipFill>
                <a:blip r:embed="rId85" cstate="print"/>
                <a:stretch>
                  <a:fillRect/>
                </a:stretch>
              </p:blipFill>
              <p:spPr>
                <a:xfrm>
                  <a:off x="0" y="0"/>
                  <a:ext cx="304800" cy="3962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04" name="Text Box 263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216154" y="175768"/>
                  <a:ext cx="20638" cy="15716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36" name="Group 264"/>
              <p:cNvGrpSpPr/>
              <p:nvPr/>
            </p:nvGrpSpPr>
            <p:grpSpPr>
              <a:xfrm>
                <a:off x="175371" y="98924"/>
                <a:ext cx="225368" cy="249755"/>
                <a:chOff x="0" y="0"/>
                <a:chExt cx="225552" cy="249936"/>
              </a:xfrm>
            </p:grpSpPr>
            <p:pic>
              <p:nvPicPr>
                <p:cNvPr id="3337" name="新月形 141"/>
                <p:cNvPicPr/>
                <p:nvPr/>
              </p:nvPicPr>
              <p:blipFill>
                <a:blip r:embed="rId86" cstate="print"/>
                <a:stretch>
                  <a:fillRect/>
                </a:stretch>
              </p:blipFill>
              <p:spPr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1" name="Text Box 266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64199" y="8954"/>
                  <a:ext cx="57150" cy="18573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39" name="Group 267"/>
              <p:cNvGrpSpPr/>
              <p:nvPr/>
            </p:nvGrpSpPr>
            <p:grpSpPr>
              <a:xfrm>
                <a:off x="144916" y="263397"/>
                <a:ext cx="225368" cy="249755"/>
                <a:chOff x="0" y="0"/>
                <a:chExt cx="225552" cy="249936"/>
              </a:xfrm>
            </p:grpSpPr>
            <p:pic>
              <p:nvPicPr>
                <p:cNvPr id="3340" name="新月形 142"/>
                <p:cNvPicPr/>
                <p:nvPr/>
              </p:nvPicPr>
              <p:blipFill>
                <a:blip r:embed="rId87" cstate="print"/>
                <a:stretch>
                  <a:fillRect/>
                </a:stretch>
              </p:blipFill>
              <p:spPr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3" name="Text Box 269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9754" y="11049"/>
                  <a:ext cx="58737" cy="18573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3342" name="Group 270"/>
          <p:cNvGrpSpPr/>
          <p:nvPr userDrawn="1"/>
        </p:nvGrpSpPr>
        <p:grpSpPr>
          <a:xfrm>
            <a:off x="6291263" y="142875"/>
            <a:ext cx="563562" cy="781050"/>
            <a:chOff x="0" y="0"/>
            <a:chExt cx="750277" cy="780485"/>
          </a:xfrm>
        </p:grpSpPr>
        <p:grpSp>
          <p:nvGrpSpPr>
            <p:cNvPr id="3343" name="Group 271"/>
            <p:cNvGrpSpPr/>
            <p:nvPr/>
          </p:nvGrpSpPr>
          <p:grpSpPr>
            <a:xfrm>
              <a:off x="48412" y="63246"/>
              <a:ext cx="540065" cy="687094"/>
              <a:chOff x="0" y="0"/>
              <a:chExt cx="768953" cy="978295"/>
            </a:xfrm>
          </p:grpSpPr>
          <p:sp>
            <p:nvSpPr>
              <p:cNvPr id="3344" name="任意多边形 163"/>
              <p:cNvSpPr/>
              <p:nvPr/>
            </p:nvSpPr>
            <p:spPr>
              <a:xfrm>
                <a:off x="385024" y="343614"/>
                <a:ext cx="79046" cy="6346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6051" y="393155"/>
                  </a:cxn>
                  <a:cxn ang="0">
                    <a:pos x="19012" y="629051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345" name="组合 161"/>
              <p:cNvPicPr/>
              <p:nvPr/>
            </p:nvPicPr>
            <p:blipFill>
              <a:blip r:embed="rId88" cstate="print"/>
              <a:stretch>
                <a:fillRect/>
              </a:stretch>
            </p:blipFill>
            <p:spPr>
              <a:xfrm>
                <a:off x="-8583" y="122987"/>
                <a:ext cx="789199" cy="52907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346" name="Group 274"/>
            <p:cNvGrpSpPr/>
            <p:nvPr/>
          </p:nvGrpSpPr>
          <p:grpSpPr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3347" name="Group 275"/>
              <p:cNvGrpSpPr/>
              <p:nvPr/>
            </p:nvGrpSpPr>
            <p:grpSpPr>
              <a:xfrm>
                <a:off x="54566" y="15610"/>
                <a:ext cx="359371" cy="383770"/>
                <a:chOff x="0" y="0"/>
                <a:chExt cx="359664" cy="384048"/>
              </a:xfrm>
            </p:grpSpPr>
            <p:pic>
              <p:nvPicPr>
                <p:cNvPr id="3348" name="椭圆 157"/>
                <p:cNvPicPr/>
                <p:nvPr/>
              </p:nvPicPr>
              <p:blipFill>
                <a:blip r:embed="rId89" cstate="print"/>
                <a:stretch>
                  <a:fillRect/>
                </a:stretch>
              </p:blipFill>
              <p:spPr>
                <a:xfrm>
                  <a:off x="0" y="0"/>
                  <a:ext cx="359664" cy="3840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5" name="Text Box 277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77153" y="46292"/>
                  <a:ext cx="203200" cy="29527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50" name="Group 278"/>
              <p:cNvGrpSpPr/>
              <p:nvPr/>
            </p:nvGrpSpPr>
            <p:grpSpPr>
              <a:xfrm>
                <a:off x="-6345" y="9518"/>
                <a:ext cx="761380" cy="761449"/>
                <a:chOff x="0" y="0"/>
                <a:chExt cx="762000" cy="762000"/>
              </a:xfrm>
            </p:grpSpPr>
            <p:pic>
              <p:nvPicPr>
                <p:cNvPr id="3351" name="椭圆 158"/>
                <p:cNvPicPr/>
                <p:nvPr/>
              </p:nvPicPr>
              <p:blipFill>
                <a:blip r:embed="rId90" cstate="print"/>
                <a:stretch>
                  <a:fillRect/>
                </a:stretch>
              </p:blipFill>
              <p:spPr>
                <a:xfrm>
                  <a:off x="0" y="0"/>
                  <a:ext cx="762000" cy="762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20" name="Text Box 280"/>
                <p:cNvSpPr txBox="1">
                  <a:spLocks noChangeArrowheads="1"/>
                </p:cNvSpPr>
                <p:nvPr/>
              </p:nvSpPr>
              <p:spPr bwMode="auto">
                <a:xfrm>
                  <a:off x="115888" y="117475"/>
                  <a:ext cx="531812" cy="5302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53" name="Group 281"/>
              <p:cNvGrpSpPr/>
              <p:nvPr/>
            </p:nvGrpSpPr>
            <p:grpSpPr>
              <a:xfrm>
                <a:off x="18019" y="100892"/>
                <a:ext cx="280188" cy="536060"/>
                <a:chOff x="0" y="0"/>
                <a:chExt cx="280416" cy="536448"/>
              </a:xfrm>
            </p:grpSpPr>
            <p:pic>
              <p:nvPicPr>
                <p:cNvPr id="3354" name="新月形 159"/>
                <p:cNvPicPr/>
                <p:nvPr/>
              </p:nvPicPr>
              <p:blipFill>
                <a:blip r:embed="rId91" cstate="print"/>
                <a:stretch>
                  <a:fillRect/>
                </a:stretch>
              </p:blipFill>
              <p:spPr>
                <a:xfrm>
                  <a:off x="0" y="0"/>
                  <a:ext cx="280416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22" name="Text Box 283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21654" y="148273"/>
                  <a:ext cx="36512" cy="1873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56" name="Group 284"/>
              <p:cNvGrpSpPr/>
              <p:nvPr/>
            </p:nvGrpSpPr>
            <p:grpSpPr>
              <a:xfrm>
                <a:off x="432210" y="332372"/>
                <a:ext cx="304552" cy="389862"/>
                <a:chOff x="0" y="0"/>
                <a:chExt cx="304800" cy="390144"/>
              </a:xfrm>
            </p:grpSpPr>
            <p:pic>
              <p:nvPicPr>
                <p:cNvPr id="3357" name="新月形 160"/>
                <p:cNvPicPr/>
                <p:nvPr/>
              </p:nvPicPr>
              <p:blipFill>
                <a:blip r:embed="rId92" cstate="print"/>
                <a:stretch>
                  <a:fillRect/>
                </a:stretch>
              </p:blipFill>
              <p:spPr>
                <a:xfrm>
                  <a:off x="0" y="0"/>
                  <a:ext cx="304800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88" name="Text Box 286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213551" y="173800"/>
                  <a:ext cx="20637" cy="15716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59" name="Group 287"/>
              <p:cNvGrpSpPr/>
              <p:nvPr/>
            </p:nvGrpSpPr>
            <p:grpSpPr>
              <a:xfrm>
                <a:off x="176386" y="100892"/>
                <a:ext cx="225368" cy="243664"/>
                <a:chOff x="0" y="0"/>
                <a:chExt cx="225552" cy="243840"/>
              </a:xfrm>
            </p:grpSpPr>
            <p:pic>
              <p:nvPicPr>
                <p:cNvPr id="3360" name="新月形 161"/>
                <p:cNvPicPr/>
                <p:nvPr/>
              </p:nvPicPr>
              <p:blipFill>
                <a:blip r:embed="rId93" cstate="print"/>
                <a:stretch>
                  <a:fillRect/>
                </a:stretch>
              </p:blipFill>
              <p:spPr>
                <a:xfrm>
                  <a:off x="0" y="0"/>
                  <a:ext cx="225552" cy="2438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24" name="Text Box 289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61595" y="6985"/>
                  <a:ext cx="58738" cy="18573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62" name="Group 290"/>
              <p:cNvGrpSpPr/>
              <p:nvPr/>
            </p:nvGrpSpPr>
            <p:grpSpPr>
              <a:xfrm>
                <a:off x="145931" y="265365"/>
                <a:ext cx="219277" cy="249755"/>
                <a:chOff x="0" y="0"/>
                <a:chExt cx="219456" cy="249936"/>
              </a:xfrm>
            </p:grpSpPr>
            <p:pic>
              <p:nvPicPr>
                <p:cNvPr id="3363" name="新月形 162"/>
                <p:cNvPicPr/>
                <p:nvPr/>
              </p:nvPicPr>
              <p:blipFill>
                <a:blip r:embed="rId94" cstate="print"/>
                <a:stretch>
                  <a:fillRect/>
                </a:stretch>
              </p:blipFill>
              <p:spPr>
                <a:xfrm>
                  <a:off x="0" y="0"/>
                  <a:ext cx="219456" cy="249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32" name="Text Box 292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8738" y="9081"/>
                  <a:ext cx="58737" cy="1873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3365" name="Group 293"/>
          <p:cNvGrpSpPr/>
          <p:nvPr userDrawn="1"/>
        </p:nvGrpSpPr>
        <p:grpSpPr>
          <a:xfrm>
            <a:off x="344488" y="1077913"/>
            <a:ext cx="8543925" cy="5116512"/>
            <a:chOff x="0" y="0"/>
            <a:chExt cx="11391651" cy="5116551"/>
          </a:xfrm>
        </p:grpSpPr>
        <p:sp>
          <p:nvSpPr>
            <p:cNvPr id="2834" name="圆角矩形 175"/>
            <p:cNvSpPr>
              <a:spLocks noChangeArrowheads="1"/>
            </p:cNvSpPr>
            <p:nvPr/>
          </p:nvSpPr>
          <p:spPr bwMode="auto">
            <a:xfrm>
              <a:off x="0" y="0"/>
              <a:ext cx="11391651" cy="5116551"/>
            </a:xfrm>
            <a:prstGeom prst="roundRect">
              <a:avLst>
                <a:gd name="adj" fmla="val 5963"/>
              </a:avLst>
            </a:prstGeom>
            <a:solidFill>
              <a:schemeClr val="bg1">
                <a:alpha val="59999"/>
              </a:schemeClr>
            </a:solidFill>
            <a:ln w="12700">
              <a:solidFill>
                <a:schemeClr val="bg1"/>
              </a:solidFill>
              <a:rou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36" name="圆角矩形 176"/>
            <p:cNvSpPr>
              <a:spLocks noChangeArrowheads="1"/>
            </p:cNvSpPr>
            <p:nvPr/>
          </p:nvSpPr>
          <p:spPr bwMode="auto">
            <a:xfrm>
              <a:off x="227008" y="225427"/>
              <a:ext cx="10923348" cy="4711736"/>
            </a:xfrm>
            <a:prstGeom prst="roundRect">
              <a:avLst>
                <a:gd name="adj" fmla="val 5963"/>
              </a:avLst>
            </a:prstGeom>
            <a:solidFill>
              <a:schemeClr val="bg1">
                <a:alpha val="59999"/>
              </a:schemeClr>
            </a:solidFill>
            <a:ln w="12700">
              <a:solidFill>
                <a:schemeClr val="bg1"/>
              </a:solidFill>
              <a:rou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368" name="Group 296"/>
          <p:cNvGrpSpPr/>
          <p:nvPr userDrawn="1"/>
        </p:nvGrpSpPr>
        <p:grpSpPr>
          <a:xfrm>
            <a:off x="-258762" y="4252913"/>
            <a:ext cx="9551987" cy="2763837"/>
            <a:chOff x="0" y="0"/>
            <a:chExt cx="12738367" cy="2763525"/>
          </a:xfrm>
        </p:grpSpPr>
        <p:grpSp>
          <p:nvGrpSpPr>
            <p:cNvPr id="3369" name="Group 297"/>
            <p:cNvGrpSpPr/>
            <p:nvPr/>
          </p:nvGrpSpPr>
          <p:grpSpPr>
            <a:xfrm>
              <a:off x="11358800" y="-1"/>
              <a:ext cx="1181125" cy="2604794"/>
              <a:chOff x="0" y="0"/>
              <a:chExt cx="1181125" cy="2604794"/>
            </a:xfrm>
          </p:grpSpPr>
          <p:sp>
            <p:nvSpPr>
              <p:cNvPr id="3370" name="任意多边形 962"/>
              <p:cNvSpPr/>
              <p:nvPr/>
            </p:nvSpPr>
            <p:spPr>
              <a:xfrm>
                <a:off x="636509" y="888901"/>
                <a:ext cx="179413" cy="171589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7009" y="538349"/>
                  </a:cxn>
                  <a:cxn ang="0">
                    <a:pos x="167009" y="1715205"/>
                  </a:cxn>
                </a:cxnLst>
                <a:rect l="0" t="0" r="0" b="0"/>
                <a:pathLst>
                  <a:path w="178508" h="1716065">
                    <a:moveTo>
                      <a:pt x="0" y="0"/>
                    </a:moveTo>
                    <a:cubicBezTo>
                      <a:pt x="67849" y="126304"/>
                      <a:pt x="135699" y="252608"/>
                      <a:pt x="162839" y="538619"/>
                    </a:cubicBezTo>
                    <a:cubicBezTo>
                      <a:pt x="189979" y="824630"/>
                      <a:pt x="176409" y="1270347"/>
                      <a:pt x="162839" y="1716065"/>
                    </a:cubicBezTo>
                  </a:path>
                </a:pathLst>
              </a:custGeom>
              <a:noFill/>
              <a:ln w="38100" cap="flat" cmpd="sng">
                <a:solidFill>
                  <a:srgbClr val="4A5614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371" name="Group 299"/>
              <p:cNvGrpSpPr/>
              <p:nvPr/>
            </p:nvGrpSpPr>
            <p:grpSpPr>
              <a:xfrm>
                <a:off x="0" y="0"/>
                <a:ext cx="1181125" cy="1180967"/>
                <a:chOff x="0" y="0"/>
                <a:chExt cx="1181125" cy="1180967"/>
              </a:xfrm>
            </p:grpSpPr>
            <p:sp>
              <p:nvSpPr>
                <p:cNvPr id="3372" name="圆角矩形 1462"/>
                <p:cNvSpPr/>
                <p:nvPr/>
              </p:nvSpPr>
              <p:spPr>
                <a:xfrm rot="-230156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2848904" y="20504"/>
                    </a:cxn>
                    <a:cxn ang="0">
                      <a:pos x="0" y="3527"/>
                    </a:cxn>
                    <a:cxn ang="0">
                      <a:pos x="22207439" y="3527"/>
                    </a:cxn>
                    <a:cxn ang="0">
                      <a:pos x="19066211" y="19781"/>
                    </a:cxn>
                    <a:cxn ang="0">
                      <a:pos x="22207399" y="34591"/>
                    </a:cxn>
                    <a:cxn ang="0">
                      <a:pos x="292188" y="34591"/>
                    </a:cxn>
                    <a:cxn ang="0">
                      <a:pos x="2848904" y="2050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73" name="圆角矩形 1462"/>
                <p:cNvSpPr/>
                <p:nvPr/>
              </p:nvSpPr>
              <p:spPr>
                <a:xfrm rot="5169844">
                  <a:off x="-18" y="519035"/>
                  <a:ext cx="1180967" cy="142896"/>
                </a:xfrm>
                <a:custGeom>
                  <a:avLst/>
                  <a:gdLst/>
                  <a:ahLst/>
                  <a:cxnLst>
                    <a:cxn ang="0">
                      <a:pos x="2845237" y="20531"/>
                    </a:cxn>
                    <a:cxn ang="0">
                      <a:pos x="0" y="3531"/>
                    </a:cxn>
                    <a:cxn ang="0">
                      <a:pos x="22178785" y="3531"/>
                    </a:cxn>
                    <a:cxn ang="0">
                      <a:pos x="19041601" y="19807"/>
                    </a:cxn>
                    <a:cxn ang="0">
                      <a:pos x="22178748" y="34636"/>
                    </a:cxn>
                    <a:cxn ang="0">
                      <a:pos x="291809" y="34636"/>
                    </a:cxn>
                    <a:cxn ang="0">
                      <a:pos x="2845237" y="20531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74" name="圆角矩形 1462"/>
                <p:cNvSpPr/>
                <p:nvPr/>
              </p:nvSpPr>
              <p:spPr>
                <a:xfrm rot="2469844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2848904" y="20504"/>
                    </a:cxn>
                    <a:cxn ang="0">
                      <a:pos x="0" y="3527"/>
                    </a:cxn>
                    <a:cxn ang="0">
                      <a:pos x="22207439" y="3527"/>
                    </a:cxn>
                    <a:cxn ang="0">
                      <a:pos x="19066211" y="19781"/>
                    </a:cxn>
                    <a:cxn ang="0">
                      <a:pos x="22207399" y="34591"/>
                    </a:cxn>
                    <a:cxn ang="0">
                      <a:pos x="292188" y="34591"/>
                    </a:cxn>
                    <a:cxn ang="0">
                      <a:pos x="2848904" y="2050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75" name="圆角矩形 1462"/>
                <p:cNvSpPr/>
                <p:nvPr/>
              </p:nvSpPr>
              <p:spPr>
                <a:xfrm rot="7869844">
                  <a:off x="-18" y="519035"/>
                  <a:ext cx="1180967" cy="142896"/>
                </a:xfrm>
                <a:custGeom>
                  <a:avLst/>
                  <a:gdLst/>
                  <a:ahLst/>
                  <a:cxnLst>
                    <a:cxn ang="0">
                      <a:pos x="2845237" y="20531"/>
                    </a:cxn>
                    <a:cxn ang="0">
                      <a:pos x="0" y="3531"/>
                    </a:cxn>
                    <a:cxn ang="0">
                      <a:pos x="22178785" y="3531"/>
                    </a:cxn>
                    <a:cxn ang="0">
                      <a:pos x="19041601" y="19807"/>
                    </a:cxn>
                    <a:cxn ang="0">
                      <a:pos x="22178748" y="34636"/>
                    </a:cxn>
                    <a:cxn ang="0">
                      <a:pos x="291809" y="34636"/>
                    </a:cxn>
                    <a:cxn ang="0">
                      <a:pos x="2845237" y="20531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76" name="圆角矩形 1462"/>
                <p:cNvSpPr/>
                <p:nvPr/>
              </p:nvSpPr>
              <p:spPr>
                <a:xfrm rot="1089844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2848904" y="20504"/>
                    </a:cxn>
                    <a:cxn ang="0">
                      <a:pos x="0" y="3527"/>
                    </a:cxn>
                    <a:cxn ang="0">
                      <a:pos x="22207439" y="3527"/>
                    </a:cxn>
                    <a:cxn ang="0">
                      <a:pos x="19066211" y="19781"/>
                    </a:cxn>
                    <a:cxn ang="0">
                      <a:pos x="22207399" y="34591"/>
                    </a:cxn>
                    <a:cxn ang="0">
                      <a:pos x="292188" y="34591"/>
                    </a:cxn>
                    <a:cxn ang="0">
                      <a:pos x="2848904" y="2050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77" name="圆角矩形 1462"/>
                <p:cNvSpPr/>
                <p:nvPr/>
              </p:nvSpPr>
              <p:spPr>
                <a:xfrm rot="6489844">
                  <a:off x="-18" y="519035"/>
                  <a:ext cx="1180967" cy="142896"/>
                </a:xfrm>
                <a:custGeom>
                  <a:avLst/>
                  <a:gdLst/>
                  <a:ahLst/>
                  <a:cxnLst>
                    <a:cxn ang="0">
                      <a:pos x="2845237" y="20531"/>
                    </a:cxn>
                    <a:cxn ang="0">
                      <a:pos x="0" y="3531"/>
                    </a:cxn>
                    <a:cxn ang="0">
                      <a:pos x="22178785" y="3531"/>
                    </a:cxn>
                    <a:cxn ang="0">
                      <a:pos x="19041601" y="19807"/>
                    </a:cxn>
                    <a:cxn ang="0">
                      <a:pos x="22178748" y="34636"/>
                    </a:cxn>
                    <a:cxn ang="0">
                      <a:pos x="291809" y="34636"/>
                    </a:cxn>
                    <a:cxn ang="0">
                      <a:pos x="2845237" y="20531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78" name="圆角矩形 1462"/>
                <p:cNvSpPr/>
                <p:nvPr/>
              </p:nvSpPr>
              <p:spPr>
                <a:xfrm rot="3789844">
                  <a:off x="-18" y="519035"/>
                  <a:ext cx="1180967" cy="142896"/>
                </a:xfrm>
                <a:custGeom>
                  <a:avLst/>
                  <a:gdLst/>
                  <a:ahLst/>
                  <a:cxnLst>
                    <a:cxn ang="0">
                      <a:pos x="2845237" y="20531"/>
                    </a:cxn>
                    <a:cxn ang="0">
                      <a:pos x="0" y="3531"/>
                    </a:cxn>
                    <a:cxn ang="0">
                      <a:pos x="22178785" y="3531"/>
                    </a:cxn>
                    <a:cxn ang="0">
                      <a:pos x="19041601" y="19807"/>
                    </a:cxn>
                    <a:cxn ang="0">
                      <a:pos x="22178748" y="34636"/>
                    </a:cxn>
                    <a:cxn ang="0">
                      <a:pos x="291809" y="34636"/>
                    </a:cxn>
                    <a:cxn ang="0">
                      <a:pos x="2845237" y="20531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79" name="圆角矩形 1462"/>
                <p:cNvSpPr/>
                <p:nvPr/>
              </p:nvSpPr>
              <p:spPr>
                <a:xfrm rot="9189844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2848904" y="20504"/>
                    </a:cxn>
                    <a:cxn ang="0">
                      <a:pos x="0" y="3527"/>
                    </a:cxn>
                    <a:cxn ang="0">
                      <a:pos x="22207439" y="3527"/>
                    </a:cxn>
                    <a:cxn ang="0">
                      <a:pos x="19066211" y="19781"/>
                    </a:cxn>
                    <a:cxn ang="0">
                      <a:pos x="22207399" y="34591"/>
                    </a:cxn>
                    <a:cxn ang="0">
                      <a:pos x="292188" y="34591"/>
                    </a:cxn>
                    <a:cxn ang="0">
                      <a:pos x="2848904" y="2050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80" name="圆角矩形 1462"/>
                <p:cNvSpPr/>
                <p:nvPr/>
              </p:nvSpPr>
              <p:spPr>
                <a:xfrm rot="10129818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2848904" y="20504"/>
                    </a:cxn>
                    <a:cxn ang="0">
                      <a:pos x="0" y="3527"/>
                    </a:cxn>
                    <a:cxn ang="0">
                      <a:pos x="22207439" y="3527"/>
                    </a:cxn>
                    <a:cxn ang="0">
                      <a:pos x="19066211" y="19781"/>
                    </a:cxn>
                    <a:cxn ang="0">
                      <a:pos x="22207399" y="34591"/>
                    </a:cxn>
                    <a:cxn ang="0">
                      <a:pos x="292188" y="34591"/>
                    </a:cxn>
                    <a:cxn ang="0">
                      <a:pos x="2848904" y="2050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38" name="椭圆 973"/>
                <p:cNvSpPr>
                  <a:spLocks noChangeArrowheads="1"/>
                </p:cNvSpPr>
                <p:nvPr/>
              </p:nvSpPr>
              <p:spPr bwMode="auto">
                <a:xfrm>
                  <a:off x="365006" y="365085"/>
                  <a:ext cx="450916" cy="450799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48235"/>
                    </a:gs>
                    <a:gs pos="34000">
                      <a:srgbClr val="507B32"/>
                    </a:gs>
                    <a:gs pos="39000">
                      <a:srgbClr val="385723"/>
                    </a:gs>
                    <a:gs pos="60001">
                      <a:srgbClr val="843C0C"/>
                    </a:gs>
                    <a:gs pos="63000">
                      <a:srgbClr val="BD770E"/>
                    </a:gs>
                    <a:gs pos="82001">
                      <a:srgbClr val="EDA710"/>
                    </a:gs>
                    <a:gs pos="87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shape">
                    <a:fillToRect l="50000" t="50000" r="50000" b="50000"/>
                  </a:path>
                </a:gradFill>
                <a:ln w="63500">
                  <a:solidFill>
                    <a:srgbClr val="F0931E"/>
                  </a:solidFill>
                  <a:round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3382" name="Group 310"/>
            <p:cNvGrpSpPr/>
            <p:nvPr/>
          </p:nvGrpSpPr>
          <p:grpSpPr>
            <a:xfrm rot="1672796">
              <a:off x="10985267" y="1331379"/>
              <a:ext cx="814537" cy="744454"/>
              <a:chOff x="0" y="0"/>
              <a:chExt cx="1225285" cy="1119861"/>
            </a:xfrm>
          </p:grpSpPr>
          <p:sp>
            <p:nvSpPr>
              <p:cNvPr id="3383" name="任意多边形 957"/>
              <p:cNvSpPr/>
              <p:nvPr/>
            </p:nvSpPr>
            <p:spPr>
              <a:xfrm rot="2555186">
                <a:off x="114539" y="118"/>
                <a:ext cx="1110596" cy="1119861"/>
              </a:xfrm>
              <a:custGeom>
                <a:avLst/>
                <a:gdLst/>
                <a:ahLst/>
                <a:cxnLst>
                  <a:cxn ang="0">
                    <a:pos x="39418" y="437202"/>
                  </a:cxn>
                  <a:cxn ang="0">
                    <a:pos x="278506" y="9109"/>
                  </a:cxn>
                  <a:cxn ang="0">
                    <a:pos x="399965" y="186624"/>
                  </a:cxn>
                  <a:cxn ang="0">
                    <a:pos x="266937" y="230710"/>
                  </a:cxn>
                  <a:cxn ang="0">
                    <a:pos x="39418" y="437202"/>
                  </a:cxn>
                </a:cxnLst>
                <a:rect l="0" t="0" r="0" b="0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384" name="Group 312"/>
              <p:cNvGrpSpPr/>
              <p:nvPr/>
            </p:nvGrpSpPr>
            <p:grpSpPr>
              <a:xfrm>
                <a:off x="0" y="127913"/>
                <a:ext cx="1184490" cy="808389"/>
                <a:chOff x="0" y="0"/>
                <a:chExt cx="1184490" cy="808389"/>
              </a:xfrm>
            </p:grpSpPr>
            <p:sp>
              <p:nvSpPr>
                <p:cNvPr id="3385" name="任意多边形 959"/>
                <p:cNvSpPr/>
                <p:nvPr/>
              </p:nvSpPr>
              <p:spPr>
                <a:xfrm>
                  <a:off x="-27696" y="259515"/>
                  <a:ext cx="1187025" cy="544410"/>
                </a:xfrm>
                <a:custGeom>
                  <a:avLst/>
                  <a:gdLst/>
                  <a:ahLst/>
                  <a:cxnLst>
                    <a:cxn ang="0">
                      <a:pos x="0" y="275838"/>
                    </a:cxn>
                    <a:cxn ang="0">
                      <a:pos x="779080" y="10471"/>
                    </a:cxn>
                    <a:cxn ang="0">
                      <a:pos x="1190504" y="541205"/>
                    </a:cxn>
                  </a:cxnLst>
                  <a:rect l="0" t="0" r="0" b="0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86" name="任意多边形 960"/>
                <p:cNvSpPr/>
                <p:nvPr/>
              </p:nvSpPr>
              <p:spPr>
                <a:xfrm>
                  <a:off x="37647" y="275638"/>
                  <a:ext cx="453792" cy="420246"/>
                </a:xfrm>
                <a:custGeom>
                  <a:avLst/>
                  <a:gdLst/>
                  <a:ahLst/>
                  <a:cxnLst>
                    <a:cxn ang="0">
                      <a:pos x="0" y="66859"/>
                    </a:cxn>
                    <a:cxn ang="0">
                      <a:pos x="440702" y="25389"/>
                    </a:cxn>
                    <a:cxn ang="0">
                      <a:pos x="267879" y="406916"/>
                    </a:cxn>
                  </a:cxnLst>
                  <a:rect l="0" t="0" r="0" b="0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87" name="任意多边形 961"/>
                <p:cNvSpPr/>
                <p:nvPr/>
              </p:nvSpPr>
              <p:spPr>
                <a:xfrm rot="2155618">
                  <a:off x="238646" y="3910"/>
                  <a:ext cx="795329" cy="448899"/>
                </a:xfrm>
                <a:custGeom>
                  <a:avLst/>
                  <a:gdLst/>
                  <a:ahLst/>
                  <a:cxnLst>
                    <a:cxn ang="0">
                      <a:pos x="0" y="173225"/>
                    </a:cxn>
                    <a:cxn ang="0">
                      <a:pos x="763745" y="156636"/>
                    </a:cxn>
                    <a:cxn ang="0">
                      <a:pos x="674968" y="439030"/>
                    </a:cxn>
                  </a:cxnLst>
                  <a:rect l="0" t="0" r="0" b="0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388" name="Group 316"/>
            <p:cNvGrpSpPr/>
            <p:nvPr/>
          </p:nvGrpSpPr>
          <p:grpSpPr>
            <a:xfrm rot="1315320" flipH="1">
              <a:off x="11776958" y="1344883"/>
              <a:ext cx="810088" cy="744454"/>
              <a:chOff x="0" y="0"/>
              <a:chExt cx="1218593" cy="1119861"/>
            </a:xfrm>
          </p:grpSpPr>
          <p:sp>
            <p:nvSpPr>
              <p:cNvPr id="3389" name="任意多边形 952"/>
              <p:cNvSpPr/>
              <p:nvPr/>
            </p:nvSpPr>
            <p:spPr>
              <a:xfrm rot="2555186">
                <a:off x="115422" y="-15884"/>
                <a:ext cx="1129703" cy="1119859"/>
              </a:xfrm>
              <a:custGeom>
                <a:avLst/>
                <a:gdLst/>
                <a:ahLst/>
                <a:cxnLst>
                  <a:cxn ang="0">
                    <a:pos x="41492" y="437198"/>
                  </a:cxn>
                  <a:cxn ang="0">
                    <a:pos x="293159" y="9109"/>
                  </a:cxn>
                  <a:cxn ang="0">
                    <a:pos x="421005" y="186622"/>
                  </a:cxn>
                  <a:cxn ang="0">
                    <a:pos x="280980" y="230708"/>
                  </a:cxn>
                  <a:cxn ang="0">
                    <a:pos x="41492" y="437198"/>
                  </a:cxn>
                </a:cxnLst>
                <a:rect l="0" t="0" r="0" b="0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390" name="Group 318"/>
              <p:cNvGrpSpPr/>
              <p:nvPr/>
            </p:nvGrpSpPr>
            <p:grpSpPr>
              <a:xfrm>
                <a:off x="0" y="125978"/>
                <a:ext cx="1186877" cy="813349"/>
                <a:chOff x="0" y="0"/>
                <a:chExt cx="1186877" cy="813349"/>
              </a:xfrm>
            </p:grpSpPr>
            <p:sp>
              <p:nvSpPr>
                <p:cNvPr id="3391" name="任意多边形 954"/>
                <p:cNvSpPr/>
                <p:nvPr/>
              </p:nvSpPr>
              <p:spPr>
                <a:xfrm>
                  <a:off x="7905" y="249789"/>
                  <a:ext cx="1215687" cy="542023"/>
                </a:xfrm>
                <a:custGeom>
                  <a:avLst/>
                  <a:gdLst/>
                  <a:ahLst/>
                  <a:cxnLst>
                    <a:cxn ang="0">
                      <a:pos x="0" y="272242"/>
                    </a:cxn>
                    <a:cxn ang="0">
                      <a:pos x="833728" y="10335"/>
                    </a:cxn>
                    <a:cxn ang="0">
                      <a:pos x="1274012" y="534147"/>
                    </a:cxn>
                  </a:cxnLst>
                  <a:rect l="0" t="0" r="0" b="0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92" name="任意多边形 955"/>
                <p:cNvSpPr/>
                <p:nvPr/>
              </p:nvSpPr>
              <p:spPr>
                <a:xfrm>
                  <a:off x="75716" y="260060"/>
                  <a:ext cx="463346" cy="422635"/>
                </a:xfrm>
                <a:custGeom>
                  <a:avLst/>
                  <a:gdLst/>
                  <a:ahLst/>
                  <a:cxnLst>
                    <a:cxn ang="0">
                      <a:pos x="0" y="68383"/>
                    </a:cxn>
                    <a:cxn ang="0">
                      <a:pos x="469195" y="25967"/>
                    </a:cxn>
                    <a:cxn ang="0">
                      <a:pos x="285197" y="416193"/>
                    </a:cxn>
                  </a:cxnLst>
                  <a:rect l="0" t="0" r="0" b="0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93" name="任意多边形 956"/>
                <p:cNvSpPr/>
                <p:nvPr/>
              </p:nvSpPr>
              <p:spPr>
                <a:xfrm rot="2155618">
                  <a:off x="270294" y="-13929"/>
                  <a:ext cx="816826" cy="456062"/>
                </a:xfrm>
                <a:custGeom>
                  <a:avLst/>
                  <a:gdLst/>
                  <a:ahLst/>
                  <a:cxnLst>
                    <a:cxn ang="0">
                      <a:pos x="0" y="177864"/>
                    </a:cxn>
                    <a:cxn ang="0">
                      <a:pos x="820172" y="160832"/>
                    </a:cxn>
                    <a:cxn ang="0">
                      <a:pos x="724836" y="450789"/>
                    </a:cxn>
                  </a:cxnLst>
                  <a:rect l="0" t="0" r="0" b="0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394" name="Group 322"/>
            <p:cNvGrpSpPr/>
            <p:nvPr/>
          </p:nvGrpSpPr>
          <p:grpSpPr>
            <a:xfrm rot="1315320" flipH="1">
              <a:off x="11916656" y="1608377"/>
              <a:ext cx="810089" cy="744454"/>
              <a:chOff x="0" y="0"/>
              <a:chExt cx="1218592" cy="1119861"/>
            </a:xfrm>
          </p:grpSpPr>
          <p:sp>
            <p:nvSpPr>
              <p:cNvPr id="3395" name="任意多边形 947"/>
              <p:cNvSpPr/>
              <p:nvPr/>
            </p:nvSpPr>
            <p:spPr>
              <a:xfrm rot="2555186">
                <a:off x="115392" y="-15895"/>
                <a:ext cx="1129701" cy="1119859"/>
              </a:xfrm>
              <a:custGeom>
                <a:avLst/>
                <a:gdLst/>
                <a:ahLst/>
                <a:cxnLst>
                  <a:cxn ang="0">
                    <a:pos x="41492" y="437198"/>
                  </a:cxn>
                  <a:cxn ang="0">
                    <a:pos x="293156" y="9109"/>
                  </a:cxn>
                  <a:cxn ang="0">
                    <a:pos x="421001" y="186622"/>
                  </a:cxn>
                  <a:cxn ang="0">
                    <a:pos x="280978" y="230708"/>
                  </a:cxn>
                  <a:cxn ang="0">
                    <a:pos x="41492" y="437198"/>
                  </a:cxn>
                </a:cxnLst>
                <a:rect l="0" t="0" r="0" b="0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396" name="Group 324"/>
              <p:cNvGrpSpPr/>
              <p:nvPr/>
            </p:nvGrpSpPr>
            <p:grpSpPr>
              <a:xfrm>
                <a:off x="0" y="128193"/>
                <a:ext cx="1186875" cy="811134"/>
                <a:chOff x="0" y="0"/>
                <a:chExt cx="1186875" cy="811134"/>
              </a:xfrm>
            </p:grpSpPr>
            <p:sp>
              <p:nvSpPr>
                <p:cNvPr id="3397" name="任意多边形 949"/>
                <p:cNvSpPr/>
                <p:nvPr/>
              </p:nvSpPr>
              <p:spPr>
                <a:xfrm>
                  <a:off x="24362" y="251144"/>
                  <a:ext cx="1213295" cy="542021"/>
                </a:xfrm>
                <a:custGeom>
                  <a:avLst/>
                  <a:gdLst/>
                  <a:ahLst/>
                  <a:cxnLst>
                    <a:cxn ang="0">
                      <a:pos x="0" y="272241"/>
                    </a:cxn>
                    <a:cxn ang="0">
                      <a:pos x="828791" y="10335"/>
                    </a:cxn>
                    <a:cxn ang="0">
                      <a:pos x="1266468" y="534145"/>
                    </a:cxn>
                  </a:cxnLst>
                  <a:rect l="0" t="0" r="0" b="0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98" name="任意多边形 950"/>
                <p:cNvSpPr/>
                <p:nvPr/>
              </p:nvSpPr>
              <p:spPr>
                <a:xfrm>
                  <a:off x="84980" y="271498"/>
                  <a:ext cx="463345" cy="413084"/>
                </a:xfrm>
                <a:custGeom>
                  <a:avLst/>
                  <a:gdLst/>
                  <a:ahLst/>
                  <a:cxnLst>
                    <a:cxn ang="0">
                      <a:pos x="0" y="63874"/>
                    </a:cxn>
                    <a:cxn ang="0">
                      <a:pos x="461872" y="24255"/>
                    </a:cxn>
                    <a:cxn ang="0">
                      <a:pos x="280746" y="388747"/>
                    </a:cxn>
                  </a:cxnLst>
                  <a:rect l="0" t="0" r="0" b="0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99" name="任意多边形 951"/>
                <p:cNvSpPr/>
                <p:nvPr/>
              </p:nvSpPr>
              <p:spPr>
                <a:xfrm rot="2155618">
                  <a:off x="284162" y="-3989"/>
                  <a:ext cx="812048" cy="451288"/>
                </a:xfrm>
                <a:custGeom>
                  <a:avLst/>
                  <a:gdLst/>
                  <a:ahLst/>
                  <a:cxnLst>
                    <a:cxn ang="0">
                      <a:pos x="0" y="175073"/>
                    </a:cxn>
                    <a:cxn ang="0">
                      <a:pos x="800971" y="158308"/>
                    </a:cxn>
                    <a:cxn ang="0">
                      <a:pos x="707868" y="443715"/>
                    </a:cxn>
                  </a:cxnLst>
                  <a:rect l="0" t="0" r="0" b="0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400" name="Group 328"/>
            <p:cNvGrpSpPr/>
            <p:nvPr/>
          </p:nvGrpSpPr>
          <p:grpSpPr>
            <a:xfrm>
              <a:off x="11254038" y="920646"/>
              <a:ext cx="763607" cy="1684147"/>
              <a:chOff x="0" y="0"/>
              <a:chExt cx="1181077" cy="2604887"/>
            </a:xfrm>
          </p:grpSpPr>
          <p:sp>
            <p:nvSpPr>
              <p:cNvPr id="3401" name="任意多边形 935"/>
              <p:cNvSpPr/>
              <p:nvPr/>
            </p:nvSpPr>
            <p:spPr>
              <a:xfrm>
                <a:off x="635732" y="888755"/>
                <a:ext cx="179269" cy="171613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6339" y="538724"/>
                  </a:cxn>
                  <a:cxn ang="0">
                    <a:pos x="166339" y="1716400"/>
                  </a:cxn>
                </a:cxnLst>
                <a:rect l="0" t="0" r="0" b="0"/>
                <a:pathLst>
                  <a:path w="178508" h="1716065">
                    <a:moveTo>
                      <a:pt x="0" y="0"/>
                    </a:moveTo>
                    <a:cubicBezTo>
                      <a:pt x="67849" y="126304"/>
                      <a:pt x="135699" y="252608"/>
                      <a:pt x="162839" y="538619"/>
                    </a:cubicBezTo>
                    <a:cubicBezTo>
                      <a:pt x="189979" y="824630"/>
                      <a:pt x="176409" y="1270347"/>
                      <a:pt x="162839" y="1716065"/>
                    </a:cubicBezTo>
                  </a:path>
                </a:pathLst>
              </a:custGeom>
              <a:noFill/>
              <a:ln w="38100" cap="flat" cmpd="sng">
                <a:solidFill>
                  <a:srgbClr val="4A5614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402" name="Group 330"/>
              <p:cNvGrpSpPr/>
              <p:nvPr/>
            </p:nvGrpSpPr>
            <p:grpSpPr>
              <a:xfrm>
                <a:off x="0" y="0"/>
                <a:ext cx="1181077" cy="1180915"/>
                <a:chOff x="0" y="0"/>
                <a:chExt cx="1181077" cy="1180915"/>
              </a:xfrm>
            </p:grpSpPr>
            <p:sp>
              <p:nvSpPr>
                <p:cNvPr id="3403" name="圆角矩形 1462"/>
                <p:cNvSpPr/>
                <p:nvPr/>
              </p:nvSpPr>
              <p:spPr>
                <a:xfrm rot="-230156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2848289" y="21975"/>
                    </a:cxn>
                    <a:cxn ang="0">
                      <a:pos x="0" y="3780"/>
                    </a:cxn>
                    <a:cxn ang="0">
                      <a:pos x="22202455" y="3780"/>
                    </a:cxn>
                    <a:cxn ang="0">
                      <a:pos x="19061947" y="21201"/>
                    </a:cxn>
                    <a:cxn ang="0">
                      <a:pos x="22202420" y="37074"/>
                    </a:cxn>
                    <a:cxn ang="0">
                      <a:pos x="292111" y="37074"/>
                    </a:cxn>
                    <a:cxn ang="0">
                      <a:pos x="2848289" y="219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04" name="圆角矩形 1462"/>
                <p:cNvSpPr/>
                <p:nvPr/>
              </p:nvSpPr>
              <p:spPr>
                <a:xfrm rot="5169844">
                  <a:off x="-160" y="518013"/>
                  <a:ext cx="1180915" cy="144889"/>
                </a:xfrm>
                <a:custGeom>
                  <a:avLst/>
                  <a:gdLst/>
                  <a:ahLst/>
                  <a:cxnLst>
                    <a:cxn ang="0">
                      <a:pos x="2844619" y="22003"/>
                    </a:cxn>
                    <a:cxn ang="0">
                      <a:pos x="0" y="3784"/>
                    </a:cxn>
                    <a:cxn ang="0">
                      <a:pos x="22173899" y="3784"/>
                    </a:cxn>
                    <a:cxn ang="0">
                      <a:pos x="19037430" y="21227"/>
                    </a:cxn>
                    <a:cxn ang="0">
                      <a:pos x="22173860" y="37120"/>
                    </a:cxn>
                    <a:cxn ang="0">
                      <a:pos x="291730" y="37120"/>
                    </a:cxn>
                    <a:cxn ang="0">
                      <a:pos x="2844619" y="22003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05" name="圆角矩形 1462"/>
                <p:cNvSpPr/>
                <p:nvPr/>
              </p:nvSpPr>
              <p:spPr>
                <a:xfrm rot="2469844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2848289" y="21975"/>
                    </a:cxn>
                    <a:cxn ang="0">
                      <a:pos x="0" y="3780"/>
                    </a:cxn>
                    <a:cxn ang="0">
                      <a:pos x="22202455" y="3780"/>
                    </a:cxn>
                    <a:cxn ang="0">
                      <a:pos x="19061947" y="21201"/>
                    </a:cxn>
                    <a:cxn ang="0">
                      <a:pos x="22202420" y="37074"/>
                    </a:cxn>
                    <a:cxn ang="0">
                      <a:pos x="292111" y="37074"/>
                    </a:cxn>
                    <a:cxn ang="0">
                      <a:pos x="2848289" y="219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06" name="圆角矩形 1462"/>
                <p:cNvSpPr/>
                <p:nvPr/>
              </p:nvSpPr>
              <p:spPr>
                <a:xfrm rot="7869844">
                  <a:off x="-160" y="518013"/>
                  <a:ext cx="1180915" cy="144889"/>
                </a:xfrm>
                <a:custGeom>
                  <a:avLst/>
                  <a:gdLst/>
                  <a:ahLst/>
                  <a:cxnLst>
                    <a:cxn ang="0">
                      <a:pos x="2844619" y="22003"/>
                    </a:cxn>
                    <a:cxn ang="0">
                      <a:pos x="0" y="3784"/>
                    </a:cxn>
                    <a:cxn ang="0">
                      <a:pos x="22173899" y="3784"/>
                    </a:cxn>
                    <a:cxn ang="0">
                      <a:pos x="19037430" y="21227"/>
                    </a:cxn>
                    <a:cxn ang="0">
                      <a:pos x="22173860" y="37120"/>
                    </a:cxn>
                    <a:cxn ang="0">
                      <a:pos x="291730" y="37120"/>
                    </a:cxn>
                    <a:cxn ang="0">
                      <a:pos x="2844619" y="22003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07" name="圆角矩形 1462"/>
                <p:cNvSpPr/>
                <p:nvPr/>
              </p:nvSpPr>
              <p:spPr>
                <a:xfrm rot="1089844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2848289" y="21975"/>
                    </a:cxn>
                    <a:cxn ang="0">
                      <a:pos x="0" y="3780"/>
                    </a:cxn>
                    <a:cxn ang="0">
                      <a:pos x="22202455" y="3780"/>
                    </a:cxn>
                    <a:cxn ang="0">
                      <a:pos x="19061947" y="21201"/>
                    </a:cxn>
                    <a:cxn ang="0">
                      <a:pos x="22202420" y="37074"/>
                    </a:cxn>
                    <a:cxn ang="0">
                      <a:pos x="292111" y="37074"/>
                    </a:cxn>
                    <a:cxn ang="0">
                      <a:pos x="2848289" y="219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08" name="圆角矩形 1462"/>
                <p:cNvSpPr/>
                <p:nvPr/>
              </p:nvSpPr>
              <p:spPr>
                <a:xfrm rot="6489844">
                  <a:off x="-160" y="518013"/>
                  <a:ext cx="1180915" cy="144889"/>
                </a:xfrm>
                <a:custGeom>
                  <a:avLst/>
                  <a:gdLst/>
                  <a:ahLst/>
                  <a:cxnLst>
                    <a:cxn ang="0">
                      <a:pos x="2844619" y="22003"/>
                    </a:cxn>
                    <a:cxn ang="0">
                      <a:pos x="0" y="3784"/>
                    </a:cxn>
                    <a:cxn ang="0">
                      <a:pos x="22173899" y="3784"/>
                    </a:cxn>
                    <a:cxn ang="0">
                      <a:pos x="19037430" y="21227"/>
                    </a:cxn>
                    <a:cxn ang="0">
                      <a:pos x="22173860" y="37120"/>
                    </a:cxn>
                    <a:cxn ang="0">
                      <a:pos x="291730" y="37120"/>
                    </a:cxn>
                    <a:cxn ang="0">
                      <a:pos x="2844619" y="22003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09" name="圆角矩形 1462"/>
                <p:cNvSpPr/>
                <p:nvPr/>
              </p:nvSpPr>
              <p:spPr>
                <a:xfrm rot="3789844">
                  <a:off x="-160" y="518013"/>
                  <a:ext cx="1180915" cy="144889"/>
                </a:xfrm>
                <a:custGeom>
                  <a:avLst/>
                  <a:gdLst/>
                  <a:ahLst/>
                  <a:cxnLst>
                    <a:cxn ang="0">
                      <a:pos x="2844619" y="22003"/>
                    </a:cxn>
                    <a:cxn ang="0">
                      <a:pos x="0" y="3784"/>
                    </a:cxn>
                    <a:cxn ang="0">
                      <a:pos x="22173899" y="3784"/>
                    </a:cxn>
                    <a:cxn ang="0">
                      <a:pos x="19037430" y="21227"/>
                    </a:cxn>
                    <a:cxn ang="0">
                      <a:pos x="22173860" y="37120"/>
                    </a:cxn>
                    <a:cxn ang="0">
                      <a:pos x="291730" y="37120"/>
                    </a:cxn>
                    <a:cxn ang="0">
                      <a:pos x="2844619" y="22003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10" name="圆角矩形 1462"/>
                <p:cNvSpPr/>
                <p:nvPr/>
              </p:nvSpPr>
              <p:spPr>
                <a:xfrm rot="9189844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2848289" y="21975"/>
                    </a:cxn>
                    <a:cxn ang="0">
                      <a:pos x="0" y="3780"/>
                    </a:cxn>
                    <a:cxn ang="0">
                      <a:pos x="22202455" y="3780"/>
                    </a:cxn>
                    <a:cxn ang="0">
                      <a:pos x="19061947" y="21201"/>
                    </a:cxn>
                    <a:cxn ang="0">
                      <a:pos x="22202420" y="37074"/>
                    </a:cxn>
                    <a:cxn ang="0">
                      <a:pos x="292111" y="37074"/>
                    </a:cxn>
                    <a:cxn ang="0">
                      <a:pos x="2848289" y="219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11" name="圆角矩形 1462"/>
                <p:cNvSpPr/>
                <p:nvPr/>
              </p:nvSpPr>
              <p:spPr>
                <a:xfrm rot="10129818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2848289" y="21975"/>
                    </a:cxn>
                    <a:cxn ang="0">
                      <a:pos x="0" y="3780"/>
                    </a:cxn>
                    <a:cxn ang="0">
                      <a:pos x="22202455" y="3780"/>
                    </a:cxn>
                    <a:cxn ang="0">
                      <a:pos x="19061947" y="21201"/>
                    </a:cxn>
                    <a:cxn ang="0">
                      <a:pos x="22202420" y="37074"/>
                    </a:cxn>
                    <a:cxn ang="0">
                      <a:pos x="292111" y="37074"/>
                    </a:cxn>
                    <a:cxn ang="0">
                      <a:pos x="2848289" y="219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40" name="椭圆 946"/>
                <p:cNvSpPr>
                  <a:spLocks noChangeArrowheads="1"/>
                </p:cNvSpPr>
                <p:nvPr/>
              </p:nvSpPr>
              <p:spPr bwMode="auto">
                <a:xfrm>
                  <a:off x="365599" y="365813"/>
                  <a:ext cx="449403" cy="449289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48235"/>
                    </a:gs>
                    <a:gs pos="34000">
                      <a:srgbClr val="507B32"/>
                    </a:gs>
                    <a:gs pos="39000">
                      <a:srgbClr val="385723"/>
                    </a:gs>
                    <a:gs pos="60001">
                      <a:srgbClr val="843C0C"/>
                    </a:gs>
                    <a:gs pos="63000">
                      <a:srgbClr val="BD770E"/>
                    </a:gs>
                    <a:gs pos="82001">
                      <a:srgbClr val="EDA710"/>
                    </a:gs>
                    <a:gs pos="87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shape">
                    <a:fillToRect l="50000" t="50000" r="50000" b="50000"/>
                  </a:path>
                </a:gradFill>
                <a:ln w="63500">
                  <a:solidFill>
                    <a:srgbClr val="F0931E"/>
                  </a:solidFill>
                  <a:round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3413" name="Group 341"/>
            <p:cNvGrpSpPr/>
            <p:nvPr/>
          </p:nvGrpSpPr>
          <p:grpSpPr>
            <a:xfrm>
              <a:off x="12084321" y="1079378"/>
              <a:ext cx="582627" cy="1284143"/>
              <a:chOff x="0" y="0"/>
              <a:chExt cx="1181909" cy="2605012"/>
            </a:xfrm>
          </p:grpSpPr>
          <p:sp>
            <p:nvSpPr>
              <p:cNvPr id="3414" name="任意多边形 923"/>
              <p:cNvSpPr/>
              <p:nvPr/>
            </p:nvSpPr>
            <p:spPr>
              <a:xfrm>
                <a:off x="637527" y="888731"/>
                <a:ext cx="177146" cy="171627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6721" y="538954"/>
                  </a:cxn>
                  <a:cxn ang="0">
                    <a:pos x="156721" y="1717135"/>
                  </a:cxn>
                </a:cxnLst>
                <a:rect l="0" t="0" r="0" b="0"/>
                <a:pathLst>
                  <a:path w="178508" h="1716065">
                    <a:moveTo>
                      <a:pt x="0" y="0"/>
                    </a:moveTo>
                    <a:cubicBezTo>
                      <a:pt x="67849" y="126304"/>
                      <a:pt x="135699" y="252608"/>
                      <a:pt x="162839" y="538619"/>
                    </a:cubicBezTo>
                    <a:cubicBezTo>
                      <a:pt x="189979" y="824630"/>
                      <a:pt x="176409" y="1270347"/>
                      <a:pt x="162839" y="1716065"/>
                    </a:cubicBezTo>
                  </a:path>
                </a:pathLst>
              </a:custGeom>
              <a:noFill/>
              <a:ln w="38100" cap="flat" cmpd="sng">
                <a:solidFill>
                  <a:srgbClr val="4A5614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415" name="Group 343"/>
              <p:cNvGrpSpPr/>
              <p:nvPr/>
            </p:nvGrpSpPr>
            <p:grpSpPr>
              <a:xfrm>
                <a:off x="0" y="0"/>
                <a:ext cx="1181909" cy="1181753"/>
                <a:chOff x="0" y="0"/>
                <a:chExt cx="1181909" cy="1181753"/>
              </a:xfrm>
            </p:grpSpPr>
            <p:sp>
              <p:nvSpPr>
                <p:cNvPr id="3416" name="圆角矩形 1462"/>
                <p:cNvSpPr/>
                <p:nvPr/>
              </p:nvSpPr>
              <p:spPr>
                <a:xfrm rot="-230156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2858321" y="22014"/>
                    </a:cxn>
                    <a:cxn ang="0">
                      <a:pos x="0" y="3787"/>
                    </a:cxn>
                    <a:cxn ang="0">
                      <a:pos x="22280757" y="3787"/>
                    </a:cxn>
                    <a:cxn ang="0">
                      <a:pos x="19129169" y="21237"/>
                    </a:cxn>
                    <a:cxn ang="0">
                      <a:pos x="22280724" y="37138"/>
                    </a:cxn>
                    <a:cxn ang="0">
                      <a:pos x="293144" y="37138"/>
                    </a:cxn>
                    <a:cxn ang="0">
                      <a:pos x="2858321" y="2201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17" name="圆角矩形 1462"/>
                <p:cNvSpPr/>
                <p:nvPr/>
              </p:nvSpPr>
              <p:spPr>
                <a:xfrm rot="5169844">
                  <a:off x="-54" y="518407"/>
                  <a:ext cx="1181753" cy="144939"/>
                </a:xfrm>
                <a:custGeom>
                  <a:avLst/>
                  <a:gdLst/>
                  <a:ahLst/>
                  <a:cxnLst>
                    <a:cxn ang="0">
                      <a:pos x="2854718" y="22040"/>
                    </a:cxn>
                    <a:cxn ang="0">
                      <a:pos x="0" y="3791"/>
                    </a:cxn>
                    <a:cxn ang="0">
                      <a:pos x="22252684" y="3791"/>
                    </a:cxn>
                    <a:cxn ang="0">
                      <a:pos x="19105057" y="21264"/>
                    </a:cxn>
                    <a:cxn ang="0">
                      <a:pos x="22252649" y="37184"/>
                    </a:cxn>
                    <a:cxn ang="0">
                      <a:pos x="292770" y="37184"/>
                    </a:cxn>
                    <a:cxn ang="0">
                      <a:pos x="2854718" y="22040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18" name="圆角矩形 1462"/>
                <p:cNvSpPr/>
                <p:nvPr/>
              </p:nvSpPr>
              <p:spPr>
                <a:xfrm rot="2469844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2858321" y="22014"/>
                    </a:cxn>
                    <a:cxn ang="0">
                      <a:pos x="0" y="3787"/>
                    </a:cxn>
                    <a:cxn ang="0">
                      <a:pos x="22280757" y="3787"/>
                    </a:cxn>
                    <a:cxn ang="0">
                      <a:pos x="19129169" y="21237"/>
                    </a:cxn>
                    <a:cxn ang="0">
                      <a:pos x="22280724" y="37138"/>
                    </a:cxn>
                    <a:cxn ang="0">
                      <a:pos x="293144" y="37138"/>
                    </a:cxn>
                    <a:cxn ang="0">
                      <a:pos x="2858321" y="2201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19" name="圆角矩形 1462"/>
                <p:cNvSpPr/>
                <p:nvPr/>
              </p:nvSpPr>
              <p:spPr>
                <a:xfrm rot="7869844">
                  <a:off x="-54" y="518407"/>
                  <a:ext cx="1181753" cy="144939"/>
                </a:xfrm>
                <a:custGeom>
                  <a:avLst/>
                  <a:gdLst/>
                  <a:ahLst/>
                  <a:cxnLst>
                    <a:cxn ang="0">
                      <a:pos x="2854718" y="22040"/>
                    </a:cxn>
                    <a:cxn ang="0">
                      <a:pos x="0" y="3791"/>
                    </a:cxn>
                    <a:cxn ang="0">
                      <a:pos x="22252684" y="3791"/>
                    </a:cxn>
                    <a:cxn ang="0">
                      <a:pos x="19105057" y="21264"/>
                    </a:cxn>
                    <a:cxn ang="0">
                      <a:pos x="22252649" y="37184"/>
                    </a:cxn>
                    <a:cxn ang="0">
                      <a:pos x="292770" y="37184"/>
                    </a:cxn>
                    <a:cxn ang="0">
                      <a:pos x="2854718" y="22040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20" name="圆角矩形 1462"/>
                <p:cNvSpPr/>
                <p:nvPr/>
              </p:nvSpPr>
              <p:spPr>
                <a:xfrm rot="1089844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2858321" y="22014"/>
                    </a:cxn>
                    <a:cxn ang="0">
                      <a:pos x="0" y="3787"/>
                    </a:cxn>
                    <a:cxn ang="0">
                      <a:pos x="22280757" y="3787"/>
                    </a:cxn>
                    <a:cxn ang="0">
                      <a:pos x="19129169" y="21237"/>
                    </a:cxn>
                    <a:cxn ang="0">
                      <a:pos x="22280724" y="37138"/>
                    </a:cxn>
                    <a:cxn ang="0">
                      <a:pos x="293144" y="37138"/>
                    </a:cxn>
                    <a:cxn ang="0">
                      <a:pos x="2858321" y="2201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21" name="圆角矩形 1462"/>
                <p:cNvSpPr/>
                <p:nvPr/>
              </p:nvSpPr>
              <p:spPr>
                <a:xfrm rot="6489844">
                  <a:off x="-54" y="518407"/>
                  <a:ext cx="1181753" cy="144939"/>
                </a:xfrm>
                <a:custGeom>
                  <a:avLst/>
                  <a:gdLst/>
                  <a:ahLst/>
                  <a:cxnLst>
                    <a:cxn ang="0">
                      <a:pos x="2854718" y="22040"/>
                    </a:cxn>
                    <a:cxn ang="0">
                      <a:pos x="0" y="3791"/>
                    </a:cxn>
                    <a:cxn ang="0">
                      <a:pos x="22252684" y="3791"/>
                    </a:cxn>
                    <a:cxn ang="0">
                      <a:pos x="19105057" y="21264"/>
                    </a:cxn>
                    <a:cxn ang="0">
                      <a:pos x="22252649" y="37184"/>
                    </a:cxn>
                    <a:cxn ang="0">
                      <a:pos x="292770" y="37184"/>
                    </a:cxn>
                    <a:cxn ang="0">
                      <a:pos x="2854718" y="22040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22" name="圆角矩形 1462"/>
                <p:cNvSpPr/>
                <p:nvPr/>
              </p:nvSpPr>
              <p:spPr>
                <a:xfrm rot="3789844">
                  <a:off x="-54" y="518407"/>
                  <a:ext cx="1181753" cy="144939"/>
                </a:xfrm>
                <a:custGeom>
                  <a:avLst/>
                  <a:gdLst/>
                  <a:ahLst/>
                  <a:cxnLst>
                    <a:cxn ang="0">
                      <a:pos x="2854718" y="22040"/>
                    </a:cxn>
                    <a:cxn ang="0">
                      <a:pos x="0" y="3791"/>
                    </a:cxn>
                    <a:cxn ang="0">
                      <a:pos x="22252684" y="3791"/>
                    </a:cxn>
                    <a:cxn ang="0">
                      <a:pos x="19105057" y="21264"/>
                    </a:cxn>
                    <a:cxn ang="0">
                      <a:pos x="22252649" y="37184"/>
                    </a:cxn>
                    <a:cxn ang="0">
                      <a:pos x="292770" y="37184"/>
                    </a:cxn>
                    <a:cxn ang="0">
                      <a:pos x="2854718" y="22040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23" name="圆角矩形 1462"/>
                <p:cNvSpPr/>
                <p:nvPr/>
              </p:nvSpPr>
              <p:spPr>
                <a:xfrm rot="9189844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2858321" y="22014"/>
                    </a:cxn>
                    <a:cxn ang="0">
                      <a:pos x="0" y="3787"/>
                    </a:cxn>
                    <a:cxn ang="0">
                      <a:pos x="22280757" y="3787"/>
                    </a:cxn>
                    <a:cxn ang="0">
                      <a:pos x="19129169" y="21237"/>
                    </a:cxn>
                    <a:cxn ang="0">
                      <a:pos x="22280724" y="37138"/>
                    </a:cxn>
                    <a:cxn ang="0">
                      <a:pos x="293144" y="37138"/>
                    </a:cxn>
                    <a:cxn ang="0">
                      <a:pos x="2858321" y="2201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24" name="圆角矩形 1462"/>
                <p:cNvSpPr/>
                <p:nvPr/>
              </p:nvSpPr>
              <p:spPr>
                <a:xfrm rot="10129818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2858321" y="22014"/>
                    </a:cxn>
                    <a:cxn ang="0">
                      <a:pos x="0" y="3787"/>
                    </a:cxn>
                    <a:cxn ang="0">
                      <a:pos x="22280757" y="3787"/>
                    </a:cxn>
                    <a:cxn ang="0">
                      <a:pos x="19129169" y="21237"/>
                    </a:cxn>
                    <a:cxn ang="0">
                      <a:pos x="22280724" y="37138"/>
                    </a:cxn>
                    <a:cxn ang="0">
                      <a:pos x="293144" y="37138"/>
                    </a:cxn>
                    <a:cxn ang="0">
                      <a:pos x="2858321" y="2201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42" name="椭圆 934"/>
                <p:cNvSpPr>
                  <a:spLocks noChangeArrowheads="1"/>
                </p:cNvSpPr>
                <p:nvPr/>
              </p:nvSpPr>
              <p:spPr bwMode="auto">
                <a:xfrm>
                  <a:off x="363754" y="363863"/>
                  <a:ext cx="454141" cy="45402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48235"/>
                    </a:gs>
                    <a:gs pos="34000">
                      <a:srgbClr val="507B32"/>
                    </a:gs>
                    <a:gs pos="39000">
                      <a:srgbClr val="385723"/>
                    </a:gs>
                    <a:gs pos="60001">
                      <a:srgbClr val="843C0C"/>
                    </a:gs>
                    <a:gs pos="63000">
                      <a:srgbClr val="BD770E"/>
                    </a:gs>
                    <a:gs pos="82001">
                      <a:srgbClr val="EDA710"/>
                    </a:gs>
                    <a:gs pos="87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shape">
                    <a:fillToRect l="50000" t="50000" r="50000" b="50000"/>
                  </a:path>
                </a:gradFill>
                <a:ln w="63500">
                  <a:solidFill>
                    <a:srgbClr val="F0931E"/>
                  </a:solidFill>
                  <a:round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3426" name="Group 354"/>
            <p:cNvGrpSpPr/>
            <p:nvPr/>
          </p:nvGrpSpPr>
          <p:grpSpPr>
            <a:xfrm>
              <a:off x="851473" y="1747684"/>
              <a:ext cx="495948" cy="631712"/>
              <a:chOff x="0" y="0"/>
              <a:chExt cx="768953" cy="979443"/>
            </a:xfrm>
          </p:grpSpPr>
          <p:sp>
            <p:nvSpPr>
              <p:cNvPr id="3427" name="任意多边形 912"/>
              <p:cNvSpPr/>
              <p:nvPr/>
            </p:nvSpPr>
            <p:spPr>
              <a:xfrm>
                <a:off x="383334" y="342022"/>
                <a:ext cx="81238" cy="6374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97" y="401685"/>
                  </a:cxn>
                  <a:cxn ang="0">
                    <a:pos x="21798" y="64269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28" name="组合 910"/>
              <p:cNvPicPr/>
              <p:nvPr/>
            </p:nvPicPr>
            <p:blipFill>
              <a:blip r:embed="rId95" cstate="print"/>
              <a:stretch>
                <a:fillRect/>
              </a:stretch>
            </p:blipFill>
            <p:spPr>
              <a:xfrm>
                <a:off x="-15530" y="119245"/>
                <a:ext cx="793956" cy="53868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29" name="Group 357"/>
            <p:cNvGrpSpPr/>
            <p:nvPr/>
          </p:nvGrpSpPr>
          <p:grpSpPr>
            <a:xfrm>
              <a:off x="1430229" y="1408543"/>
              <a:ext cx="495951" cy="631159"/>
              <a:chOff x="0" y="0"/>
              <a:chExt cx="768953" cy="978588"/>
            </a:xfrm>
          </p:grpSpPr>
          <p:sp>
            <p:nvSpPr>
              <p:cNvPr id="3430" name="任意多边形 901"/>
              <p:cNvSpPr/>
              <p:nvPr/>
            </p:nvSpPr>
            <p:spPr>
              <a:xfrm>
                <a:off x="384519" y="341176"/>
                <a:ext cx="78775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88"/>
                  </a:cxn>
                  <a:cxn ang="0">
                    <a:pos x="18688" y="64270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31" name="组合 899"/>
              <p:cNvPicPr/>
              <p:nvPr/>
            </p:nvPicPr>
            <p:blipFill>
              <a:blip r:embed="rId96" cstate="print"/>
              <a:stretch>
                <a:fillRect/>
              </a:stretch>
            </p:blipFill>
            <p:spPr>
              <a:xfrm>
                <a:off x="-14947" y="115839"/>
                <a:ext cx="793952" cy="53868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32" name="Group 360"/>
            <p:cNvGrpSpPr/>
            <p:nvPr/>
          </p:nvGrpSpPr>
          <p:grpSpPr>
            <a:xfrm>
              <a:off x="1776893" y="1583893"/>
              <a:ext cx="495952" cy="632011"/>
              <a:chOff x="0" y="0"/>
              <a:chExt cx="768953" cy="979908"/>
            </a:xfrm>
          </p:grpSpPr>
          <p:sp>
            <p:nvSpPr>
              <p:cNvPr id="3433" name="任意多边形 890"/>
              <p:cNvSpPr/>
              <p:nvPr/>
            </p:nvSpPr>
            <p:spPr>
              <a:xfrm>
                <a:off x="383684" y="342481"/>
                <a:ext cx="81236" cy="6374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401692"/>
                  </a:cxn>
                  <a:cxn ang="0">
                    <a:pos x="21798" y="64270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34" name="组合 888"/>
              <p:cNvPicPr/>
              <p:nvPr/>
            </p:nvPicPr>
            <p:blipFill>
              <a:blip r:embed="rId97" cstate="print"/>
              <a:stretch>
                <a:fillRect/>
              </a:stretch>
            </p:blipFill>
            <p:spPr>
              <a:xfrm>
                <a:off x="-13683" y="118031"/>
                <a:ext cx="793950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35" name="Group 363"/>
            <p:cNvGrpSpPr/>
            <p:nvPr/>
          </p:nvGrpSpPr>
          <p:grpSpPr>
            <a:xfrm>
              <a:off x="2229791" y="1580671"/>
              <a:ext cx="495951" cy="630470"/>
              <a:chOff x="0" y="0"/>
              <a:chExt cx="768953" cy="977518"/>
            </a:xfrm>
          </p:grpSpPr>
          <p:sp>
            <p:nvSpPr>
              <p:cNvPr id="3436" name="任意多边形 879"/>
              <p:cNvSpPr/>
              <p:nvPr/>
            </p:nvSpPr>
            <p:spPr>
              <a:xfrm>
                <a:off x="385535" y="342556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3"/>
                  </a:cxn>
                  <a:cxn ang="0">
                    <a:pos x="18688" y="63039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37" name="组合 877"/>
              <p:cNvPicPr/>
              <p:nvPr/>
            </p:nvPicPr>
            <p:blipFill>
              <a:blip r:embed="rId98" cstate="print"/>
              <a:stretch>
                <a:fillRect/>
              </a:stretch>
            </p:blipFill>
            <p:spPr>
              <a:xfrm>
                <a:off x="-16449" y="113577"/>
                <a:ext cx="793952" cy="54813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38" name="Group 366"/>
            <p:cNvGrpSpPr/>
            <p:nvPr/>
          </p:nvGrpSpPr>
          <p:grpSpPr>
            <a:xfrm>
              <a:off x="2825832" y="1199397"/>
              <a:ext cx="768953" cy="978408"/>
              <a:chOff x="0" y="0"/>
              <a:chExt cx="768953" cy="978408"/>
            </a:xfrm>
          </p:grpSpPr>
          <p:sp>
            <p:nvSpPr>
              <p:cNvPr id="3439" name="任意多边形 868"/>
              <p:cNvSpPr/>
              <p:nvPr/>
            </p:nvSpPr>
            <p:spPr>
              <a:xfrm>
                <a:off x="382973" y="343479"/>
                <a:ext cx="80974" cy="6349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789" y="393903"/>
                  </a:cxn>
                  <a:cxn ang="0">
                    <a:pos x="21447" y="63024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40" name="组合 866"/>
              <p:cNvPicPr/>
              <p:nvPr/>
            </p:nvPicPr>
            <p:blipFill>
              <a:blip r:embed="rId99" cstate="print"/>
              <a:stretch>
                <a:fillRect/>
              </a:stretch>
            </p:blipFill>
            <p:spPr>
              <a:xfrm>
                <a:off x="-3134" y="125381"/>
                <a:ext cx="774208" cy="51810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41" name="Group 369"/>
            <p:cNvGrpSpPr/>
            <p:nvPr/>
          </p:nvGrpSpPr>
          <p:grpSpPr>
            <a:xfrm>
              <a:off x="2688334" y="1662422"/>
              <a:ext cx="495952" cy="631250"/>
              <a:chOff x="0" y="0"/>
              <a:chExt cx="768953" cy="978729"/>
            </a:xfrm>
          </p:grpSpPr>
          <p:sp>
            <p:nvSpPr>
              <p:cNvPr id="3442" name="任意多边形 857"/>
              <p:cNvSpPr/>
              <p:nvPr/>
            </p:nvSpPr>
            <p:spPr>
              <a:xfrm>
                <a:off x="383554" y="341319"/>
                <a:ext cx="81236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401688"/>
                  </a:cxn>
                  <a:cxn ang="0">
                    <a:pos x="21798" y="64270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43" name="组合 855"/>
              <p:cNvPicPr/>
              <p:nvPr/>
            </p:nvPicPr>
            <p:blipFill>
              <a:blip r:embed="rId97" cstate="print"/>
              <a:stretch>
                <a:fillRect/>
              </a:stretch>
            </p:blipFill>
            <p:spPr>
              <a:xfrm>
                <a:off x="-18517" y="119132"/>
                <a:ext cx="793950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44" name="Group 372"/>
            <p:cNvGrpSpPr/>
            <p:nvPr/>
          </p:nvGrpSpPr>
          <p:grpSpPr>
            <a:xfrm>
              <a:off x="3989741" y="1458298"/>
              <a:ext cx="495952" cy="630618"/>
              <a:chOff x="0" y="0"/>
              <a:chExt cx="768953" cy="977749"/>
            </a:xfrm>
          </p:grpSpPr>
          <p:sp>
            <p:nvSpPr>
              <p:cNvPr id="3445" name="任意多边形 846"/>
              <p:cNvSpPr/>
              <p:nvPr/>
            </p:nvSpPr>
            <p:spPr>
              <a:xfrm>
                <a:off x="384380" y="342787"/>
                <a:ext cx="81236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393997"/>
                  </a:cxn>
                  <a:cxn ang="0">
                    <a:pos x="2179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46" name="组合 844"/>
              <p:cNvPicPr/>
              <p:nvPr/>
            </p:nvPicPr>
            <p:blipFill>
              <a:blip r:embed="rId100" cstate="print"/>
              <a:stretch>
                <a:fillRect/>
              </a:stretch>
            </p:blipFill>
            <p:spPr>
              <a:xfrm>
                <a:off x="-13612" y="114300"/>
                <a:ext cx="793950" cy="5481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47" name="Group 375"/>
            <p:cNvGrpSpPr/>
            <p:nvPr/>
          </p:nvGrpSpPr>
          <p:grpSpPr>
            <a:xfrm>
              <a:off x="5203272" y="1345701"/>
              <a:ext cx="768953" cy="978137"/>
              <a:chOff x="0" y="0"/>
              <a:chExt cx="768953" cy="978137"/>
            </a:xfrm>
          </p:grpSpPr>
          <p:sp>
            <p:nvSpPr>
              <p:cNvPr id="3448" name="任意多边形 835"/>
              <p:cNvSpPr/>
              <p:nvPr/>
            </p:nvSpPr>
            <p:spPr>
              <a:xfrm>
                <a:off x="382366" y="343208"/>
                <a:ext cx="80975" cy="6349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794" y="393903"/>
                  </a:cxn>
                  <a:cxn ang="0">
                    <a:pos x="21449" y="63024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49" name="组合 833"/>
              <p:cNvPicPr/>
              <p:nvPr/>
            </p:nvPicPr>
            <p:blipFill>
              <a:blip r:embed="rId101" cstate="print"/>
              <a:stretch>
                <a:fillRect/>
              </a:stretch>
            </p:blipFill>
            <p:spPr>
              <a:xfrm>
                <a:off x="-3084" y="125364"/>
                <a:ext cx="774208" cy="51810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50" name="Group 378"/>
            <p:cNvGrpSpPr/>
            <p:nvPr/>
          </p:nvGrpSpPr>
          <p:grpSpPr>
            <a:xfrm>
              <a:off x="4763223" y="1640644"/>
              <a:ext cx="495948" cy="630815"/>
              <a:chOff x="0" y="0"/>
              <a:chExt cx="768953" cy="978053"/>
            </a:xfrm>
          </p:grpSpPr>
          <p:sp>
            <p:nvSpPr>
              <p:cNvPr id="3451" name="任意多边形 824"/>
              <p:cNvSpPr/>
              <p:nvPr/>
            </p:nvSpPr>
            <p:spPr>
              <a:xfrm>
                <a:off x="381522" y="343090"/>
                <a:ext cx="81236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393993"/>
                  </a:cxn>
                  <a:cxn ang="0">
                    <a:pos x="21798" y="63039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52" name="组合 822"/>
              <p:cNvPicPr/>
              <p:nvPr/>
            </p:nvPicPr>
            <p:blipFill>
              <a:blip r:embed="rId102" cstate="print"/>
              <a:stretch>
                <a:fillRect/>
              </a:stretch>
            </p:blipFill>
            <p:spPr>
              <a:xfrm>
                <a:off x="-12486" y="115096"/>
                <a:ext cx="793956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53" name="Group 381"/>
            <p:cNvGrpSpPr/>
            <p:nvPr/>
          </p:nvGrpSpPr>
          <p:grpSpPr>
            <a:xfrm>
              <a:off x="5724144" y="1714598"/>
              <a:ext cx="495951" cy="631462"/>
              <a:chOff x="0" y="0"/>
              <a:chExt cx="768953" cy="979058"/>
            </a:xfrm>
          </p:grpSpPr>
          <p:sp>
            <p:nvSpPr>
              <p:cNvPr id="3454" name="任意多边形 813"/>
              <p:cNvSpPr/>
              <p:nvPr/>
            </p:nvSpPr>
            <p:spPr>
              <a:xfrm>
                <a:off x="385910" y="341637"/>
                <a:ext cx="78775" cy="637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94"/>
                  </a:cxn>
                  <a:cxn ang="0">
                    <a:pos x="18688" y="64271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55" name="组合 811"/>
              <p:cNvPicPr/>
              <p:nvPr/>
            </p:nvPicPr>
            <p:blipFill>
              <a:blip r:embed="rId103" cstate="print"/>
              <a:stretch>
                <a:fillRect/>
              </a:stretch>
            </p:blipFill>
            <p:spPr>
              <a:xfrm>
                <a:off x="-18421" y="113839"/>
                <a:ext cx="793952" cy="5481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56" name="Group 384"/>
            <p:cNvGrpSpPr/>
            <p:nvPr/>
          </p:nvGrpSpPr>
          <p:grpSpPr>
            <a:xfrm>
              <a:off x="6054134" y="1570447"/>
              <a:ext cx="495951" cy="631166"/>
              <a:chOff x="0" y="0"/>
              <a:chExt cx="768953" cy="978598"/>
            </a:xfrm>
          </p:grpSpPr>
          <p:sp>
            <p:nvSpPr>
              <p:cNvPr id="3457" name="任意多边形 802"/>
              <p:cNvSpPr/>
              <p:nvPr/>
            </p:nvSpPr>
            <p:spPr>
              <a:xfrm>
                <a:off x="383849" y="341181"/>
                <a:ext cx="78775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88"/>
                  </a:cxn>
                  <a:cxn ang="0">
                    <a:pos x="18688" y="64270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58" name="组合 800"/>
              <p:cNvPicPr/>
              <p:nvPr/>
            </p:nvPicPr>
            <p:blipFill>
              <a:blip r:embed="rId104" cstate="print"/>
              <a:stretch>
                <a:fillRect/>
              </a:stretch>
            </p:blipFill>
            <p:spPr>
              <a:xfrm>
                <a:off x="-19662" y="119978"/>
                <a:ext cx="803403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59" name="Group 387"/>
            <p:cNvGrpSpPr/>
            <p:nvPr/>
          </p:nvGrpSpPr>
          <p:grpSpPr>
            <a:xfrm>
              <a:off x="6400800" y="1570989"/>
              <a:ext cx="495951" cy="630628"/>
              <a:chOff x="0" y="0"/>
              <a:chExt cx="768953" cy="977763"/>
            </a:xfrm>
          </p:grpSpPr>
          <p:sp>
            <p:nvSpPr>
              <p:cNvPr id="3460" name="任意多边形 791"/>
              <p:cNvSpPr/>
              <p:nvPr/>
            </p:nvSpPr>
            <p:spPr>
              <a:xfrm>
                <a:off x="383012" y="342800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3"/>
                  </a:cxn>
                  <a:cxn ang="0">
                    <a:pos x="18688" y="63039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61" name="组合 789"/>
              <p:cNvPicPr/>
              <p:nvPr/>
            </p:nvPicPr>
            <p:blipFill>
              <a:blip r:embed="rId105" cstate="print"/>
              <a:stretch>
                <a:fillRect/>
              </a:stretch>
            </p:blipFill>
            <p:spPr>
              <a:xfrm>
                <a:off x="-18400" y="119138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62" name="Group 390"/>
            <p:cNvGrpSpPr/>
            <p:nvPr/>
          </p:nvGrpSpPr>
          <p:grpSpPr>
            <a:xfrm>
              <a:off x="6867144" y="1480354"/>
              <a:ext cx="495951" cy="630785"/>
              <a:chOff x="0" y="0"/>
              <a:chExt cx="768953" cy="978007"/>
            </a:xfrm>
          </p:grpSpPr>
          <p:sp>
            <p:nvSpPr>
              <p:cNvPr id="3463" name="任意多边形 780"/>
              <p:cNvSpPr/>
              <p:nvPr/>
            </p:nvSpPr>
            <p:spPr>
              <a:xfrm>
                <a:off x="383707" y="343046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3"/>
                  </a:cxn>
                  <a:cxn ang="0">
                    <a:pos x="18688" y="63039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64" name="组合 778"/>
              <p:cNvPicPr/>
              <p:nvPr/>
            </p:nvPicPr>
            <p:blipFill>
              <a:blip r:embed="rId105" cstate="print"/>
              <a:stretch>
                <a:fillRect/>
              </a:stretch>
            </p:blipFill>
            <p:spPr>
              <a:xfrm>
                <a:off x="-13660" y="117905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65" name="Group 393"/>
            <p:cNvGrpSpPr/>
            <p:nvPr/>
          </p:nvGrpSpPr>
          <p:grpSpPr>
            <a:xfrm>
              <a:off x="7114030" y="1607558"/>
              <a:ext cx="495952" cy="630566"/>
              <a:chOff x="0" y="0"/>
              <a:chExt cx="768953" cy="977669"/>
            </a:xfrm>
          </p:grpSpPr>
          <p:sp>
            <p:nvSpPr>
              <p:cNvPr id="3466" name="任意多边形 769"/>
              <p:cNvSpPr/>
              <p:nvPr/>
            </p:nvSpPr>
            <p:spPr>
              <a:xfrm>
                <a:off x="384946" y="342708"/>
                <a:ext cx="81236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393997"/>
                  </a:cxn>
                  <a:cxn ang="0">
                    <a:pos x="2179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67" name="组合 767"/>
              <p:cNvPicPr/>
              <p:nvPr/>
            </p:nvPicPr>
            <p:blipFill>
              <a:blip r:embed="rId106" cstate="print"/>
              <a:stretch>
                <a:fillRect/>
              </a:stretch>
            </p:blipFill>
            <p:spPr>
              <a:xfrm>
                <a:off x="-18373" y="119143"/>
                <a:ext cx="793950" cy="53868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68" name="Group 396"/>
            <p:cNvGrpSpPr/>
            <p:nvPr/>
          </p:nvGrpSpPr>
          <p:grpSpPr>
            <a:xfrm>
              <a:off x="7758952" y="1607558"/>
              <a:ext cx="495952" cy="630566"/>
              <a:chOff x="0" y="0"/>
              <a:chExt cx="768953" cy="977669"/>
            </a:xfrm>
          </p:grpSpPr>
          <p:sp>
            <p:nvSpPr>
              <p:cNvPr id="3469" name="任意多边形 758"/>
              <p:cNvSpPr/>
              <p:nvPr/>
            </p:nvSpPr>
            <p:spPr>
              <a:xfrm>
                <a:off x="382014" y="342708"/>
                <a:ext cx="81237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92" y="393997"/>
                  </a:cxn>
                  <a:cxn ang="0">
                    <a:pos x="2179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70" name="组合 756"/>
              <p:cNvPicPr/>
              <p:nvPr/>
            </p:nvPicPr>
            <p:blipFill>
              <a:blip r:embed="rId107" cstate="print"/>
              <a:stretch>
                <a:fillRect/>
              </a:stretch>
            </p:blipFill>
            <p:spPr>
              <a:xfrm>
                <a:off x="-16409" y="119143"/>
                <a:ext cx="793950" cy="53868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71" name="Group 399"/>
            <p:cNvGrpSpPr/>
            <p:nvPr/>
          </p:nvGrpSpPr>
          <p:grpSpPr>
            <a:xfrm>
              <a:off x="8088942" y="1510472"/>
              <a:ext cx="495952" cy="630825"/>
              <a:chOff x="0" y="0"/>
              <a:chExt cx="768953" cy="978070"/>
            </a:xfrm>
          </p:grpSpPr>
          <p:sp>
            <p:nvSpPr>
              <p:cNvPr id="3472" name="任意多边形 747"/>
              <p:cNvSpPr/>
              <p:nvPr/>
            </p:nvSpPr>
            <p:spPr>
              <a:xfrm>
                <a:off x="384877" y="343108"/>
                <a:ext cx="78775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7"/>
                  </a:cxn>
                  <a:cxn ang="0">
                    <a:pos x="1868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73" name="组合 745"/>
              <p:cNvPicPr/>
              <p:nvPr/>
            </p:nvPicPr>
            <p:blipFill>
              <a:blip r:embed="rId108" cstate="print"/>
              <a:stretch>
                <a:fillRect/>
              </a:stretch>
            </p:blipFill>
            <p:spPr>
              <a:xfrm>
                <a:off x="-17648" y="118461"/>
                <a:ext cx="793950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74" name="Group 402"/>
            <p:cNvGrpSpPr/>
            <p:nvPr/>
          </p:nvGrpSpPr>
          <p:grpSpPr>
            <a:xfrm>
              <a:off x="8449061" y="1369818"/>
              <a:ext cx="495948" cy="631793"/>
              <a:chOff x="0" y="0"/>
              <a:chExt cx="768953" cy="979570"/>
            </a:xfrm>
          </p:grpSpPr>
          <p:sp>
            <p:nvSpPr>
              <p:cNvPr id="3475" name="任意多边形 736"/>
              <p:cNvSpPr/>
              <p:nvPr/>
            </p:nvSpPr>
            <p:spPr>
              <a:xfrm>
                <a:off x="382878" y="342151"/>
                <a:ext cx="81236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401688"/>
                  </a:cxn>
                  <a:cxn ang="0">
                    <a:pos x="21798" y="64270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76" name="组合 734"/>
              <p:cNvPicPr/>
              <p:nvPr/>
            </p:nvPicPr>
            <p:blipFill>
              <a:blip r:embed="rId109" cstate="print"/>
              <a:stretch>
                <a:fillRect/>
              </a:stretch>
            </p:blipFill>
            <p:spPr>
              <a:xfrm>
                <a:off x="-18342" y="119177"/>
                <a:ext cx="793956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77" name="Group 405"/>
            <p:cNvGrpSpPr/>
            <p:nvPr/>
          </p:nvGrpSpPr>
          <p:grpSpPr>
            <a:xfrm>
              <a:off x="8733864" y="1642253"/>
              <a:ext cx="495951" cy="630791"/>
              <a:chOff x="0" y="0"/>
              <a:chExt cx="768953" cy="978017"/>
            </a:xfrm>
          </p:grpSpPr>
          <p:sp>
            <p:nvSpPr>
              <p:cNvPr id="3478" name="任意多边形 725"/>
              <p:cNvSpPr/>
              <p:nvPr/>
            </p:nvSpPr>
            <p:spPr>
              <a:xfrm>
                <a:off x="384407" y="343058"/>
                <a:ext cx="78775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7"/>
                  </a:cxn>
                  <a:cxn ang="0">
                    <a:pos x="1868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79" name="组合 723"/>
              <p:cNvPicPr/>
              <p:nvPr/>
            </p:nvPicPr>
            <p:blipFill>
              <a:blip r:embed="rId110" cstate="print"/>
              <a:stretch>
                <a:fillRect/>
              </a:stretch>
            </p:blipFill>
            <p:spPr>
              <a:xfrm>
                <a:off x="-15683" y="112602"/>
                <a:ext cx="793952" cy="5481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80" name="Group 408"/>
            <p:cNvGrpSpPr/>
            <p:nvPr/>
          </p:nvGrpSpPr>
          <p:grpSpPr>
            <a:xfrm>
              <a:off x="9555816" y="1327413"/>
              <a:ext cx="768953" cy="978963"/>
              <a:chOff x="0" y="0"/>
              <a:chExt cx="768953" cy="978963"/>
            </a:xfrm>
          </p:grpSpPr>
          <p:sp>
            <p:nvSpPr>
              <p:cNvPr id="3481" name="任意多边形 714"/>
              <p:cNvSpPr/>
              <p:nvPr/>
            </p:nvSpPr>
            <p:spPr>
              <a:xfrm>
                <a:off x="384969" y="342448"/>
                <a:ext cx="77798" cy="63651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0234" y="398848"/>
                  </a:cxn>
                  <a:cxn ang="0">
                    <a:pos x="17559" y="638158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82" name="组合 712"/>
              <p:cNvPicPr/>
              <p:nvPr/>
            </p:nvPicPr>
            <p:blipFill>
              <a:blip r:embed="rId111" cstate="print"/>
              <a:stretch>
                <a:fillRect/>
              </a:stretch>
            </p:blipFill>
            <p:spPr>
              <a:xfrm>
                <a:off x="-2993" y="125366"/>
                <a:ext cx="774208" cy="51810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83" name="Group 411"/>
            <p:cNvGrpSpPr/>
            <p:nvPr/>
          </p:nvGrpSpPr>
          <p:grpSpPr>
            <a:xfrm>
              <a:off x="10366337" y="1489769"/>
              <a:ext cx="495951" cy="630895"/>
              <a:chOff x="0" y="0"/>
              <a:chExt cx="768953" cy="978177"/>
            </a:xfrm>
          </p:grpSpPr>
          <p:sp>
            <p:nvSpPr>
              <p:cNvPr id="3484" name="任意多边形 703"/>
              <p:cNvSpPr/>
              <p:nvPr/>
            </p:nvSpPr>
            <p:spPr>
              <a:xfrm>
                <a:off x="383966" y="343214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3"/>
                  </a:cxn>
                  <a:cxn ang="0">
                    <a:pos x="18688" y="63039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85" name="组合 701"/>
              <p:cNvPicPr/>
              <p:nvPr/>
            </p:nvPicPr>
            <p:blipFill>
              <a:blip r:embed="rId112" cstate="print"/>
              <a:stretch>
                <a:fillRect/>
              </a:stretch>
            </p:blipFill>
            <p:spPr>
              <a:xfrm>
                <a:off x="-13685" y="112758"/>
                <a:ext cx="793952" cy="54813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86" name="Group 414"/>
            <p:cNvGrpSpPr/>
            <p:nvPr/>
          </p:nvGrpSpPr>
          <p:grpSpPr>
            <a:xfrm>
              <a:off x="10753344" y="1570989"/>
              <a:ext cx="495951" cy="630628"/>
              <a:chOff x="0" y="0"/>
              <a:chExt cx="768953" cy="977763"/>
            </a:xfrm>
          </p:grpSpPr>
          <p:sp>
            <p:nvSpPr>
              <p:cNvPr id="3487" name="任意多边形 692"/>
              <p:cNvSpPr/>
              <p:nvPr/>
            </p:nvSpPr>
            <p:spPr>
              <a:xfrm>
                <a:off x="384584" y="342800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3"/>
                  </a:cxn>
                  <a:cxn ang="0">
                    <a:pos x="18688" y="63039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88" name="组合 690"/>
              <p:cNvPicPr/>
              <p:nvPr/>
            </p:nvPicPr>
            <p:blipFill>
              <a:blip r:embed="rId105" cstate="print"/>
              <a:stretch>
                <a:fillRect/>
              </a:stretch>
            </p:blipFill>
            <p:spPr>
              <a:xfrm>
                <a:off x="-18259" y="119138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89" name="Group 417"/>
            <p:cNvGrpSpPr/>
            <p:nvPr/>
          </p:nvGrpSpPr>
          <p:grpSpPr>
            <a:xfrm>
              <a:off x="3548049" y="1370785"/>
              <a:ext cx="768953" cy="978450"/>
              <a:chOff x="0" y="0"/>
              <a:chExt cx="768953" cy="978450"/>
            </a:xfrm>
          </p:grpSpPr>
          <p:sp>
            <p:nvSpPr>
              <p:cNvPr id="3490" name="任意多边形 681"/>
              <p:cNvSpPr/>
              <p:nvPr/>
            </p:nvSpPr>
            <p:spPr>
              <a:xfrm>
                <a:off x="383173" y="343521"/>
                <a:ext cx="80975" cy="6349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794" y="393903"/>
                  </a:cxn>
                  <a:cxn ang="0">
                    <a:pos x="21449" y="63024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91" name="组合 679"/>
              <p:cNvPicPr/>
              <p:nvPr/>
            </p:nvPicPr>
            <p:blipFill>
              <a:blip r:embed="rId113" cstate="print"/>
              <a:stretch>
                <a:fillRect/>
              </a:stretch>
            </p:blipFill>
            <p:spPr>
              <a:xfrm>
                <a:off x="-6008" y="124661"/>
                <a:ext cx="780304" cy="524197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92" name="Group 420"/>
            <p:cNvGrpSpPr/>
            <p:nvPr/>
          </p:nvGrpSpPr>
          <p:grpSpPr>
            <a:xfrm rot="1611937">
              <a:off x="1261944" y="1902920"/>
              <a:ext cx="840898" cy="548006"/>
              <a:chOff x="0" y="0"/>
              <a:chExt cx="840898" cy="661951"/>
            </a:xfrm>
          </p:grpSpPr>
          <p:sp>
            <p:nvSpPr>
              <p:cNvPr id="3493" name="任意多边形 679"/>
              <p:cNvSpPr/>
              <p:nvPr/>
            </p:nvSpPr>
            <p:spPr>
              <a:xfrm>
                <a:off x="9935" y="-415"/>
                <a:ext cx="825620" cy="636566"/>
              </a:xfrm>
              <a:custGeom>
                <a:avLst/>
                <a:gdLst/>
                <a:ahLst/>
                <a:cxnLst>
                  <a:cxn ang="0">
                    <a:pos x="1313" y="57812"/>
                  </a:cxn>
                  <a:cxn ang="0">
                    <a:pos x="602623" y="153675"/>
                  </a:cxn>
                  <a:cxn ang="0">
                    <a:pos x="784843" y="637274"/>
                  </a:cxn>
                  <a:cxn ang="0">
                    <a:pos x="451410" y="176740"/>
                  </a:cxn>
                  <a:cxn ang="0">
                    <a:pos x="1313" y="5781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4" name="任意多边形 680"/>
              <p:cNvSpPr/>
              <p:nvPr/>
            </p:nvSpPr>
            <p:spPr>
              <a:xfrm>
                <a:off x="-2323" y="35861"/>
                <a:ext cx="784339" cy="619309"/>
              </a:xfrm>
              <a:custGeom>
                <a:avLst/>
                <a:gdLst/>
                <a:ahLst/>
                <a:cxnLst>
                  <a:cxn ang="0">
                    <a:pos x="1087" y="25024"/>
                  </a:cxn>
                  <a:cxn ang="0">
                    <a:pos x="457383" y="137947"/>
                  </a:cxn>
                  <a:cxn ang="0">
                    <a:pos x="617385" y="612227"/>
                  </a:cxn>
                  <a:cxn ang="0">
                    <a:pos x="338864" y="160532"/>
                  </a:cxn>
                  <a:cxn ang="0">
                    <a:pos x="1087" y="2502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95" name="Group 423"/>
            <p:cNvGrpSpPr/>
            <p:nvPr/>
          </p:nvGrpSpPr>
          <p:grpSpPr>
            <a:xfrm rot="2555186">
              <a:off x="2092058" y="1996543"/>
              <a:ext cx="599415" cy="466541"/>
              <a:chOff x="0" y="0"/>
              <a:chExt cx="841007" cy="660952"/>
            </a:xfrm>
          </p:grpSpPr>
          <p:sp>
            <p:nvSpPr>
              <p:cNvPr id="3496" name="任意多边形 677"/>
              <p:cNvSpPr/>
              <p:nvPr/>
            </p:nvSpPr>
            <p:spPr>
              <a:xfrm>
                <a:off x="9753" y="-4627"/>
                <a:ext cx="817550" cy="638650"/>
              </a:xfrm>
              <a:custGeom>
                <a:avLst/>
                <a:gdLst/>
                <a:ahLst/>
                <a:cxnLst>
                  <a:cxn ang="0">
                    <a:pos x="1273" y="58412"/>
                  </a:cxn>
                  <a:cxn ang="0">
                    <a:pos x="585007" y="155269"/>
                  </a:cxn>
                  <a:cxn ang="0">
                    <a:pos x="761900" y="643887"/>
                  </a:cxn>
                  <a:cxn ang="0">
                    <a:pos x="438214" y="178575"/>
                  </a:cxn>
                  <a:cxn ang="0">
                    <a:pos x="1273" y="5841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7" name="任意多边形 678"/>
              <p:cNvSpPr/>
              <p:nvPr/>
            </p:nvSpPr>
            <p:spPr>
              <a:xfrm>
                <a:off x="547" y="36268"/>
                <a:ext cx="795274" cy="625157"/>
              </a:xfrm>
              <a:custGeom>
                <a:avLst/>
                <a:gdLst/>
                <a:ahLst/>
                <a:cxnLst>
                  <a:cxn ang="0">
                    <a:pos x="1117" y="25586"/>
                  </a:cxn>
                  <a:cxn ang="0">
                    <a:pos x="469914" y="141062"/>
                  </a:cxn>
                  <a:cxn ang="0">
                    <a:pos x="634298" y="626051"/>
                  </a:cxn>
                  <a:cxn ang="0">
                    <a:pos x="348147" y="164159"/>
                  </a:cxn>
                  <a:cxn ang="0">
                    <a:pos x="1117" y="2558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98" name="Group 426"/>
            <p:cNvGrpSpPr/>
            <p:nvPr/>
          </p:nvGrpSpPr>
          <p:grpSpPr>
            <a:xfrm rot="2555186">
              <a:off x="2597737" y="2087348"/>
              <a:ext cx="576767" cy="379423"/>
              <a:chOff x="0" y="0"/>
              <a:chExt cx="840154" cy="667610"/>
            </a:xfrm>
          </p:grpSpPr>
          <p:sp>
            <p:nvSpPr>
              <p:cNvPr id="3499" name="任意多边形 675"/>
              <p:cNvSpPr/>
              <p:nvPr/>
            </p:nvSpPr>
            <p:spPr>
              <a:xfrm>
                <a:off x="4951" y="-5818"/>
                <a:ext cx="825664" cy="642379"/>
              </a:xfrm>
              <a:custGeom>
                <a:avLst/>
                <a:gdLst/>
                <a:ahLst/>
                <a:cxnLst>
                  <a:cxn ang="0">
                    <a:pos x="1309" y="60138"/>
                  </a:cxn>
                  <a:cxn ang="0">
                    <a:pos x="601530" y="159855"/>
                  </a:cxn>
                  <a:cxn ang="0">
                    <a:pos x="783419" y="662908"/>
                  </a:cxn>
                  <a:cxn ang="0">
                    <a:pos x="450591" y="183849"/>
                  </a:cxn>
                  <a:cxn ang="0">
                    <a:pos x="1309" y="6013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0" name="任意多边形 676"/>
              <p:cNvSpPr/>
              <p:nvPr/>
            </p:nvSpPr>
            <p:spPr>
              <a:xfrm>
                <a:off x="-7300" y="42214"/>
                <a:ext cx="793285" cy="628415"/>
              </a:xfrm>
              <a:custGeom>
                <a:avLst/>
                <a:gdLst/>
                <a:ahLst/>
                <a:cxnLst>
                  <a:cxn ang="0">
                    <a:pos x="1119" y="26262"/>
                  </a:cxn>
                  <a:cxn ang="0">
                    <a:pos x="470863" y="144776"/>
                  </a:cxn>
                  <a:cxn ang="0">
                    <a:pos x="635580" y="642536"/>
                  </a:cxn>
                  <a:cxn ang="0">
                    <a:pos x="348852" y="168479"/>
                  </a:cxn>
                  <a:cxn ang="0">
                    <a:pos x="1119" y="2626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01" name="Group 429"/>
            <p:cNvGrpSpPr/>
            <p:nvPr/>
          </p:nvGrpSpPr>
          <p:grpSpPr>
            <a:xfrm rot="-1611937" flipH="1">
              <a:off x="967448" y="1902920"/>
              <a:ext cx="839311" cy="548006"/>
              <a:chOff x="0" y="0"/>
              <a:chExt cx="839311" cy="661951"/>
            </a:xfrm>
          </p:grpSpPr>
          <p:sp>
            <p:nvSpPr>
              <p:cNvPr id="3502" name="任意多边形 673"/>
              <p:cNvSpPr/>
              <p:nvPr/>
            </p:nvSpPr>
            <p:spPr>
              <a:xfrm>
                <a:off x="12716" y="-2396"/>
                <a:ext cx="831971" cy="636566"/>
              </a:xfrm>
              <a:custGeom>
                <a:avLst/>
                <a:gdLst/>
                <a:ahLst/>
                <a:cxnLst>
                  <a:cxn ang="0">
                    <a:pos x="1343" y="57812"/>
                  </a:cxn>
                  <a:cxn ang="0">
                    <a:pos x="616637" y="153675"/>
                  </a:cxn>
                  <a:cxn ang="0">
                    <a:pos x="803095" y="637274"/>
                  </a:cxn>
                  <a:cxn ang="0">
                    <a:pos x="461907" y="176740"/>
                  </a:cxn>
                  <a:cxn ang="0">
                    <a:pos x="1343" y="5781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3" name="任意多边形 674"/>
              <p:cNvSpPr/>
              <p:nvPr/>
            </p:nvSpPr>
            <p:spPr>
              <a:xfrm>
                <a:off x="5438" y="25032"/>
                <a:ext cx="803392" cy="623144"/>
              </a:xfrm>
              <a:custGeom>
                <a:avLst/>
                <a:gdLst/>
                <a:ahLst/>
                <a:cxnLst>
                  <a:cxn ang="0">
                    <a:pos x="1147" y="25413"/>
                  </a:cxn>
                  <a:cxn ang="0">
                    <a:pos x="482760" y="140089"/>
                  </a:cxn>
                  <a:cxn ang="0">
                    <a:pos x="651638" y="621740"/>
                  </a:cxn>
                  <a:cxn ang="0">
                    <a:pos x="357665" y="163025"/>
                  </a:cxn>
                  <a:cxn ang="0">
                    <a:pos x="1147" y="2541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04" name="Group 432"/>
            <p:cNvGrpSpPr/>
            <p:nvPr/>
          </p:nvGrpSpPr>
          <p:grpSpPr>
            <a:xfrm rot="-1611937" flipH="1">
              <a:off x="1780814" y="2052955"/>
              <a:ext cx="649595" cy="423768"/>
              <a:chOff x="0" y="0"/>
              <a:chExt cx="839110" cy="661216"/>
            </a:xfrm>
          </p:grpSpPr>
          <p:sp>
            <p:nvSpPr>
              <p:cNvPr id="3505" name="任意多边形 671"/>
              <p:cNvSpPr/>
              <p:nvPr/>
            </p:nvSpPr>
            <p:spPr>
              <a:xfrm>
                <a:off x="10430" y="-15317"/>
                <a:ext cx="824479" cy="638998"/>
              </a:xfrm>
              <a:custGeom>
                <a:avLst/>
                <a:gdLst/>
                <a:ahLst/>
                <a:cxnLst>
                  <a:cxn ang="0">
                    <a:pos x="1305" y="58572"/>
                  </a:cxn>
                  <a:cxn ang="0">
                    <a:pos x="599818" y="155693"/>
                  </a:cxn>
                  <a:cxn ang="0">
                    <a:pos x="781190" y="645645"/>
                  </a:cxn>
                  <a:cxn ang="0">
                    <a:pos x="449309" y="179062"/>
                  </a:cxn>
                  <a:cxn ang="0">
                    <a:pos x="1305" y="5857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6" name="任意多边形 672"/>
              <p:cNvSpPr/>
              <p:nvPr/>
            </p:nvSpPr>
            <p:spPr>
              <a:xfrm>
                <a:off x="-4526" y="23599"/>
                <a:ext cx="797817" cy="629091"/>
              </a:xfrm>
              <a:custGeom>
                <a:avLst/>
                <a:gdLst/>
                <a:ahLst/>
                <a:cxnLst>
                  <a:cxn ang="0">
                    <a:pos x="1135" y="26093"/>
                  </a:cxn>
                  <a:cxn ang="0">
                    <a:pos x="477476" y="143845"/>
                  </a:cxn>
                  <a:cxn ang="0">
                    <a:pos x="644504" y="638400"/>
                  </a:cxn>
                  <a:cxn ang="0">
                    <a:pos x="353749" y="167395"/>
                  </a:cxn>
                  <a:cxn ang="0">
                    <a:pos x="1135" y="2609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07" name="Group 435"/>
            <p:cNvGrpSpPr/>
            <p:nvPr/>
          </p:nvGrpSpPr>
          <p:grpSpPr>
            <a:xfrm rot="-1611937" flipH="1">
              <a:off x="1269629" y="2052956"/>
              <a:ext cx="649595" cy="423768"/>
              <a:chOff x="0" y="0"/>
              <a:chExt cx="839110" cy="661217"/>
            </a:xfrm>
          </p:grpSpPr>
          <p:sp>
            <p:nvSpPr>
              <p:cNvPr id="3508" name="任意多边形 669"/>
              <p:cNvSpPr/>
              <p:nvPr/>
            </p:nvSpPr>
            <p:spPr>
              <a:xfrm>
                <a:off x="10503" y="-15363"/>
                <a:ext cx="824479" cy="638999"/>
              </a:xfrm>
              <a:custGeom>
                <a:avLst/>
                <a:gdLst/>
                <a:ahLst/>
                <a:cxnLst>
                  <a:cxn ang="0">
                    <a:pos x="1308" y="58573"/>
                  </a:cxn>
                  <a:cxn ang="0">
                    <a:pos x="601310" y="155695"/>
                  </a:cxn>
                  <a:cxn ang="0">
                    <a:pos x="783131" y="645650"/>
                  </a:cxn>
                  <a:cxn ang="0">
                    <a:pos x="450427" y="179064"/>
                  </a:cxn>
                  <a:cxn ang="0">
                    <a:pos x="1308" y="585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9" name="任意多边形 670"/>
              <p:cNvSpPr/>
              <p:nvPr/>
            </p:nvSpPr>
            <p:spPr>
              <a:xfrm>
                <a:off x="-1899" y="9842"/>
                <a:ext cx="791664" cy="626614"/>
              </a:xfrm>
              <a:custGeom>
                <a:avLst/>
                <a:gdLst/>
                <a:ahLst/>
                <a:cxnLst>
                  <a:cxn ang="0">
                    <a:pos x="1115" y="25888"/>
                  </a:cxn>
                  <a:cxn ang="0">
                    <a:pos x="468930" y="142714"/>
                  </a:cxn>
                  <a:cxn ang="0">
                    <a:pos x="632970" y="633385"/>
                  </a:cxn>
                  <a:cxn ang="0">
                    <a:pos x="347419" y="166079"/>
                  </a:cxn>
                  <a:cxn ang="0">
                    <a:pos x="1115" y="258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10" name="Group 438"/>
            <p:cNvGrpSpPr/>
            <p:nvPr/>
          </p:nvGrpSpPr>
          <p:grpSpPr>
            <a:xfrm rot="-1611937" flipH="1">
              <a:off x="2030849" y="2170956"/>
              <a:ext cx="508394" cy="327862"/>
              <a:chOff x="0" y="0"/>
              <a:chExt cx="843308" cy="656928"/>
            </a:xfrm>
          </p:grpSpPr>
          <p:sp>
            <p:nvSpPr>
              <p:cNvPr id="3511" name="任意多边形 667"/>
              <p:cNvSpPr/>
              <p:nvPr/>
            </p:nvSpPr>
            <p:spPr>
              <a:xfrm>
                <a:off x="21923" y="-10708"/>
                <a:ext cx="829610" cy="613830"/>
              </a:xfrm>
              <a:custGeom>
                <a:avLst/>
                <a:gdLst/>
                <a:ahLst/>
                <a:cxnLst>
                  <a:cxn ang="0">
                    <a:pos x="1345" y="52256"/>
                  </a:cxn>
                  <a:cxn ang="0">
                    <a:pos x="618455" y="138903"/>
                  </a:cxn>
                  <a:cxn ang="0">
                    <a:pos x="805461" y="576022"/>
                  </a:cxn>
                  <a:cxn ang="0">
                    <a:pos x="463268" y="159753"/>
                  </a:cxn>
                  <a:cxn ang="0">
                    <a:pos x="1345" y="5225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12" name="任意多边形 668"/>
              <p:cNvSpPr/>
              <p:nvPr/>
            </p:nvSpPr>
            <p:spPr>
              <a:xfrm>
                <a:off x="650" y="25621"/>
                <a:ext cx="800638" cy="617011"/>
              </a:xfrm>
              <a:custGeom>
                <a:avLst/>
                <a:gdLst/>
                <a:ahLst/>
                <a:cxnLst>
                  <a:cxn ang="0">
                    <a:pos x="1154" y="24210"/>
                  </a:cxn>
                  <a:cxn ang="0">
                    <a:pos x="485976" y="133474"/>
                  </a:cxn>
                  <a:cxn ang="0">
                    <a:pos x="655979" y="592372"/>
                  </a:cxn>
                  <a:cxn ang="0">
                    <a:pos x="360048" y="155325"/>
                  </a:cxn>
                  <a:cxn ang="0">
                    <a:pos x="1154" y="2421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13" name="Group 441"/>
            <p:cNvGrpSpPr/>
            <p:nvPr/>
          </p:nvGrpSpPr>
          <p:grpSpPr>
            <a:xfrm rot="-1611937" flipH="1">
              <a:off x="2969876" y="2052955"/>
              <a:ext cx="649596" cy="423768"/>
              <a:chOff x="0" y="0"/>
              <a:chExt cx="839112" cy="661217"/>
            </a:xfrm>
          </p:grpSpPr>
          <p:sp>
            <p:nvSpPr>
              <p:cNvPr id="3514" name="任意多边形 665"/>
              <p:cNvSpPr/>
              <p:nvPr/>
            </p:nvSpPr>
            <p:spPr>
              <a:xfrm>
                <a:off x="8382" y="-25169"/>
                <a:ext cx="824480" cy="638999"/>
              </a:xfrm>
              <a:custGeom>
                <a:avLst/>
                <a:gdLst/>
                <a:ahLst/>
                <a:cxnLst>
                  <a:cxn ang="0">
                    <a:pos x="1308" y="58573"/>
                  </a:cxn>
                  <a:cxn ang="0">
                    <a:pos x="601313" y="155695"/>
                  </a:cxn>
                  <a:cxn ang="0">
                    <a:pos x="783134" y="645650"/>
                  </a:cxn>
                  <a:cxn ang="0">
                    <a:pos x="450428" y="179064"/>
                  </a:cxn>
                  <a:cxn ang="0">
                    <a:pos x="1308" y="585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15" name="任意多边形 666"/>
              <p:cNvSpPr/>
              <p:nvPr/>
            </p:nvSpPr>
            <p:spPr>
              <a:xfrm>
                <a:off x="-4231" y="26047"/>
                <a:ext cx="797817" cy="626614"/>
              </a:xfrm>
              <a:custGeom>
                <a:avLst/>
                <a:gdLst/>
                <a:ahLst/>
                <a:cxnLst>
                  <a:cxn ang="0">
                    <a:pos x="1135" y="25888"/>
                  </a:cxn>
                  <a:cxn ang="0">
                    <a:pos x="477476" y="142714"/>
                  </a:cxn>
                  <a:cxn ang="0">
                    <a:pos x="644504" y="633385"/>
                  </a:cxn>
                  <a:cxn ang="0">
                    <a:pos x="353749" y="166079"/>
                  </a:cxn>
                  <a:cxn ang="0">
                    <a:pos x="1135" y="258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16" name="Group 444"/>
            <p:cNvGrpSpPr/>
            <p:nvPr/>
          </p:nvGrpSpPr>
          <p:grpSpPr>
            <a:xfrm rot="-1611937" flipH="1">
              <a:off x="3732689" y="2170953"/>
              <a:ext cx="506806" cy="327862"/>
              <a:chOff x="0" y="0"/>
              <a:chExt cx="840674" cy="656928"/>
            </a:xfrm>
          </p:grpSpPr>
          <p:sp>
            <p:nvSpPr>
              <p:cNvPr id="3517" name="任意多边形 663"/>
              <p:cNvSpPr/>
              <p:nvPr/>
            </p:nvSpPr>
            <p:spPr>
              <a:xfrm>
                <a:off x="14259" y="-1415"/>
                <a:ext cx="821708" cy="604289"/>
              </a:xfrm>
              <a:custGeom>
                <a:avLst/>
                <a:gdLst/>
                <a:ahLst/>
                <a:cxnLst>
                  <a:cxn ang="0">
                    <a:pos x="1304" y="50133"/>
                  </a:cxn>
                  <a:cxn ang="0">
                    <a:pos x="599080" y="133260"/>
                  </a:cxn>
                  <a:cxn ang="0">
                    <a:pos x="780229" y="552615"/>
                  </a:cxn>
                  <a:cxn ang="0">
                    <a:pos x="448755" y="153260"/>
                  </a:cxn>
                  <a:cxn ang="0">
                    <a:pos x="1304" y="5013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18" name="任意多边形 664"/>
              <p:cNvSpPr/>
              <p:nvPr/>
            </p:nvSpPr>
            <p:spPr>
              <a:xfrm>
                <a:off x="940" y="25642"/>
                <a:ext cx="798004" cy="620191"/>
              </a:xfrm>
              <a:custGeom>
                <a:avLst/>
                <a:gdLst/>
                <a:ahLst/>
                <a:cxnLst>
                  <a:cxn ang="0">
                    <a:pos x="1136" y="24587"/>
                  </a:cxn>
                  <a:cxn ang="0">
                    <a:pos x="478037" y="135547"/>
                  </a:cxn>
                  <a:cxn ang="0">
                    <a:pos x="645262" y="601578"/>
                  </a:cxn>
                  <a:cxn ang="0">
                    <a:pos x="354166" y="157740"/>
                  </a:cxn>
                  <a:cxn ang="0">
                    <a:pos x="1136" y="2458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19" name="Group 447"/>
            <p:cNvGrpSpPr/>
            <p:nvPr/>
          </p:nvGrpSpPr>
          <p:grpSpPr>
            <a:xfrm rot="-1611937" flipH="1">
              <a:off x="4725688" y="2052955"/>
              <a:ext cx="649596" cy="423768"/>
              <a:chOff x="0" y="0"/>
              <a:chExt cx="839112" cy="661217"/>
            </a:xfrm>
          </p:grpSpPr>
          <p:sp>
            <p:nvSpPr>
              <p:cNvPr id="3520" name="任意多边形 661"/>
              <p:cNvSpPr/>
              <p:nvPr/>
            </p:nvSpPr>
            <p:spPr>
              <a:xfrm>
                <a:off x="6010" y="-27841"/>
                <a:ext cx="847039" cy="638999"/>
              </a:xfrm>
              <a:custGeom>
                <a:avLst/>
                <a:gdLst/>
                <a:ahLst/>
                <a:cxnLst>
                  <a:cxn ang="0">
                    <a:pos x="1406" y="58573"/>
                  </a:cxn>
                  <a:cxn ang="0">
                    <a:pos x="645727" y="155695"/>
                  </a:cxn>
                  <a:cxn ang="0">
                    <a:pos x="840979" y="645650"/>
                  </a:cxn>
                  <a:cxn ang="0">
                    <a:pos x="483698" y="179064"/>
                  </a:cxn>
                  <a:cxn ang="0">
                    <a:pos x="1406" y="585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21" name="任意多边形 662"/>
              <p:cNvSpPr/>
              <p:nvPr/>
            </p:nvSpPr>
            <p:spPr>
              <a:xfrm>
                <a:off x="-8064" y="10117"/>
                <a:ext cx="812174" cy="626616"/>
              </a:xfrm>
              <a:custGeom>
                <a:avLst/>
                <a:gdLst/>
                <a:ahLst/>
                <a:cxnLst>
                  <a:cxn ang="0">
                    <a:pos x="1190" y="25888"/>
                  </a:cxn>
                  <a:cxn ang="0">
                    <a:pos x="501197" y="142716"/>
                  </a:cxn>
                  <a:cxn ang="0">
                    <a:pos x="676523" y="633389"/>
                  </a:cxn>
                  <a:cxn ang="0">
                    <a:pos x="371325" y="166081"/>
                  </a:cxn>
                  <a:cxn ang="0">
                    <a:pos x="1190" y="258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22" name="Group 450"/>
            <p:cNvGrpSpPr/>
            <p:nvPr/>
          </p:nvGrpSpPr>
          <p:grpSpPr>
            <a:xfrm rot="2555186">
              <a:off x="3160233" y="1866986"/>
              <a:ext cx="845238" cy="546535"/>
              <a:chOff x="0" y="0"/>
              <a:chExt cx="845238" cy="660174"/>
            </a:xfrm>
          </p:grpSpPr>
          <p:sp>
            <p:nvSpPr>
              <p:cNvPr id="3523" name="任意多边形 659"/>
              <p:cNvSpPr/>
              <p:nvPr/>
            </p:nvSpPr>
            <p:spPr>
              <a:xfrm>
                <a:off x="-1373" y="-10548"/>
                <a:ext cx="844673" cy="651904"/>
              </a:xfrm>
              <a:custGeom>
                <a:avLst/>
                <a:gdLst/>
                <a:ahLst/>
                <a:cxnLst>
                  <a:cxn ang="0">
                    <a:pos x="1400" y="61181"/>
                  </a:cxn>
                  <a:cxn ang="0">
                    <a:pos x="642936" y="162626"/>
                  </a:cxn>
                  <a:cxn ang="0">
                    <a:pos x="837345" y="674390"/>
                  </a:cxn>
                  <a:cxn ang="0">
                    <a:pos x="481607" y="187034"/>
                  </a:cxn>
                  <a:cxn ang="0">
                    <a:pos x="1400" y="6118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24" name="任意多边形 660"/>
              <p:cNvSpPr/>
              <p:nvPr/>
            </p:nvSpPr>
            <p:spPr>
              <a:xfrm>
                <a:off x="-16099" y="30208"/>
                <a:ext cx="814506" cy="636565"/>
              </a:xfrm>
              <a:custGeom>
                <a:avLst/>
                <a:gdLst/>
                <a:ahLst/>
                <a:cxnLst>
                  <a:cxn ang="0">
                    <a:pos x="1200" y="26682"/>
                  </a:cxn>
                  <a:cxn ang="0">
                    <a:pos x="505151" y="147086"/>
                  </a:cxn>
                  <a:cxn ang="0">
                    <a:pos x="681862" y="652791"/>
                  </a:cxn>
                  <a:cxn ang="0">
                    <a:pos x="374255" y="171167"/>
                  </a:cxn>
                  <a:cxn ang="0">
                    <a:pos x="1200" y="2668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25" name="Group 453"/>
            <p:cNvGrpSpPr/>
            <p:nvPr/>
          </p:nvGrpSpPr>
          <p:grpSpPr>
            <a:xfrm rot="2555186">
              <a:off x="4266860" y="1844463"/>
              <a:ext cx="841826" cy="547142"/>
              <a:chOff x="0" y="0"/>
              <a:chExt cx="841826" cy="660906"/>
            </a:xfrm>
          </p:grpSpPr>
          <p:sp>
            <p:nvSpPr>
              <p:cNvPr id="3526" name="任意多边形 657"/>
              <p:cNvSpPr/>
              <p:nvPr/>
            </p:nvSpPr>
            <p:spPr>
              <a:xfrm>
                <a:off x="-5222" y="-6577"/>
                <a:ext cx="844673" cy="644234"/>
              </a:xfrm>
              <a:custGeom>
                <a:avLst/>
                <a:gdLst/>
                <a:ahLst/>
                <a:cxnLst>
                  <a:cxn ang="0">
                    <a:pos x="1400" y="59748"/>
                  </a:cxn>
                  <a:cxn ang="0">
                    <a:pos x="642936" y="158821"/>
                  </a:cxn>
                  <a:cxn ang="0">
                    <a:pos x="837347" y="658613"/>
                  </a:cxn>
                  <a:cxn ang="0">
                    <a:pos x="481607" y="182658"/>
                  </a:cxn>
                  <a:cxn ang="0">
                    <a:pos x="1400" y="5974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27" name="任意多边形 658"/>
              <p:cNvSpPr/>
              <p:nvPr/>
            </p:nvSpPr>
            <p:spPr>
              <a:xfrm>
                <a:off x="-15998" y="34659"/>
                <a:ext cx="814507" cy="626978"/>
              </a:xfrm>
              <a:custGeom>
                <a:avLst/>
                <a:gdLst/>
                <a:ahLst/>
                <a:cxnLst>
                  <a:cxn ang="0">
                    <a:pos x="1200" y="25724"/>
                  </a:cxn>
                  <a:cxn ang="0">
                    <a:pos x="505154" y="141819"/>
                  </a:cxn>
                  <a:cxn ang="0">
                    <a:pos x="681867" y="629411"/>
                  </a:cxn>
                  <a:cxn ang="0">
                    <a:pos x="374257" y="165037"/>
                  </a:cxn>
                  <a:cxn ang="0">
                    <a:pos x="1200" y="2572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28" name="Group 456"/>
            <p:cNvGrpSpPr/>
            <p:nvPr/>
          </p:nvGrpSpPr>
          <p:grpSpPr>
            <a:xfrm rot="-1611937" flipH="1">
              <a:off x="4226409" y="2170955"/>
              <a:ext cx="506806" cy="327862"/>
              <a:chOff x="0" y="0"/>
              <a:chExt cx="840675" cy="656929"/>
            </a:xfrm>
          </p:grpSpPr>
          <p:sp>
            <p:nvSpPr>
              <p:cNvPr id="3529" name="任意多边形 655"/>
              <p:cNvSpPr/>
              <p:nvPr/>
            </p:nvSpPr>
            <p:spPr>
              <a:xfrm>
                <a:off x="14163" y="-1360"/>
                <a:ext cx="821709" cy="604290"/>
              </a:xfrm>
              <a:custGeom>
                <a:avLst/>
                <a:gdLst/>
                <a:ahLst/>
                <a:cxnLst>
                  <a:cxn ang="0">
                    <a:pos x="1304" y="50133"/>
                  </a:cxn>
                  <a:cxn ang="0">
                    <a:pos x="599086" y="133262"/>
                  </a:cxn>
                  <a:cxn ang="0">
                    <a:pos x="780236" y="552620"/>
                  </a:cxn>
                  <a:cxn ang="0">
                    <a:pos x="448762" y="153263"/>
                  </a:cxn>
                  <a:cxn ang="0">
                    <a:pos x="1304" y="5013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30" name="任意多边形 656"/>
              <p:cNvSpPr/>
              <p:nvPr/>
            </p:nvSpPr>
            <p:spPr>
              <a:xfrm>
                <a:off x="843" y="25697"/>
                <a:ext cx="798007" cy="620192"/>
              </a:xfrm>
              <a:custGeom>
                <a:avLst/>
                <a:gdLst/>
                <a:ahLst/>
                <a:cxnLst>
                  <a:cxn ang="0">
                    <a:pos x="1136" y="24588"/>
                  </a:cxn>
                  <a:cxn ang="0">
                    <a:pos x="478041" y="135547"/>
                  </a:cxn>
                  <a:cxn ang="0">
                    <a:pos x="645268" y="601583"/>
                  </a:cxn>
                  <a:cxn ang="0">
                    <a:pos x="354169" y="157741"/>
                  </a:cxn>
                  <a:cxn ang="0">
                    <a:pos x="1136" y="245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31" name="Group 459"/>
            <p:cNvGrpSpPr/>
            <p:nvPr/>
          </p:nvGrpSpPr>
          <p:grpSpPr>
            <a:xfrm rot="2555186">
              <a:off x="3690468" y="1866987"/>
              <a:ext cx="845237" cy="546536"/>
              <a:chOff x="0" y="0"/>
              <a:chExt cx="845237" cy="660175"/>
            </a:xfrm>
          </p:grpSpPr>
          <p:sp>
            <p:nvSpPr>
              <p:cNvPr id="3532" name="任意多边形 653"/>
              <p:cNvSpPr/>
              <p:nvPr/>
            </p:nvSpPr>
            <p:spPr>
              <a:xfrm>
                <a:off x="-1325" y="-10603"/>
                <a:ext cx="844673" cy="651904"/>
              </a:xfrm>
              <a:custGeom>
                <a:avLst/>
                <a:gdLst/>
                <a:ahLst/>
                <a:cxnLst>
                  <a:cxn ang="0">
                    <a:pos x="1400" y="61181"/>
                  </a:cxn>
                  <a:cxn ang="0">
                    <a:pos x="642936" y="162626"/>
                  </a:cxn>
                  <a:cxn ang="0">
                    <a:pos x="837345" y="674390"/>
                  </a:cxn>
                  <a:cxn ang="0">
                    <a:pos x="481607" y="187034"/>
                  </a:cxn>
                  <a:cxn ang="0">
                    <a:pos x="1400" y="6118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33" name="任意多边形 654"/>
              <p:cNvSpPr/>
              <p:nvPr/>
            </p:nvSpPr>
            <p:spPr>
              <a:xfrm>
                <a:off x="-15210" y="27838"/>
                <a:ext cx="812918" cy="638483"/>
              </a:xfrm>
              <a:custGeom>
                <a:avLst/>
                <a:gdLst/>
                <a:ahLst/>
                <a:cxnLst>
                  <a:cxn ang="0">
                    <a:pos x="1194" y="26843"/>
                  </a:cxn>
                  <a:cxn ang="0">
                    <a:pos x="503183" y="147974"/>
                  </a:cxn>
                  <a:cxn ang="0">
                    <a:pos x="679206" y="656730"/>
                  </a:cxn>
                  <a:cxn ang="0">
                    <a:pos x="372797" y="172200"/>
                  </a:cxn>
                  <a:cxn ang="0">
                    <a:pos x="1194" y="2684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34" name="Group 462"/>
            <p:cNvGrpSpPr/>
            <p:nvPr/>
          </p:nvGrpSpPr>
          <p:grpSpPr>
            <a:xfrm>
              <a:off x="4443506" y="2046056"/>
              <a:ext cx="841393" cy="547626"/>
              <a:chOff x="0" y="0"/>
              <a:chExt cx="841393" cy="661491"/>
            </a:xfrm>
          </p:grpSpPr>
          <p:sp>
            <p:nvSpPr>
              <p:cNvPr id="3535" name="任意多边形 651"/>
              <p:cNvSpPr/>
              <p:nvPr/>
            </p:nvSpPr>
            <p:spPr>
              <a:xfrm>
                <a:off x="11668" y="0"/>
                <a:ext cx="830383" cy="638483"/>
              </a:xfrm>
              <a:custGeom>
                <a:avLst/>
                <a:gdLst/>
                <a:ahLst/>
                <a:cxnLst>
                  <a:cxn ang="0">
                    <a:pos x="1338" y="58336"/>
                  </a:cxn>
                  <a:cxn ang="0">
                    <a:pos x="615465" y="155067"/>
                  </a:cxn>
                  <a:cxn ang="0">
                    <a:pos x="801567" y="643047"/>
                  </a:cxn>
                  <a:cxn ang="0">
                    <a:pos x="461029" y="178342"/>
                  </a:cxn>
                  <a:cxn ang="0">
                    <a:pos x="1338" y="5833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36" name="任意多边形 652"/>
              <p:cNvSpPr/>
              <p:nvPr/>
            </p:nvSpPr>
            <p:spPr>
              <a:xfrm>
                <a:off x="554" y="36431"/>
                <a:ext cx="798628" cy="625060"/>
              </a:xfrm>
              <a:custGeom>
                <a:avLst/>
                <a:gdLst/>
                <a:ahLst/>
                <a:cxnLst>
                  <a:cxn ang="0">
                    <a:pos x="1141" y="25566"/>
                  </a:cxn>
                  <a:cxn ang="0">
                    <a:pos x="479907" y="140952"/>
                  </a:cxn>
                  <a:cxn ang="0">
                    <a:pos x="647786" y="625566"/>
                  </a:cxn>
                  <a:cxn ang="0">
                    <a:pos x="355552" y="164029"/>
                  </a:cxn>
                  <a:cxn ang="0">
                    <a:pos x="1141" y="2556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37" name="Group 465"/>
            <p:cNvGrpSpPr/>
            <p:nvPr/>
          </p:nvGrpSpPr>
          <p:grpSpPr>
            <a:xfrm rot="1611937">
              <a:off x="5354775" y="1918080"/>
              <a:ext cx="843730" cy="546266"/>
              <a:chOff x="0" y="0"/>
              <a:chExt cx="843730" cy="659848"/>
            </a:xfrm>
          </p:grpSpPr>
          <p:sp>
            <p:nvSpPr>
              <p:cNvPr id="3538" name="任意多边形 649"/>
              <p:cNvSpPr/>
              <p:nvPr/>
            </p:nvSpPr>
            <p:spPr>
              <a:xfrm>
                <a:off x="10881" y="-14447"/>
                <a:ext cx="822445" cy="649985"/>
              </a:xfrm>
              <a:custGeom>
                <a:avLst/>
                <a:gdLst/>
                <a:ahLst/>
                <a:cxnLst>
                  <a:cxn ang="0">
                    <a:pos x="1307" y="60274"/>
                  </a:cxn>
                  <a:cxn ang="0">
                    <a:pos x="600292" y="160219"/>
                  </a:cxn>
                  <a:cxn ang="0">
                    <a:pos x="781805" y="664411"/>
                  </a:cxn>
                  <a:cxn ang="0">
                    <a:pos x="449663" y="184267"/>
                  </a:cxn>
                  <a:cxn ang="0">
                    <a:pos x="1307" y="6027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39" name="任意多边形 650"/>
              <p:cNvSpPr/>
              <p:nvPr/>
            </p:nvSpPr>
            <p:spPr>
              <a:xfrm>
                <a:off x="-1545" y="35470"/>
                <a:ext cx="798628" cy="625060"/>
              </a:xfrm>
              <a:custGeom>
                <a:avLst/>
                <a:gdLst/>
                <a:ahLst/>
                <a:cxnLst>
                  <a:cxn ang="0">
                    <a:pos x="1141" y="25410"/>
                  </a:cxn>
                  <a:cxn ang="0">
                    <a:pos x="479907" y="140089"/>
                  </a:cxn>
                  <a:cxn ang="0">
                    <a:pos x="647786" y="621732"/>
                  </a:cxn>
                  <a:cxn ang="0">
                    <a:pos x="355552" y="163025"/>
                  </a:cxn>
                  <a:cxn ang="0">
                    <a:pos x="1141" y="2541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40" name="Group 468"/>
            <p:cNvGrpSpPr/>
            <p:nvPr/>
          </p:nvGrpSpPr>
          <p:grpSpPr>
            <a:xfrm rot="2555186">
              <a:off x="6236477" y="1938533"/>
              <a:ext cx="689698" cy="555269"/>
              <a:chOff x="0" y="0"/>
              <a:chExt cx="844581" cy="659770"/>
            </a:xfrm>
          </p:grpSpPr>
          <p:sp>
            <p:nvSpPr>
              <p:cNvPr id="3541" name="任意多边形 647"/>
              <p:cNvSpPr/>
              <p:nvPr/>
            </p:nvSpPr>
            <p:spPr>
              <a:xfrm>
                <a:off x="-6529" y="221"/>
                <a:ext cx="830209" cy="639371"/>
              </a:xfrm>
              <a:custGeom>
                <a:avLst/>
                <a:gdLst/>
                <a:ahLst/>
                <a:cxnLst>
                  <a:cxn ang="0">
                    <a:pos x="1347" y="58226"/>
                  </a:cxn>
                  <a:cxn ang="0">
                    <a:pos x="619147" y="154771"/>
                  </a:cxn>
                  <a:cxn ang="0">
                    <a:pos x="806363" y="641818"/>
                  </a:cxn>
                  <a:cxn ang="0">
                    <a:pos x="463788" y="178000"/>
                  </a:cxn>
                  <a:cxn ang="0">
                    <a:pos x="1347" y="5822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42" name="任意多边形 648"/>
              <p:cNvSpPr/>
              <p:nvPr/>
            </p:nvSpPr>
            <p:spPr>
              <a:xfrm>
                <a:off x="-15145" y="36847"/>
                <a:ext cx="795212" cy="628055"/>
              </a:xfrm>
              <a:custGeom>
                <a:avLst/>
                <a:gdLst/>
                <a:ahLst/>
                <a:cxnLst>
                  <a:cxn ang="0">
                    <a:pos x="1136" y="25797"/>
                  </a:cxn>
                  <a:cxn ang="0">
                    <a:pos x="477810" y="142205"/>
                  </a:cxn>
                  <a:cxn ang="0">
                    <a:pos x="644956" y="631126"/>
                  </a:cxn>
                  <a:cxn ang="0">
                    <a:pos x="353998" y="165487"/>
                  </a:cxn>
                  <a:cxn ang="0">
                    <a:pos x="1136" y="2579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43" name="Group 471"/>
            <p:cNvGrpSpPr/>
            <p:nvPr/>
          </p:nvGrpSpPr>
          <p:grpSpPr>
            <a:xfrm rot="2555186">
              <a:off x="6691239" y="2106722"/>
              <a:ext cx="578260" cy="374006"/>
              <a:chOff x="0" y="0"/>
              <a:chExt cx="842328" cy="658079"/>
            </a:xfrm>
          </p:grpSpPr>
          <p:sp>
            <p:nvSpPr>
              <p:cNvPr id="3544" name="任意多边形 645"/>
              <p:cNvSpPr/>
              <p:nvPr/>
            </p:nvSpPr>
            <p:spPr>
              <a:xfrm>
                <a:off x="-16483" y="-13987"/>
                <a:ext cx="848791" cy="650758"/>
              </a:xfrm>
              <a:custGeom>
                <a:avLst/>
                <a:gdLst/>
                <a:ahLst/>
                <a:cxnLst>
                  <a:cxn ang="0">
                    <a:pos x="1422" y="60649"/>
                  </a:cxn>
                  <a:cxn ang="0">
                    <a:pos x="653625" y="161213"/>
                  </a:cxn>
                  <a:cxn ang="0">
                    <a:pos x="851268" y="668537"/>
                  </a:cxn>
                  <a:cxn ang="0">
                    <a:pos x="489615" y="185410"/>
                  </a:cxn>
                  <a:cxn ang="0">
                    <a:pos x="1422" y="6064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45" name="任意多边形 646"/>
              <p:cNvSpPr/>
              <p:nvPr/>
            </p:nvSpPr>
            <p:spPr>
              <a:xfrm>
                <a:off x="-27539" y="24631"/>
                <a:ext cx="816413" cy="634002"/>
              </a:xfrm>
              <a:custGeom>
                <a:avLst/>
                <a:gdLst/>
                <a:ahLst/>
                <a:cxnLst>
                  <a:cxn ang="0">
                    <a:pos x="1216" y="26141"/>
                  </a:cxn>
                  <a:cxn ang="0">
                    <a:pos x="511849" y="144111"/>
                  </a:cxn>
                  <a:cxn ang="0">
                    <a:pos x="690903" y="639582"/>
                  </a:cxn>
                  <a:cxn ang="0">
                    <a:pos x="379218" y="167705"/>
                  </a:cxn>
                  <a:cxn ang="0">
                    <a:pos x="1216" y="2614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46" name="Group 474"/>
            <p:cNvGrpSpPr/>
            <p:nvPr/>
          </p:nvGrpSpPr>
          <p:grpSpPr>
            <a:xfrm rot="-1611937" flipH="1">
              <a:off x="5063012" y="1918349"/>
              <a:ext cx="843031" cy="544133"/>
              <a:chOff x="0" y="0"/>
              <a:chExt cx="843031" cy="657273"/>
            </a:xfrm>
          </p:grpSpPr>
          <p:sp>
            <p:nvSpPr>
              <p:cNvPr id="3547" name="任意多边形 643"/>
              <p:cNvSpPr/>
              <p:nvPr/>
            </p:nvSpPr>
            <p:spPr>
              <a:xfrm>
                <a:off x="12394" y="-3000"/>
                <a:ext cx="830384" cy="617393"/>
              </a:xfrm>
              <a:custGeom>
                <a:avLst/>
                <a:gdLst/>
                <a:ahLst/>
                <a:cxnLst>
                  <a:cxn ang="0">
                    <a:pos x="1338" y="52603"/>
                  </a:cxn>
                  <a:cxn ang="0">
                    <a:pos x="615469" y="139826"/>
                  </a:cxn>
                  <a:cxn ang="0">
                    <a:pos x="801572" y="579847"/>
                  </a:cxn>
                  <a:cxn ang="0">
                    <a:pos x="461032" y="160812"/>
                  </a:cxn>
                  <a:cxn ang="0">
                    <a:pos x="1338" y="5260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48" name="任意多边形 644"/>
              <p:cNvSpPr/>
              <p:nvPr/>
            </p:nvSpPr>
            <p:spPr>
              <a:xfrm>
                <a:off x="-2833" y="36594"/>
                <a:ext cx="798629" cy="602054"/>
              </a:xfrm>
              <a:custGeom>
                <a:avLst/>
                <a:gdLst/>
                <a:ahLst/>
                <a:cxnLst>
                  <a:cxn ang="0">
                    <a:pos x="1141" y="22859"/>
                  </a:cxn>
                  <a:cxn ang="0">
                    <a:pos x="479911" y="126012"/>
                  </a:cxn>
                  <a:cxn ang="0">
                    <a:pos x="647792" y="559252"/>
                  </a:cxn>
                  <a:cxn ang="0">
                    <a:pos x="355554" y="146641"/>
                  </a:cxn>
                  <a:cxn ang="0">
                    <a:pos x="1141" y="2285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49" name="Group 477"/>
            <p:cNvGrpSpPr/>
            <p:nvPr/>
          </p:nvGrpSpPr>
          <p:grpSpPr>
            <a:xfrm rot="-1611937" flipH="1">
              <a:off x="5876732" y="2068465"/>
              <a:ext cx="652600" cy="426073"/>
              <a:chOff x="0" y="0"/>
              <a:chExt cx="842992" cy="664815"/>
            </a:xfrm>
          </p:grpSpPr>
          <p:sp>
            <p:nvSpPr>
              <p:cNvPr id="3550" name="任意多边形 641"/>
              <p:cNvSpPr/>
              <p:nvPr/>
            </p:nvSpPr>
            <p:spPr>
              <a:xfrm>
                <a:off x="28428" y="-22629"/>
                <a:ext cx="830632" cy="658815"/>
              </a:xfrm>
              <a:custGeom>
                <a:avLst/>
                <a:gdLst/>
                <a:ahLst/>
                <a:cxnLst>
                  <a:cxn ang="0">
                    <a:pos x="1343" y="64211"/>
                  </a:cxn>
                  <a:cxn ang="0">
                    <a:pos x="616386" y="170684"/>
                  </a:cxn>
                  <a:cxn ang="0">
                    <a:pos x="802767" y="707808"/>
                  </a:cxn>
                  <a:cxn ang="0">
                    <a:pos x="461721" y="196302"/>
                  </a:cxn>
                  <a:cxn ang="0">
                    <a:pos x="1343" y="6421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51" name="任意多边形 642"/>
              <p:cNvSpPr/>
              <p:nvPr/>
            </p:nvSpPr>
            <p:spPr>
              <a:xfrm>
                <a:off x="15499" y="13226"/>
                <a:ext cx="799867" cy="643954"/>
              </a:xfrm>
              <a:custGeom>
                <a:avLst/>
                <a:gdLst/>
                <a:ahLst/>
                <a:cxnLst>
                  <a:cxn ang="0">
                    <a:pos x="1149" y="28214"/>
                  </a:cxn>
                  <a:cxn ang="0">
                    <a:pos x="483641" y="155537"/>
                  </a:cxn>
                  <a:cxn ang="0">
                    <a:pos x="652827" y="690294"/>
                  </a:cxn>
                  <a:cxn ang="0">
                    <a:pos x="358318" y="181001"/>
                  </a:cxn>
                  <a:cxn ang="0">
                    <a:pos x="1149" y="2821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52" name="Group 480"/>
            <p:cNvGrpSpPr/>
            <p:nvPr/>
          </p:nvGrpSpPr>
          <p:grpSpPr>
            <a:xfrm rot="-1611937" flipH="1">
              <a:off x="5365464" y="2068829"/>
              <a:ext cx="649595" cy="423768"/>
              <a:chOff x="0" y="0"/>
              <a:chExt cx="839110" cy="661217"/>
            </a:xfrm>
          </p:grpSpPr>
          <p:sp>
            <p:nvSpPr>
              <p:cNvPr id="3553" name="任意多边形 639"/>
              <p:cNvSpPr/>
              <p:nvPr/>
            </p:nvSpPr>
            <p:spPr>
              <a:xfrm>
                <a:off x="23271" y="-27950"/>
                <a:ext cx="822429" cy="641476"/>
              </a:xfrm>
              <a:custGeom>
                <a:avLst/>
                <a:gdLst/>
                <a:ahLst/>
                <a:cxnLst>
                  <a:cxn ang="0">
                    <a:pos x="1302" y="59028"/>
                  </a:cxn>
                  <a:cxn ang="0">
                    <a:pos x="598325" y="156905"/>
                  </a:cxn>
                  <a:cxn ang="0">
                    <a:pos x="779243" y="650665"/>
                  </a:cxn>
                  <a:cxn ang="0">
                    <a:pos x="448190" y="180455"/>
                  </a:cxn>
                  <a:cxn ang="0">
                    <a:pos x="1302" y="5902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54" name="任意多边形 640"/>
              <p:cNvSpPr/>
              <p:nvPr/>
            </p:nvSpPr>
            <p:spPr>
              <a:xfrm>
                <a:off x="12526" y="6093"/>
                <a:ext cx="793714" cy="629092"/>
              </a:xfrm>
              <a:custGeom>
                <a:avLst/>
                <a:gdLst/>
                <a:ahLst/>
                <a:cxnLst>
                  <a:cxn ang="0">
                    <a:pos x="1122" y="26195"/>
                  </a:cxn>
                  <a:cxn ang="0">
                    <a:pos x="472576" y="144415"/>
                  </a:cxn>
                  <a:cxn ang="0">
                    <a:pos x="637890" y="640928"/>
                  </a:cxn>
                  <a:cxn ang="0">
                    <a:pos x="350120" y="168058"/>
                  </a:cxn>
                  <a:cxn ang="0">
                    <a:pos x="1122" y="2619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55" name="Group 483"/>
            <p:cNvGrpSpPr/>
            <p:nvPr/>
          </p:nvGrpSpPr>
          <p:grpSpPr>
            <a:xfrm rot="-1611937" flipH="1">
              <a:off x="6128274" y="2186832"/>
              <a:ext cx="506807" cy="326275"/>
              <a:chOff x="0" y="0"/>
              <a:chExt cx="840676" cy="653747"/>
            </a:xfrm>
          </p:grpSpPr>
          <p:sp>
            <p:nvSpPr>
              <p:cNvPr id="3556" name="任意多边形 637"/>
              <p:cNvSpPr/>
              <p:nvPr/>
            </p:nvSpPr>
            <p:spPr>
              <a:xfrm>
                <a:off x="19446" y="-5057"/>
                <a:ext cx="826976" cy="620191"/>
              </a:xfrm>
              <a:custGeom>
                <a:avLst/>
                <a:gdLst/>
                <a:ahLst/>
                <a:cxnLst>
                  <a:cxn ang="0">
                    <a:pos x="1325" y="52276"/>
                  </a:cxn>
                  <a:cxn ang="0">
                    <a:pos x="608724" y="138958"/>
                  </a:cxn>
                  <a:cxn ang="0">
                    <a:pos x="792783" y="576242"/>
                  </a:cxn>
                  <a:cxn ang="0">
                    <a:pos x="455978" y="159814"/>
                  </a:cxn>
                  <a:cxn ang="0">
                    <a:pos x="1325" y="5227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57" name="任意多边形 638"/>
              <p:cNvSpPr/>
              <p:nvPr/>
            </p:nvSpPr>
            <p:spPr>
              <a:xfrm>
                <a:off x="6007" y="19612"/>
                <a:ext cx="792739" cy="601109"/>
              </a:xfrm>
              <a:custGeom>
                <a:avLst/>
                <a:gdLst/>
                <a:ahLst/>
                <a:cxnLst>
                  <a:cxn ang="0">
                    <a:pos x="1117" y="22510"/>
                  </a:cxn>
                  <a:cxn ang="0">
                    <a:pos x="470193" y="124092"/>
                  </a:cxn>
                  <a:cxn ang="0">
                    <a:pos x="634674" y="550741"/>
                  </a:cxn>
                  <a:cxn ang="0">
                    <a:pos x="348356" y="144410"/>
                  </a:cxn>
                  <a:cxn ang="0">
                    <a:pos x="1117" y="2251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58" name="Group 486"/>
            <p:cNvGrpSpPr/>
            <p:nvPr/>
          </p:nvGrpSpPr>
          <p:grpSpPr>
            <a:xfrm rot="-1611937" flipH="1">
              <a:off x="7065712" y="2068828"/>
              <a:ext cx="649596" cy="423768"/>
              <a:chOff x="0" y="0"/>
              <a:chExt cx="839112" cy="661217"/>
            </a:xfrm>
          </p:grpSpPr>
          <p:sp>
            <p:nvSpPr>
              <p:cNvPr id="3559" name="任意多边形 635"/>
              <p:cNvSpPr/>
              <p:nvPr/>
            </p:nvSpPr>
            <p:spPr>
              <a:xfrm>
                <a:off x="24309" y="-23807"/>
                <a:ext cx="824480" cy="638999"/>
              </a:xfrm>
              <a:custGeom>
                <a:avLst/>
                <a:gdLst/>
                <a:ahLst/>
                <a:cxnLst>
                  <a:cxn ang="0">
                    <a:pos x="1311" y="58573"/>
                  </a:cxn>
                  <a:cxn ang="0">
                    <a:pos x="602806" y="155695"/>
                  </a:cxn>
                  <a:cxn ang="0">
                    <a:pos x="785077" y="645650"/>
                  </a:cxn>
                  <a:cxn ang="0">
                    <a:pos x="451545" y="179064"/>
                  </a:cxn>
                  <a:cxn ang="0">
                    <a:pos x="1311" y="585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60" name="任意多边形 636"/>
              <p:cNvSpPr/>
              <p:nvPr/>
            </p:nvSpPr>
            <p:spPr>
              <a:xfrm>
                <a:off x="7148" y="11383"/>
                <a:ext cx="795766" cy="626616"/>
              </a:xfrm>
              <a:custGeom>
                <a:avLst/>
                <a:gdLst/>
                <a:ahLst/>
                <a:cxnLst>
                  <a:cxn ang="0">
                    <a:pos x="1128" y="25888"/>
                  </a:cxn>
                  <a:cxn ang="0">
                    <a:pos x="475025" y="142717"/>
                  </a:cxn>
                  <a:cxn ang="0">
                    <a:pos x="641196" y="633391"/>
                  </a:cxn>
                  <a:cxn ang="0">
                    <a:pos x="351934" y="166082"/>
                  </a:cxn>
                  <a:cxn ang="0">
                    <a:pos x="1128" y="258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61" name="Group 489"/>
            <p:cNvGrpSpPr/>
            <p:nvPr/>
          </p:nvGrpSpPr>
          <p:grpSpPr>
            <a:xfrm rot="-1611937" flipH="1">
              <a:off x="7828523" y="2186827"/>
              <a:ext cx="506807" cy="326274"/>
              <a:chOff x="0" y="0"/>
              <a:chExt cx="840675" cy="653745"/>
            </a:xfrm>
          </p:grpSpPr>
          <p:sp>
            <p:nvSpPr>
              <p:cNvPr id="3562" name="任意多边形 633"/>
              <p:cNvSpPr/>
              <p:nvPr/>
            </p:nvSpPr>
            <p:spPr>
              <a:xfrm>
                <a:off x="19845" y="-1880"/>
                <a:ext cx="824342" cy="604288"/>
              </a:xfrm>
              <a:custGeom>
                <a:avLst/>
                <a:gdLst/>
                <a:ahLst/>
                <a:cxnLst>
                  <a:cxn ang="0">
                    <a:pos x="1317" y="49377"/>
                  </a:cxn>
                  <a:cxn ang="0">
                    <a:pos x="604847" y="131249"/>
                  </a:cxn>
                  <a:cxn ang="0">
                    <a:pos x="787739" y="544278"/>
                  </a:cxn>
                  <a:cxn ang="0">
                    <a:pos x="453076" y="150949"/>
                  </a:cxn>
                  <a:cxn ang="0">
                    <a:pos x="1317" y="4937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63" name="任意多边形 634"/>
              <p:cNvSpPr/>
              <p:nvPr/>
            </p:nvSpPr>
            <p:spPr>
              <a:xfrm>
                <a:off x="2079" y="28736"/>
                <a:ext cx="795371" cy="607470"/>
              </a:xfrm>
              <a:custGeom>
                <a:avLst/>
                <a:gdLst/>
                <a:ahLst/>
                <a:cxnLst>
                  <a:cxn ang="0">
                    <a:pos x="1125" y="23109"/>
                  </a:cxn>
                  <a:cxn ang="0">
                    <a:pos x="473320" y="127393"/>
                  </a:cxn>
                  <a:cxn ang="0">
                    <a:pos x="638895" y="565388"/>
                  </a:cxn>
                  <a:cxn ang="0">
                    <a:pos x="350672" y="148251"/>
                  </a:cxn>
                  <a:cxn ang="0">
                    <a:pos x="1125" y="2310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64" name="Group 492"/>
            <p:cNvGrpSpPr/>
            <p:nvPr/>
          </p:nvGrpSpPr>
          <p:grpSpPr>
            <a:xfrm rot="-1611937" flipH="1">
              <a:off x="8821523" y="2068828"/>
              <a:ext cx="649596" cy="423768"/>
              <a:chOff x="0" y="0"/>
              <a:chExt cx="839112" cy="661217"/>
            </a:xfrm>
          </p:grpSpPr>
          <p:sp>
            <p:nvSpPr>
              <p:cNvPr id="3565" name="任意多边形 631"/>
              <p:cNvSpPr/>
              <p:nvPr/>
            </p:nvSpPr>
            <p:spPr>
              <a:xfrm>
                <a:off x="18919" y="-20987"/>
                <a:ext cx="826531" cy="641476"/>
              </a:xfrm>
              <a:custGeom>
                <a:avLst/>
                <a:gdLst/>
                <a:ahLst/>
                <a:cxnLst>
                  <a:cxn ang="0">
                    <a:pos x="1317" y="59028"/>
                  </a:cxn>
                  <a:cxn ang="0">
                    <a:pos x="605808" y="156905"/>
                  </a:cxn>
                  <a:cxn ang="0">
                    <a:pos x="788988" y="650665"/>
                  </a:cxn>
                  <a:cxn ang="0">
                    <a:pos x="453794" y="180455"/>
                  </a:cxn>
                  <a:cxn ang="0">
                    <a:pos x="1317" y="5902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66" name="任意多边形 632"/>
              <p:cNvSpPr/>
              <p:nvPr/>
            </p:nvSpPr>
            <p:spPr>
              <a:xfrm>
                <a:off x="4137" y="10449"/>
                <a:ext cx="795766" cy="626614"/>
              </a:xfrm>
              <a:custGeom>
                <a:avLst/>
                <a:gdLst/>
                <a:ahLst/>
                <a:cxnLst>
                  <a:cxn ang="0">
                    <a:pos x="1128" y="25888"/>
                  </a:cxn>
                  <a:cxn ang="0">
                    <a:pos x="475025" y="142715"/>
                  </a:cxn>
                  <a:cxn ang="0">
                    <a:pos x="641196" y="633387"/>
                  </a:cxn>
                  <a:cxn ang="0">
                    <a:pos x="351934" y="166080"/>
                  </a:cxn>
                  <a:cxn ang="0">
                    <a:pos x="1128" y="258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67" name="Group 495"/>
            <p:cNvGrpSpPr/>
            <p:nvPr/>
          </p:nvGrpSpPr>
          <p:grpSpPr>
            <a:xfrm rot="2555186">
              <a:off x="8280028" y="1893971"/>
              <a:ext cx="845237" cy="546535"/>
              <a:chOff x="0" y="0"/>
              <a:chExt cx="845237" cy="660174"/>
            </a:xfrm>
          </p:grpSpPr>
          <p:sp>
            <p:nvSpPr>
              <p:cNvPr id="3568" name="任意多边形 629"/>
              <p:cNvSpPr/>
              <p:nvPr/>
            </p:nvSpPr>
            <p:spPr>
              <a:xfrm>
                <a:off x="10934" y="1264"/>
                <a:ext cx="830383" cy="648070"/>
              </a:xfrm>
              <a:custGeom>
                <a:avLst/>
                <a:gdLst/>
                <a:ahLst/>
                <a:cxnLst>
                  <a:cxn ang="0">
                    <a:pos x="1338" y="60643"/>
                  </a:cxn>
                  <a:cxn ang="0">
                    <a:pos x="615467" y="161197"/>
                  </a:cxn>
                  <a:cxn ang="0">
                    <a:pos x="801569" y="668471"/>
                  </a:cxn>
                  <a:cxn ang="0">
                    <a:pos x="461030" y="185392"/>
                  </a:cxn>
                  <a:cxn ang="0">
                    <a:pos x="1338" y="6064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69" name="任意多边形 630"/>
              <p:cNvSpPr/>
              <p:nvPr/>
            </p:nvSpPr>
            <p:spPr>
              <a:xfrm>
                <a:off x="-3070" y="37422"/>
                <a:ext cx="795454" cy="640400"/>
              </a:xfrm>
              <a:custGeom>
                <a:avLst/>
                <a:gdLst/>
                <a:ahLst/>
                <a:cxnLst>
                  <a:cxn ang="0">
                    <a:pos x="1131" y="27088"/>
                  </a:cxn>
                  <a:cxn ang="0">
                    <a:pos x="476102" y="149318"/>
                  </a:cxn>
                  <a:cxn ang="0">
                    <a:pos x="642650" y="662694"/>
                  </a:cxn>
                  <a:cxn ang="0">
                    <a:pos x="352732" y="173764"/>
                  </a:cxn>
                  <a:cxn ang="0">
                    <a:pos x="1131" y="270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70" name="Group 498"/>
            <p:cNvGrpSpPr/>
            <p:nvPr/>
          </p:nvGrpSpPr>
          <p:grpSpPr>
            <a:xfrm rot="-1611937" flipH="1">
              <a:off x="8322243" y="2186829"/>
              <a:ext cx="506807" cy="326274"/>
              <a:chOff x="0" y="0"/>
              <a:chExt cx="840676" cy="653745"/>
            </a:xfrm>
          </p:grpSpPr>
          <p:sp>
            <p:nvSpPr>
              <p:cNvPr id="3571" name="任意多边形 627"/>
              <p:cNvSpPr/>
              <p:nvPr/>
            </p:nvSpPr>
            <p:spPr>
              <a:xfrm>
                <a:off x="10772" y="-899"/>
                <a:ext cx="826976" cy="601109"/>
              </a:xfrm>
              <a:custGeom>
                <a:avLst/>
                <a:gdLst/>
                <a:ahLst/>
                <a:cxnLst>
                  <a:cxn ang="0">
                    <a:pos x="1325" y="48859"/>
                  </a:cxn>
                  <a:cxn ang="0">
                    <a:pos x="608723" y="129872"/>
                  </a:cxn>
                  <a:cxn ang="0">
                    <a:pos x="792783" y="538566"/>
                  </a:cxn>
                  <a:cxn ang="0">
                    <a:pos x="455978" y="149365"/>
                  </a:cxn>
                  <a:cxn ang="0">
                    <a:pos x="1325" y="4885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72" name="任意多边形 628"/>
              <p:cNvSpPr/>
              <p:nvPr/>
            </p:nvSpPr>
            <p:spPr>
              <a:xfrm>
                <a:off x="1276" y="28995"/>
                <a:ext cx="798006" cy="617010"/>
              </a:xfrm>
              <a:custGeom>
                <a:avLst/>
                <a:gdLst/>
                <a:ahLst/>
                <a:cxnLst>
                  <a:cxn ang="0">
                    <a:pos x="1136" y="23965"/>
                  </a:cxn>
                  <a:cxn ang="0">
                    <a:pos x="478039" y="132106"/>
                  </a:cxn>
                  <a:cxn ang="0">
                    <a:pos x="645266" y="586308"/>
                  </a:cxn>
                  <a:cxn ang="0">
                    <a:pos x="354169" y="153736"/>
                  </a:cxn>
                  <a:cxn ang="0">
                    <a:pos x="1136" y="2396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73" name="Group 501"/>
            <p:cNvGrpSpPr/>
            <p:nvPr/>
          </p:nvGrpSpPr>
          <p:grpSpPr>
            <a:xfrm rot="2555186">
              <a:off x="7789597" y="1882558"/>
              <a:ext cx="841826" cy="547143"/>
              <a:chOff x="0" y="0"/>
              <a:chExt cx="841826" cy="660907"/>
            </a:xfrm>
          </p:grpSpPr>
          <p:sp>
            <p:nvSpPr>
              <p:cNvPr id="3574" name="任意多边形 625"/>
              <p:cNvSpPr/>
              <p:nvPr/>
            </p:nvSpPr>
            <p:spPr>
              <a:xfrm>
                <a:off x="11615" y="209"/>
                <a:ext cx="830384" cy="640399"/>
              </a:xfrm>
              <a:custGeom>
                <a:avLst/>
                <a:gdLst/>
                <a:ahLst/>
                <a:cxnLst>
                  <a:cxn ang="0">
                    <a:pos x="1338" y="58863"/>
                  </a:cxn>
                  <a:cxn ang="0">
                    <a:pos x="615469" y="156466"/>
                  </a:cxn>
                  <a:cxn ang="0">
                    <a:pos x="801572" y="648849"/>
                  </a:cxn>
                  <a:cxn ang="0">
                    <a:pos x="461032" y="179951"/>
                  </a:cxn>
                  <a:cxn ang="0">
                    <a:pos x="1338" y="5886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75" name="任意多边形 626"/>
              <p:cNvSpPr/>
              <p:nvPr/>
            </p:nvSpPr>
            <p:spPr>
              <a:xfrm>
                <a:off x="-469" y="36308"/>
                <a:ext cx="798629" cy="625060"/>
              </a:xfrm>
              <a:custGeom>
                <a:avLst/>
                <a:gdLst/>
                <a:ahLst/>
                <a:cxnLst>
                  <a:cxn ang="0">
                    <a:pos x="1141" y="25566"/>
                  </a:cxn>
                  <a:cxn ang="0">
                    <a:pos x="479909" y="140952"/>
                  </a:cxn>
                  <a:cxn ang="0">
                    <a:pos x="647791" y="625566"/>
                  </a:cxn>
                  <a:cxn ang="0">
                    <a:pos x="355553" y="164029"/>
                  </a:cxn>
                  <a:cxn ang="0">
                    <a:pos x="1141" y="2556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76" name="Group 504"/>
            <p:cNvGrpSpPr/>
            <p:nvPr/>
          </p:nvGrpSpPr>
          <p:grpSpPr>
            <a:xfrm>
              <a:off x="8796522" y="2053993"/>
              <a:ext cx="682639" cy="523816"/>
              <a:chOff x="0" y="0"/>
              <a:chExt cx="841819" cy="661563"/>
            </a:xfrm>
          </p:grpSpPr>
          <p:sp>
            <p:nvSpPr>
              <p:cNvPr id="3577" name="任意多边形 623"/>
              <p:cNvSpPr/>
              <p:nvPr/>
            </p:nvSpPr>
            <p:spPr>
              <a:xfrm>
                <a:off x="11141" y="0"/>
                <a:ext cx="830176" cy="637506"/>
              </a:xfrm>
              <a:custGeom>
                <a:avLst/>
                <a:gdLst/>
                <a:ahLst/>
                <a:cxnLst>
                  <a:cxn ang="0">
                    <a:pos x="1338" y="57892"/>
                  </a:cxn>
                  <a:cxn ang="0">
                    <a:pos x="614698" y="153885"/>
                  </a:cxn>
                  <a:cxn ang="0">
                    <a:pos x="800569" y="638142"/>
                  </a:cxn>
                  <a:cxn ang="0">
                    <a:pos x="460455" y="176982"/>
                  </a:cxn>
                  <a:cxn ang="0">
                    <a:pos x="1338" y="5789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78" name="任意多边形 624"/>
              <p:cNvSpPr/>
              <p:nvPr/>
            </p:nvSpPr>
            <p:spPr>
              <a:xfrm>
                <a:off x="-607" y="36085"/>
                <a:ext cx="798849" cy="625478"/>
              </a:xfrm>
              <a:custGeom>
                <a:avLst/>
                <a:gdLst/>
                <a:ahLst/>
                <a:cxnLst>
                  <a:cxn ang="0">
                    <a:pos x="1142" y="25656"/>
                  </a:cxn>
                  <a:cxn ang="0">
                    <a:pos x="480571" y="141425"/>
                  </a:cxn>
                  <a:cxn ang="0">
                    <a:pos x="648683" y="627660"/>
                  </a:cxn>
                  <a:cxn ang="0">
                    <a:pos x="356043" y="164579"/>
                  </a:cxn>
                  <a:cxn ang="0">
                    <a:pos x="1142" y="2565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79" name="Group 507"/>
            <p:cNvGrpSpPr/>
            <p:nvPr/>
          </p:nvGrpSpPr>
          <p:grpSpPr>
            <a:xfrm rot="1611937">
              <a:off x="9537667" y="1931853"/>
              <a:ext cx="682300" cy="523547"/>
              <a:chOff x="0" y="0"/>
              <a:chExt cx="841401" cy="661223"/>
            </a:xfrm>
          </p:grpSpPr>
          <p:sp>
            <p:nvSpPr>
              <p:cNvPr id="3580" name="任意多边形 621"/>
              <p:cNvSpPr/>
              <p:nvPr/>
            </p:nvSpPr>
            <p:spPr>
              <a:xfrm>
                <a:off x="10885" y="206"/>
                <a:ext cx="830176" cy="637506"/>
              </a:xfrm>
              <a:custGeom>
                <a:avLst/>
                <a:gdLst/>
                <a:ahLst/>
                <a:cxnLst>
                  <a:cxn ang="0">
                    <a:pos x="1338" y="57892"/>
                  </a:cxn>
                  <a:cxn ang="0">
                    <a:pos x="614698" y="153885"/>
                  </a:cxn>
                  <a:cxn ang="0">
                    <a:pos x="800569" y="638142"/>
                  </a:cxn>
                  <a:cxn ang="0">
                    <a:pos x="460455" y="176982"/>
                  </a:cxn>
                  <a:cxn ang="0">
                    <a:pos x="1338" y="5789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1" name="任意多边形 622"/>
              <p:cNvSpPr/>
              <p:nvPr/>
            </p:nvSpPr>
            <p:spPr>
              <a:xfrm>
                <a:off x="-444" y="35952"/>
                <a:ext cx="798849" cy="625477"/>
              </a:xfrm>
              <a:custGeom>
                <a:avLst/>
                <a:gdLst/>
                <a:ahLst/>
                <a:cxnLst>
                  <a:cxn ang="0">
                    <a:pos x="1142" y="25656"/>
                  </a:cxn>
                  <a:cxn ang="0">
                    <a:pos x="480571" y="141423"/>
                  </a:cxn>
                  <a:cxn ang="0">
                    <a:pos x="648683" y="627655"/>
                  </a:cxn>
                  <a:cxn ang="0">
                    <a:pos x="356043" y="164578"/>
                  </a:cxn>
                  <a:cxn ang="0">
                    <a:pos x="1142" y="2565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82" name="Group 510"/>
            <p:cNvGrpSpPr/>
            <p:nvPr/>
          </p:nvGrpSpPr>
          <p:grpSpPr>
            <a:xfrm rot="2555186">
              <a:off x="10084657" y="1895675"/>
              <a:ext cx="682811" cy="523314"/>
              <a:chOff x="0" y="0"/>
              <a:chExt cx="842031" cy="660929"/>
            </a:xfrm>
          </p:grpSpPr>
          <p:sp>
            <p:nvSpPr>
              <p:cNvPr id="3583" name="任意多边形 619"/>
              <p:cNvSpPr/>
              <p:nvPr/>
            </p:nvSpPr>
            <p:spPr>
              <a:xfrm>
                <a:off x="9657" y="-2969"/>
                <a:ext cx="830176" cy="637506"/>
              </a:xfrm>
              <a:custGeom>
                <a:avLst/>
                <a:gdLst/>
                <a:ahLst/>
                <a:cxnLst>
                  <a:cxn ang="0">
                    <a:pos x="1338" y="57527"/>
                  </a:cxn>
                  <a:cxn ang="0">
                    <a:pos x="614698" y="152917"/>
                  </a:cxn>
                  <a:cxn ang="0">
                    <a:pos x="800569" y="634137"/>
                  </a:cxn>
                  <a:cxn ang="0">
                    <a:pos x="460455" y="175869"/>
                  </a:cxn>
                  <a:cxn ang="0">
                    <a:pos x="1338" y="5752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4" name="任意多边形 620"/>
              <p:cNvSpPr/>
              <p:nvPr/>
            </p:nvSpPr>
            <p:spPr>
              <a:xfrm>
                <a:off x="-4290" y="31269"/>
                <a:ext cx="798849" cy="627483"/>
              </a:xfrm>
              <a:custGeom>
                <a:avLst/>
                <a:gdLst/>
                <a:ahLst/>
                <a:cxnLst>
                  <a:cxn ang="0">
                    <a:pos x="1142" y="25736"/>
                  </a:cxn>
                  <a:cxn ang="0">
                    <a:pos x="480571" y="141874"/>
                  </a:cxn>
                  <a:cxn ang="0">
                    <a:pos x="648683" y="629657"/>
                  </a:cxn>
                  <a:cxn ang="0">
                    <a:pos x="356043" y="165103"/>
                  </a:cxn>
                  <a:cxn ang="0">
                    <a:pos x="1142" y="2573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85" name="Group 513"/>
            <p:cNvGrpSpPr/>
            <p:nvPr/>
          </p:nvGrpSpPr>
          <p:grpSpPr>
            <a:xfrm rot="2555186">
              <a:off x="10622298" y="2110644"/>
              <a:ext cx="467947" cy="358531"/>
              <a:chOff x="0" y="0"/>
              <a:chExt cx="840586" cy="659596"/>
            </a:xfrm>
          </p:grpSpPr>
          <p:sp>
            <p:nvSpPr>
              <p:cNvPr id="3586" name="任意多边形 617"/>
              <p:cNvSpPr/>
              <p:nvPr/>
            </p:nvSpPr>
            <p:spPr>
              <a:xfrm>
                <a:off x="10365" y="294"/>
                <a:ext cx="829957" cy="636609"/>
              </a:xfrm>
              <a:custGeom>
                <a:avLst/>
                <a:gdLst/>
                <a:ahLst/>
                <a:cxnLst>
                  <a:cxn ang="0">
                    <a:pos x="1338" y="57484"/>
                  </a:cxn>
                  <a:cxn ang="0">
                    <a:pos x="613888" y="152805"/>
                  </a:cxn>
                  <a:cxn ang="0">
                    <a:pos x="799513" y="633665"/>
                  </a:cxn>
                  <a:cxn ang="0">
                    <a:pos x="459847" y="175739"/>
                  </a:cxn>
                  <a:cxn ang="0">
                    <a:pos x="1338" y="5748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7" name="任意多边形 618"/>
              <p:cNvSpPr/>
              <p:nvPr/>
            </p:nvSpPr>
            <p:spPr>
              <a:xfrm>
                <a:off x="-367" y="34961"/>
                <a:ext cx="798584" cy="624929"/>
              </a:xfrm>
              <a:custGeom>
                <a:avLst/>
                <a:gdLst/>
                <a:ahLst/>
                <a:cxnLst>
                  <a:cxn ang="0">
                    <a:pos x="1140" y="25541"/>
                  </a:cxn>
                  <a:cxn ang="0">
                    <a:pos x="479775" y="140807"/>
                  </a:cxn>
                  <a:cxn ang="0">
                    <a:pos x="647606" y="624911"/>
                  </a:cxn>
                  <a:cxn ang="0">
                    <a:pos x="355453" y="163859"/>
                  </a:cxn>
                  <a:cxn ang="0">
                    <a:pos x="1140" y="2554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88" name="Group 516"/>
            <p:cNvGrpSpPr/>
            <p:nvPr/>
          </p:nvGrpSpPr>
          <p:grpSpPr>
            <a:xfrm rot="-1611937" flipH="1">
              <a:off x="9313593" y="1916066"/>
              <a:ext cx="735174" cy="594813"/>
              <a:chOff x="0" y="0"/>
              <a:chExt cx="906603" cy="751231"/>
            </a:xfrm>
          </p:grpSpPr>
          <p:sp>
            <p:nvSpPr>
              <p:cNvPr id="3589" name="任意多边形 615"/>
              <p:cNvSpPr/>
              <p:nvPr/>
            </p:nvSpPr>
            <p:spPr>
              <a:xfrm>
                <a:off x="76900" y="-219"/>
                <a:ext cx="830175" cy="637507"/>
              </a:xfrm>
              <a:custGeom>
                <a:avLst/>
                <a:gdLst/>
                <a:ahLst/>
                <a:cxnLst>
                  <a:cxn ang="0">
                    <a:pos x="1338" y="57894"/>
                  </a:cxn>
                  <a:cxn ang="0">
                    <a:pos x="614695" y="153885"/>
                  </a:cxn>
                  <a:cxn ang="0">
                    <a:pos x="800564" y="638147"/>
                  </a:cxn>
                  <a:cxn ang="0">
                    <a:pos x="460453" y="176982"/>
                  </a:cxn>
                  <a:cxn ang="0">
                    <a:pos x="1338" y="5789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90" name="任意多边形 616"/>
              <p:cNvSpPr/>
              <p:nvPr/>
            </p:nvSpPr>
            <p:spPr>
              <a:xfrm>
                <a:off x="361" y="125533"/>
                <a:ext cx="798848" cy="625479"/>
              </a:xfrm>
              <a:custGeom>
                <a:avLst/>
                <a:gdLst/>
                <a:ahLst/>
                <a:cxnLst>
                  <a:cxn ang="0">
                    <a:pos x="1142" y="25656"/>
                  </a:cxn>
                  <a:cxn ang="0">
                    <a:pos x="480568" y="141427"/>
                  </a:cxn>
                  <a:cxn ang="0">
                    <a:pos x="648679" y="627665"/>
                  </a:cxn>
                  <a:cxn ang="0">
                    <a:pos x="356041" y="164580"/>
                  </a:cxn>
                  <a:cxn ang="0">
                    <a:pos x="1142" y="2565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91" name="Group 519"/>
            <p:cNvGrpSpPr/>
            <p:nvPr/>
          </p:nvGrpSpPr>
          <p:grpSpPr>
            <a:xfrm rot="-1611937" flipH="1">
              <a:off x="9956795" y="2075261"/>
              <a:ext cx="529985" cy="407006"/>
              <a:chOff x="0" y="0"/>
              <a:chExt cx="844243" cy="664003"/>
            </a:xfrm>
          </p:grpSpPr>
          <p:sp>
            <p:nvSpPr>
              <p:cNvPr id="3592" name="任意多边形 613"/>
              <p:cNvSpPr/>
              <p:nvPr/>
            </p:nvSpPr>
            <p:spPr>
              <a:xfrm>
                <a:off x="18612" y="-31919"/>
                <a:ext cx="834631" cy="657760"/>
              </a:xfrm>
              <a:custGeom>
                <a:avLst/>
                <a:gdLst/>
                <a:ahLst/>
                <a:cxnLst>
                  <a:cxn ang="0">
                    <a:pos x="1361" y="63261"/>
                  </a:cxn>
                  <a:cxn ang="0">
                    <a:pos x="625651" y="168156"/>
                  </a:cxn>
                  <a:cxn ang="0">
                    <a:pos x="814832" y="697325"/>
                  </a:cxn>
                  <a:cxn ang="0">
                    <a:pos x="468659" y="193394"/>
                  </a:cxn>
                  <a:cxn ang="0">
                    <a:pos x="1361" y="6326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93" name="任意多边形 614"/>
              <p:cNvSpPr/>
              <p:nvPr/>
            </p:nvSpPr>
            <p:spPr>
              <a:xfrm>
                <a:off x="1853" y="7740"/>
                <a:ext cx="801753" cy="644813"/>
              </a:xfrm>
              <a:custGeom>
                <a:avLst/>
                <a:gdLst/>
                <a:ahLst/>
                <a:cxnLst>
                  <a:cxn ang="0">
                    <a:pos x="1152" y="27993"/>
                  </a:cxn>
                  <a:cxn ang="0">
                    <a:pos x="484751" y="154317"/>
                  </a:cxn>
                  <a:cxn ang="0">
                    <a:pos x="654326" y="684878"/>
                  </a:cxn>
                  <a:cxn ang="0">
                    <a:pos x="359141" y="179582"/>
                  </a:cxn>
                  <a:cxn ang="0">
                    <a:pos x="1152" y="2799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94" name="Group 522"/>
            <p:cNvGrpSpPr/>
            <p:nvPr/>
          </p:nvGrpSpPr>
          <p:grpSpPr>
            <a:xfrm rot="-1611937" flipH="1">
              <a:off x="10163888" y="2187278"/>
              <a:ext cx="408005" cy="315145"/>
              <a:chOff x="0" y="0"/>
              <a:chExt cx="834602" cy="660219"/>
            </a:xfrm>
          </p:grpSpPr>
          <p:sp>
            <p:nvSpPr>
              <p:cNvPr id="3595" name="任意多边形 611"/>
              <p:cNvSpPr/>
              <p:nvPr/>
            </p:nvSpPr>
            <p:spPr>
              <a:xfrm>
                <a:off x="40026" y="-25779"/>
                <a:ext cx="795714" cy="655099"/>
              </a:xfrm>
              <a:custGeom>
                <a:avLst/>
                <a:gdLst/>
                <a:ahLst/>
                <a:cxnLst>
                  <a:cxn ang="0">
                    <a:pos x="1182" y="62049"/>
                  </a:cxn>
                  <a:cxn ang="0">
                    <a:pos x="543266" y="164937"/>
                  </a:cxn>
                  <a:cxn ang="0">
                    <a:pos x="707537" y="683974"/>
                  </a:cxn>
                  <a:cxn ang="0">
                    <a:pos x="406947" y="189692"/>
                  </a:cxn>
                  <a:cxn ang="0">
                    <a:pos x="1182" y="6204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96" name="任意多边形 612"/>
              <p:cNvSpPr/>
              <p:nvPr/>
            </p:nvSpPr>
            <p:spPr>
              <a:xfrm>
                <a:off x="28798" y="6301"/>
                <a:ext cx="763236" cy="641800"/>
              </a:xfrm>
              <a:custGeom>
                <a:avLst/>
                <a:gdLst/>
                <a:ahLst/>
                <a:cxnLst>
                  <a:cxn ang="0">
                    <a:pos x="993" y="27258"/>
                  </a:cxn>
                  <a:cxn ang="0">
                    <a:pos x="417780" y="150265"/>
                  </a:cxn>
                  <a:cxn ang="0">
                    <a:pos x="563926" y="666897"/>
                  </a:cxn>
                  <a:cxn ang="0">
                    <a:pos x="309523" y="174869"/>
                  </a:cxn>
                  <a:cxn ang="0">
                    <a:pos x="993" y="2725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97" name="Group 525"/>
            <p:cNvGrpSpPr/>
            <p:nvPr/>
          </p:nvGrpSpPr>
          <p:grpSpPr>
            <a:xfrm rot="-1611937" flipH="1">
              <a:off x="11540278" y="2188866"/>
              <a:ext cx="411180" cy="315145"/>
              <a:chOff x="0" y="0"/>
              <a:chExt cx="841095" cy="660220"/>
            </a:xfrm>
          </p:grpSpPr>
          <p:sp>
            <p:nvSpPr>
              <p:cNvPr id="3598" name="任意多边形 609"/>
              <p:cNvSpPr/>
              <p:nvPr/>
            </p:nvSpPr>
            <p:spPr>
              <a:xfrm>
                <a:off x="41837" y="-15862"/>
                <a:ext cx="831439" cy="651776"/>
              </a:xfrm>
              <a:custGeom>
                <a:avLst/>
                <a:gdLst/>
                <a:ahLst/>
                <a:cxnLst>
                  <a:cxn ang="0">
                    <a:pos x="1348" y="61105"/>
                  </a:cxn>
                  <a:cxn ang="0">
                    <a:pos x="619388" y="162426"/>
                  </a:cxn>
                  <a:cxn ang="0">
                    <a:pos x="806676" y="673565"/>
                  </a:cxn>
                  <a:cxn ang="0">
                    <a:pos x="463969" y="186804"/>
                  </a:cxn>
                  <a:cxn ang="0">
                    <a:pos x="1348" y="6110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99" name="任意多边形 610"/>
              <p:cNvSpPr/>
              <p:nvPr/>
            </p:nvSpPr>
            <p:spPr>
              <a:xfrm>
                <a:off x="32811" y="19005"/>
                <a:ext cx="798960" cy="641799"/>
              </a:xfrm>
              <a:custGeom>
                <a:avLst/>
                <a:gdLst/>
                <a:ahLst/>
                <a:cxnLst>
                  <a:cxn ang="0">
                    <a:pos x="1143" y="27258"/>
                  </a:cxn>
                  <a:cxn ang="0">
                    <a:pos x="480905" y="150267"/>
                  </a:cxn>
                  <a:cxn ang="0">
                    <a:pos x="649134" y="666898"/>
                  </a:cxn>
                  <a:cxn ang="0">
                    <a:pos x="356291" y="174867"/>
                  </a:cxn>
                  <a:cxn ang="0">
                    <a:pos x="1143" y="2725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00" name="Group 528"/>
            <p:cNvGrpSpPr/>
            <p:nvPr/>
          </p:nvGrpSpPr>
          <p:grpSpPr>
            <a:xfrm rot="-1611937" flipH="1">
              <a:off x="11461774" y="2099074"/>
              <a:ext cx="528397" cy="407007"/>
              <a:chOff x="0" y="0"/>
              <a:chExt cx="841712" cy="664005"/>
            </a:xfrm>
          </p:grpSpPr>
          <p:sp>
            <p:nvSpPr>
              <p:cNvPr id="3601" name="任意多边形 607"/>
              <p:cNvSpPr/>
              <p:nvPr/>
            </p:nvSpPr>
            <p:spPr>
              <a:xfrm>
                <a:off x="8063" y="-24208"/>
                <a:ext cx="834630" cy="657761"/>
              </a:xfrm>
              <a:custGeom>
                <a:avLst/>
                <a:gdLst/>
                <a:ahLst/>
                <a:cxnLst>
                  <a:cxn ang="0">
                    <a:pos x="1353" y="63515"/>
                  </a:cxn>
                  <a:cxn ang="0">
                    <a:pos x="621846" y="168833"/>
                  </a:cxn>
                  <a:cxn ang="0">
                    <a:pos x="809880" y="700129"/>
                  </a:cxn>
                  <a:cxn ang="0">
                    <a:pos x="465810" y="194173"/>
                  </a:cxn>
                  <a:cxn ang="0">
                    <a:pos x="1353" y="6351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02" name="任意多边形 608"/>
              <p:cNvSpPr/>
              <p:nvPr/>
            </p:nvSpPr>
            <p:spPr>
              <a:xfrm>
                <a:off x="765" y="10045"/>
                <a:ext cx="804280" cy="647402"/>
              </a:xfrm>
              <a:custGeom>
                <a:avLst/>
                <a:gdLst/>
                <a:ahLst/>
                <a:cxnLst>
                  <a:cxn ang="0">
                    <a:pos x="1152" y="28219"/>
                  </a:cxn>
                  <a:cxn ang="0">
                    <a:pos x="484726" y="155560"/>
                  </a:cxn>
                  <a:cxn ang="0">
                    <a:pos x="654292" y="690390"/>
                  </a:cxn>
                  <a:cxn ang="0">
                    <a:pos x="359122" y="181029"/>
                  </a:cxn>
                  <a:cxn ang="0">
                    <a:pos x="1152" y="2821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03" name="Group 531"/>
            <p:cNvGrpSpPr/>
            <p:nvPr/>
          </p:nvGrpSpPr>
          <p:grpSpPr>
            <a:xfrm rot="2555186">
              <a:off x="11078451" y="1895677"/>
              <a:ext cx="682811" cy="523314"/>
              <a:chOff x="0" y="0"/>
              <a:chExt cx="842031" cy="660929"/>
            </a:xfrm>
          </p:grpSpPr>
          <p:sp>
            <p:nvSpPr>
              <p:cNvPr id="3604" name="任意多边形 605"/>
              <p:cNvSpPr/>
              <p:nvPr/>
            </p:nvSpPr>
            <p:spPr>
              <a:xfrm>
                <a:off x="9106" y="-4819"/>
                <a:ext cx="830176" cy="639511"/>
              </a:xfrm>
              <a:custGeom>
                <a:avLst/>
                <a:gdLst/>
                <a:ahLst/>
                <a:cxnLst>
                  <a:cxn ang="0">
                    <a:pos x="1338" y="58073"/>
                  </a:cxn>
                  <a:cxn ang="0">
                    <a:pos x="614698" y="154366"/>
                  </a:cxn>
                  <a:cxn ang="0">
                    <a:pos x="800569" y="640138"/>
                  </a:cxn>
                  <a:cxn ang="0">
                    <a:pos x="460455" y="177534"/>
                  </a:cxn>
                  <a:cxn ang="0">
                    <a:pos x="1338" y="580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05" name="任意多边形 606"/>
              <p:cNvSpPr/>
              <p:nvPr/>
            </p:nvSpPr>
            <p:spPr>
              <a:xfrm>
                <a:off x="-3258" y="33580"/>
                <a:ext cx="796891" cy="625478"/>
              </a:xfrm>
              <a:custGeom>
                <a:avLst/>
                <a:gdLst/>
                <a:ahLst/>
                <a:cxnLst>
                  <a:cxn ang="0">
                    <a:pos x="1133" y="25489"/>
                  </a:cxn>
                  <a:cxn ang="0">
                    <a:pos x="477046" y="140519"/>
                  </a:cxn>
                  <a:cxn ang="0">
                    <a:pos x="643925" y="623640"/>
                  </a:cxn>
                  <a:cxn ang="0">
                    <a:pos x="353431" y="163525"/>
                  </a:cxn>
                  <a:cxn ang="0">
                    <a:pos x="1133" y="2548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06" name="Group 534"/>
            <p:cNvGrpSpPr/>
            <p:nvPr/>
          </p:nvGrpSpPr>
          <p:grpSpPr>
            <a:xfrm rot="-1611937" flipH="1">
              <a:off x="11943512" y="2187276"/>
              <a:ext cx="408005" cy="315145"/>
              <a:chOff x="0" y="0"/>
              <a:chExt cx="834602" cy="660221"/>
            </a:xfrm>
          </p:grpSpPr>
          <p:sp>
            <p:nvSpPr>
              <p:cNvPr id="3607" name="任意多边形 603"/>
              <p:cNvSpPr/>
              <p:nvPr/>
            </p:nvSpPr>
            <p:spPr>
              <a:xfrm>
                <a:off x="41751" y="-15813"/>
                <a:ext cx="824943" cy="651777"/>
              </a:xfrm>
              <a:custGeom>
                <a:avLst/>
                <a:gdLst/>
                <a:ahLst/>
                <a:cxnLst>
                  <a:cxn ang="0">
                    <a:pos x="1298" y="61106"/>
                  </a:cxn>
                  <a:cxn ang="0">
                    <a:pos x="595568" y="162428"/>
                  </a:cxn>
                  <a:cxn ang="0">
                    <a:pos x="775653" y="673573"/>
                  </a:cxn>
                  <a:cxn ang="0">
                    <a:pos x="446125" y="186807"/>
                  </a:cxn>
                  <a:cxn ang="0">
                    <a:pos x="1298" y="6110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08" name="任意多边形 604"/>
              <p:cNvSpPr/>
              <p:nvPr/>
            </p:nvSpPr>
            <p:spPr>
              <a:xfrm>
                <a:off x="32725" y="19055"/>
                <a:ext cx="792465" cy="641802"/>
              </a:xfrm>
              <a:custGeom>
                <a:avLst/>
                <a:gdLst/>
                <a:ahLst/>
                <a:cxnLst>
                  <a:cxn ang="0">
                    <a:pos x="1098" y="27258"/>
                  </a:cxn>
                  <a:cxn ang="0">
                    <a:pos x="461673" y="150268"/>
                  </a:cxn>
                  <a:cxn ang="0">
                    <a:pos x="623174" y="666907"/>
                  </a:cxn>
                  <a:cxn ang="0">
                    <a:pos x="342043" y="174869"/>
                  </a:cxn>
                  <a:cxn ang="0">
                    <a:pos x="1098" y="2725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09" name="Group 537"/>
            <p:cNvGrpSpPr/>
            <p:nvPr/>
          </p:nvGrpSpPr>
          <p:grpSpPr>
            <a:xfrm rot="2555186">
              <a:off x="11507084" y="1895676"/>
              <a:ext cx="684398" cy="523314"/>
              <a:chOff x="0" y="0"/>
              <a:chExt cx="843988" cy="660929"/>
            </a:xfrm>
          </p:grpSpPr>
          <p:sp>
            <p:nvSpPr>
              <p:cNvPr id="3610" name="任意多边形 601"/>
              <p:cNvSpPr/>
              <p:nvPr/>
            </p:nvSpPr>
            <p:spPr>
              <a:xfrm>
                <a:off x="9157" y="-4865"/>
                <a:ext cx="832134" cy="639511"/>
              </a:xfrm>
              <a:custGeom>
                <a:avLst/>
                <a:gdLst/>
                <a:ahLst/>
                <a:cxnLst>
                  <a:cxn ang="0">
                    <a:pos x="1353" y="58073"/>
                  </a:cxn>
                  <a:cxn ang="0">
                    <a:pos x="621982" y="154366"/>
                  </a:cxn>
                  <a:cxn ang="0">
                    <a:pos x="810054" y="640138"/>
                  </a:cxn>
                  <a:cxn ang="0">
                    <a:pos x="465911" y="177534"/>
                  </a:cxn>
                  <a:cxn ang="0">
                    <a:pos x="1353" y="580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11" name="任意多边形 602"/>
              <p:cNvSpPr/>
              <p:nvPr/>
            </p:nvSpPr>
            <p:spPr>
              <a:xfrm>
                <a:off x="-4128" y="31114"/>
                <a:ext cx="800808" cy="627483"/>
              </a:xfrm>
              <a:custGeom>
                <a:avLst/>
                <a:gdLst/>
                <a:ahLst/>
                <a:cxnLst>
                  <a:cxn ang="0">
                    <a:pos x="1154" y="25736"/>
                  </a:cxn>
                  <a:cxn ang="0">
                    <a:pos x="486493" y="141874"/>
                  </a:cxn>
                  <a:cxn ang="0">
                    <a:pos x="656676" y="629657"/>
                  </a:cxn>
                  <a:cxn ang="0">
                    <a:pos x="360431" y="165103"/>
                  </a:cxn>
                  <a:cxn ang="0">
                    <a:pos x="1154" y="2573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12" name="Group 540"/>
            <p:cNvGrpSpPr/>
            <p:nvPr/>
          </p:nvGrpSpPr>
          <p:grpSpPr>
            <a:xfrm rot="1611937">
              <a:off x="745634" y="2203153"/>
              <a:ext cx="366815" cy="281454"/>
              <a:chOff x="0" y="0"/>
              <a:chExt cx="840621" cy="660581"/>
            </a:xfrm>
          </p:grpSpPr>
          <p:sp>
            <p:nvSpPr>
              <p:cNvPr id="3613" name="任意多边形 599"/>
              <p:cNvSpPr/>
              <p:nvPr/>
            </p:nvSpPr>
            <p:spPr>
              <a:xfrm>
                <a:off x="-1024" y="-15737"/>
                <a:ext cx="829592" cy="618431"/>
              </a:xfrm>
              <a:custGeom>
                <a:avLst/>
                <a:gdLst/>
                <a:ahLst/>
                <a:cxnLst>
                  <a:cxn ang="0">
                    <a:pos x="1333" y="54365"/>
                  </a:cxn>
                  <a:cxn ang="0">
                    <a:pos x="612538" y="144509"/>
                  </a:cxn>
                  <a:cxn ang="0">
                    <a:pos x="797756" y="599259"/>
                  </a:cxn>
                  <a:cxn ang="0">
                    <a:pos x="458837" y="166196"/>
                  </a:cxn>
                  <a:cxn ang="0">
                    <a:pos x="1333" y="5436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14" name="任意多边形 600"/>
              <p:cNvSpPr/>
              <p:nvPr/>
            </p:nvSpPr>
            <p:spPr>
              <a:xfrm>
                <a:off x="-17043" y="17319"/>
                <a:ext cx="796844" cy="610980"/>
              </a:xfrm>
              <a:custGeom>
                <a:avLst/>
                <a:gdLst/>
                <a:ahLst/>
                <a:cxnLst>
                  <a:cxn ang="0">
                    <a:pos x="1128" y="23946"/>
                  </a:cxn>
                  <a:cxn ang="0">
                    <a:pos x="474574" y="132011"/>
                  </a:cxn>
                  <a:cxn ang="0">
                    <a:pos x="640588" y="585878"/>
                  </a:cxn>
                  <a:cxn ang="0">
                    <a:pos x="351601" y="153622"/>
                  </a:cxn>
                  <a:cxn ang="0">
                    <a:pos x="1128" y="239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15" name="Group 543"/>
            <p:cNvGrpSpPr/>
            <p:nvPr/>
          </p:nvGrpSpPr>
          <p:grpSpPr>
            <a:xfrm rot="2555186">
              <a:off x="1040578" y="2186112"/>
              <a:ext cx="365499" cy="281123"/>
              <a:chOff x="0" y="0"/>
              <a:chExt cx="837607" cy="659804"/>
            </a:xfrm>
          </p:grpSpPr>
          <p:sp>
            <p:nvSpPr>
              <p:cNvPr id="3616" name="任意多边形 597"/>
              <p:cNvSpPr/>
              <p:nvPr/>
            </p:nvSpPr>
            <p:spPr>
              <a:xfrm>
                <a:off x="-34722" y="-12870"/>
                <a:ext cx="858703" cy="637059"/>
              </a:xfrm>
              <a:custGeom>
                <a:avLst/>
                <a:gdLst/>
                <a:ahLst/>
                <a:cxnLst>
                  <a:cxn ang="0">
                    <a:pos x="1441" y="58366"/>
                  </a:cxn>
                  <a:cxn ang="0">
                    <a:pos x="662045" y="155144"/>
                  </a:cxn>
                  <a:cxn ang="0">
                    <a:pos x="862230" y="643363"/>
                  </a:cxn>
                  <a:cxn ang="0">
                    <a:pos x="495920" y="178428"/>
                  </a:cxn>
                  <a:cxn ang="0">
                    <a:pos x="1441" y="5836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17" name="任意多边形 598"/>
              <p:cNvSpPr/>
              <p:nvPr/>
            </p:nvSpPr>
            <p:spPr>
              <a:xfrm>
                <a:off x="-5418" y="32198"/>
                <a:ext cx="796846" cy="625882"/>
              </a:xfrm>
              <a:custGeom>
                <a:avLst/>
                <a:gdLst/>
                <a:ahLst/>
                <a:cxnLst>
                  <a:cxn ang="0">
                    <a:pos x="1128" y="25736"/>
                  </a:cxn>
                  <a:cxn ang="0">
                    <a:pos x="474576" y="141882"/>
                  </a:cxn>
                  <a:cxn ang="0">
                    <a:pos x="640591" y="629690"/>
                  </a:cxn>
                  <a:cxn ang="0">
                    <a:pos x="351603" y="165111"/>
                  </a:cxn>
                  <a:cxn ang="0">
                    <a:pos x="1128" y="2573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18" name="Group 546"/>
            <p:cNvGrpSpPr/>
            <p:nvPr/>
          </p:nvGrpSpPr>
          <p:grpSpPr>
            <a:xfrm rot="2555186">
              <a:off x="1330676" y="2303064"/>
              <a:ext cx="250537" cy="191439"/>
              <a:chOff x="0" y="0"/>
              <a:chExt cx="836340" cy="654492"/>
            </a:xfrm>
          </p:grpSpPr>
          <p:sp>
            <p:nvSpPr>
              <p:cNvPr id="3619" name="任意多边形 595"/>
              <p:cNvSpPr/>
              <p:nvPr/>
            </p:nvSpPr>
            <p:spPr>
              <a:xfrm>
                <a:off x="10011" y="-433"/>
                <a:ext cx="826821" cy="634925"/>
              </a:xfrm>
              <a:custGeom>
                <a:avLst/>
                <a:gdLst/>
                <a:ahLst/>
                <a:cxnLst>
                  <a:cxn ang="0">
                    <a:pos x="1313" y="56729"/>
                  </a:cxn>
                  <a:cxn ang="0">
                    <a:pos x="602377" y="150795"/>
                  </a:cxn>
                  <a:cxn ang="0">
                    <a:pos x="784523" y="625328"/>
                  </a:cxn>
                  <a:cxn ang="0">
                    <a:pos x="451227" y="173427"/>
                  </a:cxn>
                  <a:cxn ang="0">
                    <a:pos x="1313" y="5672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20" name="任意多边形 596"/>
              <p:cNvSpPr/>
              <p:nvPr/>
            </p:nvSpPr>
            <p:spPr>
              <a:xfrm>
                <a:off x="389" y="35411"/>
                <a:ext cx="795021" cy="618647"/>
              </a:xfrm>
              <a:custGeom>
                <a:avLst/>
                <a:gdLst/>
                <a:ahLst/>
                <a:cxnLst>
                  <a:cxn ang="0">
                    <a:pos x="1114" y="24284"/>
                  </a:cxn>
                  <a:cxn ang="0">
                    <a:pos x="469167" y="133868"/>
                  </a:cxn>
                  <a:cxn ang="0">
                    <a:pos x="633289" y="594127"/>
                  </a:cxn>
                  <a:cxn ang="0">
                    <a:pos x="347594" y="155787"/>
                  </a:cxn>
                  <a:cxn ang="0">
                    <a:pos x="1114" y="2428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21" name="Group 549"/>
            <p:cNvGrpSpPr/>
            <p:nvPr/>
          </p:nvGrpSpPr>
          <p:grpSpPr>
            <a:xfrm rot="-1611937" flipH="1">
              <a:off x="617250" y="2206152"/>
              <a:ext cx="368249" cy="278621"/>
              <a:chOff x="0" y="0"/>
              <a:chExt cx="843909" cy="653932"/>
            </a:xfrm>
          </p:grpSpPr>
          <p:sp>
            <p:nvSpPr>
              <p:cNvPr id="3622" name="任意多边形 593"/>
              <p:cNvSpPr/>
              <p:nvPr/>
            </p:nvSpPr>
            <p:spPr>
              <a:xfrm>
                <a:off x="9972" y="-11822"/>
                <a:ext cx="829595" cy="610981"/>
              </a:xfrm>
              <a:custGeom>
                <a:avLst/>
                <a:gdLst/>
                <a:ahLst/>
                <a:cxnLst>
                  <a:cxn ang="0">
                    <a:pos x="1333" y="51830"/>
                  </a:cxn>
                  <a:cxn ang="0">
                    <a:pos x="612548" y="137773"/>
                  </a:cxn>
                  <a:cxn ang="0">
                    <a:pos x="797771" y="571331"/>
                  </a:cxn>
                  <a:cxn ang="0">
                    <a:pos x="458847" y="158451"/>
                  </a:cxn>
                  <a:cxn ang="0">
                    <a:pos x="1333" y="5183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23" name="任意多边形 594"/>
              <p:cNvSpPr/>
              <p:nvPr/>
            </p:nvSpPr>
            <p:spPr>
              <a:xfrm>
                <a:off x="-2999" y="18709"/>
                <a:ext cx="800487" cy="603530"/>
              </a:xfrm>
              <a:custGeom>
                <a:avLst/>
                <a:gdLst/>
                <a:ahLst/>
                <a:cxnLst>
                  <a:cxn ang="0">
                    <a:pos x="1142" y="22809"/>
                  </a:cxn>
                  <a:cxn ang="0">
                    <a:pos x="481112" y="125740"/>
                  </a:cxn>
                  <a:cxn ang="0">
                    <a:pos x="649414" y="558051"/>
                  </a:cxn>
                  <a:cxn ang="0">
                    <a:pos x="356445" y="146327"/>
                  </a:cxn>
                  <a:cxn ang="0">
                    <a:pos x="1142" y="2280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24" name="Group 552"/>
            <p:cNvGrpSpPr/>
            <p:nvPr/>
          </p:nvGrpSpPr>
          <p:grpSpPr>
            <a:xfrm rot="-1611937" flipH="1">
              <a:off x="973232" y="2281477"/>
              <a:ext cx="283906" cy="219154"/>
              <a:chOff x="0" y="0"/>
              <a:chExt cx="840436" cy="664423"/>
            </a:xfrm>
          </p:grpSpPr>
          <p:sp>
            <p:nvSpPr>
              <p:cNvPr id="3625" name="任意多边形 591"/>
              <p:cNvSpPr/>
              <p:nvPr/>
            </p:nvSpPr>
            <p:spPr>
              <a:xfrm>
                <a:off x="-9602" y="-48184"/>
                <a:ext cx="846017" cy="640044"/>
              </a:xfrm>
              <a:custGeom>
                <a:avLst/>
                <a:gdLst/>
                <a:ahLst/>
                <a:cxnLst>
                  <a:cxn ang="0">
                    <a:pos x="1406" y="59054"/>
                  </a:cxn>
                  <a:cxn ang="0">
                    <a:pos x="646035" y="156972"/>
                  </a:cxn>
                  <a:cxn ang="0">
                    <a:pos x="841383" y="650952"/>
                  </a:cxn>
                  <a:cxn ang="0">
                    <a:pos x="483930" y="180533"/>
                  </a:cxn>
                  <a:cxn ang="0">
                    <a:pos x="1406" y="5905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26" name="任意多边形 592"/>
              <p:cNvSpPr/>
              <p:nvPr/>
            </p:nvSpPr>
            <p:spPr>
              <a:xfrm>
                <a:off x="-17972" y="-13095"/>
                <a:ext cx="808416" cy="630420"/>
              </a:xfrm>
              <a:custGeom>
                <a:avLst/>
                <a:gdLst/>
                <a:ahLst/>
                <a:cxnLst>
                  <a:cxn ang="0">
                    <a:pos x="1184" y="26686"/>
                  </a:cxn>
                  <a:cxn ang="0">
                    <a:pos x="498253" y="147103"/>
                  </a:cxn>
                  <a:cxn ang="0">
                    <a:pos x="672550" y="652859"/>
                  </a:cxn>
                  <a:cxn ang="0">
                    <a:pos x="369144" y="171186"/>
                  </a:cxn>
                  <a:cxn ang="0">
                    <a:pos x="1184" y="2668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27" name="Group 555"/>
            <p:cNvGrpSpPr/>
            <p:nvPr/>
          </p:nvGrpSpPr>
          <p:grpSpPr>
            <a:xfrm rot="-1611937" flipH="1">
              <a:off x="749390" y="2281477"/>
              <a:ext cx="283907" cy="219154"/>
              <a:chOff x="0" y="0"/>
              <a:chExt cx="840439" cy="664421"/>
            </a:xfrm>
          </p:grpSpPr>
          <p:sp>
            <p:nvSpPr>
              <p:cNvPr id="3628" name="任意多边形 589"/>
              <p:cNvSpPr/>
              <p:nvPr/>
            </p:nvSpPr>
            <p:spPr>
              <a:xfrm>
                <a:off x="-9526" y="-48223"/>
                <a:ext cx="846017" cy="640042"/>
              </a:xfrm>
              <a:custGeom>
                <a:avLst/>
                <a:gdLst/>
                <a:ahLst/>
                <a:cxnLst>
                  <a:cxn ang="0">
                    <a:pos x="1406" y="59054"/>
                  </a:cxn>
                  <a:cxn ang="0">
                    <a:pos x="646031" y="156972"/>
                  </a:cxn>
                  <a:cxn ang="0">
                    <a:pos x="841377" y="650942"/>
                  </a:cxn>
                  <a:cxn ang="0">
                    <a:pos x="483927" y="180531"/>
                  </a:cxn>
                  <a:cxn ang="0">
                    <a:pos x="1406" y="5905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29" name="任意多边形 590"/>
              <p:cNvSpPr/>
              <p:nvPr/>
            </p:nvSpPr>
            <p:spPr>
              <a:xfrm>
                <a:off x="-13448" y="-14222"/>
                <a:ext cx="803715" cy="630418"/>
              </a:xfrm>
              <a:custGeom>
                <a:avLst/>
                <a:gdLst/>
                <a:ahLst/>
                <a:cxnLst>
                  <a:cxn ang="0">
                    <a:pos x="1163" y="26683"/>
                  </a:cxn>
                  <a:cxn ang="0">
                    <a:pos x="489612" y="147099"/>
                  </a:cxn>
                  <a:cxn ang="0">
                    <a:pos x="660888" y="652848"/>
                  </a:cxn>
                  <a:cxn ang="0">
                    <a:pos x="362742" y="171182"/>
                  </a:cxn>
                  <a:cxn ang="0">
                    <a:pos x="1163" y="2668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30" name="Group 558"/>
            <p:cNvGrpSpPr/>
            <p:nvPr/>
          </p:nvGrpSpPr>
          <p:grpSpPr>
            <a:xfrm rot="-1611937" flipH="1">
              <a:off x="1082073" y="2342427"/>
              <a:ext cx="220049" cy="169554"/>
              <a:chOff x="0" y="0"/>
              <a:chExt cx="836485" cy="660099"/>
            </a:xfrm>
          </p:grpSpPr>
          <p:sp>
            <p:nvSpPr>
              <p:cNvPr id="3631" name="任意多边形 587"/>
              <p:cNvSpPr/>
              <p:nvPr/>
            </p:nvSpPr>
            <p:spPr>
              <a:xfrm>
                <a:off x="8854" y="-1148"/>
                <a:ext cx="826866" cy="642687"/>
              </a:xfrm>
              <a:custGeom>
                <a:avLst/>
                <a:gdLst/>
                <a:ahLst/>
                <a:cxnLst>
                  <a:cxn ang="0">
                    <a:pos x="1313" y="60282"/>
                  </a:cxn>
                  <a:cxn ang="0">
                    <a:pos x="602542" y="160240"/>
                  </a:cxn>
                  <a:cxn ang="0">
                    <a:pos x="784736" y="664498"/>
                  </a:cxn>
                  <a:cxn ang="0">
                    <a:pos x="451348" y="184292"/>
                  </a:cxn>
                  <a:cxn ang="0">
                    <a:pos x="1313" y="6028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32" name="任意多边形 588"/>
              <p:cNvSpPr/>
              <p:nvPr/>
            </p:nvSpPr>
            <p:spPr>
              <a:xfrm>
                <a:off x="45393" y="248"/>
                <a:ext cx="748406" cy="642687"/>
              </a:xfrm>
              <a:custGeom>
                <a:avLst/>
                <a:gdLst/>
                <a:ahLst/>
                <a:cxnLst>
                  <a:cxn ang="0">
                    <a:pos x="972" y="27993"/>
                  </a:cxn>
                  <a:cxn ang="0">
                    <a:pos x="408878" y="154314"/>
                  </a:cxn>
                  <a:cxn ang="0">
                    <a:pos x="551911" y="684859"/>
                  </a:cxn>
                  <a:cxn ang="0">
                    <a:pos x="302929" y="179578"/>
                  </a:cxn>
                  <a:cxn ang="0">
                    <a:pos x="972" y="2799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33" name="Group 561"/>
            <p:cNvGrpSpPr/>
            <p:nvPr/>
          </p:nvGrpSpPr>
          <p:grpSpPr>
            <a:xfrm rot="-1611937" flipH="1">
              <a:off x="1492355" y="2281477"/>
              <a:ext cx="283907" cy="219154"/>
              <a:chOff x="0" y="0"/>
              <a:chExt cx="840439" cy="664421"/>
            </a:xfrm>
          </p:grpSpPr>
          <p:sp>
            <p:nvSpPr>
              <p:cNvPr id="3634" name="任意多边形 585"/>
              <p:cNvSpPr/>
              <p:nvPr/>
            </p:nvSpPr>
            <p:spPr>
              <a:xfrm>
                <a:off x="-14216" y="-47008"/>
                <a:ext cx="850716" cy="640042"/>
              </a:xfrm>
              <a:custGeom>
                <a:avLst/>
                <a:gdLst/>
                <a:ahLst/>
                <a:cxnLst>
                  <a:cxn ang="0">
                    <a:pos x="1421" y="59054"/>
                  </a:cxn>
                  <a:cxn ang="0">
                    <a:pos x="653227" y="156972"/>
                  </a:cxn>
                  <a:cxn ang="0">
                    <a:pos x="850749" y="650942"/>
                  </a:cxn>
                  <a:cxn ang="0">
                    <a:pos x="489317" y="180531"/>
                  </a:cxn>
                  <a:cxn ang="0">
                    <a:pos x="1421" y="5905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35" name="任意多边形 586"/>
              <p:cNvSpPr/>
              <p:nvPr/>
            </p:nvSpPr>
            <p:spPr>
              <a:xfrm>
                <a:off x="-18141" y="-13006"/>
                <a:ext cx="808416" cy="630418"/>
              </a:xfrm>
              <a:custGeom>
                <a:avLst/>
                <a:gdLst/>
                <a:ahLst/>
                <a:cxnLst>
                  <a:cxn ang="0">
                    <a:pos x="1184" y="26683"/>
                  </a:cxn>
                  <a:cxn ang="0">
                    <a:pos x="498253" y="147099"/>
                  </a:cxn>
                  <a:cxn ang="0">
                    <a:pos x="672550" y="652848"/>
                  </a:cxn>
                  <a:cxn ang="0">
                    <a:pos x="369144" y="171182"/>
                  </a:cxn>
                  <a:cxn ang="0">
                    <a:pos x="1184" y="2668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36" name="Group 564"/>
            <p:cNvGrpSpPr/>
            <p:nvPr/>
          </p:nvGrpSpPr>
          <p:grpSpPr>
            <a:xfrm rot="-1611937" flipH="1">
              <a:off x="1825922" y="2341881"/>
              <a:ext cx="219860" cy="172234"/>
              <a:chOff x="0" y="0"/>
              <a:chExt cx="835765" cy="670537"/>
            </a:xfrm>
          </p:grpSpPr>
          <p:sp>
            <p:nvSpPr>
              <p:cNvPr id="3637" name="任意多边形 583"/>
              <p:cNvSpPr/>
              <p:nvPr/>
            </p:nvSpPr>
            <p:spPr>
              <a:xfrm>
                <a:off x="48196" y="-81508"/>
                <a:ext cx="802726" cy="667411"/>
              </a:xfrm>
              <a:custGeom>
                <a:avLst/>
                <a:gdLst/>
                <a:ahLst/>
                <a:cxnLst>
                  <a:cxn ang="0">
                    <a:pos x="1218" y="63769"/>
                  </a:cxn>
                  <a:cxn ang="0">
                    <a:pos x="559588" y="169504"/>
                  </a:cxn>
                  <a:cxn ang="0">
                    <a:pos x="728794" y="702912"/>
                  </a:cxn>
                  <a:cxn ang="0">
                    <a:pos x="419173" y="194945"/>
                  </a:cxn>
                  <a:cxn ang="0">
                    <a:pos x="1218" y="637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38" name="任意多边形 584"/>
              <p:cNvSpPr/>
              <p:nvPr/>
            </p:nvSpPr>
            <p:spPr>
              <a:xfrm>
                <a:off x="43614" y="-22372"/>
                <a:ext cx="766513" cy="648874"/>
              </a:xfrm>
              <a:custGeom>
                <a:avLst/>
                <a:gdLst/>
                <a:ahLst/>
                <a:cxnLst>
                  <a:cxn ang="0">
                    <a:pos x="1027" y="27706"/>
                  </a:cxn>
                  <a:cxn ang="0">
                    <a:pos x="432224" y="152736"/>
                  </a:cxn>
                  <a:cxn ang="0">
                    <a:pos x="583424" y="677860"/>
                  </a:cxn>
                  <a:cxn ang="0">
                    <a:pos x="320224" y="177742"/>
                  </a:cxn>
                  <a:cxn ang="0">
                    <a:pos x="1027" y="2770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39" name="Group 567"/>
            <p:cNvGrpSpPr/>
            <p:nvPr/>
          </p:nvGrpSpPr>
          <p:grpSpPr>
            <a:xfrm rot="-1611937" flipH="1">
              <a:off x="2257546" y="2281477"/>
              <a:ext cx="283907" cy="219154"/>
              <a:chOff x="0" y="0"/>
              <a:chExt cx="840439" cy="664421"/>
            </a:xfrm>
          </p:grpSpPr>
          <p:sp>
            <p:nvSpPr>
              <p:cNvPr id="3640" name="任意多边形 581"/>
              <p:cNvSpPr/>
              <p:nvPr/>
            </p:nvSpPr>
            <p:spPr>
              <a:xfrm>
                <a:off x="-1773" y="-16510"/>
                <a:ext cx="831915" cy="635232"/>
              </a:xfrm>
              <a:custGeom>
                <a:avLst/>
                <a:gdLst/>
                <a:ahLst/>
                <a:cxnLst>
                  <a:cxn ang="0">
                    <a:pos x="1353" y="58169"/>
                  </a:cxn>
                  <a:cxn ang="0">
                    <a:pos x="621163" y="154621"/>
                  </a:cxn>
                  <a:cxn ang="0">
                    <a:pos x="808989" y="641195"/>
                  </a:cxn>
                  <a:cxn ang="0">
                    <a:pos x="465299" y="177828"/>
                  </a:cxn>
                  <a:cxn ang="0">
                    <a:pos x="1353" y="581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41" name="任意多边形 582"/>
              <p:cNvSpPr/>
              <p:nvPr/>
            </p:nvSpPr>
            <p:spPr>
              <a:xfrm>
                <a:off x="-23094" y="-12876"/>
                <a:ext cx="817816" cy="630418"/>
              </a:xfrm>
              <a:custGeom>
                <a:avLst/>
                <a:gdLst/>
                <a:ahLst/>
                <a:cxnLst>
                  <a:cxn ang="0">
                    <a:pos x="1211" y="26683"/>
                  </a:cxn>
                  <a:cxn ang="0">
                    <a:pos x="509906" y="147099"/>
                  </a:cxn>
                  <a:cxn ang="0">
                    <a:pos x="688282" y="652848"/>
                  </a:cxn>
                  <a:cxn ang="0">
                    <a:pos x="377778" y="171182"/>
                  </a:cxn>
                  <a:cxn ang="0">
                    <a:pos x="1211" y="2668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42" name="Group 570"/>
            <p:cNvGrpSpPr/>
            <p:nvPr/>
          </p:nvGrpSpPr>
          <p:grpSpPr>
            <a:xfrm rot="2555186">
              <a:off x="1575576" y="2186113"/>
              <a:ext cx="365500" cy="281123"/>
              <a:chOff x="0" y="0"/>
              <a:chExt cx="837609" cy="659803"/>
            </a:xfrm>
          </p:grpSpPr>
          <p:sp>
            <p:nvSpPr>
              <p:cNvPr id="3643" name="任意多边形 579"/>
              <p:cNvSpPr/>
              <p:nvPr/>
            </p:nvSpPr>
            <p:spPr>
              <a:xfrm>
                <a:off x="-33162" y="-15008"/>
                <a:ext cx="858702" cy="633332"/>
              </a:xfrm>
              <a:custGeom>
                <a:avLst/>
                <a:gdLst/>
                <a:ahLst/>
                <a:cxnLst>
                  <a:cxn ang="0">
                    <a:pos x="1441" y="57683"/>
                  </a:cxn>
                  <a:cxn ang="0">
                    <a:pos x="662043" y="153333"/>
                  </a:cxn>
                  <a:cxn ang="0">
                    <a:pos x="862228" y="635856"/>
                  </a:cxn>
                  <a:cxn ang="0">
                    <a:pos x="495919" y="176346"/>
                  </a:cxn>
                  <a:cxn ang="0">
                    <a:pos x="1441" y="5768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44" name="任意多边形 580"/>
              <p:cNvSpPr/>
              <p:nvPr/>
            </p:nvSpPr>
            <p:spPr>
              <a:xfrm>
                <a:off x="-5307" y="32090"/>
                <a:ext cx="796848" cy="625881"/>
              </a:xfrm>
              <a:custGeom>
                <a:avLst/>
                <a:gdLst/>
                <a:ahLst/>
                <a:cxnLst>
                  <a:cxn ang="0">
                    <a:pos x="1128" y="25736"/>
                  </a:cxn>
                  <a:cxn ang="0">
                    <a:pos x="474582" y="141880"/>
                  </a:cxn>
                  <a:cxn ang="0">
                    <a:pos x="640599" y="629685"/>
                  </a:cxn>
                  <a:cxn ang="0">
                    <a:pos x="351607" y="165110"/>
                  </a:cxn>
                  <a:cxn ang="0">
                    <a:pos x="1128" y="2573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45" name="Group 573"/>
            <p:cNvGrpSpPr/>
            <p:nvPr/>
          </p:nvGrpSpPr>
          <p:grpSpPr>
            <a:xfrm rot="2555186">
              <a:off x="2055011" y="2186113"/>
              <a:ext cx="365500" cy="281123"/>
              <a:chOff x="0" y="0"/>
              <a:chExt cx="837609" cy="659803"/>
            </a:xfrm>
          </p:grpSpPr>
          <p:sp>
            <p:nvSpPr>
              <p:cNvPr id="3646" name="任意多边形 577"/>
              <p:cNvSpPr/>
              <p:nvPr/>
            </p:nvSpPr>
            <p:spPr>
              <a:xfrm>
                <a:off x="-22128" y="-34177"/>
                <a:ext cx="858702" cy="640783"/>
              </a:xfrm>
              <a:custGeom>
                <a:avLst/>
                <a:gdLst/>
                <a:ahLst/>
                <a:cxnLst>
                  <a:cxn ang="0">
                    <a:pos x="1447" y="59395"/>
                  </a:cxn>
                  <a:cxn ang="0">
                    <a:pos x="664923" y="157881"/>
                  </a:cxn>
                  <a:cxn ang="0">
                    <a:pos x="865979" y="654714"/>
                  </a:cxn>
                  <a:cxn ang="0">
                    <a:pos x="498076" y="181576"/>
                  </a:cxn>
                  <a:cxn ang="0">
                    <a:pos x="1447" y="5939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47" name="任意多边形 578"/>
              <p:cNvSpPr/>
              <p:nvPr/>
            </p:nvSpPr>
            <p:spPr>
              <a:xfrm>
                <a:off x="-36036" y="19041"/>
                <a:ext cx="818679" cy="618430"/>
              </a:xfrm>
              <a:custGeom>
                <a:avLst/>
                <a:gdLst/>
                <a:ahLst/>
                <a:cxnLst>
                  <a:cxn ang="0">
                    <a:pos x="1195" y="24978"/>
                  </a:cxn>
                  <a:cxn ang="0">
                    <a:pos x="503228" y="137698"/>
                  </a:cxn>
                  <a:cxn ang="0">
                    <a:pos x="679265" y="611121"/>
                  </a:cxn>
                  <a:cxn ang="0">
                    <a:pos x="372830" y="160242"/>
                  </a:cxn>
                  <a:cxn ang="0">
                    <a:pos x="1195" y="2497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48" name="Group 576"/>
            <p:cNvGrpSpPr/>
            <p:nvPr/>
          </p:nvGrpSpPr>
          <p:grpSpPr>
            <a:xfrm rot="-1611937" flipH="1">
              <a:off x="2041827" y="2341881"/>
              <a:ext cx="219860" cy="172234"/>
              <a:chOff x="0" y="0"/>
              <a:chExt cx="835765" cy="670537"/>
            </a:xfrm>
          </p:grpSpPr>
          <p:sp>
            <p:nvSpPr>
              <p:cNvPr id="3649" name="任意多边形 575"/>
              <p:cNvSpPr/>
              <p:nvPr/>
            </p:nvSpPr>
            <p:spPr>
              <a:xfrm>
                <a:off x="48108" y="-81462"/>
                <a:ext cx="802726" cy="667411"/>
              </a:xfrm>
              <a:custGeom>
                <a:avLst/>
                <a:gdLst/>
                <a:ahLst/>
                <a:cxnLst>
                  <a:cxn ang="0">
                    <a:pos x="1218" y="63769"/>
                  </a:cxn>
                  <a:cxn ang="0">
                    <a:pos x="559588" y="169504"/>
                  </a:cxn>
                  <a:cxn ang="0">
                    <a:pos x="728794" y="702912"/>
                  </a:cxn>
                  <a:cxn ang="0">
                    <a:pos x="419173" y="194945"/>
                  </a:cxn>
                  <a:cxn ang="0">
                    <a:pos x="1218" y="637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50" name="任意多边形 576"/>
              <p:cNvSpPr/>
              <p:nvPr/>
            </p:nvSpPr>
            <p:spPr>
              <a:xfrm>
                <a:off x="42162" y="-21992"/>
                <a:ext cx="766513" cy="642692"/>
              </a:xfrm>
              <a:custGeom>
                <a:avLst/>
                <a:gdLst/>
                <a:ahLst/>
                <a:cxnLst>
                  <a:cxn ang="0">
                    <a:pos x="1027" y="27180"/>
                  </a:cxn>
                  <a:cxn ang="0">
                    <a:pos x="432224" y="149840"/>
                  </a:cxn>
                  <a:cxn ang="0">
                    <a:pos x="583424" y="665006"/>
                  </a:cxn>
                  <a:cxn ang="0">
                    <a:pos x="320224" y="174371"/>
                  </a:cxn>
                  <a:cxn ang="0">
                    <a:pos x="1027" y="2718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51" name="Group 579"/>
            <p:cNvGrpSpPr/>
            <p:nvPr/>
          </p:nvGrpSpPr>
          <p:grpSpPr>
            <a:xfrm rot="2555186">
              <a:off x="1807356" y="2186113"/>
              <a:ext cx="365500" cy="281123"/>
              <a:chOff x="0" y="0"/>
              <a:chExt cx="837609" cy="659803"/>
            </a:xfrm>
          </p:grpSpPr>
          <p:sp>
            <p:nvSpPr>
              <p:cNvPr id="3652" name="任意多边形 573"/>
              <p:cNvSpPr/>
              <p:nvPr/>
            </p:nvSpPr>
            <p:spPr>
              <a:xfrm>
                <a:off x="-22180" y="-34128"/>
                <a:ext cx="858702" cy="640783"/>
              </a:xfrm>
              <a:custGeom>
                <a:avLst/>
                <a:gdLst/>
                <a:ahLst/>
                <a:cxnLst>
                  <a:cxn ang="0">
                    <a:pos x="1447" y="59395"/>
                  </a:cxn>
                  <a:cxn ang="0">
                    <a:pos x="664923" y="157881"/>
                  </a:cxn>
                  <a:cxn ang="0">
                    <a:pos x="865979" y="654714"/>
                  </a:cxn>
                  <a:cxn ang="0">
                    <a:pos x="498076" y="181576"/>
                  </a:cxn>
                  <a:cxn ang="0">
                    <a:pos x="1447" y="5939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53" name="任意多边形 574"/>
              <p:cNvSpPr/>
              <p:nvPr/>
            </p:nvSpPr>
            <p:spPr>
              <a:xfrm>
                <a:off x="-36088" y="19090"/>
                <a:ext cx="818679" cy="618430"/>
              </a:xfrm>
              <a:custGeom>
                <a:avLst/>
                <a:gdLst/>
                <a:ahLst/>
                <a:cxnLst>
                  <a:cxn ang="0">
                    <a:pos x="1195" y="24978"/>
                  </a:cxn>
                  <a:cxn ang="0">
                    <a:pos x="503228" y="137698"/>
                  </a:cxn>
                  <a:cxn ang="0">
                    <a:pos x="679265" y="611121"/>
                  </a:cxn>
                  <a:cxn ang="0">
                    <a:pos x="372830" y="160242"/>
                  </a:cxn>
                  <a:cxn ang="0">
                    <a:pos x="1195" y="2497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54" name="Group 582"/>
            <p:cNvGrpSpPr/>
            <p:nvPr/>
          </p:nvGrpSpPr>
          <p:grpSpPr>
            <a:xfrm>
              <a:off x="2451152" y="2046056"/>
              <a:ext cx="366720" cy="552388"/>
              <a:chOff x="0" y="0"/>
              <a:chExt cx="840406" cy="660581"/>
            </a:xfrm>
          </p:grpSpPr>
          <p:sp>
            <p:nvSpPr>
              <p:cNvPr id="3655" name="任意多边形 571"/>
              <p:cNvSpPr/>
              <p:nvPr/>
            </p:nvSpPr>
            <p:spPr>
              <a:xfrm>
                <a:off x="11616" y="0"/>
                <a:ext cx="829595" cy="637802"/>
              </a:xfrm>
              <a:custGeom>
                <a:avLst/>
                <a:gdLst/>
                <a:ahLst/>
                <a:cxnLst>
                  <a:cxn ang="0">
                    <a:pos x="1333" y="58024"/>
                  </a:cxn>
                  <a:cxn ang="0">
                    <a:pos x="612548" y="154241"/>
                  </a:cxn>
                  <a:cxn ang="0">
                    <a:pos x="797771" y="639626"/>
                  </a:cxn>
                  <a:cxn ang="0">
                    <a:pos x="458847" y="177392"/>
                  </a:cxn>
                  <a:cxn ang="0">
                    <a:pos x="1333" y="5802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56" name="任意多边形 572"/>
              <p:cNvSpPr/>
              <p:nvPr/>
            </p:nvSpPr>
            <p:spPr>
              <a:xfrm>
                <a:off x="699" y="36067"/>
                <a:ext cx="796849" cy="624514"/>
              </a:xfrm>
              <a:custGeom>
                <a:avLst/>
                <a:gdLst/>
                <a:ahLst/>
                <a:cxnLst>
                  <a:cxn ang="0">
                    <a:pos x="1128" y="25456"/>
                  </a:cxn>
                  <a:cxn ang="0">
                    <a:pos x="474585" y="140337"/>
                  </a:cxn>
                  <a:cxn ang="0">
                    <a:pos x="640603" y="622839"/>
                  </a:cxn>
                  <a:cxn ang="0">
                    <a:pos x="351609" y="163314"/>
                  </a:cxn>
                  <a:cxn ang="0">
                    <a:pos x="1128" y="2545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57" name="Group 585"/>
            <p:cNvGrpSpPr/>
            <p:nvPr/>
          </p:nvGrpSpPr>
          <p:grpSpPr>
            <a:xfrm rot="1611937">
              <a:off x="2849065" y="1917044"/>
              <a:ext cx="364813" cy="552337"/>
              <a:chOff x="0" y="0"/>
              <a:chExt cx="836033" cy="660520"/>
            </a:xfrm>
          </p:grpSpPr>
          <p:sp>
            <p:nvSpPr>
              <p:cNvPr id="3658" name="任意多边形 569"/>
              <p:cNvSpPr/>
              <p:nvPr/>
            </p:nvSpPr>
            <p:spPr>
              <a:xfrm>
                <a:off x="-29855" y="6148"/>
                <a:ext cx="844147" cy="639700"/>
              </a:xfrm>
              <a:custGeom>
                <a:avLst/>
                <a:gdLst/>
                <a:ahLst/>
                <a:cxnLst>
                  <a:cxn ang="0">
                    <a:pos x="1368" y="58371"/>
                  </a:cxn>
                  <a:cxn ang="0">
                    <a:pos x="628670" y="155160"/>
                  </a:cxn>
                  <a:cxn ang="0">
                    <a:pos x="818765" y="643438"/>
                  </a:cxn>
                  <a:cxn ang="0">
                    <a:pos x="470921" y="178450"/>
                  </a:cxn>
                  <a:cxn ang="0">
                    <a:pos x="1368" y="5837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59" name="任意多边形 570"/>
              <p:cNvSpPr/>
              <p:nvPr/>
            </p:nvSpPr>
            <p:spPr>
              <a:xfrm>
                <a:off x="-36200" y="42581"/>
                <a:ext cx="800484" cy="626413"/>
              </a:xfrm>
              <a:custGeom>
                <a:avLst/>
                <a:gdLst/>
                <a:ahLst/>
                <a:cxnLst>
                  <a:cxn ang="0">
                    <a:pos x="1133" y="25612"/>
                  </a:cxn>
                  <a:cxn ang="0">
                    <a:pos x="476722" y="141193"/>
                  </a:cxn>
                  <a:cxn ang="0">
                    <a:pos x="643486" y="626636"/>
                  </a:cxn>
                  <a:cxn ang="0">
                    <a:pos x="353190" y="164309"/>
                  </a:cxn>
                  <a:cxn ang="0">
                    <a:pos x="1133" y="2561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60" name="Group 588"/>
            <p:cNvGrpSpPr/>
            <p:nvPr/>
          </p:nvGrpSpPr>
          <p:grpSpPr>
            <a:xfrm rot="2555186">
              <a:off x="3143057" y="1878747"/>
              <a:ext cx="365949" cy="553617"/>
              <a:chOff x="0" y="0"/>
              <a:chExt cx="838636" cy="662051"/>
            </a:xfrm>
          </p:grpSpPr>
          <p:sp>
            <p:nvSpPr>
              <p:cNvPr id="3661" name="任意多边形 567"/>
              <p:cNvSpPr/>
              <p:nvPr/>
            </p:nvSpPr>
            <p:spPr>
              <a:xfrm>
                <a:off x="-2063" y="6839"/>
                <a:ext cx="804123" cy="628311"/>
              </a:xfrm>
              <a:custGeom>
                <a:avLst/>
                <a:gdLst/>
                <a:ahLst/>
                <a:cxnLst>
                  <a:cxn ang="0">
                    <a:pos x="1225" y="56144"/>
                  </a:cxn>
                  <a:cxn ang="0">
                    <a:pos x="562962" y="149240"/>
                  </a:cxn>
                  <a:cxn ang="0">
                    <a:pos x="733189" y="618882"/>
                  </a:cxn>
                  <a:cxn ang="0">
                    <a:pos x="421701" y="171640"/>
                  </a:cxn>
                  <a:cxn ang="0">
                    <a:pos x="1225" y="5614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62" name="任意多边形 568"/>
              <p:cNvSpPr/>
              <p:nvPr/>
            </p:nvSpPr>
            <p:spPr>
              <a:xfrm>
                <a:off x="-18269" y="41693"/>
                <a:ext cx="785929" cy="611227"/>
              </a:xfrm>
              <a:custGeom>
                <a:avLst/>
                <a:gdLst/>
                <a:ahLst/>
                <a:cxnLst>
                  <a:cxn ang="0">
                    <a:pos x="1097" y="24237"/>
                  </a:cxn>
                  <a:cxn ang="0">
                    <a:pos x="461661" y="133612"/>
                  </a:cxn>
                  <a:cxn ang="0">
                    <a:pos x="623157" y="592989"/>
                  </a:cxn>
                  <a:cxn ang="0">
                    <a:pos x="342033" y="155488"/>
                  </a:cxn>
                  <a:cxn ang="0">
                    <a:pos x="1097" y="2423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63" name="Group 591"/>
            <p:cNvGrpSpPr/>
            <p:nvPr/>
          </p:nvGrpSpPr>
          <p:grpSpPr>
            <a:xfrm rot="-1611937" flipH="1">
              <a:off x="2721912" y="1917044"/>
              <a:ext cx="364812" cy="552338"/>
              <a:chOff x="0" y="0"/>
              <a:chExt cx="836033" cy="660521"/>
            </a:xfrm>
          </p:grpSpPr>
          <p:sp>
            <p:nvSpPr>
              <p:cNvPr id="3664" name="任意多边形 565"/>
              <p:cNvSpPr/>
              <p:nvPr/>
            </p:nvSpPr>
            <p:spPr>
              <a:xfrm>
                <a:off x="11807" y="-6625"/>
                <a:ext cx="840512" cy="637802"/>
              </a:xfrm>
              <a:custGeom>
                <a:avLst/>
                <a:gdLst/>
                <a:ahLst/>
                <a:cxnLst>
                  <a:cxn ang="0">
                    <a:pos x="1363" y="58024"/>
                  </a:cxn>
                  <a:cxn ang="0">
                    <a:pos x="626007" y="154241"/>
                  </a:cxn>
                  <a:cxn ang="0">
                    <a:pos x="815296" y="639626"/>
                  </a:cxn>
                  <a:cxn ang="0">
                    <a:pos x="468927" y="177392"/>
                  </a:cxn>
                  <a:cxn ang="0">
                    <a:pos x="1363" y="5802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65" name="任意多边形 566"/>
              <p:cNvSpPr/>
              <p:nvPr/>
            </p:nvSpPr>
            <p:spPr>
              <a:xfrm>
                <a:off x="11990" y="26274"/>
                <a:ext cx="811403" cy="626413"/>
              </a:xfrm>
              <a:custGeom>
                <a:avLst/>
                <a:gdLst/>
                <a:ahLst/>
                <a:cxnLst>
                  <a:cxn ang="0">
                    <a:pos x="1158" y="25612"/>
                  </a:cxn>
                  <a:cxn ang="0">
                    <a:pos x="487594" y="141193"/>
                  </a:cxn>
                  <a:cxn ang="0">
                    <a:pos x="658163" y="626636"/>
                  </a:cxn>
                  <a:cxn ang="0">
                    <a:pos x="361246" y="164309"/>
                  </a:cxn>
                  <a:cxn ang="0">
                    <a:pos x="1158" y="2561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66" name="Group 594"/>
            <p:cNvGrpSpPr/>
            <p:nvPr/>
          </p:nvGrpSpPr>
          <p:grpSpPr>
            <a:xfrm rot="-1611937" flipH="1">
              <a:off x="3074445" y="2068113"/>
              <a:ext cx="284190" cy="430265"/>
              <a:chOff x="0" y="0"/>
              <a:chExt cx="841276" cy="664652"/>
            </a:xfrm>
          </p:grpSpPr>
          <p:sp>
            <p:nvSpPr>
              <p:cNvPr id="3667" name="任意多边形 563"/>
              <p:cNvSpPr/>
              <p:nvPr/>
            </p:nvSpPr>
            <p:spPr>
              <a:xfrm>
                <a:off x="20933" y="-3048"/>
                <a:ext cx="831914" cy="635070"/>
              </a:xfrm>
              <a:custGeom>
                <a:avLst/>
                <a:gdLst/>
                <a:ahLst/>
                <a:cxnLst>
                  <a:cxn ang="0">
                    <a:pos x="1353" y="56794"/>
                  </a:cxn>
                  <a:cxn ang="0">
                    <a:pos x="621159" y="150966"/>
                  </a:cxn>
                  <a:cxn ang="0">
                    <a:pos x="808984" y="626043"/>
                  </a:cxn>
                  <a:cxn ang="0">
                    <a:pos x="465295" y="173627"/>
                  </a:cxn>
                  <a:cxn ang="0">
                    <a:pos x="1353" y="5679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68" name="任意多边形 564"/>
              <p:cNvSpPr/>
              <p:nvPr/>
            </p:nvSpPr>
            <p:spPr>
              <a:xfrm>
                <a:off x="30307" y="31065"/>
                <a:ext cx="799015" cy="622811"/>
              </a:xfrm>
              <a:custGeom>
                <a:avLst/>
                <a:gdLst/>
                <a:ahLst/>
                <a:cxnLst>
                  <a:cxn ang="0">
                    <a:pos x="1143" y="25112"/>
                  </a:cxn>
                  <a:cxn ang="0">
                    <a:pos x="481070" y="138435"/>
                  </a:cxn>
                  <a:cxn ang="0">
                    <a:pos x="649357" y="614393"/>
                  </a:cxn>
                  <a:cxn ang="0">
                    <a:pos x="356413" y="161099"/>
                  </a:cxn>
                  <a:cxn ang="0">
                    <a:pos x="1143" y="2511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69" name="Group 597"/>
            <p:cNvGrpSpPr/>
            <p:nvPr/>
          </p:nvGrpSpPr>
          <p:grpSpPr>
            <a:xfrm rot="-1611937" flipH="1">
              <a:off x="2850604" y="2068109"/>
              <a:ext cx="284191" cy="430265"/>
              <a:chOff x="0" y="0"/>
              <a:chExt cx="841280" cy="664652"/>
            </a:xfrm>
          </p:grpSpPr>
          <p:sp>
            <p:nvSpPr>
              <p:cNvPr id="3670" name="任意多边形 561"/>
              <p:cNvSpPr/>
              <p:nvPr/>
            </p:nvSpPr>
            <p:spPr>
              <a:xfrm>
                <a:off x="21015" y="-3062"/>
                <a:ext cx="831918" cy="635070"/>
              </a:xfrm>
              <a:custGeom>
                <a:avLst/>
                <a:gdLst/>
                <a:ahLst/>
                <a:cxnLst>
                  <a:cxn ang="0">
                    <a:pos x="1353" y="56794"/>
                  </a:cxn>
                  <a:cxn ang="0">
                    <a:pos x="621173" y="150966"/>
                  </a:cxn>
                  <a:cxn ang="0">
                    <a:pos x="809003" y="626043"/>
                  </a:cxn>
                  <a:cxn ang="0">
                    <a:pos x="465307" y="173627"/>
                  </a:cxn>
                  <a:cxn ang="0">
                    <a:pos x="1353" y="5679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71" name="任意多边形 562"/>
              <p:cNvSpPr/>
              <p:nvPr/>
            </p:nvSpPr>
            <p:spPr>
              <a:xfrm>
                <a:off x="30392" y="31050"/>
                <a:ext cx="799016" cy="622811"/>
              </a:xfrm>
              <a:custGeom>
                <a:avLst/>
                <a:gdLst/>
                <a:ahLst/>
                <a:cxnLst>
                  <a:cxn ang="0">
                    <a:pos x="1143" y="25112"/>
                  </a:cxn>
                  <a:cxn ang="0">
                    <a:pos x="481073" y="138435"/>
                  </a:cxn>
                  <a:cxn ang="0">
                    <a:pos x="649362" y="614393"/>
                  </a:cxn>
                  <a:cxn ang="0">
                    <a:pos x="356416" y="161099"/>
                  </a:cxn>
                  <a:cxn ang="0">
                    <a:pos x="1143" y="2511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72" name="Group 600"/>
            <p:cNvGrpSpPr/>
            <p:nvPr/>
          </p:nvGrpSpPr>
          <p:grpSpPr>
            <a:xfrm rot="-1611937" flipH="1">
              <a:off x="3183795" y="2184270"/>
              <a:ext cx="224431" cy="333644"/>
              <a:chOff x="0" y="0"/>
              <a:chExt cx="853144" cy="661839"/>
            </a:xfrm>
          </p:grpSpPr>
          <p:sp>
            <p:nvSpPr>
              <p:cNvPr id="3673" name="任意多边形 559"/>
              <p:cNvSpPr/>
              <p:nvPr/>
            </p:nvSpPr>
            <p:spPr>
              <a:xfrm>
                <a:off x="-16031" y="-31273"/>
                <a:ext cx="869120" cy="639190"/>
              </a:xfrm>
              <a:custGeom>
                <a:avLst/>
                <a:gdLst/>
                <a:ahLst/>
                <a:cxnLst>
                  <a:cxn ang="0">
                    <a:pos x="1558" y="58660"/>
                  </a:cxn>
                  <a:cxn ang="0">
                    <a:pos x="715481" y="155926"/>
                  </a:cxn>
                  <a:cxn ang="0">
                    <a:pos x="931824" y="646612"/>
                  </a:cxn>
                  <a:cxn ang="0">
                    <a:pos x="535949" y="179330"/>
                  </a:cxn>
                  <a:cxn ang="0">
                    <a:pos x="1558" y="5866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74" name="任意多边形 560"/>
              <p:cNvSpPr/>
              <p:nvPr/>
            </p:nvSpPr>
            <p:spPr>
              <a:xfrm>
                <a:off x="-30668" y="3261"/>
                <a:ext cx="844977" cy="626595"/>
              </a:xfrm>
              <a:custGeom>
                <a:avLst/>
                <a:gdLst/>
                <a:ahLst/>
                <a:cxnLst>
                  <a:cxn ang="0">
                    <a:pos x="1376" y="25884"/>
                  </a:cxn>
                  <a:cxn ang="0">
                    <a:pos x="578985" y="142692"/>
                  </a:cxn>
                  <a:cxn ang="0">
                    <a:pos x="781523" y="633281"/>
                  </a:cxn>
                  <a:cxn ang="0">
                    <a:pos x="428956" y="166052"/>
                  </a:cxn>
                  <a:cxn ang="0">
                    <a:pos x="1376" y="2588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75" name="Group 603"/>
            <p:cNvGrpSpPr/>
            <p:nvPr/>
          </p:nvGrpSpPr>
          <p:grpSpPr>
            <a:xfrm rot="-1611937" flipH="1">
              <a:off x="3592765" y="2068295"/>
              <a:ext cx="282622" cy="426715"/>
              <a:chOff x="0" y="0"/>
              <a:chExt cx="836637" cy="659169"/>
            </a:xfrm>
          </p:grpSpPr>
          <p:sp>
            <p:nvSpPr>
              <p:cNvPr id="3676" name="任意多边形 557"/>
              <p:cNvSpPr/>
              <p:nvPr/>
            </p:nvSpPr>
            <p:spPr>
              <a:xfrm>
                <a:off x="10315" y="-2969"/>
                <a:ext cx="827219" cy="635074"/>
              </a:xfrm>
              <a:custGeom>
                <a:avLst/>
                <a:gdLst/>
                <a:ahLst/>
                <a:cxnLst>
                  <a:cxn ang="0">
                    <a:pos x="1313" y="56796"/>
                  </a:cxn>
                  <a:cxn ang="0">
                    <a:pos x="603828" y="150971"/>
                  </a:cxn>
                  <a:cxn ang="0">
                    <a:pos x="786412" y="626063"/>
                  </a:cxn>
                  <a:cxn ang="0">
                    <a:pos x="452314" y="173632"/>
                  </a:cxn>
                  <a:cxn ang="0">
                    <a:pos x="1313" y="5679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77" name="任意多边形 558"/>
              <p:cNvSpPr/>
              <p:nvPr/>
            </p:nvSpPr>
            <p:spPr>
              <a:xfrm>
                <a:off x="794" y="33390"/>
                <a:ext cx="794320" cy="622813"/>
              </a:xfrm>
              <a:custGeom>
                <a:avLst/>
                <a:gdLst/>
                <a:ahLst/>
                <a:cxnLst>
                  <a:cxn ang="0">
                    <a:pos x="1109" y="25113"/>
                  </a:cxn>
                  <a:cxn ang="0">
                    <a:pos x="467102" y="138438"/>
                  </a:cxn>
                  <a:cxn ang="0">
                    <a:pos x="630501" y="614402"/>
                  </a:cxn>
                  <a:cxn ang="0">
                    <a:pos x="346064" y="161103"/>
                  </a:cxn>
                  <a:cxn ang="0">
                    <a:pos x="1109" y="2511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78" name="Group 606"/>
            <p:cNvGrpSpPr/>
            <p:nvPr/>
          </p:nvGrpSpPr>
          <p:grpSpPr>
            <a:xfrm rot="-1611937" flipH="1">
              <a:off x="3926759" y="2184271"/>
              <a:ext cx="222844" cy="333644"/>
              <a:chOff x="0" y="0"/>
              <a:chExt cx="847111" cy="661839"/>
            </a:xfrm>
          </p:grpSpPr>
          <p:sp>
            <p:nvSpPr>
              <p:cNvPr id="3679" name="任意多边形 555"/>
              <p:cNvSpPr/>
              <p:nvPr/>
            </p:nvSpPr>
            <p:spPr>
              <a:xfrm>
                <a:off x="3722" y="-9393"/>
                <a:ext cx="844974" cy="639188"/>
              </a:xfrm>
              <a:custGeom>
                <a:avLst/>
                <a:gdLst/>
                <a:ahLst/>
                <a:cxnLst>
                  <a:cxn ang="0">
                    <a:pos x="1440" y="58660"/>
                  </a:cxn>
                  <a:cxn ang="0">
                    <a:pos x="661913" y="155925"/>
                  </a:cxn>
                  <a:cxn ang="0">
                    <a:pos x="862058" y="646606"/>
                  </a:cxn>
                  <a:cxn ang="0">
                    <a:pos x="495821" y="179328"/>
                  </a:cxn>
                  <a:cxn ang="0">
                    <a:pos x="1440" y="5866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0" name="任意多边形 556"/>
              <p:cNvSpPr/>
              <p:nvPr/>
            </p:nvSpPr>
            <p:spPr>
              <a:xfrm>
                <a:off x="-29621" y="6323"/>
                <a:ext cx="838937" cy="623446"/>
              </a:xfrm>
              <a:custGeom>
                <a:avLst/>
                <a:gdLst/>
                <a:ahLst/>
                <a:cxnLst>
                  <a:cxn ang="0">
                    <a:pos x="1326" y="25624"/>
                  </a:cxn>
                  <a:cxn ang="0">
                    <a:pos x="558196" y="141262"/>
                  </a:cxn>
                  <a:cxn ang="0">
                    <a:pos x="753463" y="626932"/>
                  </a:cxn>
                  <a:cxn ang="0">
                    <a:pos x="413554" y="164388"/>
                  </a:cxn>
                  <a:cxn ang="0">
                    <a:pos x="1326" y="2562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81" name="Group 609"/>
            <p:cNvGrpSpPr/>
            <p:nvPr/>
          </p:nvGrpSpPr>
          <p:grpSpPr>
            <a:xfrm rot="-1611937" flipH="1">
              <a:off x="4358760" y="2068114"/>
              <a:ext cx="284191" cy="430265"/>
              <a:chOff x="0" y="0"/>
              <a:chExt cx="841280" cy="664651"/>
            </a:xfrm>
          </p:grpSpPr>
          <p:sp>
            <p:nvSpPr>
              <p:cNvPr id="3682" name="任意多边形 553"/>
              <p:cNvSpPr/>
              <p:nvPr/>
            </p:nvSpPr>
            <p:spPr>
              <a:xfrm>
                <a:off x="16210" y="-12796"/>
                <a:ext cx="831915" cy="635069"/>
              </a:xfrm>
              <a:custGeom>
                <a:avLst/>
                <a:gdLst/>
                <a:ahLst/>
                <a:cxnLst>
                  <a:cxn ang="0">
                    <a:pos x="1353" y="56794"/>
                  </a:cxn>
                  <a:cxn ang="0">
                    <a:pos x="621169" y="150965"/>
                  </a:cxn>
                  <a:cxn ang="0">
                    <a:pos x="808997" y="626038"/>
                  </a:cxn>
                  <a:cxn ang="0">
                    <a:pos x="465304" y="173623"/>
                  </a:cxn>
                  <a:cxn ang="0">
                    <a:pos x="1353" y="5679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3" name="任意多边形 554"/>
              <p:cNvSpPr/>
              <p:nvPr/>
            </p:nvSpPr>
            <p:spPr>
              <a:xfrm>
                <a:off x="16246" y="34631"/>
                <a:ext cx="799016" cy="620357"/>
              </a:xfrm>
              <a:custGeom>
                <a:avLst/>
                <a:gdLst/>
                <a:ahLst/>
                <a:cxnLst>
                  <a:cxn ang="0">
                    <a:pos x="1143" y="24915"/>
                  </a:cxn>
                  <a:cxn ang="0">
                    <a:pos x="481073" y="137345"/>
                  </a:cxn>
                  <a:cxn ang="0">
                    <a:pos x="649362" y="609557"/>
                  </a:cxn>
                  <a:cxn ang="0">
                    <a:pos x="356416" y="159832"/>
                  </a:cxn>
                  <a:cxn ang="0">
                    <a:pos x="1143" y="2491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84" name="Group 612"/>
            <p:cNvGrpSpPr/>
            <p:nvPr/>
          </p:nvGrpSpPr>
          <p:grpSpPr>
            <a:xfrm rot="2555186">
              <a:off x="3678055" y="1878745"/>
              <a:ext cx="365947" cy="553617"/>
              <a:chOff x="0" y="0"/>
              <a:chExt cx="838633" cy="662051"/>
            </a:xfrm>
          </p:grpSpPr>
          <p:sp>
            <p:nvSpPr>
              <p:cNvPr id="3685" name="任意多边形 551"/>
              <p:cNvSpPr/>
              <p:nvPr/>
            </p:nvSpPr>
            <p:spPr>
              <a:xfrm>
                <a:off x="-2209" y="5359"/>
                <a:ext cx="807762" cy="624515"/>
              </a:xfrm>
              <a:custGeom>
                <a:avLst/>
                <a:gdLst/>
                <a:ahLst/>
                <a:cxnLst>
                  <a:cxn ang="0">
                    <a:pos x="1237" y="55303"/>
                  </a:cxn>
                  <a:cxn ang="0">
                    <a:pos x="568069" y="147001"/>
                  </a:cxn>
                  <a:cxn ang="0">
                    <a:pos x="739840" y="609601"/>
                  </a:cxn>
                  <a:cxn ang="0">
                    <a:pos x="425527" y="169066"/>
                  </a:cxn>
                  <a:cxn ang="0">
                    <a:pos x="1237" y="5530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6" name="任意多边形 552"/>
              <p:cNvSpPr/>
              <p:nvPr/>
            </p:nvSpPr>
            <p:spPr>
              <a:xfrm>
                <a:off x="-16225" y="39350"/>
                <a:ext cx="782293" cy="613124"/>
              </a:xfrm>
              <a:custGeom>
                <a:avLst/>
                <a:gdLst/>
                <a:ahLst/>
                <a:cxnLst>
                  <a:cxn ang="0">
                    <a:pos x="1087" y="24388"/>
                  </a:cxn>
                  <a:cxn ang="0">
                    <a:pos x="457398" y="134443"/>
                  </a:cxn>
                  <a:cxn ang="0">
                    <a:pos x="617406" y="596676"/>
                  </a:cxn>
                  <a:cxn ang="0">
                    <a:pos x="338876" y="156454"/>
                  </a:cxn>
                  <a:cxn ang="0">
                    <a:pos x="1087" y="243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87" name="Group 615"/>
            <p:cNvGrpSpPr/>
            <p:nvPr/>
          </p:nvGrpSpPr>
          <p:grpSpPr>
            <a:xfrm rot="-1611937" flipH="1">
              <a:off x="4141078" y="2184273"/>
              <a:ext cx="224432" cy="333645"/>
              <a:chOff x="0" y="0"/>
              <a:chExt cx="853148" cy="661841"/>
            </a:xfrm>
          </p:grpSpPr>
          <p:sp>
            <p:nvSpPr>
              <p:cNvPr id="3688" name="任意多边形 549"/>
              <p:cNvSpPr/>
              <p:nvPr/>
            </p:nvSpPr>
            <p:spPr>
              <a:xfrm>
                <a:off x="-16437" y="-31172"/>
                <a:ext cx="869120" cy="639190"/>
              </a:xfrm>
              <a:custGeom>
                <a:avLst/>
                <a:gdLst/>
                <a:ahLst/>
                <a:cxnLst>
                  <a:cxn ang="0">
                    <a:pos x="1558" y="58660"/>
                  </a:cxn>
                  <a:cxn ang="0">
                    <a:pos x="715478" y="155926"/>
                  </a:cxn>
                  <a:cxn ang="0">
                    <a:pos x="931822" y="646612"/>
                  </a:cxn>
                  <a:cxn ang="0">
                    <a:pos x="535947" y="179330"/>
                  </a:cxn>
                  <a:cxn ang="0">
                    <a:pos x="1558" y="5866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9" name="任意多边形 550"/>
              <p:cNvSpPr/>
              <p:nvPr/>
            </p:nvSpPr>
            <p:spPr>
              <a:xfrm>
                <a:off x="-31074" y="3362"/>
                <a:ext cx="844978" cy="626595"/>
              </a:xfrm>
              <a:custGeom>
                <a:avLst/>
                <a:gdLst/>
                <a:ahLst/>
                <a:cxnLst>
                  <a:cxn ang="0">
                    <a:pos x="1376" y="25884"/>
                  </a:cxn>
                  <a:cxn ang="0">
                    <a:pos x="578977" y="142692"/>
                  </a:cxn>
                  <a:cxn ang="0">
                    <a:pos x="781513" y="633281"/>
                  </a:cxn>
                  <a:cxn ang="0">
                    <a:pos x="428951" y="166052"/>
                  </a:cxn>
                  <a:cxn ang="0">
                    <a:pos x="1376" y="2588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90" name="Group 618"/>
            <p:cNvGrpSpPr/>
            <p:nvPr/>
          </p:nvGrpSpPr>
          <p:grpSpPr>
            <a:xfrm rot="2555186">
              <a:off x="3909836" y="1878747"/>
              <a:ext cx="365948" cy="553617"/>
              <a:chOff x="0" y="0"/>
              <a:chExt cx="838634" cy="662051"/>
            </a:xfrm>
          </p:grpSpPr>
          <p:sp>
            <p:nvSpPr>
              <p:cNvPr id="3691" name="任意多边形 547"/>
              <p:cNvSpPr/>
              <p:nvPr/>
            </p:nvSpPr>
            <p:spPr>
              <a:xfrm>
                <a:off x="-2165" y="5335"/>
                <a:ext cx="807761" cy="624515"/>
              </a:xfrm>
              <a:custGeom>
                <a:avLst/>
                <a:gdLst/>
                <a:ahLst/>
                <a:cxnLst>
                  <a:cxn ang="0">
                    <a:pos x="1237" y="55303"/>
                  </a:cxn>
                  <a:cxn ang="0">
                    <a:pos x="568066" y="147001"/>
                  </a:cxn>
                  <a:cxn ang="0">
                    <a:pos x="739834" y="609601"/>
                  </a:cxn>
                  <a:cxn ang="0">
                    <a:pos x="425523" y="169066"/>
                  </a:cxn>
                  <a:cxn ang="0">
                    <a:pos x="1237" y="5530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2" name="任意多边形 548"/>
              <p:cNvSpPr/>
              <p:nvPr/>
            </p:nvSpPr>
            <p:spPr>
              <a:xfrm>
                <a:off x="-16180" y="39326"/>
                <a:ext cx="782292" cy="613124"/>
              </a:xfrm>
              <a:custGeom>
                <a:avLst/>
                <a:gdLst/>
                <a:ahLst/>
                <a:cxnLst>
                  <a:cxn ang="0">
                    <a:pos x="1087" y="24388"/>
                  </a:cxn>
                  <a:cxn ang="0">
                    <a:pos x="457397" y="134443"/>
                  </a:cxn>
                  <a:cxn ang="0">
                    <a:pos x="617402" y="596676"/>
                  </a:cxn>
                  <a:cxn ang="0">
                    <a:pos x="338874" y="156454"/>
                  </a:cxn>
                  <a:cxn ang="0">
                    <a:pos x="1087" y="243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93" name="Group 621"/>
            <p:cNvGrpSpPr/>
            <p:nvPr/>
          </p:nvGrpSpPr>
          <p:grpSpPr>
            <a:xfrm>
              <a:off x="5221397" y="2115898"/>
              <a:ext cx="407997" cy="482546"/>
              <a:chOff x="0" y="0"/>
              <a:chExt cx="839398" cy="660698"/>
            </a:xfrm>
          </p:grpSpPr>
          <p:sp>
            <p:nvSpPr>
              <p:cNvPr id="3694" name="任意多边形 545"/>
              <p:cNvSpPr/>
              <p:nvPr/>
            </p:nvSpPr>
            <p:spPr>
              <a:xfrm>
                <a:off x="11138" y="0"/>
                <a:ext cx="829700" cy="636792"/>
              </a:xfrm>
              <a:custGeom>
                <a:avLst/>
                <a:gdLst/>
                <a:ahLst/>
                <a:cxnLst>
                  <a:cxn ang="0">
                    <a:pos x="1333" y="57569"/>
                  </a:cxn>
                  <a:cxn ang="0">
                    <a:pos x="612938" y="153025"/>
                  </a:cxn>
                  <a:cxn ang="0">
                    <a:pos x="798276" y="634577"/>
                  </a:cxn>
                  <a:cxn ang="0">
                    <a:pos x="459137" y="175992"/>
                  </a:cxn>
                  <a:cxn ang="0">
                    <a:pos x="1333" y="575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5" name="任意多边形 546"/>
              <p:cNvSpPr/>
              <p:nvPr/>
            </p:nvSpPr>
            <p:spPr>
              <a:xfrm>
                <a:off x="1340" y="34774"/>
                <a:ext cx="797035" cy="625924"/>
              </a:xfrm>
              <a:custGeom>
                <a:avLst/>
                <a:gdLst/>
                <a:ahLst/>
                <a:cxnLst>
                  <a:cxn ang="0">
                    <a:pos x="1129" y="25746"/>
                  </a:cxn>
                  <a:cxn ang="0">
                    <a:pos x="475139" y="141930"/>
                  </a:cxn>
                  <a:cxn ang="0">
                    <a:pos x="641350" y="629902"/>
                  </a:cxn>
                  <a:cxn ang="0">
                    <a:pos x="352020" y="165167"/>
                  </a:cxn>
                  <a:cxn ang="0">
                    <a:pos x="1129" y="257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96" name="Group 624"/>
            <p:cNvGrpSpPr/>
            <p:nvPr/>
          </p:nvGrpSpPr>
          <p:grpSpPr>
            <a:xfrm rot="1611937">
              <a:off x="5665776" y="1999686"/>
              <a:ext cx="407609" cy="482479"/>
              <a:chOff x="0" y="0"/>
              <a:chExt cx="838599" cy="660606"/>
            </a:xfrm>
          </p:grpSpPr>
          <p:sp>
            <p:nvSpPr>
              <p:cNvPr id="3697" name="任意多边形 543"/>
              <p:cNvSpPr/>
              <p:nvPr/>
            </p:nvSpPr>
            <p:spPr>
              <a:xfrm>
                <a:off x="-30236" y="-2383"/>
                <a:ext cx="836233" cy="638964"/>
              </a:xfrm>
              <a:custGeom>
                <a:avLst/>
                <a:gdLst/>
                <a:ahLst/>
                <a:cxnLst>
                  <a:cxn ang="0">
                    <a:pos x="1360" y="57962"/>
                  </a:cxn>
                  <a:cxn ang="0">
                    <a:pos x="625079" y="154068"/>
                  </a:cxn>
                  <a:cxn ang="0">
                    <a:pos x="814088" y="638909"/>
                  </a:cxn>
                  <a:cxn ang="0">
                    <a:pos x="468231" y="177193"/>
                  </a:cxn>
                  <a:cxn ang="0">
                    <a:pos x="1360" y="5796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8" name="任意多边形 544"/>
              <p:cNvSpPr/>
              <p:nvPr/>
            </p:nvSpPr>
            <p:spPr>
              <a:xfrm>
                <a:off x="-17887" y="32830"/>
                <a:ext cx="800300" cy="625924"/>
              </a:xfrm>
              <a:custGeom>
                <a:avLst/>
                <a:gdLst/>
                <a:ahLst/>
                <a:cxnLst>
                  <a:cxn ang="0">
                    <a:pos x="1138" y="25746"/>
                  </a:cxn>
                  <a:cxn ang="0">
                    <a:pos x="479038" y="141930"/>
                  </a:cxn>
                  <a:cxn ang="0">
                    <a:pos x="646613" y="629902"/>
                  </a:cxn>
                  <a:cxn ang="0">
                    <a:pos x="354908" y="165167"/>
                  </a:cxn>
                  <a:cxn ang="0">
                    <a:pos x="1138" y="257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99" name="Group 627"/>
            <p:cNvGrpSpPr/>
            <p:nvPr/>
          </p:nvGrpSpPr>
          <p:grpSpPr>
            <a:xfrm rot="2555186">
              <a:off x="5992979" y="1969346"/>
              <a:ext cx="406919" cy="482069"/>
              <a:chOff x="0" y="0"/>
              <a:chExt cx="837180" cy="660044"/>
            </a:xfrm>
          </p:grpSpPr>
          <p:sp>
            <p:nvSpPr>
              <p:cNvPr id="3700" name="任意多边形 541"/>
              <p:cNvSpPr/>
              <p:nvPr/>
            </p:nvSpPr>
            <p:spPr>
              <a:xfrm>
                <a:off x="4465" y="2921"/>
                <a:ext cx="819900" cy="623751"/>
              </a:xfrm>
              <a:custGeom>
                <a:avLst/>
                <a:gdLst/>
                <a:ahLst/>
                <a:cxnLst>
                  <a:cxn ang="0">
                    <a:pos x="1293" y="53739"/>
                  </a:cxn>
                  <a:cxn ang="0">
                    <a:pos x="593831" y="142847"/>
                  </a:cxn>
                  <a:cxn ang="0">
                    <a:pos x="773392" y="592367"/>
                  </a:cxn>
                  <a:cxn ang="0">
                    <a:pos x="444825" y="164285"/>
                  </a:cxn>
                  <a:cxn ang="0">
                    <a:pos x="1293" y="5373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1" name="任意多边形 542"/>
              <p:cNvSpPr/>
              <p:nvPr/>
            </p:nvSpPr>
            <p:spPr>
              <a:xfrm>
                <a:off x="9" y="35863"/>
                <a:ext cx="797035" cy="621577"/>
              </a:xfrm>
              <a:custGeom>
                <a:avLst/>
                <a:gdLst/>
                <a:ahLst/>
                <a:cxnLst>
                  <a:cxn ang="0">
                    <a:pos x="1129" y="24864"/>
                  </a:cxn>
                  <a:cxn ang="0">
                    <a:pos x="475139" y="137069"/>
                  </a:cxn>
                  <a:cxn ang="0">
                    <a:pos x="641350" y="608330"/>
                  </a:cxn>
                  <a:cxn ang="0">
                    <a:pos x="352020" y="159511"/>
                  </a:cxn>
                  <a:cxn ang="0">
                    <a:pos x="1129" y="2486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02" name="Group 630"/>
            <p:cNvGrpSpPr/>
            <p:nvPr/>
          </p:nvGrpSpPr>
          <p:grpSpPr>
            <a:xfrm rot="2555186">
              <a:off x="6314385" y="2166103"/>
              <a:ext cx="280143" cy="332762"/>
              <a:chOff x="0" y="0"/>
              <a:chExt cx="839555" cy="663676"/>
            </a:xfrm>
          </p:grpSpPr>
          <p:sp>
            <p:nvSpPr>
              <p:cNvPr id="3703" name="任意多边形 539"/>
              <p:cNvSpPr/>
              <p:nvPr/>
            </p:nvSpPr>
            <p:spPr>
              <a:xfrm>
                <a:off x="-288" y="17446"/>
                <a:ext cx="808901" cy="626833"/>
              </a:xfrm>
              <a:custGeom>
                <a:avLst/>
                <a:gdLst/>
                <a:ahLst/>
                <a:cxnLst>
                  <a:cxn ang="0">
                    <a:pos x="1260" y="56216"/>
                  </a:cxn>
                  <a:cxn ang="0">
                    <a:pos x="578826" y="149428"/>
                  </a:cxn>
                  <a:cxn ang="0">
                    <a:pos x="753849" y="619666"/>
                  </a:cxn>
                  <a:cxn ang="0">
                    <a:pos x="433584" y="171857"/>
                  </a:cxn>
                  <a:cxn ang="0">
                    <a:pos x="1260" y="5621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4" name="任意多边形 540"/>
              <p:cNvSpPr/>
              <p:nvPr/>
            </p:nvSpPr>
            <p:spPr>
              <a:xfrm>
                <a:off x="-15306" y="46877"/>
                <a:ext cx="775595" cy="611005"/>
              </a:xfrm>
              <a:custGeom>
                <a:avLst/>
                <a:gdLst/>
                <a:ahLst/>
                <a:cxnLst>
                  <a:cxn ang="0">
                    <a:pos x="1072" y="24267"/>
                  </a:cxn>
                  <a:cxn ang="0">
                    <a:pos x="451209" y="133777"/>
                  </a:cxn>
                  <a:cxn ang="0">
                    <a:pos x="609050" y="593718"/>
                  </a:cxn>
                  <a:cxn ang="0">
                    <a:pos x="334290" y="155679"/>
                  </a:cxn>
                  <a:cxn ang="0">
                    <a:pos x="1072" y="2426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05" name="Group 633"/>
            <p:cNvGrpSpPr/>
            <p:nvPr/>
          </p:nvGrpSpPr>
          <p:grpSpPr>
            <a:xfrm rot="-1611937" flipH="1">
              <a:off x="5520373" y="1999686"/>
              <a:ext cx="409197" cy="482479"/>
              <a:chOff x="0" y="0"/>
              <a:chExt cx="841867" cy="660606"/>
            </a:xfrm>
          </p:grpSpPr>
          <p:sp>
            <p:nvSpPr>
              <p:cNvPr id="3706" name="任意多边形 537"/>
              <p:cNvSpPr/>
              <p:nvPr/>
            </p:nvSpPr>
            <p:spPr>
              <a:xfrm>
                <a:off x="9078" y="-2482"/>
                <a:ext cx="832970" cy="636790"/>
              </a:xfrm>
              <a:custGeom>
                <a:avLst/>
                <a:gdLst/>
                <a:ahLst/>
                <a:cxnLst>
                  <a:cxn ang="0">
                    <a:pos x="1361" y="57569"/>
                  </a:cxn>
                  <a:cxn ang="0">
                    <a:pos x="625112" y="153021"/>
                  </a:cxn>
                  <a:cxn ang="0">
                    <a:pos x="814132" y="634567"/>
                  </a:cxn>
                  <a:cxn ang="0">
                    <a:pos x="468256" y="175989"/>
                  </a:cxn>
                  <a:cxn ang="0">
                    <a:pos x="1361" y="575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7" name="任意多边形 538"/>
              <p:cNvSpPr/>
              <p:nvPr/>
            </p:nvSpPr>
            <p:spPr>
              <a:xfrm>
                <a:off x="76" y="32198"/>
                <a:ext cx="800304" cy="625924"/>
              </a:xfrm>
              <a:custGeom>
                <a:avLst/>
                <a:gdLst/>
                <a:ahLst/>
                <a:cxnLst>
                  <a:cxn ang="0">
                    <a:pos x="1153" y="25746"/>
                  </a:cxn>
                  <a:cxn ang="0">
                    <a:pos x="484964" y="141930"/>
                  </a:cxn>
                  <a:cxn ang="0">
                    <a:pos x="654612" y="629902"/>
                  </a:cxn>
                  <a:cxn ang="0">
                    <a:pos x="359298" y="165167"/>
                  </a:cxn>
                  <a:cxn ang="0">
                    <a:pos x="1153" y="257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08" name="Group 636"/>
            <p:cNvGrpSpPr/>
            <p:nvPr/>
          </p:nvGrpSpPr>
          <p:grpSpPr>
            <a:xfrm rot="-1611937" flipH="1">
              <a:off x="5917782" y="2137966"/>
              <a:ext cx="315807" cy="373088"/>
              <a:chOff x="0" y="0"/>
              <a:chExt cx="839285" cy="659863"/>
            </a:xfrm>
          </p:grpSpPr>
          <p:sp>
            <p:nvSpPr>
              <p:cNvPr id="3709" name="任意多边形 535"/>
              <p:cNvSpPr/>
              <p:nvPr/>
            </p:nvSpPr>
            <p:spPr>
              <a:xfrm>
                <a:off x="14279" y="-658"/>
                <a:ext cx="827029" cy="637283"/>
              </a:xfrm>
              <a:custGeom>
                <a:avLst/>
                <a:gdLst/>
                <a:ahLst/>
                <a:cxnLst>
                  <a:cxn ang="0">
                    <a:pos x="1313" y="57789"/>
                  </a:cxn>
                  <a:cxn ang="0">
                    <a:pos x="603135" y="153615"/>
                  </a:cxn>
                  <a:cxn ang="0">
                    <a:pos x="785510" y="637027"/>
                  </a:cxn>
                  <a:cxn ang="0">
                    <a:pos x="451794" y="176672"/>
                  </a:cxn>
                  <a:cxn ang="0">
                    <a:pos x="1313" y="5778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0" name="任意多边形 536"/>
              <p:cNvSpPr/>
              <p:nvPr/>
            </p:nvSpPr>
            <p:spPr>
              <a:xfrm>
                <a:off x="1691" y="35325"/>
                <a:ext cx="801712" cy="623247"/>
              </a:xfrm>
              <a:custGeom>
                <a:avLst/>
                <a:gdLst/>
                <a:ahLst/>
                <a:cxnLst>
                  <a:cxn ang="0">
                    <a:pos x="1150" y="25200"/>
                  </a:cxn>
                  <a:cxn ang="0">
                    <a:pos x="484107" y="138922"/>
                  </a:cxn>
                  <a:cxn ang="0">
                    <a:pos x="653455" y="616547"/>
                  </a:cxn>
                  <a:cxn ang="0">
                    <a:pos x="358662" y="161664"/>
                  </a:cxn>
                  <a:cxn ang="0">
                    <a:pos x="1150" y="2520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11" name="Group 639"/>
            <p:cNvGrpSpPr/>
            <p:nvPr/>
          </p:nvGrpSpPr>
          <p:grpSpPr>
            <a:xfrm rot="-1611937" flipH="1">
              <a:off x="5668541" y="2137969"/>
              <a:ext cx="315808" cy="373089"/>
              <a:chOff x="0" y="0"/>
              <a:chExt cx="839287" cy="659863"/>
            </a:xfrm>
          </p:grpSpPr>
          <p:sp>
            <p:nvSpPr>
              <p:cNvPr id="3712" name="任意多边形 533"/>
              <p:cNvSpPr/>
              <p:nvPr/>
            </p:nvSpPr>
            <p:spPr>
              <a:xfrm>
                <a:off x="14355" y="-689"/>
                <a:ext cx="827028" cy="637282"/>
              </a:xfrm>
              <a:custGeom>
                <a:avLst/>
                <a:gdLst/>
                <a:ahLst/>
                <a:cxnLst>
                  <a:cxn ang="0">
                    <a:pos x="1313" y="57789"/>
                  </a:cxn>
                  <a:cxn ang="0">
                    <a:pos x="603131" y="153615"/>
                  </a:cxn>
                  <a:cxn ang="0">
                    <a:pos x="785505" y="637022"/>
                  </a:cxn>
                  <a:cxn ang="0">
                    <a:pos x="451791" y="176672"/>
                  </a:cxn>
                  <a:cxn ang="0">
                    <a:pos x="1313" y="5778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3" name="任意多边形 534"/>
              <p:cNvSpPr/>
              <p:nvPr/>
            </p:nvSpPr>
            <p:spPr>
              <a:xfrm>
                <a:off x="19853" y="20770"/>
                <a:ext cx="814371" cy="623246"/>
              </a:xfrm>
              <a:custGeom>
                <a:avLst/>
                <a:gdLst/>
                <a:ahLst/>
                <a:cxnLst>
                  <a:cxn ang="0">
                    <a:pos x="1193" y="25200"/>
                  </a:cxn>
                  <a:cxn ang="0">
                    <a:pos x="502145" y="138920"/>
                  </a:cxn>
                  <a:cxn ang="0">
                    <a:pos x="677803" y="616542"/>
                  </a:cxn>
                  <a:cxn ang="0">
                    <a:pos x="372027" y="161664"/>
                  </a:cxn>
                  <a:cxn ang="0">
                    <a:pos x="1193" y="2520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14" name="Group 642"/>
            <p:cNvGrpSpPr/>
            <p:nvPr/>
          </p:nvGrpSpPr>
          <p:grpSpPr>
            <a:xfrm rot="-1611937" flipH="1">
              <a:off x="6038176" y="2236926"/>
              <a:ext cx="247101" cy="290513"/>
              <a:chOff x="0" y="0"/>
              <a:chExt cx="843280" cy="659809"/>
            </a:xfrm>
          </p:grpSpPr>
          <p:sp>
            <p:nvSpPr>
              <p:cNvPr id="3715" name="任意多边形 531"/>
              <p:cNvSpPr/>
              <p:nvPr/>
            </p:nvSpPr>
            <p:spPr>
              <a:xfrm>
                <a:off x="11321" y="-8895"/>
                <a:ext cx="834440" cy="634497"/>
              </a:xfrm>
              <a:custGeom>
                <a:avLst/>
                <a:gdLst/>
                <a:ahLst/>
                <a:cxnLst>
                  <a:cxn ang="0">
                    <a:pos x="1373" y="56539"/>
                  </a:cxn>
                  <a:cxn ang="0">
                    <a:pos x="630648" y="150286"/>
                  </a:cxn>
                  <a:cxn ang="0">
                    <a:pos x="821342" y="623223"/>
                  </a:cxn>
                  <a:cxn ang="0">
                    <a:pos x="472402" y="172844"/>
                  </a:cxn>
                  <a:cxn ang="0">
                    <a:pos x="1373" y="5653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6" name="任意多边形 532"/>
              <p:cNvSpPr/>
              <p:nvPr/>
            </p:nvSpPr>
            <p:spPr>
              <a:xfrm>
                <a:off x="-2525" y="20801"/>
                <a:ext cx="801929" cy="623683"/>
              </a:xfrm>
              <a:custGeom>
                <a:avLst/>
                <a:gdLst/>
                <a:ahLst/>
                <a:cxnLst>
                  <a:cxn ang="0">
                    <a:pos x="1164" y="25288"/>
                  </a:cxn>
                  <a:cxn ang="0">
                    <a:pos x="489907" y="139406"/>
                  </a:cxn>
                  <a:cxn ang="0">
                    <a:pos x="661285" y="618702"/>
                  </a:cxn>
                  <a:cxn ang="0">
                    <a:pos x="362960" y="162230"/>
                  </a:cxn>
                  <a:cxn ang="0">
                    <a:pos x="1164" y="252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17" name="Group 645"/>
            <p:cNvGrpSpPr/>
            <p:nvPr/>
          </p:nvGrpSpPr>
          <p:grpSpPr>
            <a:xfrm rot="-1611937" flipH="1">
              <a:off x="6495644" y="2137966"/>
              <a:ext cx="315807" cy="373088"/>
              <a:chOff x="0" y="0"/>
              <a:chExt cx="839286" cy="659863"/>
            </a:xfrm>
          </p:grpSpPr>
          <p:sp>
            <p:nvSpPr>
              <p:cNvPr id="3718" name="任意多边形 529"/>
              <p:cNvSpPr/>
              <p:nvPr/>
            </p:nvSpPr>
            <p:spPr>
              <a:xfrm>
                <a:off x="14108" y="-600"/>
                <a:ext cx="827030" cy="637283"/>
              </a:xfrm>
              <a:custGeom>
                <a:avLst/>
                <a:gdLst/>
                <a:ahLst/>
                <a:cxnLst>
                  <a:cxn ang="0">
                    <a:pos x="1313" y="57789"/>
                  </a:cxn>
                  <a:cxn ang="0">
                    <a:pos x="603140" y="153615"/>
                  </a:cxn>
                  <a:cxn ang="0">
                    <a:pos x="785515" y="637027"/>
                  </a:cxn>
                  <a:cxn ang="0">
                    <a:pos x="451796" y="176672"/>
                  </a:cxn>
                  <a:cxn ang="0">
                    <a:pos x="1313" y="5778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9" name="任意多边形 530"/>
              <p:cNvSpPr/>
              <p:nvPr/>
            </p:nvSpPr>
            <p:spPr>
              <a:xfrm>
                <a:off x="1520" y="35383"/>
                <a:ext cx="801713" cy="623247"/>
              </a:xfrm>
              <a:custGeom>
                <a:avLst/>
                <a:gdLst/>
                <a:ahLst/>
                <a:cxnLst>
                  <a:cxn ang="0">
                    <a:pos x="1150" y="25200"/>
                  </a:cxn>
                  <a:cxn ang="0">
                    <a:pos x="484109" y="138922"/>
                  </a:cxn>
                  <a:cxn ang="0">
                    <a:pos x="653460" y="616547"/>
                  </a:cxn>
                  <a:cxn ang="0">
                    <a:pos x="358665" y="161664"/>
                  </a:cxn>
                  <a:cxn ang="0">
                    <a:pos x="1150" y="2520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20" name="Group 648"/>
            <p:cNvGrpSpPr/>
            <p:nvPr/>
          </p:nvGrpSpPr>
          <p:grpSpPr>
            <a:xfrm rot="-1611937" flipH="1">
              <a:off x="6865283" y="2236929"/>
              <a:ext cx="245514" cy="290514"/>
              <a:chOff x="0" y="0"/>
              <a:chExt cx="837861" cy="659810"/>
            </a:xfrm>
          </p:grpSpPr>
          <p:sp>
            <p:nvSpPr>
              <p:cNvPr id="3721" name="任意多边形 527"/>
              <p:cNvSpPr/>
              <p:nvPr/>
            </p:nvSpPr>
            <p:spPr>
              <a:xfrm>
                <a:off x="11011" y="-8798"/>
                <a:ext cx="829017" cy="634496"/>
              </a:xfrm>
              <a:custGeom>
                <a:avLst/>
                <a:gdLst/>
                <a:ahLst/>
                <a:cxnLst>
                  <a:cxn ang="0">
                    <a:pos x="1328" y="56539"/>
                  </a:cxn>
                  <a:cxn ang="0">
                    <a:pos x="610426" y="150285"/>
                  </a:cxn>
                  <a:cxn ang="0">
                    <a:pos x="795003" y="623219"/>
                  </a:cxn>
                  <a:cxn ang="0">
                    <a:pos x="457255" y="172842"/>
                  </a:cxn>
                  <a:cxn ang="0">
                    <a:pos x="1328" y="5653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2" name="任意多边形 528"/>
              <p:cNvSpPr/>
              <p:nvPr/>
            </p:nvSpPr>
            <p:spPr>
              <a:xfrm>
                <a:off x="-7959" y="21712"/>
                <a:ext cx="801927" cy="623682"/>
              </a:xfrm>
              <a:custGeom>
                <a:avLst/>
                <a:gdLst/>
                <a:ahLst/>
                <a:cxnLst>
                  <a:cxn ang="0">
                    <a:pos x="1148" y="25287"/>
                  </a:cxn>
                  <a:cxn ang="0">
                    <a:pos x="483300" y="139405"/>
                  </a:cxn>
                  <a:cxn ang="0">
                    <a:pos x="652368" y="618697"/>
                  </a:cxn>
                  <a:cxn ang="0">
                    <a:pos x="358067" y="162228"/>
                  </a:cxn>
                  <a:cxn ang="0">
                    <a:pos x="1148" y="2528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23" name="Group 651"/>
            <p:cNvGrpSpPr/>
            <p:nvPr/>
          </p:nvGrpSpPr>
          <p:grpSpPr>
            <a:xfrm rot="-1611937" flipH="1">
              <a:off x="7348783" y="2135325"/>
              <a:ext cx="314544" cy="375204"/>
              <a:chOff x="0" y="0"/>
              <a:chExt cx="835929" cy="663604"/>
            </a:xfrm>
          </p:grpSpPr>
          <p:sp>
            <p:nvSpPr>
              <p:cNvPr id="3724" name="任意多边形 525"/>
              <p:cNvSpPr/>
              <p:nvPr/>
            </p:nvSpPr>
            <p:spPr>
              <a:xfrm>
                <a:off x="3951" y="-21567"/>
                <a:ext cx="873444" cy="654129"/>
              </a:xfrm>
              <a:custGeom>
                <a:avLst/>
                <a:gdLst/>
                <a:ahLst/>
                <a:cxnLst>
                  <a:cxn ang="0">
                    <a:pos x="1532" y="62236"/>
                  </a:cxn>
                  <a:cxn ang="0">
                    <a:pos x="704050" y="165432"/>
                  </a:cxn>
                  <a:cxn ang="0">
                    <a:pos x="916939" y="686027"/>
                  </a:cxn>
                  <a:cxn ang="0">
                    <a:pos x="527387" y="190262"/>
                  </a:cxn>
                  <a:cxn ang="0">
                    <a:pos x="1532" y="6223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5" name="任意多边形 526"/>
              <p:cNvSpPr/>
              <p:nvPr/>
            </p:nvSpPr>
            <p:spPr>
              <a:xfrm>
                <a:off x="5791" y="19876"/>
                <a:ext cx="843908" cy="642899"/>
              </a:xfrm>
              <a:custGeom>
                <a:avLst/>
                <a:gdLst/>
                <a:ahLst/>
                <a:cxnLst>
                  <a:cxn ang="0">
                    <a:pos x="1329" y="27422"/>
                  </a:cxn>
                  <a:cxn ang="0">
                    <a:pos x="559359" y="151169"/>
                  </a:cxn>
                  <a:cxn ang="0">
                    <a:pos x="755031" y="670907"/>
                  </a:cxn>
                  <a:cxn ang="0">
                    <a:pos x="414415" y="175917"/>
                  </a:cxn>
                  <a:cxn ang="0">
                    <a:pos x="1329" y="2742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26" name="Group 654"/>
            <p:cNvGrpSpPr/>
            <p:nvPr/>
          </p:nvGrpSpPr>
          <p:grpSpPr>
            <a:xfrm rot="2555186">
              <a:off x="6589686" y="1969877"/>
              <a:ext cx="407339" cy="482582"/>
              <a:chOff x="0" y="0"/>
              <a:chExt cx="838045" cy="660748"/>
            </a:xfrm>
          </p:grpSpPr>
          <p:sp>
            <p:nvSpPr>
              <p:cNvPr id="3727" name="任意多边形 523"/>
              <p:cNvSpPr/>
              <p:nvPr/>
            </p:nvSpPr>
            <p:spPr>
              <a:xfrm>
                <a:off x="-39647" y="2730"/>
                <a:ext cx="846035" cy="636791"/>
              </a:xfrm>
              <a:custGeom>
                <a:avLst/>
                <a:gdLst/>
                <a:ahLst/>
                <a:cxnLst>
                  <a:cxn ang="0">
                    <a:pos x="1408" y="57569"/>
                  </a:cxn>
                  <a:cxn ang="0">
                    <a:pos x="647397" y="153024"/>
                  </a:cxn>
                  <a:cxn ang="0">
                    <a:pos x="843156" y="634572"/>
                  </a:cxn>
                  <a:cxn ang="0">
                    <a:pos x="484950" y="175992"/>
                  </a:cxn>
                  <a:cxn ang="0">
                    <a:pos x="1408" y="575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8" name="任意多边形 524"/>
              <p:cNvSpPr/>
              <p:nvPr/>
            </p:nvSpPr>
            <p:spPr>
              <a:xfrm>
                <a:off x="-30785" y="34872"/>
                <a:ext cx="813367" cy="625925"/>
              </a:xfrm>
              <a:custGeom>
                <a:avLst/>
                <a:gdLst/>
                <a:ahLst/>
                <a:cxnLst>
                  <a:cxn ang="0">
                    <a:pos x="1195" y="25746"/>
                  </a:cxn>
                  <a:cxn ang="0">
                    <a:pos x="502967" y="141931"/>
                  </a:cxn>
                  <a:cxn ang="0">
                    <a:pos x="678913" y="629907"/>
                  </a:cxn>
                  <a:cxn ang="0">
                    <a:pos x="372637" y="165168"/>
                  </a:cxn>
                  <a:cxn ang="0">
                    <a:pos x="1195" y="257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29" name="Group 657"/>
            <p:cNvGrpSpPr/>
            <p:nvPr/>
          </p:nvGrpSpPr>
          <p:grpSpPr>
            <a:xfrm rot="2555186">
              <a:off x="7123097" y="1969877"/>
              <a:ext cx="407339" cy="482582"/>
              <a:chOff x="0" y="0"/>
              <a:chExt cx="838045" cy="660748"/>
            </a:xfrm>
          </p:grpSpPr>
          <p:sp>
            <p:nvSpPr>
              <p:cNvPr id="3730" name="任意多边形 521"/>
              <p:cNvSpPr/>
              <p:nvPr/>
            </p:nvSpPr>
            <p:spPr>
              <a:xfrm>
                <a:off x="-39546" y="2668"/>
                <a:ext cx="846035" cy="636791"/>
              </a:xfrm>
              <a:custGeom>
                <a:avLst/>
                <a:gdLst/>
                <a:ahLst/>
                <a:cxnLst>
                  <a:cxn ang="0">
                    <a:pos x="1408" y="57569"/>
                  </a:cxn>
                  <a:cxn ang="0">
                    <a:pos x="647397" y="153024"/>
                  </a:cxn>
                  <a:cxn ang="0">
                    <a:pos x="843156" y="634572"/>
                  </a:cxn>
                  <a:cxn ang="0">
                    <a:pos x="484950" y="175992"/>
                  </a:cxn>
                  <a:cxn ang="0">
                    <a:pos x="1408" y="575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31" name="任意多边形 522"/>
              <p:cNvSpPr/>
              <p:nvPr/>
            </p:nvSpPr>
            <p:spPr>
              <a:xfrm>
                <a:off x="-30683" y="34810"/>
                <a:ext cx="813367" cy="625925"/>
              </a:xfrm>
              <a:custGeom>
                <a:avLst/>
                <a:gdLst/>
                <a:ahLst/>
                <a:cxnLst>
                  <a:cxn ang="0">
                    <a:pos x="1195" y="25746"/>
                  </a:cxn>
                  <a:cxn ang="0">
                    <a:pos x="502967" y="141931"/>
                  </a:cxn>
                  <a:cxn ang="0">
                    <a:pos x="678913" y="629907"/>
                  </a:cxn>
                  <a:cxn ang="0">
                    <a:pos x="372637" y="165168"/>
                  </a:cxn>
                  <a:cxn ang="0">
                    <a:pos x="1195" y="257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32" name="Group 660"/>
            <p:cNvGrpSpPr/>
            <p:nvPr/>
          </p:nvGrpSpPr>
          <p:grpSpPr>
            <a:xfrm rot="-1611937" flipH="1">
              <a:off x="7104998" y="2236926"/>
              <a:ext cx="245514" cy="290513"/>
              <a:chOff x="0" y="0"/>
              <a:chExt cx="837862" cy="659809"/>
            </a:xfrm>
          </p:grpSpPr>
          <p:sp>
            <p:nvSpPr>
              <p:cNvPr id="3733" name="任意多边形 519"/>
              <p:cNvSpPr/>
              <p:nvPr/>
            </p:nvSpPr>
            <p:spPr>
              <a:xfrm>
                <a:off x="10916" y="-8758"/>
                <a:ext cx="829022" cy="634497"/>
              </a:xfrm>
              <a:custGeom>
                <a:avLst/>
                <a:gdLst/>
                <a:ahLst/>
                <a:cxnLst>
                  <a:cxn ang="0">
                    <a:pos x="1328" y="56539"/>
                  </a:cxn>
                  <a:cxn ang="0">
                    <a:pos x="610431" y="150286"/>
                  </a:cxn>
                  <a:cxn ang="0">
                    <a:pos x="795012" y="623223"/>
                  </a:cxn>
                  <a:cxn ang="0">
                    <a:pos x="457260" y="172844"/>
                  </a:cxn>
                  <a:cxn ang="0">
                    <a:pos x="1328" y="5653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34" name="任意多边形 520"/>
              <p:cNvSpPr/>
              <p:nvPr/>
            </p:nvSpPr>
            <p:spPr>
              <a:xfrm>
                <a:off x="-8054" y="21752"/>
                <a:ext cx="801928" cy="623683"/>
              </a:xfrm>
              <a:custGeom>
                <a:avLst/>
                <a:gdLst/>
                <a:ahLst/>
                <a:cxnLst>
                  <a:cxn ang="0">
                    <a:pos x="1148" y="25288"/>
                  </a:cxn>
                  <a:cxn ang="0">
                    <a:pos x="483309" y="139406"/>
                  </a:cxn>
                  <a:cxn ang="0">
                    <a:pos x="652378" y="618702"/>
                  </a:cxn>
                  <a:cxn ang="0">
                    <a:pos x="358072" y="162230"/>
                  </a:cxn>
                  <a:cxn ang="0">
                    <a:pos x="1148" y="252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35" name="Group 663"/>
            <p:cNvGrpSpPr/>
            <p:nvPr/>
          </p:nvGrpSpPr>
          <p:grpSpPr>
            <a:xfrm rot="2555186">
              <a:off x="6847068" y="1969347"/>
              <a:ext cx="406919" cy="482070"/>
              <a:chOff x="0" y="0"/>
              <a:chExt cx="837181" cy="660045"/>
            </a:xfrm>
          </p:grpSpPr>
          <p:sp>
            <p:nvSpPr>
              <p:cNvPr id="3736" name="任意多边形 517"/>
              <p:cNvSpPr/>
              <p:nvPr/>
            </p:nvSpPr>
            <p:spPr>
              <a:xfrm>
                <a:off x="-28432" y="4025"/>
                <a:ext cx="849301" cy="617230"/>
              </a:xfrm>
              <a:custGeom>
                <a:avLst/>
                <a:gdLst/>
                <a:ahLst/>
                <a:cxnLst>
                  <a:cxn ang="0">
                    <a:pos x="1419" y="52439"/>
                  </a:cxn>
                  <a:cxn ang="0">
                    <a:pos x="652406" y="139390"/>
                  </a:cxn>
                  <a:cxn ang="0">
                    <a:pos x="849678" y="578037"/>
                  </a:cxn>
                  <a:cxn ang="0">
                    <a:pos x="488702" y="160311"/>
                  </a:cxn>
                  <a:cxn ang="0">
                    <a:pos x="1419" y="5243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37" name="任意多边形 518"/>
              <p:cNvSpPr/>
              <p:nvPr/>
            </p:nvSpPr>
            <p:spPr>
              <a:xfrm>
                <a:off x="-34433" y="42081"/>
                <a:ext cx="819903" cy="610710"/>
              </a:xfrm>
              <a:custGeom>
                <a:avLst/>
                <a:gdLst/>
                <a:ahLst/>
                <a:cxnLst>
                  <a:cxn ang="0">
                    <a:pos x="1224" y="23834"/>
                  </a:cxn>
                  <a:cxn ang="0">
                    <a:pos x="515238" y="131392"/>
                  </a:cxn>
                  <a:cxn ang="0">
                    <a:pos x="695478" y="583137"/>
                  </a:cxn>
                  <a:cxn ang="0">
                    <a:pos x="381727" y="152905"/>
                  </a:cxn>
                  <a:cxn ang="0">
                    <a:pos x="1224" y="2383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38" name="Group 666"/>
            <p:cNvGrpSpPr/>
            <p:nvPr/>
          </p:nvGrpSpPr>
          <p:grpSpPr>
            <a:xfrm>
              <a:off x="7616985" y="2201613"/>
              <a:ext cx="352432" cy="412703"/>
              <a:chOff x="0" y="0"/>
              <a:chExt cx="839127" cy="660855"/>
            </a:xfrm>
          </p:grpSpPr>
          <p:sp>
            <p:nvSpPr>
              <p:cNvPr id="3739" name="任意多边形 515"/>
              <p:cNvSpPr/>
              <p:nvPr/>
            </p:nvSpPr>
            <p:spPr>
              <a:xfrm>
                <a:off x="9821" y="0"/>
                <a:ext cx="827892" cy="637980"/>
              </a:xfrm>
              <a:custGeom>
                <a:avLst/>
                <a:gdLst/>
                <a:ahLst/>
                <a:cxnLst>
                  <a:cxn ang="0">
                    <a:pos x="1318" y="58108"/>
                  </a:cxn>
                  <a:cxn ang="0">
                    <a:pos x="606289" y="154457"/>
                  </a:cxn>
                  <a:cxn ang="0">
                    <a:pos x="789617" y="640518"/>
                  </a:cxn>
                  <a:cxn ang="0">
                    <a:pos x="454156" y="177640"/>
                  </a:cxn>
                  <a:cxn ang="0">
                    <a:pos x="1318" y="5810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40" name="任意多边形 516"/>
              <p:cNvSpPr/>
              <p:nvPr/>
            </p:nvSpPr>
            <p:spPr>
              <a:xfrm>
                <a:off x="-1519" y="35585"/>
                <a:ext cx="797647" cy="625271"/>
              </a:xfrm>
              <a:custGeom>
                <a:avLst/>
                <a:gdLst/>
                <a:ahLst/>
                <a:cxnLst>
                  <a:cxn ang="0">
                    <a:pos x="1133" y="25611"/>
                  </a:cxn>
                  <a:cxn ang="0">
                    <a:pos x="476966" y="141192"/>
                  </a:cxn>
                  <a:cxn ang="0">
                    <a:pos x="643817" y="626623"/>
                  </a:cxn>
                  <a:cxn ang="0">
                    <a:pos x="353374" y="164308"/>
                  </a:cxn>
                  <a:cxn ang="0">
                    <a:pos x="1133" y="2561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41" name="Group 669"/>
            <p:cNvGrpSpPr/>
            <p:nvPr/>
          </p:nvGrpSpPr>
          <p:grpSpPr>
            <a:xfrm rot="1611937">
              <a:off x="7998646" y="2104635"/>
              <a:ext cx="352234" cy="411545"/>
              <a:chOff x="0" y="0"/>
              <a:chExt cx="838657" cy="659001"/>
            </a:xfrm>
          </p:grpSpPr>
          <p:sp>
            <p:nvSpPr>
              <p:cNvPr id="3742" name="任意多边形 513"/>
              <p:cNvSpPr/>
              <p:nvPr/>
            </p:nvSpPr>
            <p:spPr>
              <a:xfrm>
                <a:off x="9607" y="411"/>
                <a:ext cx="827893" cy="637982"/>
              </a:xfrm>
              <a:custGeom>
                <a:avLst/>
                <a:gdLst/>
                <a:ahLst/>
                <a:cxnLst>
                  <a:cxn ang="0">
                    <a:pos x="1318" y="58109"/>
                  </a:cxn>
                  <a:cxn ang="0">
                    <a:pos x="606292" y="154459"/>
                  </a:cxn>
                  <a:cxn ang="0">
                    <a:pos x="789622" y="640528"/>
                  </a:cxn>
                  <a:cxn ang="0">
                    <a:pos x="454158" y="177643"/>
                  </a:cxn>
                  <a:cxn ang="0">
                    <a:pos x="1318" y="5810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43" name="任意多边形 514"/>
              <p:cNvSpPr/>
              <p:nvPr/>
            </p:nvSpPr>
            <p:spPr>
              <a:xfrm>
                <a:off x="-1262" y="34139"/>
                <a:ext cx="797648" cy="625272"/>
              </a:xfrm>
              <a:custGeom>
                <a:avLst/>
                <a:gdLst/>
                <a:ahLst/>
                <a:cxnLst>
                  <a:cxn ang="0">
                    <a:pos x="1133" y="25611"/>
                  </a:cxn>
                  <a:cxn ang="0">
                    <a:pos x="476969" y="141192"/>
                  </a:cxn>
                  <a:cxn ang="0">
                    <a:pos x="643821" y="626628"/>
                  </a:cxn>
                  <a:cxn ang="0">
                    <a:pos x="353374" y="164309"/>
                  </a:cxn>
                  <a:cxn ang="0">
                    <a:pos x="1133" y="2561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44" name="Group 672"/>
            <p:cNvGrpSpPr/>
            <p:nvPr/>
          </p:nvGrpSpPr>
          <p:grpSpPr>
            <a:xfrm rot="2555186">
              <a:off x="8343576" y="2075485"/>
              <a:ext cx="352848" cy="413159"/>
              <a:chOff x="0" y="0"/>
              <a:chExt cx="840119" cy="661584"/>
            </a:xfrm>
          </p:grpSpPr>
          <p:sp>
            <p:nvSpPr>
              <p:cNvPr id="3745" name="任意多边形 511"/>
              <p:cNvSpPr/>
              <p:nvPr/>
            </p:nvSpPr>
            <p:spPr>
              <a:xfrm>
                <a:off x="-4623" y="17204"/>
                <a:ext cx="812770" cy="627812"/>
              </a:xfrm>
              <a:custGeom>
                <a:avLst/>
                <a:gdLst/>
                <a:ahLst/>
                <a:cxnLst>
                  <a:cxn ang="0">
                    <a:pos x="1265" y="55377"/>
                  </a:cxn>
                  <a:cxn ang="0">
                    <a:pos x="581676" y="147199"/>
                  </a:cxn>
                  <a:cxn ang="0">
                    <a:pos x="757561" y="610421"/>
                  </a:cxn>
                  <a:cxn ang="0">
                    <a:pos x="435719" y="169293"/>
                  </a:cxn>
                  <a:cxn ang="0">
                    <a:pos x="1265" y="5537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46" name="任意多边形 512"/>
              <p:cNvSpPr/>
              <p:nvPr/>
            </p:nvSpPr>
            <p:spPr>
              <a:xfrm>
                <a:off x="-23745" y="63913"/>
                <a:ext cx="790090" cy="610019"/>
              </a:xfrm>
              <a:custGeom>
                <a:avLst/>
                <a:gdLst/>
                <a:ahLst/>
                <a:cxnLst>
                  <a:cxn ang="0">
                    <a:pos x="1106" y="23984"/>
                  </a:cxn>
                  <a:cxn ang="0">
                    <a:pos x="465760" y="132213"/>
                  </a:cxn>
                  <a:cxn ang="0">
                    <a:pos x="628690" y="586775"/>
                  </a:cxn>
                  <a:cxn ang="0">
                    <a:pos x="345070" y="153858"/>
                  </a:cxn>
                  <a:cxn ang="0">
                    <a:pos x="1106" y="2398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47" name="Group 675"/>
            <p:cNvGrpSpPr/>
            <p:nvPr/>
          </p:nvGrpSpPr>
          <p:grpSpPr>
            <a:xfrm rot="2555186">
              <a:off x="8558621" y="2243673"/>
              <a:ext cx="243326" cy="281849"/>
              <a:chOff x="0" y="0"/>
              <a:chExt cx="843919" cy="657422"/>
            </a:xfrm>
          </p:grpSpPr>
          <p:sp>
            <p:nvSpPr>
              <p:cNvPr id="3748" name="任意多边形 509"/>
              <p:cNvSpPr/>
              <p:nvPr/>
            </p:nvSpPr>
            <p:spPr>
              <a:xfrm>
                <a:off x="-66370" y="-468"/>
                <a:ext cx="881066" cy="644231"/>
              </a:xfrm>
              <a:custGeom>
                <a:avLst/>
                <a:gdLst/>
                <a:ahLst/>
                <a:cxnLst>
                  <a:cxn ang="0">
                    <a:pos x="1564" y="59274"/>
                  </a:cxn>
                  <a:cxn ang="0">
                    <a:pos x="718954" y="157556"/>
                  </a:cxn>
                  <a:cxn ang="0">
                    <a:pos x="936351" y="653371"/>
                  </a:cxn>
                  <a:cxn ang="0">
                    <a:pos x="538551" y="181203"/>
                  </a:cxn>
                  <a:cxn ang="0">
                    <a:pos x="1564" y="5927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49" name="任意多边形 510"/>
              <p:cNvSpPr/>
              <p:nvPr/>
            </p:nvSpPr>
            <p:spPr>
              <a:xfrm>
                <a:off x="-88529" y="31503"/>
                <a:ext cx="848026" cy="633122"/>
              </a:xfrm>
              <a:custGeom>
                <a:avLst/>
                <a:gdLst/>
                <a:ahLst/>
                <a:cxnLst>
                  <a:cxn ang="0">
                    <a:pos x="1338" y="26005"/>
                  </a:cxn>
                  <a:cxn ang="0">
                    <a:pos x="563392" y="143358"/>
                  </a:cxn>
                  <a:cxn ang="0">
                    <a:pos x="760476" y="636240"/>
                  </a:cxn>
                  <a:cxn ang="0">
                    <a:pos x="417403" y="166829"/>
                  </a:cxn>
                  <a:cxn ang="0">
                    <a:pos x="1338" y="2600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50" name="Group 678"/>
            <p:cNvGrpSpPr/>
            <p:nvPr/>
          </p:nvGrpSpPr>
          <p:grpSpPr>
            <a:xfrm rot="-1611937" flipH="1">
              <a:off x="7876888" y="2104638"/>
              <a:ext cx="353821" cy="411545"/>
              <a:chOff x="0" y="0"/>
              <a:chExt cx="842434" cy="659000"/>
            </a:xfrm>
          </p:grpSpPr>
          <p:sp>
            <p:nvSpPr>
              <p:cNvPr id="3751" name="任意多边形 507"/>
              <p:cNvSpPr/>
              <p:nvPr/>
            </p:nvSpPr>
            <p:spPr>
              <a:xfrm>
                <a:off x="12059" y="-430"/>
                <a:ext cx="831671" cy="637981"/>
              </a:xfrm>
              <a:custGeom>
                <a:avLst/>
                <a:gdLst/>
                <a:ahLst/>
                <a:cxnLst>
                  <a:cxn ang="0">
                    <a:pos x="1348" y="58109"/>
                  </a:cxn>
                  <a:cxn ang="0">
                    <a:pos x="620253" y="154458"/>
                  </a:cxn>
                  <a:cxn ang="0">
                    <a:pos x="807803" y="640523"/>
                  </a:cxn>
                  <a:cxn ang="0">
                    <a:pos x="464617" y="177641"/>
                  </a:cxn>
                  <a:cxn ang="0">
                    <a:pos x="1348" y="5810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52" name="任意多边形 508"/>
              <p:cNvSpPr/>
              <p:nvPr/>
            </p:nvSpPr>
            <p:spPr>
              <a:xfrm>
                <a:off x="1190" y="33298"/>
                <a:ext cx="801428" cy="625271"/>
              </a:xfrm>
              <a:custGeom>
                <a:avLst/>
                <a:gdLst/>
                <a:ahLst/>
                <a:cxnLst>
                  <a:cxn ang="0">
                    <a:pos x="1159" y="25611"/>
                  </a:cxn>
                  <a:cxn ang="0">
                    <a:pos x="488377" y="141192"/>
                  </a:cxn>
                  <a:cxn ang="0">
                    <a:pos x="659221" y="626623"/>
                  </a:cxn>
                  <a:cxn ang="0">
                    <a:pos x="361828" y="164308"/>
                  </a:cxn>
                  <a:cxn ang="0">
                    <a:pos x="1159" y="2561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53" name="Group 681"/>
            <p:cNvGrpSpPr/>
            <p:nvPr/>
          </p:nvGrpSpPr>
          <p:grpSpPr>
            <a:xfrm rot="-1611937" flipH="1">
              <a:off x="8217858" y="2218323"/>
              <a:ext cx="272230" cy="318641"/>
              <a:chOff x="0" y="0"/>
              <a:chExt cx="837266" cy="659094"/>
            </a:xfrm>
          </p:grpSpPr>
          <p:sp>
            <p:nvSpPr>
              <p:cNvPr id="3754" name="任意多边形 505"/>
              <p:cNvSpPr/>
              <p:nvPr/>
            </p:nvSpPr>
            <p:spPr>
              <a:xfrm>
                <a:off x="21306" y="-4101"/>
                <a:ext cx="810612" cy="607409"/>
              </a:xfrm>
              <a:custGeom>
                <a:avLst/>
                <a:gdLst/>
                <a:ahLst/>
                <a:cxnLst>
                  <a:cxn ang="0">
                    <a:pos x="1291" y="50810"/>
                  </a:cxn>
                  <a:cxn ang="0">
                    <a:pos x="592919" y="135063"/>
                  </a:cxn>
                  <a:cxn ang="0">
                    <a:pos x="772203" y="560089"/>
                  </a:cxn>
                  <a:cxn ang="0">
                    <a:pos x="444141" y="155335"/>
                  </a:cxn>
                  <a:cxn ang="0">
                    <a:pos x="1291" y="5081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55" name="任意多边形 506"/>
              <p:cNvSpPr/>
              <p:nvPr/>
            </p:nvSpPr>
            <p:spPr>
              <a:xfrm>
                <a:off x="14085" y="31167"/>
                <a:ext cx="786195" cy="594276"/>
              </a:xfrm>
              <a:custGeom>
                <a:avLst/>
                <a:gdLst/>
                <a:ahLst/>
                <a:cxnLst>
                  <a:cxn ang="0">
                    <a:pos x="1113" y="22255"/>
                  </a:cxn>
                  <a:cxn ang="0">
                    <a:pos x="468966" y="122689"/>
                  </a:cxn>
                  <a:cxn ang="0">
                    <a:pos x="633019" y="544512"/>
                  </a:cxn>
                  <a:cxn ang="0">
                    <a:pos x="347445" y="142777"/>
                  </a:cxn>
                  <a:cxn ang="0">
                    <a:pos x="1113" y="2225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56" name="Group 684"/>
            <p:cNvGrpSpPr/>
            <p:nvPr/>
          </p:nvGrpSpPr>
          <p:grpSpPr>
            <a:xfrm rot="-1611937" flipH="1">
              <a:off x="8003541" y="2218323"/>
              <a:ext cx="270642" cy="318641"/>
              <a:chOff x="0" y="0"/>
              <a:chExt cx="832383" cy="659094"/>
            </a:xfrm>
          </p:grpSpPr>
          <p:sp>
            <p:nvSpPr>
              <p:cNvPr id="3757" name="任意多边形 503"/>
              <p:cNvSpPr/>
              <p:nvPr/>
            </p:nvSpPr>
            <p:spPr>
              <a:xfrm>
                <a:off x="24634" y="-8717"/>
                <a:ext cx="805726" cy="610694"/>
              </a:xfrm>
              <a:custGeom>
                <a:avLst/>
                <a:gdLst/>
                <a:ahLst/>
                <a:cxnLst>
                  <a:cxn ang="0">
                    <a:pos x="1253" y="51362"/>
                  </a:cxn>
                  <a:cxn ang="0">
                    <a:pos x="575553" y="136527"/>
                  </a:cxn>
                  <a:cxn ang="0">
                    <a:pos x="749585" y="566164"/>
                  </a:cxn>
                  <a:cxn ang="0">
                    <a:pos x="431131" y="157019"/>
                  </a:cxn>
                  <a:cxn ang="0">
                    <a:pos x="1253" y="5136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58" name="任意多边形 504"/>
              <p:cNvSpPr/>
              <p:nvPr/>
            </p:nvSpPr>
            <p:spPr>
              <a:xfrm>
                <a:off x="16570" y="24188"/>
                <a:ext cx="776430" cy="600843"/>
              </a:xfrm>
              <a:custGeom>
                <a:avLst/>
                <a:gdLst/>
                <a:ahLst/>
                <a:cxnLst>
                  <a:cxn ang="0">
                    <a:pos x="1053" y="22872"/>
                  </a:cxn>
                  <a:cxn ang="0">
                    <a:pos x="443561" y="126090"/>
                  </a:cxn>
                  <a:cxn ang="0">
                    <a:pos x="598726" y="559604"/>
                  </a:cxn>
                  <a:cxn ang="0">
                    <a:pos x="328624" y="146735"/>
                  </a:cxn>
                  <a:cxn ang="0">
                    <a:pos x="1053" y="2287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59" name="Group 687"/>
            <p:cNvGrpSpPr/>
            <p:nvPr/>
          </p:nvGrpSpPr>
          <p:grpSpPr>
            <a:xfrm rot="-1611937" flipH="1">
              <a:off x="8322192" y="2303509"/>
              <a:ext cx="212979" cy="249056"/>
              <a:chOff x="0" y="0"/>
              <a:chExt cx="841152" cy="661535"/>
            </a:xfrm>
          </p:grpSpPr>
          <p:sp>
            <p:nvSpPr>
              <p:cNvPr id="3760" name="任意多边形 501"/>
              <p:cNvSpPr/>
              <p:nvPr/>
            </p:nvSpPr>
            <p:spPr>
              <a:xfrm>
                <a:off x="10416" y="-43013"/>
                <a:ext cx="808916" cy="636644"/>
              </a:xfrm>
              <a:custGeom>
                <a:avLst/>
                <a:gdLst/>
                <a:ahLst/>
                <a:cxnLst>
                  <a:cxn ang="0">
                    <a:pos x="1249" y="57502"/>
                  </a:cxn>
                  <a:cxn ang="0">
                    <a:pos x="574094" y="152848"/>
                  </a:cxn>
                  <a:cxn ang="0">
                    <a:pos x="747686" y="633846"/>
                  </a:cxn>
                  <a:cxn ang="0">
                    <a:pos x="430039" y="175789"/>
                  </a:cxn>
                  <a:cxn ang="0">
                    <a:pos x="1249" y="5750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61" name="任意多边形 502"/>
              <p:cNvSpPr/>
              <p:nvPr/>
            </p:nvSpPr>
            <p:spPr>
              <a:xfrm>
                <a:off x="-1071" y="23711"/>
                <a:ext cx="796374" cy="623997"/>
              </a:xfrm>
              <a:custGeom>
                <a:avLst/>
                <a:gdLst/>
                <a:ahLst/>
                <a:cxnLst>
                  <a:cxn ang="0">
                    <a:pos x="1125" y="25351"/>
                  </a:cxn>
                  <a:cxn ang="0">
                    <a:pos x="473176" y="139759"/>
                  </a:cxn>
                  <a:cxn ang="0">
                    <a:pos x="638702" y="620265"/>
                  </a:cxn>
                  <a:cxn ang="0">
                    <a:pos x="350567" y="162640"/>
                  </a:cxn>
                  <a:cxn ang="0">
                    <a:pos x="1125" y="2535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62" name="Group 690"/>
            <p:cNvGrpSpPr/>
            <p:nvPr/>
          </p:nvGrpSpPr>
          <p:grpSpPr>
            <a:xfrm rot="-1611937" flipH="1">
              <a:off x="8717932" y="2218323"/>
              <a:ext cx="270642" cy="318641"/>
              <a:chOff x="0" y="0"/>
              <a:chExt cx="832383" cy="659094"/>
            </a:xfrm>
          </p:grpSpPr>
          <p:sp>
            <p:nvSpPr>
              <p:cNvPr id="3763" name="任意多边形 499"/>
              <p:cNvSpPr/>
              <p:nvPr/>
            </p:nvSpPr>
            <p:spPr>
              <a:xfrm>
                <a:off x="19771" y="-7893"/>
                <a:ext cx="810611" cy="610694"/>
              </a:xfrm>
              <a:custGeom>
                <a:avLst/>
                <a:gdLst/>
                <a:ahLst/>
                <a:cxnLst>
                  <a:cxn ang="0">
                    <a:pos x="1268" y="51362"/>
                  </a:cxn>
                  <a:cxn ang="0">
                    <a:pos x="582552" y="136527"/>
                  </a:cxn>
                  <a:cxn ang="0">
                    <a:pos x="758702" y="566164"/>
                  </a:cxn>
                  <a:cxn ang="0">
                    <a:pos x="436375" y="157019"/>
                  </a:cxn>
                  <a:cxn ang="0">
                    <a:pos x="1268" y="5136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64" name="任意多边形 500"/>
              <p:cNvSpPr/>
              <p:nvPr/>
            </p:nvSpPr>
            <p:spPr>
              <a:xfrm>
                <a:off x="14181" y="31966"/>
                <a:ext cx="776427" cy="594276"/>
              </a:xfrm>
              <a:custGeom>
                <a:avLst/>
                <a:gdLst/>
                <a:ahLst/>
                <a:cxnLst>
                  <a:cxn ang="0">
                    <a:pos x="1053" y="22375"/>
                  </a:cxn>
                  <a:cxn ang="0">
                    <a:pos x="443558" y="123348"/>
                  </a:cxn>
                  <a:cxn ang="0">
                    <a:pos x="598722" y="547438"/>
                  </a:cxn>
                  <a:cxn ang="0">
                    <a:pos x="328622" y="143545"/>
                  </a:cxn>
                  <a:cxn ang="0">
                    <a:pos x="1053" y="2237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65" name="Group 693"/>
            <p:cNvGrpSpPr/>
            <p:nvPr/>
          </p:nvGrpSpPr>
          <p:grpSpPr>
            <a:xfrm rot="-1611937" flipH="1">
              <a:off x="9036582" y="2303509"/>
              <a:ext cx="212979" cy="249056"/>
              <a:chOff x="0" y="0"/>
              <a:chExt cx="841153" cy="661534"/>
            </a:xfrm>
          </p:grpSpPr>
          <p:sp>
            <p:nvSpPr>
              <p:cNvPr id="3766" name="任意多边形 497"/>
              <p:cNvSpPr/>
              <p:nvPr/>
            </p:nvSpPr>
            <p:spPr>
              <a:xfrm>
                <a:off x="4168" y="-41953"/>
                <a:ext cx="815189" cy="636643"/>
              </a:xfrm>
              <a:custGeom>
                <a:avLst/>
                <a:gdLst/>
                <a:ahLst/>
                <a:cxnLst>
                  <a:cxn ang="0">
                    <a:pos x="1278" y="57501"/>
                  </a:cxn>
                  <a:cxn ang="0">
                    <a:pos x="587482" y="152847"/>
                  </a:cxn>
                  <a:cxn ang="0">
                    <a:pos x="765125" y="633841"/>
                  </a:cxn>
                  <a:cxn ang="0">
                    <a:pos x="440069" y="175788"/>
                  </a:cxn>
                  <a:cxn ang="0">
                    <a:pos x="1278" y="5750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67" name="任意多边形 498"/>
              <p:cNvSpPr/>
              <p:nvPr/>
            </p:nvSpPr>
            <p:spPr>
              <a:xfrm>
                <a:off x="-1385" y="23818"/>
                <a:ext cx="796375" cy="623996"/>
              </a:xfrm>
              <a:custGeom>
                <a:avLst/>
                <a:gdLst/>
                <a:ahLst/>
                <a:cxnLst>
                  <a:cxn ang="0">
                    <a:pos x="1125" y="25351"/>
                  </a:cxn>
                  <a:cxn ang="0">
                    <a:pos x="473180" y="139757"/>
                  </a:cxn>
                  <a:cxn ang="0">
                    <a:pos x="638707" y="620260"/>
                  </a:cxn>
                  <a:cxn ang="0">
                    <a:pos x="350567" y="162639"/>
                  </a:cxn>
                  <a:cxn ang="0">
                    <a:pos x="1125" y="2535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68" name="Group 696"/>
            <p:cNvGrpSpPr/>
            <p:nvPr/>
          </p:nvGrpSpPr>
          <p:grpSpPr>
            <a:xfrm rot="-1611937" flipH="1">
              <a:off x="9656164" y="2238958"/>
              <a:ext cx="270642" cy="318641"/>
              <a:chOff x="0" y="0"/>
              <a:chExt cx="832383" cy="659094"/>
            </a:xfrm>
          </p:grpSpPr>
          <p:sp>
            <p:nvSpPr>
              <p:cNvPr id="3769" name="任意多边形 495"/>
              <p:cNvSpPr/>
              <p:nvPr/>
            </p:nvSpPr>
            <p:spPr>
              <a:xfrm>
                <a:off x="16143" y="-13819"/>
                <a:ext cx="810611" cy="613976"/>
              </a:xfrm>
              <a:custGeom>
                <a:avLst/>
                <a:gdLst/>
                <a:ahLst/>
                <a:cxnLst>
                  <a:cxn ang="0">
                    <a:pos x="1275" y="51915"/>
                  </a:cxn>
                  <a:cxn ang="0">
                    <a:pos x="585998" y="137999"/>
                  </a:cxn>
                  <a:cxn ang="0">
                    <a:pos x="763191" y="572270"/>
                  </a:cxn>
                  <a:cxn ang="0">
                    <a:pos x="438956" y="158712"/>
                  </a:cxn>
                  <a:cxn ang="0">
                    <a:pos x="1275" y="5191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70" name="任意多边形 496"/>
              <p:cNvSpPr/>
              <p:nvPr/>
            </p:nvSpPr>
            <p:spPr>
              <a:xfrm>
                <a:off x="13859" y="32073"/>
                <a:ext cx="776430" cy="594278"/>
              </a:xfrm>
              <a:custGeom>
                <a:avLst/>
                <a:gdLst/>
                <a:ahLst/>
                <a:cxnLst>
                  <a:cxn ang="0">
                    <a:pos x="1053" y="22376"/>
                  </a:cxn>
                  <a:cxn ang="0">
                    <a:pos x="443559" y="123352"/>
                  </a:cxn>
                  <a:cxn ang="0">
                    <a:pos x="598723" y="547447"/>
                  </a:cxn>
                  <a:cxn ang="0">
                    <a:pos x="328623" y="143546"/>
                  </a:cxn>
                  <a:cxn ang="0">
                    <a:pos x="1053" y="2237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71" name="Group 699"/>
            <p:cNvGrpSpPr/>
            <p:nvPr/>
          </p:nvGrpSpPr>
          <p:grpSpPr>
            <a:xfrm rot="2555186">
              <a:off x="8797611" y="2075486"/>
              <a:ext cx="352848" cy="413159"/>
              <a:chOff x="0" y="0"/>
              <a:chExt cx="840119" cy="661583"/>
            </a:xfrm>
          </p:grpSpPr>
          <p:sp>
            <p:nvSpPr>
              <p:cNvPr id="3772" name="任意多边形 493"/>
              <p:cNvSpPr/>
              <p:nvPr/>
            </p:nvSpPr>
            <p:spPr>
              <a:xfrm>
                <a:off x="-4526" y="17142"/>
                <a:ext cx="812770" cy="627811"/>
              </a:xfrm>
              <a:custGeom>
                <a:avLst/>
                <a:gdLst/>
                <a:ahLst/>
                <a:cxnLst>
                  <a:cxn ang="0">
                    <a:pos x="1265" y="55376"/>
                  </a:cxn>
                  <a:cxn ang="0">
                    <a:pos x="581676" y="147199"/>
                  </a:cxn>
                  <a:cxn ang="0">
                    <a:pos x="757561" y="610417"/>
                  </a:cxn>
                  <a:cxn ang="0">
                    <a:pos x="435719" y="169292"/>
                  </a:cxn>
                  <a:cxn ang="0">
                    <a:pos x="1265" y="5537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73" name="任意多边形 494"/>
              <p:cNvSpPr/>
              <p:nvPr/>
            </p:nvSpPr>
            <p:spPr>
              <a:xfrm>
                <a:off x="-26762" y="51957"/>
                <a:ext cx="786309" cy="622728"/>
              </a:xfrm>
              <a:custGeom>
                <a:avLst/>
                <a:gdLst/>
                <a:ahLst/>
                <a:cxnLst>
                  <a:cxn ang="0">
                    <a:pos x="1096" y="25094"/>
                  </a:cxn>
                  <a:cxn ang="0">
                    <a:pos x="461312" y="138344"/>
                  </a:cxn>
                  <a:cxn ang="0">
                    <a:pos x="622687" y="613982"/>
                  </a:cxn>
                  <a:cxn ang="0">
                    <a:pos x="341776" y="160993"/>
                  </a:cxn>
                  <a:cxn ang="0">
                    <a:pos x="1096" y="2509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74" name="Group 702"/>
            <p:cNvGrpSpPr/>
            <p:nvPr/>
          </p:nvGrpSpPr>
          <p:grpSpPr>
            <a:xfrm rot="-1611937" flipH="1">
              <a:off x="9244549" y="2303509"/>
              <a:ext cx="212978" cy="249056"/>
              <a:chOff x="0" y="0"/>
              <a:chExt cx="841149" cy="661535"/>
            </a:xfrm>
          </p:grpSpPr>
          <p:sp>
            <p:nvSpPr>
              <p:cNvPr id="3775" name="任意多边形 491"/>
              <p:cNvSpPr/>
              <p:nvPr/>
            </p:nvSpPr>
            <p:spPr>
              <a:xfrm>
                <a:off x="3335" y="-29786"/>
                <a:ext cx="884165" cy="636647"/>
              </a:xfrm>
              <a:custGeom>
                <a:avLst/>
                <a:gdLst/>
                <a:ahLst/>
                <a:cxnLst>
                  <a:cxn ang="0">
                    <a:pos x="1573" y="57503"/>
                  </a:cxn>
                  <a:cxn ang="0">
                    <a:pos x="722881" y="152849"/>
                  </a:cxn>
                  <a:cxn ang="0">
                    <a:pos x="941462" y="633852"/>
                  </a:cxn>
                  <a:cxn ang="0">
                    <a:pos x="541493" y="175791"/>
                  </a:cxn>
                  <a:cxn ang="0">
                    <a:pos x="1573" y="5750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76" name="任意多边形 492"/>
              <p:cNvSpPr/>
              <p:nvPr/>
            </p:nvSpPr>
            <p:spPr>
              <a:xfrm>
                <a:off x="-1500" y="1135"/>
                <a:ext cx="846545" cy="623997"/>
              </a:xfrm>
              <a:custGeom>
                <a:avLst/>
                <a:gdLst/>
                <a:ahLst/>
                <a:cxnLst>
                  <a:cxn ang="0">
                    <a:pos x="1321" y="25351"/>
                  </a:cxn>
                  <a:cxn ang="0">
                    <a:pos x="555960" y="139759"/>
                  </a:cxn>
                  <a:cxn ang="0">
                    <a:pos x="750442" y="620265"/>
                  </a:cxn>
                  <a:cxn ang="0">
                    <a:pos x="411896" y="162640"/>
                  </a:cxn>
                  <a:cxn ang="0">
                    <a:pos x="1321" y="2535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77" name="Group 705"/>
            <p:cNvGrpSpPr/>
            <p:nvPr/>
          </p:nvGrpSpPr>
          <p:grpSpPr>
            <a:xfrm rot="2555186">
              <a:off x="9019865" y="2075486"/>
              <a:ext cx="352848" cy="413159"/>
              <a:chOff x="0" y="0"/>
              <a:chExt cx="840119" cy="661583"/>
            </a:xfrm>
          </p:grpSpPr>
          <p:sp>
            <p:nvSpPr>
              <p:cNvPr id="3778" name="任意多边形 489"/>
              <p:cNvSpPr/>
              <p:nvPr/>
            </p:nvSpPr>
            <p:spPr>
              <a:xfrm>
                <a:off x="-4475" y="17110"/>
                <a:ext cx="812770" cy="627811"/>
              </a:xfrm>
              <a:custGeom>
                <a:avLst/>
                <a:gdLst/>
                <a:ahLst/>
                <a:cxnLst>
                  <a:cxn ang="0">
                    <a:pos x="1265" y="55376"/>
                  </a:cxn>
                  <a:cxn ang="0">
                    <a:pos x="581676" y="147199"/>
                  </a:cxn>
                  <a:cxn ang="0">
                    <a:pos x="757561" y="610417"/>
                  </a:cxn>
                  <a:cxn ang="0">
                    <a:pos x="435719" y="169292"/>
                  </a:cxn>
                  <a:cxn ang="0">
                    <a:pos x="1265" y="5537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79" name="任意多边形 490"/>
              <p:cNvSpPr/>
              <p:nvPr/>
            </p:nvSpPr>
            <p:spPr>
              <a:xfrm>
                <a:off x="-33050" y="52597"/>
                <a:ext cx="793869" cy="617644"/>
              </a:xfrm>
              <a:custGeom>
                <a:avLst/>
                <a:gdLst/>
                <a:ahLst/>
                <a:cxnLst>
                  <a:cxn ang="0">
                    <a:pos x="1117" y="24687"/>
                  </a:cxn>
                  <a:cxn ang="0">
                    <a:pos x="470226" y="136094"/>
                  </a:cxn>
                  <a:cxn ang="0">
                    <a:pos x="634719" y="603998"/>
                  </a:cxn>
                  <a:cxn ang="0">
                    <a:pos x="348379" y="158375"/>
                  </a:cxn>
                  <a:cxn ang="0">
                    <a:pos x="1117" y="2468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80" name="Group 708"/>
            <p:cNvGrpSpPr/>
            <p:nvPr/>
          </p:nvGrpSpPr>
          <p:grpSpPr>
            <a:xfrm>
              <a:off x="9683953" y="1944467"/>
              <a:ext cx="450859" cy="669849"/>
              <a:chOff x="0" y="0"/>
              <a:chExt cx="840587" cy="661484"/>
            </a:xfrm>
          </p:grpSpPr>
          <p:sp>
            <p:nvSpPr>
              <p:cNvPr id="3781" name="任意多边形 487"/>
              <p:cNvSpPr/>
              <p:nvPr/>
            </p:nvSpPr>
            <p:spPr>
              <a:xfrm>
                <a:off x="11130" y="0"/>
                <a:ext cx="828853" cy="637972"/>
              </a:xfrm>
              <a:custGeom>
                <a:avLst/>
                <a:gdLst/>
                <a:ahLst/>
                <a:cxnLst>
                  <a:cxn ang="0">
                    <a:pos x="1328" y="58104"/>
                  </a:cxn>
                  <a:cxn ang="0">
                    <a:pos x="609816" y="154447"/>
                  </a:cxn>
                  <a:cxn ang="0">
                    <a:pos x="794210" y="640478"/>
                  </a:cxn>
                  <a:cxn ang="0">
                    <a:pos x="456798" y="177629"/>
                  </a:cxn>
                  <a:cxn ang="0">
                    <a:pos x="1328" y="5810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82" name="任意多边形 488"/>
              <p:cNvSpPr/>
              <p:nvPr/>
            </p:nvSpPr>
            <p:spPr>
              <a:xfrm>
                <a:off x="-710" y="36053"/>
                <a:ext cx="799251" cy="625431"/>
              </a:xfrm>
              <a:custGeom>
                <a:avLst/>
                <a:gdLst/>
                <a:ahLst/>
                <a:cxnLst>
                  <a:cxn ang="0">
                    <a:pos x="1144" y="25646"/>
                  </a:cxn>
                  <a:cxn ang="0">
                    <a:pos x="481782" y="141372"/>
                  </a:cxn>
                  <a:cxn ang="0">
                    <a:pos x="650316" y="627425"/>
                  </a:cxn>
                  <a:cxn ang="0">
                    <a:pos x="356940" y="164518"/>
                  </a:cxn>
                  <a:cxn ang="0">
                    <a:pos x="1144" y="256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83" name="Group 711"/>
            <p:cNvGrpSpPr/>
            <p:nvPr/>
          </p:nvGrpSpPr>
          <p:grpSpPr>
            <a:xfrm rot="1611937">
              <a:off x="10172102" y="1786064"/>
              <a:ext cx="452908" cy="668706"/>
              <a:chOff x="0" y="0"/>
              <a:chExt cx="844406" cy="660355"/>
            </a:xfrm>
          </p:grpSpPr>
          <p:sp>
            <p:nvSpPr>
              <p:cNvPr id="3784" name="任意多边形 485"/>
              <p:cNvSpPr/>
              <p:nvPr/>
            </p:nvSpPr>
            <p:spPr>
              <a:xfrm>
                <a:off x="2732" y="-10096"/>
                <a:ext cx="819969" cy="631703"/>
              </a:xfrm>
              <a:custGeom>
                <a:avLst/>
                <a:gdLst/>
                <a:ahLst/>
                <a:cxnLst>
                  <a:cxn ang="0">
                    <a:pos x="1305" y="56270"/>
                  </a:cxn>
                  <a:cxn ang="0">
                    <a:pos x="598935" y="149573"/>
                  </a:cxn>
                  <a:cxn ang="0">
                    <a:pos x="780040" y="620267"/>
                  </a:cxn>
                  <a:cxn ang="0">
                    <a:pos x="448647" y="172024"/>
                  </a:cxn>
                  <a:cxn ang="0">
                    <a:pos x="1305" y="5627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85" name="任意多边形 486"/>
              <p:cNvSpPr/>
              <p:nvPr/>
            </p:nvSpPr>
            <p:spPr>
              <a:xfrm>
                <a:off x="-9460" y="27523"/>
                <a:ext cx="793329" cy="617595"/>
              </a:xfrm>
              <a:custGeom>
                <a:avLst/>
                <a:gdLst/>
                <a:ahLst/>
                <a:cxnLst>
                  <a:cxn ang="0">
                    <a:pos x="1137" y="24694"/>
                  </a:cxn>
                  <a:cxn ang="0">
                    <a:pos x="478189" y="136131"/>
                  </a:cxn>
                  <a:cxn ang="0">
                    <a:pos x="645466" y="604165"/>
                  </a:cxn>
                  <a:cxn ang="0">
                    <a:pos x="354278" y="158419"/>
                  </a:cxn>
                  <a:cxn ang="0">
                    <a:pos x="1137" y="2469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86" name="Group 714"/>
            <p:cNvGrpSpPr/>
            <p:nvPr/>
          </p:nvGrpSpPr>
          <p:grpSpPr>
            <a:xfrm rot="2555186">
              <a:off x="10533344" y="1743682"/>
              <a:ext cx="451354" cy="670523"/>
              <a:chOff x="0" y="0"/>
              <a:chExt cx="841509" cy="662149"/>
            </a:xfrm>
          </p:grpSpPr>
          <p:sp>
            <p:nvSpPr>
              <p:cNvPr id="3787" name="任意多边形 483"/>
              <p:cNvSpPr/>
              <p:nvPr/>
            </p:nvSpPr>
            <p:spPr>
              <a:xfrm>
                <a:off x="-16433" y="9085"/>
                <a:ext cx="828852" cy="633269"/>
              </a:xfrm>
              <a:custGeom>
                <a:avLst/>
                <a:gdLst/>
                <a:ahLst/>
                <a:cxnLst>
                  <a:cxn ang="0">
                    <a:pos x="1328" y="56969"/>
                  </a:cxn>
                  <a:cxn ang="0">
                    <a:pos x="609812" y="151430"/>
                  </a:cxn>
                  <a:cxn ang="0">
                    <a:pos x="794205" y="627966"/>
                  </a:cxn>
                  <a:cxn ang="0">
                    <a:pos x="456795" y="174159"/>
                  </a:cxn>
                  <a:cxn ang="0">
                    <a:pos x="1328" y="569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88" name="任意多边形 484"/>
              <p:cNvSpPr/>
              <p:nvPr/>
            </p:nvSpPr>
            <p:spPr>
              <a:xfrm>
                <a:off x="-30198" y="46009"/>
                <a:ext cx="799250" cy="619161"/>
              </a:xfrm>
              <a:custGeom>
                <a:avLst/>
                <a:gdLst/>
                <a:ahLst/>
                <a:cxnLst>
                  <a:cxn ang="0">
                    <a:pos x="1144" y="25007"/>
                  </a:cxn>
                  <a:cxn ang="0">
                    <a:pos x="481778" y="137856"/>
                  </a:cxn>
                  <a:cxn ang="0">
                    <a:pos x="650313" y="611825"/>
                  </a:cxn>
                  <a:cxn ang="0">
                    <a:pos x="356938" y="160426"/>
                  </a:cxn>
                  <a:cxn ang="0">
                    <a:pos x="1144" y="2500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89" name="Group 717"/>
            <p:cNvGrpSpPr/>
            <p:nvPr/>
          </p:nvGrpSpPr>
          <p:grpSpPr>
            <a:xfrm rot="2555186">
              <a:off x="10888088" y="2013463"/>
              <a:ext cx="311339" cy="462276"/>
              <a:chOff x="0" y="0"/>
              <a:chExt cx="845542" cy="664970"/>
            </a:xfrm>
          </p:grpSpPr>
          <p:sp>
            <p:nvSpPr>
              <p:cNvPr id="3790" name="任意多边形 481"/>
              <p:cNvSpPr/>
              <p:nvPr/>
            </p:nvSpPr>
            <p:spPr>
              <a:xfrm>
                <a:off x="-5695" y="-17003"/>
                <a:ext cx="827903" cy="659878"/>
              </a:xfrm>
              <a:custGeom>
                <a:avLst/>
                <a:gdLst/>
                <a:ahLst/>
                <a:cxnLst>
                  <a:cxn ang="0">
                    <a:pos x="1339" y="63908"/>
                  </a:cxn>
                  <a:cxn ang="0">
                    <a:pos x="615849" y="169873"/>
                  </a:cxn>
                  <a:cxn ang="0">
                    <a:pos x="802068" y="704449"/>
                  </a:cxn>
                  <a:cxn ang="0">
                    <a:pos x="461318" y="195371"/>
                  </a:cxn>
                  <a:cxn ang="0">
                    <a:pos x="1339" y="6390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1" name="任意多边形 482"/>
              <p:cNvSpPr/>
              <p:nvPr/>
            </p:nvSpPr>
            <p:spPr>
              <a:xfrm>
                <a:off x="-12091" y="35476"/>
                <a:ext cx="797718" cy="634761"/>
              </a:xfrm>
              <a:custGeom>
                <a:avLst/>
                <a:gdLst/>
                <a:ahLst/>
                <a:cxnLst>
                  <a:cxn ang="0">
                    <a:pos x="1145" y="27023"/>
                  </a:cxn>
                  <a:cxn ang="0">
                    <a:pos x="482352" y="148968"/>
                  </a:cxn>
                  <a:cxn ang="0">
                    <a:pos x="651088" y="661140"/>
                  </a:cxn>
                  <a:cxn ang="0">
                    <a:pos x="357363" y="173357"/>
                  </a:cxn>
                  <a:cxn ang="0">
                    <a:pos x="1145" y="2702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92" name="Group 720"/>
            <p:cNvGrpSpPr/>
            <p:nvPr/>
          </p:nvGrpSpPr>
          <p:grpSpPr>
            <a:xfrm rot="-1611937" flipH="1">
              <a:off x="10014509" y="1786063"/>
              <a:ext cx="452908" cy="668706"/>
              <a:chOff x="0" y="0"/>
              <a:chExt cx="844406" cy="660355"/>
            </a:xfrm>
          </p:grpSpPr>
          <p:sp>
            <p:nvSpPr>
              <p:cNvPr id="3793" name="任意多边形 479"/>
              <p:cNvSpPr/>
              <p:nvPr/>
            </p:nvSpPr>
            <p:spPr>
              <a:xfrm>
                <a:off x="5760" y="-17428"/>
                <a:ext cx="855492" cy="631702"/>
              </a:xfrm>
              <a:custGeom>
                <a:avLst/>
                <a:gdLst/>
                <a:ahLst/>
                <a:cxnLst>
                  <a:cxn ang="0">
                    <a:pos x="1454" y="56270"/>
                  </a:cxn>
                  <a:cxn ang="0">
                    <a:pos x="668366" y="149572"/>
                  </a:cxn>
                  <a:cxn ang="0">
                    <a:pos x="870465" y="620265"/>
                  </a:cxn>
                  <a:cxn ang="0">
                    <a:pos x="500656" y="172024"/>
                  </a:cxn>
                  <a:cxn ang="0">
                    <a:pos x="1454" y="5627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4" name="任意多边形 480"/>
              <p:cNvSpPr/>
              <p:nvPr/>
            </p:nvSpPr>
            <p:spPr>
              <a:xfrm>
                <a:off x="-6271" y="20545"/>
                <a:ext cx="825890" cy="617595"/>
              </a:xfrm>
              <a:custGeom>
                <a:avLst/>
                <a:gdLst/>
                <a:ahLst/>
                <a:cxnLst>
                  <a:cxn ang="0">
                    <a:pos x="1259" y="24694"/>
                  </a:cxn>
                  <a:cxn ang="0">
                    <a:pos x="529811" y="136131"/>
                  </a:cxn>
                  <a:cxn ang="0">
                    <a:pos x="715149" y="604165"/>
                  </a:cxn>
                  <a:cxn ang="0">
                    <a:pos x="392525" y="158419"/>
                  </a:cxn>
                  <a:cxn ang="0">
                    <a:pos x="1259" y="2469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95" name="Group 723"/>
            <p:cNvGrpSpPr/>
            <p:nvPr/>
          </p:nvGrpSpPr>
          <p:grpSpPr>
            <a:xfrm rot="-1611937" flipH="1">
              <a:off x="10449935" y="1974102"/>
              <a:ext cx="350968" cy="517142"/>
              <a:chOff x="0" y="0"/>
              <a:chExt cx="845251" cy="659672"/>
            </a:xfrm>
          </p:grpSpPr>
          <p:sp>
            <p:nvSpPr>
              <p:cNvPr id="3796" name="任意多边形 477"/>
              <p:cNvSpPr/>
              <p:nvPr/>
            </p:nvSpPr>
            <p:spPr>
              <a:xfrm>
                <a:off x="10664" y="-434"/>
                <a:ext cx="829766" cy="615541"/>
              </a:xfrm>
              <a:custGeom>
                <a:avLst/>
                <a:gdLst/>
                <a:ahLst/>
                <a:cxnLst>
                  <a:cxn ang="0">
                    <a:pos x="1345" y="52518"/>
                  </a:cxn>
                  <a:cxn ang="0">
                    <a:pos x="618841" y="139601"/>
                  </a:cxn>
                  <a:cxn ang="0">
                    <a:pos x="805963" y="578911"/>
                  </a:cxn>
                  <a:cxn ang="0">
                    <a:pos x="463558" y="160554"/>
                  </a:cxn>
                  <a:cxn ang="0">
                    <a:pos x="1345" y="5251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7" name="任意多边形 478"/>
              <p:cNvSpPr/>
              <p:nvPr/>
            </p:nvSpPr>
            <p:spPr>
              <a:xfrm>
                <a:off x="-4722" y="36057"/>
                <a:ext cx="802998" cy="603392"/>
              </a:xfrm>
              <a:custGeom>
                <a:avLst/>
                <a:gdLst/>
                <a:ahLst/>
                <a:cxnLst>
                  <a:cxn ang="0">
                    <a:pos x="1172" y="23205"/>
                  </a:cxn>
                  <a:cxn ang="0">
                    <a:pos x="493182" y="127928"/>
                  </a:cxn>
                  <a:cxn ang="0">
                    <a:pos x="665704" y="567760"/>
                  </a:cxn>
                  <a:cxn ang="0">
                    <a:pos x="365386" y="148871"/>
                  </a:cxn>
                  <a:cxn ang="0">
                    <a:pos x="1172" y="2320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98" name="Group 726"/>
            <p:cNvGrpSpPr/>
            <p:nvPr/>
          </p:nvGrpSpPr>
          <p:grpSpPr>
            <a:xfrm rot="-1611937" flipH="1">
              <a:off x="10175296" y="1974100"/>
              <a:ext cx="350968" cy="517142"/>
              <a:chOff x="0" y="0"/>
              <a:chExt cx="845253" cy="659672"/>
            </a:xfrm>
          </p:grpSpPr>
          <p:sp>
            <p:nvSpPr>
              <p:cNvPr id="3799" name="任意多边形 475"/>
              <p:cNvSpPr/>
              <p:nvPr/>
            </p:nvSpPr>
            <p:spPr>
              <a:xfrm>
                <a:off x="10750" y="-454"/>
                <a:ext cx="829765" cy="615541"/>
              </a:xfrm>
              <a:custGeom>
                <a:avLst/>
                <a:gdLst/>
                <a:ahLst/>
                <a:cxnLst>
                  <a:cxn ang="0">
                    <a:pos x="1352" y="52518"/>
                  </a:cxn>
                  <a:cxn ang="0">
                    <a:pos x="621697" y="139601"/>
                  </a:cxn>
                  <a:cxn ang="0">
                    <a:pos x="809683" y="578911"/>
                  </a:cxn>
                  <a:cxn ang="0">
                    <a:pos x="465697" y="160554"/>
                  </a:cxn>
                  <a:cxn ang="0">
                    <a:pos x="1352" y="5251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00" name="任意多边形 476"/>
              <p:cNvSpPr/>
              <p:nvPr/>
            </p:nvSpPr>
            <p:spPr>
              <a:xfrm>
                <a:off x="-4636" y="36037"/>
                <a:ext cx="803000" cy="603392"/>
              </a:xfrm>
              <a:custGeom>
                <a:avLst/>
                <a:gdLst/>
                <a:ahLst/>
                <a:cxnLst>
                  <a:cxn ang="0">
                    <a:pos x="1172" y="23205"/>
                  </a:cxn>
                  <a:cxn ang="0">
                    <a:pos x="493187" y="127928"/>
                  </a:cxn>
                  <a:cxn ang="0">
                    <a:pos x="665713" y="567760"/>
                  </a:cxn>
                  <a:cxn ang="0">
                    <a:pos x="365391" y="148871"/>
                  </a:cxn>
                  <a:cxn ang="0">
                    <a:pos x="1172" y="2320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01" name="Group 729"/>
            <p:cNvGrpSpPr/>
            <p:nvPr/>
          </p:nvGrpSpPr>
          <p:grpSpPr>
            <a:xfrm rot="-1611937" flipH="1">
              <a:off x="10587353" y="2113105"/>
              <a:ext cx="270093" cy="405363"/>
              <a:chOff x="0" y="0"/>
              <a:chExt cx="835302" cy="664007"/>
            </a:xfrm>
          </p:grpSpPr>
          <p:sp>
            <p:nvSpPr>
              <p:cNvPr id="3802" name="任意多边形 473"/>
              <p:cNvSpPr/>
              <p:nvPr/>
            </p:nvSpPr>
            <p:spPr>
              <a:xfrm>
                <a:off x="20818" y="-27927"/>
                <a:ext cx="820019" cy="657831"/>
              </a:xfrm>
              <a:custGeom>
                <a:avLst/>
                <a:gdLst/>
                <a:ahLst/>
                <a:cxnLst>
                  <a:cxn ang="0">
                    <a:pos x="1296" y="63533"/>
                  </a:cxn>
                  <a:cxn ang="0">
                    <a:pos x="595475" y="168879"/>
                  </a:cxn>
                  <a:cxn ang="0">
                    <a:pos x="775534" y="700324"/>
                  </a:cxn>
                  <a:cxn ang="0">
                    <a:pos x="446055" y="194226"/>
                  </a:cxn>
                  <a:cxn ang="0">
                    <a:pos x="1296" y="6353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03" name="任意多边形 474"/>
              <p:cNvSpPr/>
              <p:nvPr/>
            </p:nvSpPr>
            <p:spPr>
              <a:xfrm>
                <a:off x="28394" y="8526"/>
                <a:ext cx="785645" cy="639629"/>
              </a:xfrm>
              <a:custGeom>
                <a:avLst/>
                <a:gdLst/>
                <a:ahLst/>
                <a:cxnLst>
                  <a:cxn ang="0">
                    <a:pos x="1090" y="27426"/>
                  </a:cxn>
                  <a:cxn ang="0">
                    <a:pos x="458935" y="151195"/>
                  </a:cxn>
                  <a:cxn ang="0">
                    <a:pos x="619479" y="671021"/>
                  </a:cxn>
                  <a:cxn ang="0">
                    <a:pos x="340015" y="175950"/>
                  </a:cxn>
                  <a:cxn ang="0">
                    <a:pos x="1090" y="2742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04" name="Group 732"/>
            <p:cNvGrpSpPr/>
            <p:nvPr/>
          </p:nvGrpSpPr>
          <p:grpSpPr>
            <a:xfrm rot="-1611937" flipH="1">
              <a:off x="10854760" y="2034418"/>
              <a:ext cx="350968" cy="517142"/>
              <a:chOff x="0" y="0"/>
              <a:chExt cx="845253" cy="659672"/>
            </a:xfrm>
          </p:grpSpPr>
          <p:sp>
            <p:nvSpPr>
              <p:cNvPr id="3805" name="任意多边形 471"/>
              <p:cNvSpPr/>
              <p:nvPr/>
            </p:nvSpPr>
            <p:spPr>
              <a:xfrm>
                <a:off x="10774" y="53"/>
                <a:ext cx="825942" cy="615541"/>
              </a:xfrm>
              <a:custGeom>
                <a:avLst/>
                <a:gdLst/>
                <a:ahLst/>
                <a:cxnLst>
                  <a:cxn ang="0">
                    <a:pos x="1333" y="52518"/>
                  </a:cxn>
                  <a:cxn ang="0">
                    <a:pos x="613157" y="139601"/>
                  </a:cxn>
                  <a:cxn ang="0">
                    <a:pos x="798560" y="578911"/>
                  </a:cxn>
                  <a:cxn ang="0">
                    <a:pos x="459300" y="160554"/>
                  </a:cxn>
                  <a:cxn ang="0">
                    <a:pos x="1333" y="5251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06" name="任意多边形 472"/>
              <p:cNvSpPr/>
              <p:nvPr/>
            </p:nvSpPr>
            <p:spPr>
              <a:xfrm>
                <a:off x="-4612" y="36543"/>
                <a:ext cx="799175" cy="603392"/>
              </a:xfrm>
              <a:custGeom>
                <a:avLst/>
                <a:gdLst/>
                <a:ahLst/>
                <a:cxnLst>
                  <a:cxn ang="0">
                    <a:pos x="1162" y="23205"/>
                  </a:cxn>
                  <a:cxn ang="0">
                    <a:pos x="488500" y="127928"/>
                  </a:cxn>
                  <a:cxn ang="0">
                    <a:pos x="659386" y="567760"/>
                  </a:cxn>
                  <a:cxn ang="0">
                    <a:pos x="361918" y="148871"/>
                  </a:cxn>
                  <a:cxn ang="0">
                    <a:pos x="1162" y="2320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07" name="Group 735"/>
            <p:cNvGrpSpPr/>
            <p:nvPr/>
          </p:nvGrpSpPr>
          <p:grpSpPr>
            <a:xfrm rot="-1611937" flipH="1">
              <a:off x="11498593" y="2113103"/>
              <a:ext cx="270094" cy="405363"/>
              <a:chOff x="0" y="0"/>
              <a:chExt cx="835303" cy="664008"/>
            </a:xfrm>
          </p:grpSpPr>
          <p:sp>
            <p:nvSpPr>
              <p:cNvPr id="3808" name="任意多边形 469"/>
              <p:cNvSpPr/>
              <p:nvPr/>
            </p:nvSpPr>
            <p:spPr>
              <a:xfrm>
                <a:off x="15854" y="-27250"/>
                <a:ext cx="824926" cy="657832"/>
              </a:xfrm>
              <a:custGeom>
                <a:avLst/>
                <a:gdLst/>
                <a:ahLst/>
                <a:cxnLst>
                  <a:cxn ang="0">
                    <a:pos x="1312" y="63533"/>
                  </a:cxn>
                  <a:cxn ang="0">
                    <a:pos x="602619" y="168881"/>
                  </a:cxn>
                  <a:cxn ang="0">
                    <a:pos x="784838" y="700329"/>
                  </a:cxn>
                  <a:cxn ang="0">
                    <a:pos x="451406" y="194228"/>
                  </a:cxn>
                  <a:cxn ang="0">
                    <a:pos x="1312" y="6353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09" name="任意多边形 470"/>
              <p:cNvSpPr/>
              <p:nvPr/>
            </p:nvSpPr>
            <p:spPr>
              <a:xfrm>
                <a:off x="21209" y="6885"/>
                <a:ext cx="790555" cy="639630"/>
              </a:xfrm>
              <a:custGeom>
                <a:avLst/>
                <a:gdLst/>
                <a:ahLst/>
                <a:cxnLst>
                  <a:cxn ang="0">
                    <a:pos x="1104" y="27426"/>
                  </a:cxn>
                  <a:cxn ang="0">
                    <a:pos x="464687" y="151197"/>
                  </a:cxn>
                  <a:cxn ang="0">
                    <a:pos x="627241" y="671026"/>
                  </a:cxn>
                  <a:cxn ang="0">
                    <a:pos x="344275" y="175950"/>
                  </a:cxn>
                  <a:cxn ang="0">
                    <a:pos x="1104" y="2742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10" name="Group 738"/>
            <p:cNvGrpSpPr/>
            <p:nvPr/>
          </p:nvGrpSpPr>
          <p:grpSpPr>
            <a:xfrm rot="-1611937" flipH="1">
              <a:off x="12029530" y="1974098"/>
              <a:ext cx="350969" cy="517142"/>
              <a:chOff x="0" y="0"/>
              <a:chExt cx="845254" cy="659673"/>
            </a:xfrm>
          </p:grpSpPr>
          <p:sp>
            <p:nvSpPr>
              <p:cNvPr id="3811" name="任意多边形 467"/>
              <p:cNvSpPr/>
              <p:nvPr/>
            </p:nvSpPr>
            <p:spPr>
              <a:xfrm>
                <a:off x="6675" y="620"/>
                <a:ext cx="833589" cy="623641"/>
              </a:xfrm>
              <a:custGeom>
                <a:avLst/>
                <a:gdLst/>
                <a:ahLst/>
                <a:cxnLst>
                  <a:cxn ang="0">
                    <a:pos x="1366" y="53909"/>
                  </a:cxn>
                  <a:cxn ang="0">
                    <a:pos x="627438" y="143299"/>
                  </a:cxn>
                  <a:cxn ang="0">
                    <a:pos x="817161" y="594250"/>
                  </a:cxn>
                  <a:cxn ang="0">
                    <a:pos x="469998" y="164807"/>
                  </a:cxn>
                  <a:cxn ang="0">
                    <a:pos x="1366" y="5390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12" name="任意多边形 468"/>
              <p:cNvSpPr/>
              <p:nvPr/>
            </p:nvSpPr>
            <p:spPr>
              <a:xfrm>
                <a:off x="-8551" y="37090"/>
                <a:ext cx="802998" cy="603393"/>
              </a:xfrm>
              <a:custGeom>
                <a:avLst/>
                <a:gdLst/>
                <a:ahLst/>
                <a:cxnLst>
                  <a:cxn ang="0">
                    <a:pos x="1172" y="23206"/>
                  </a:cxn>
                  <a:cxn ang="0">
                    <a:pos x="493182" y="127929"/>
                  </a:cxn>
                  <a:cxn ang="0">
                    <a:pos x="665704" y="567763"/>
                  </a:cxn>
                  <a:cxn ang="0">
                    <a:pos x="365386" y="148874"/>
                  </a:cxn>
                  <a:cxn ang="0">
                    <a:pos x="1172" y="2320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13" name="Group 741"/>
            <p:cNvGrpSpPr/>
            <p:nvPr/>
          </p:nvGrpSpPr>
          <p:grpSpPr>
            <a:xfrm rot="2555186">
              <a:off x="11190583" y="1743682"/>
              <a:ext cx="451354" cy="670522"/>
              <a:chOff x="0" y="0"/>
              <a:chExt cx="841510" cy="662148"/>
            </a:xfrm>
          </p:grpSpPr>
          <p:sp>
            <p:nvSpPr>
              <p:cNvPr id="3814" name="任意多边形 465"/>
              <p:cNvSpPr/>
              <p:nvPr/>
            </p:nvSpPr>
            <p:spPr>
              <a:xfrm>
                <a:off x="-16320" y="9030"/>
                <a:ext cx="828853" cy="633269"/>
              </a:xfrm>
              <a:custGeom>
                <a:avLst/>
                <a:gdLst/>
                <a:ahLst/>
                <a:cxnLst>
                  <a:cxn ang="0">
                    <a:pos x="1328" y="56969"/>
                  </a:cxn>
                  <a:cxn ang="0">
                    <a:pos x="609816" y="151430"/>
                  </a:cxn>
                  <a:cxn ang="0">
                    <a:pos x="794210" y="627966"/>
                  </a:cxn>
                  <a:cxn ang="0">
                    <a:pos x="456798" y="174159"/>
                  </a:cxn>
                  <a:cxn ang="0">
                    <a:pos x="1328" y="569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15" name="任意多边形 466"/>
              <p:cNvSpPr/>
              <p:nvPr/>
            </p:nvSpPr>
            <p:spPr>
              <a:xfrm>
                <a:off x="-30085" y="45954"/>
                <a:ext cx="799251" cy="619161"/>
              </a:xfrm>
              <a:custGeom>
                <a:avLst/>
                <a:gdLst/>
                <a:ahLst/>
                <a:cxnLst>
                  <a:cxn ang="0">
                    <a:pos x="1144" y="25007"/>
                  </a:cxn>
                  <a:cxn ang="0">
                    <a:pos x="481782" y="137856"/>
                  </a:cxn>
                  <a:cxn ang="0">
                    <a:pos x="650316" y="611825"/>
                  </a:cxn>
                  <a:cxn ang="0">
                    <a:pos x="356940" y="160426"/>
                  </a:cxn>
                  <a:cxn ang="0">
                    <a:pos x="1144" y="2500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16" name="Group 744"/>
            <p:cNvGrpSpPr/>
            <p:nvPr/>
          </p:nvGrpSpPr>
          <p:grpSpPr>
            <a:xfrm rot="2555186">
              <a:off x="11757308" y="1798614"/>
              <a:ext cx="454040" cy="606490"/>
              <a:chOff x="0" y="0"/>
              <a:chExt cx="846517" cy="662320"/>
            </a:xfrm>
          </p:grpSpPr>
          <p:sp>
            <p:nvSpPr>
              <p:cNvPr id="3817" name="任意多边形 463"/>
              <p:cNvSpPr/>
              <p:nvPr/>
            </p:nvSpPr>
            <p:spPr>
              <a:xfrm>
                <a:off x="13403" y="-35"/>
                <a:ext cx="828851" cy="637907"/>
              </a:xfrm>
              <a:custGeom>
                <a:avLst/>
                <a:gdLst/>
                <a:ahLst/>
                <a:cxnLst>
                  <a:cxn ang="0">
                    <a:pos x="1328" y="58074"/>
                  </a:cxn>
                  <a:cxn ang="0">
                    <a:pos x="609809" y="154369"/>
                  </a:cxn>
                  <a:cxn ang="0">
                    <a:pos x="794200" y="640152"/>
                  </a:cxn>
                  <a:cxn ang="0">
                    <a:pos x="456792" y="177538"/>
                  </a:cxn>
                  <a:cxn ang="0">
                    <a:pos x="1328" y="5807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18" name="任意多边形 464"/>
              <p:cNvSpPr/>
              <p:nvPr/>
            </p:nvSpPr>
            <p:spPr>
              <a:xfrm>
                <a:off x="-33822" y="38237"/>
                <a:ext cx="799249" cy="625773"/>
              </a:xfrm>
              <a:custGeom>
                <a:avLst/>
                <a:gdLst/>
                <a:ahLst/>
                <a:cxnLst>
                  <a:cxn ang="0">
                    <a:pos x="1144" y="25716"/>
                  </a:cxn>
                  <a:cxn ang="0">
                    <a:pos x="481776" y="141759"/>
                  </a:cxn>
                  <a:cxn ang="0">
                    <a:pos x="650308" y="629141"/>
                  </a:cxn>
                  <a:cxn ang="0">
                    <a:pos x="356935" y="164966"/>
                  </a:cxn>
                  <a:cxn ang="0">
                    <a:pos x="1144" y="2571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19" name="Group 747"/>
            <p:cNvGrpSpPr/>
            <p:nvPr/>
          </p:nvGrpSpPr>
          <p:grpSpPr>
            <a:xfrm rot="-1611937" flipH="1">
              <a:off x="11763711" y="2113102"/>
              <a:ext cx="270093" cy="405362"/>
              <a:chOff x="0" y="0"/>
              <a:chExt cx="835300" cy="664006"/>
            </a:xfrm>
          </p:grpSpPr>
          <p:sp>
            <p:nvSpPr>
              <p:cNvPr id="3820" name="任意多边形 461"/>
              <p:cNvSpPr/>
              <p:nvPr/>
            </p:nvSpPr>
            <p:spPr>
              <a:xfrm>
                <a:off x="15762" y="-27224"/>
                <a:ext cx="824926" cy="657831"/>
              </a:xfrm>
              <a:custGeom>
                <a:avLst/>
                <a:gdLst/>
                <a:ahLst/>
                <a:cxnLst>
                  <a:cxn ang="0">
                    <a:pos x="1312" y="63533"/>
                  </a:cxn>
                  <a:cxn ang="0">
                    <a:pos x="602615" y="168880"/>
                  </a:cxn>
                  <a:cxn ang="0">
                    <a:pos x="784832" y="700327"/>
                  </a:cxn>
                  <a:cxn ang="0">
                    <a:pos x="451404" y="194226"/>
                  </a:cxn>
                  <a:cxn ang="0">
                    <a:pos x="1312" y="6353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21" name="任意多边形 462"/>
              <p:cNvSpPr/>
              <p:nvPr/>
            </p:nvSpPr>
            <p:spPr>
              <a:xfrm>
                <a:off x="14313" y="10992"/>
                <a:ext cx="795464" cy="639630"/>
              </a:xfrm>
              <a:custGeom>
                <a:avLst/>
                <a:gdLst/>
                <a:ahLst/>
                <a:cxnLst>
                  <a:cxn ang="0">
                    <a:pos x="1118" y="27426"/>
                  </a:cxn>
                  <a:cxn ang="0">
                    <a:pos x="470476" y="151197"/>
                  </a:cxn>
                  <a:cxn ang="0">
                    <a:pos x="635055" y="671025"/>
                  </a:cxn>
                  <a:cxn ang="0">
                    <a:pos x="348565" y="175950"/>
                  </a:cxn>
                  <a:cxn ang="0">
                    <a:pos x="1118" y="2742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22" name="Group 750"/>
            <p:cNvGrpSpPr/>
            <p:nvPr/>
          </p:nvGrpSpPr>
          <p:grpSpPr>
            <a:xfrm rot="2555186">
              <a:off x="11474752" y="1743683"/>
              <a:ext cx="452941" cy="670522"/>
              <a:chOff x="0" y="0"/>
              <a:chExt cx="844469" cy="662148"/>
            </a:xfrm>
          </p:grpSpPr>
          <p:sp>
            <p:nvSpPr>
              <p:cNvPr id="3823" name="任意多边形 459"/>
              <p:cNvSpPr/>
              <p:nvPr/>
            </p:nvSpPr>
            <p:spPr>
              <a:xfrm>
                <a:off x="-16274" y="9006"/>
                <a:ext cx="831813" cy="633269"/>
              </a:xfrm>
              <a:custGeom>
                <a:avLst/>
                <a:gdLst/>
                <a:ahLst/>
                <a:cxnLst>
                  <a:cxn ang="0">
                    <a:pos x="1353" y="56969"/>
                  </a:cxn>
                  <a:cxn ang="0">
                    <a:pos x="620781" y="151430"/>
                  </a:cxn>
                  <a:cxn ang="0">
                    <a:pos x="808491" y="627966"/>
                  </a:cxn>
                  <a:cxn ang="0">
                    <a:pos x="465012" y="174159"/>
                  </a:cxn>
                  <a:cxn ang="0">
                    <a:pos x="1353" y="569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24" name="任意多边形 460"/>
              <p:cNvSpPr/>
              <p:nvPr/>
            </p:nvSpPr>
            <p:spPr>
              <a:xfrm>
                <a:off x="-30038" y="45930"/>
                <a:ext cx="802210" cy="619161"/>
              </a:xfrm>
              <a:custGeom>
                <a:avLst/>
                <a:gdLst/>
                <a:ahLst/>
                <a:cxnLst>
                  <a:cxn ang="0">
                    <a:pos x="1166" y="25007"/>
                  </a:cxn>
                  <a:cxn ang="0">
                    <a:pos x="490768" y="137856"/>
                  </a:cxn>
                  <a:cxn ang="0">
                    <a:pos x="662448" y="611825"/>
                  </a:cxn>
                  <a:cxn ang="0">
                    <a:pos x="363598" y="160426"/>
                  </a:cxn>
                  <a:cxn ang="0">
                    <a:pos x="1166" y="2500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25" name="Group 753"/>
            <p:cNvGrpSpPr/>
            <p:nvPr/>
          </p:nvGrpSpPr>
          <p:grpSpPr>
            <a:xfrm>
              <a:off x="-5905" y="2312218"/>
              <a:ext cx="9357555" cy="298670"/>
              <a:chOff x="0" y="0"/>
              <a:chExt cx="9357360" cy="298704"/>
            </a:xfrm>
          </p:grpSpPr>
          <p:pic>
            <p:nvPicPr>
              <p:cNvPr id="3826" name="椭圆 317"/>
              <p:cNvPicPr/>
              <p:nvPr/>
            </p:nvPicPr>
            <p:blipFill>
              <a:blip r:embed="rId114" cstate="print"/>
              <a:stretch>
                <a:fillRect/>
              </a:stretch>
            </p:blipFill>
            <p:spPr>
              <a:xfrm>
                <a:off x="0" y="0"/>
                <a:ext cx="9357360" cy="2987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50" name="Text Box 755"/>
              <p:cNvSpPr txBox="1">
                <a:spLocks noChangeArrowheads="1"/>
              </p:cNvSpPr>
              <p:nvPr/>
            </p:nvSpPr>
            <p:spPr bwMode="auto">
              <a:xfrm>
                <a:off x="1374500" y="46546"/>
                <a:ext cx="6607999" cy="203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28" name="Group 756"/>
            <p:cNvGrpSpPr/>
            <p:nvPr/>
          </p:nvGrpSpPr>
          <p:grpSpPr>
            <a:xfrm>
              <a:off x="3828559" y="2470696"/>
              <a:ext cx="8918634" cy="268194"/>
              <a:chOff x="0" y="0"/>
              <a:chExt cx="8918448" cy="268224"/>
            </a:xfrm>
          </p:grpSpPr>
          <p:pic>
            <p:nvPicPr>
              <p:cNvPr id="3829" name="椭圆 318"/>
              <p:cNvPicPr/>
              <p:nvPr/>
            </p:nvPicPr>
            <p:blipFill>
              <a:blip r:embed="rId115" cstate="print"/>
              <a:stretch>
                <a:fillRect/>
              </a:stretch>
            </p:blipFill>
            <p:spPr>
              <a:xfrm>
                <a:off x="0" y="0"/>
                <a:ext cx="8918448" cy="26822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56" name="Text Box 758"/>
              <p:cNvSpPr txBox="1">
                <a:spLocks noChangeArrowheads="1"/>
              </p:cNvSpPr>
              <p:nvPr/>
            </p:nvSpPr>
            <p:spPr bwMode="auto">
              <a:xfrm>
                <a:off x="1307724" y="43625"/>
                <a:ext cx="6298397" cy="1809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31" name="Group 759"/>
            <p:cNvGrpSpPr/>
            <p:nvPr/>
          </p:nvGrpSpPr>
          <p:grpSpPr>
            <a:xfrm>
              <a:off x="195267" y="2336599"/>
              <a:ext cx="1621570" cy="329147"/>
              <a:chOff x="0" y="0"/>
              <a:chExt cx="1621536" cy="329184"/>
            </a:xfrm>
          </p:grpSpPr>
          <p:pic>
            <p:nvPicPr>
              <p:cNvPr id="3832" name="椭圆 319"/>
              <p:cNvPicPr/>
              <p:nvPr/>
            </p:nvPicPr>
            <p:blipFill>
              <a:blip r:embed="rId116" cstate="print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54" name="Text Box 761"/>
              <p:cNvSpPr txBox="1">
                <a:spLocks noChangeArrowheads="1"/>
              </p:cNvSpPr>
              <p:nvPr/>
            </p:nvSpPr>
            <p:spPr bwMode="auto">
              <a:xfrm>
                <a:off x="241354" y="52324"/>
                <a:ext cx="1138379" cy="225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34" name="Group 762"/>
            <p:cNvGrpSpPr/>
            <p:nvPr/>
          </p:nvGrpSpPr>
          <p:grpSpPr>
            <a:xfrm>
              <a:off x="10076686" y="1808729"/>
              <a:ext cx="495952" cy="630982"/>
              <a:chOff x="0" y="0"/>
              <a:chExt cx="768953" cy="978313"/>
            </a:xfrm>
          </p:grpSpPr>
          <p:sp>
            <p:nvSpPr>
              <p:cNvPr id="3835" name="任意多边形 448"/>
              <p:cNvSpPr/>
              <p:nvPr/>
            </p:nvSpPr>
            <p:spPr>
              <a:xfrm>
                <a:off x="382563" y="340896"/>
                <a:ext cx="81237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92" y="401688"/>
                  </a:cxn>
                  <a:cxn ang="0">
                    <a:pos x="21798" y="64270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836" name="组合 446"/>
              <p:cNvPicPr/>
              <p:nvPr/>
            </p:nvPicPr>
            <p:blipFill>
              <a:blip r:embed="rId117" cstate="print"/>
              <a:stretch>
                <a:fillRect/>
              </a:stretch>
            </p:blipFill>
            <p:spPr>
              <a:xfrm>
                <a:off x="-18279" y="119102"/>
                <a:ext cx="793950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837" name="Group 765"/>
            <p:cNvGrpSpPr/>
            <p:nvPr/>
          </p:nvGrpSpPr>
          <p:grpSpPr>
            <a:xfrm>
              <a:off x="9183002" y="1728045"/>
              <a:ext cx="495948" cy="630712"/>
              <a:chOff x="0" y="0"/>
              <a:chExt cx="768953" cy="977895"/>
            </a:xfrm>
          </p:grpSpPr>
          <p:sp>
            <p:nvSpPr>
              <p:cNvPr id="3838" name="任意多边形 437"/>
              <p:cNvSpPr/>
              <p:nvPr/>
            </p:nvSpPr>
            <p:spPr>
              <a:xfrm>
                <a:off x="382243" y="342939"/>
                <a:ext cx="81236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393997"/>
                  </a:cxn>
                  <a:cxn ang="0">
                    <a:pos x="2179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839" name="组合 435"/>
              <p:cNvPicPr/>
              <p:nvPr/>
            </p:nvPicPr>
            <p:blipFill>
              <a:blip r:embed="rId118" cstate="print"/>
              <a:stretch>
                <a:fillRect/>
              </a:stretch>
            </p:blipFill>
            <p:spPr>
              <a:xfrm>
                <a:off x="-12620" y="121343"/>
                <a:ext cx="793956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840" name="Group 768"/>
            <p:cNvGrpSpPr/>
            <p:nvPr/>
          </p:nvGrpSpPr>
          <p:grpSpPr>
            <a:xfrm>
              <a:off x="7305316" y="1252109"/>
              <a:ext cx="768953" cy="978077"/>
              <a:chOff x="0" y="0"/>
              <a:chExt cx="768953" cy="978077"/>
            </a:xfrm>
          </p:grpSpPr>
          <p:sp>
            <p:nvSpPr>
              <p:cNvPr id="3841" name="任意多边形 426"/>
              <p:cNvSpPr/>
              <p:nvPr/>
            </p:nvSpPr>
            <p:spPr>
              <a:xfrm>
                <a:off x="382478" y="343148"/>
                <a:ext cx="80975" cy="6349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794" y="393903"/>
                  </a:cxn>
                  <a:cxn ang="0">
                    <a:pos x="21449" y="63024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842" name="组合 424"/>
              <p:cNvPicPr/>
              <p:nvPr/>
            </p:nvPicPr>
            <p:blipFill>
              <a:blip r:embed="rId119" cstate="print"/>
              <a:stretch>
                <a:fillRect/>
              </a:stretch>
            </p:blipFill>
            <p:spPr>
              <a:xfrm>
                <a:off x="-8060" y="127527"/>
                <a:ext cx="780304" cy="51810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843" name="Group 771"/>
            <p:cNvGrpSpPr/>
            <p:nvPr/>
          </p:nvGrpSpPr>
          <p:grpSpPr>
            <a:xfrm rot="2555186">
              <a:off x="7205383" y="1890496"/>
              <a:ext cx="841825" cy="547144"/>
              <a:chOff x="0" y="0"/>
              <a:chExt cx="841825" cy="660908"/>
            </a:xfrm>
          </p:grpSpPr>
          <p:sp>
            <p:nvSpPr>
              <p:cNvPr id="3844" name="任意多边形 424"/>
              <p:cNvSpPr/>
              <p:nvPr/>
            </p:nvSpPr>
            <p:spPr>
              <a:xfrm>
                <a:off x="11561" y="265"/>
                <a:ext cx="830384" cy="640399"/>
              </a:xfrm>
              <a:custGeom>
                <a:avLst/>
                <a:gdLst/>
                <a:ahLst/>
                <a:cxnLst>
                  <a:cxn ang="0">
                    <a:pos x="1338" y="58863"/>
                  </a:cxn>
                  <a:cxn ang="0">
                    <a:pos x="615469" y="156467"/>
                  </a:cxn>
                  <a:cxn ang="0">
                    <a:pos x="801572" y="648851"/>
                  </a:cxn>
                  <a:cxn ang="0">
                    <a:pos x="461032" y="179951"/>
                  </a:cxn>
                  <a:cxn ang="0">
                    <a:pos x="1338" y="5886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45" name="任意多边形 425"/>
              <p:cNvSpPr/>
              <p:nvPr/>
            </p:nvSpPr>
            <p:spPr>
              <a:xfrm>
                <a:off x="-2019" y="36647"/>
                <a:ext cx="797041" cy="626978"/>
              </a:xfrm>
              <a:custGeom>
                <a:avLst/>
                <a:gdLst/>
                <a:ahLst/>
                <a:cxnLst>
                  <a:cxn ang="0">
                    <a:pos x="1134" y="25803"/>
                  </a:cxn>
                  <a:cxn ang="0">
                    <a:pos x="477052" y="142255"/>
                  </a:cxn>
                  <a:cxn ang="0">
                    <a:pos x="643934" y="631343"/>
                  </a:cxn>
                  <a:cxn ang="0">
                    <a:pos x="353437" y="165544"/>
                  </a:cxn>
                  <a:cxn ang="0">
                    <a:pos x="1134" y="2580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46" name="Group 774"/>
            <p:cNvGrpSpPr/>
            <p:nvPr/>
          </p:nvGrpSpPr>
          <p:grpSpPr>
            <a:xfrm>
              <a:off x="4341786" y="1582824"/>
              <a:ext cx="495951" cy="631490"/>
              <a:chOff x="0" y="0"/>
              <a:chExt cx="768953" cy="979099"/>
            </a:xfrm>
          </p:grpSpPr>
          <p:sp>
            <p:nvSpPr>
              <p:cNvPr id="3847" name="任意多边形 413"/>
              <p:cNvSpPr/>
              <p:nvPr/>
            </p:nvSpPr>
            <p:spPr>
              <a:xfrm>
                <a:off x="385049" y="341678"/>
                <a:ext cx="78775" cy="6374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85"/>
                  </a:cxn>
                  <a:cxn ang="0">
                    <a:pos x="18688" y="64269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848" name="组合 411"/>
              <p:cNvPicPr/>
              <p:nvPr/>
            </p:nvPicPr>
            <p:blipFill>
              <a:blip r:embed="rId120" cstate="print"/>
              <a:stretch>
                <a:fillRect/>
              </a:stretch>
            </p:blipFill>
            <p:spPr>
              <a:xfrm>
                <a:off x="-11238" y="119688"/>
                <a:ext cx="793952" cy="53868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849" name="Group 777"/>
            <p:cNvGrpSpPr/>
            <p:nvPr/>
          </p:nvGrpSpPr>
          <p:grpSpPr>
            <a:xfrm rot="2555186">
              <a:off x="4338677" y="1998850"/>
              <a:ext cx="365739" cy="552566"/>
              <a:chOff x="0" y="0"/>
              <a:chExt cx="838154" cy="660793"/>
            </a:xfrm>
          </p:grpSpPr>
          <p:sp>
            <p:nvSpPr>
              <p:cNvPr id="3850" name="任意多边形 411"/>
              <p:cNvSpPr/>
              <p:nvPr/>
            </p:nvSpPr>
            <p:spPr>
              <a:xfrm>
                <a:off x="-11337" y="-521"/>
                <a:ext cx="818677" cy="634005"/>
              </a:xfrm>
              <a:custGeom>
                <a:avLst/>
                <a:gdLst/>
                <a:ahLst/>
                <a:cxnLst>
                  <a:cxn ang="0">
                    <a:pos x="1275" y="57336"/>
                  </a:cxn>
                  <a:cxn ang="0">
                    <a:pos x="586115" y="152410"/>
                  </a:cxn>
                  <a:cxn ang="0">
                    <a:pos x="763341" y="632032"/>
                  </a:cxn>
                  <a:cxn ang="0">
                    <a:pos x="439044" y="175287"/>
                  </a:cxn>
                  <a:cxn ang="0">
                    <a:pos x="1275" y="5733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51" name="任意多边形 412"/>
              <p:cNvSpPr/>
              <p:nvPr/>
            </p:nvSpPr>
            <p:spPr>
              <a:xfrm>
                <a:off x="-18074" y="33470"/>
                <a:ext cx="778651" cy="622616"/>
              </a:xfrm>
              <a:custGeom>
                <a:avLst/>
                <a:gdLst/>
                <a:ahLst/>
                <a:cxnLst>
                  <a:cxn ang="0">
                    <a:pos x="1067" y="25302"/>
                  </a:cxn>
                  <a:cxn ang="0">
                    <a:pos x="449007" y="139487"/>
                  </a:cxn>
                  <a:cxn ang="0">
                    <a:pos x="606078" y="619062"/>
                  </a:cxn>
                  <a:cxn ang="0">
                    <a:pos x="332658" y="162324"/>
                  </a:cxn>
                  <a:cxn ang="0">
                    <a:pos x="1067" y="2530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52" name="Group 780"/>
            <p:cNvGrpSpPr/>
            <p:nvPr/>
          </p:nvGrpSpPr>
          <p:grpSpPr>
            <a:xfrm>
              <a:off x="3387045" y="1648977"/>
              <a:ext cx="495951" cy="632001"/>
              <a:chOff x="0" y="0"/>
              <a:chExt cx="768953" cy="979893"/>
            </a:xfrm>
          </p:grpSpPr>
          <p:sp>
            <p:nvSpPr>
              <p:cNvPr id="3853" name="任意多边形 400"/>
              <p:cNvSpPr/>
              <p:nvPr/>
            </p:nvSpPr>
            <p:spPr>
              <a:xfrm>
                <a:off x="385847" y="342477"/>
                <a:ext cx="78775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88"/>
                  </a:cxn>
                  <a:cxn ang="0">
                    <a:pos x="18688" y="64270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854" name="组合 398"/>
              <p:cNvPicPr/>
              <p:nvPr/>
            </p:nvPicPr>
            <p:blipFill>
              <a:blip r:embed="rId121" cstate="print"/>
              <a:stretch>
                <a:fillRect/>
              </a:stretch>
            </p:blipFill>
            <p:spPr>
              <a:xfrm>
                <a:off x="-14883" y="121077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855" name="Group 783"/>
            <p:cNvGrpSpPr/>
            <p:nvPr/>
          </p:nvGrpSpPr>
          <p:grpSpPr>
            <a:xfrm rot="2555186">
              <a:off x="3429742" y="2103544"/>
              <a:ext cx="252503" cy="379778"/>
              <a:chOff x="0" y="0"/>
              <a:chExt cx="842907" cy="661560"/>
            </a:xfrm>
          </p:grpSpPr>
          <p:sp>
            <p:nvSpPr>
              <p:cNvPr id="3856" name="任意多边形 398"/>
              <p:cNvSpPr/>
              <p:nvPr/>
            </p:nvSpPr>
            <p:spPr>
              <a:xfrm>
                <a:off x="-12336" y="-654"/>
                <a:ext cx="832130" cy="635963"/>
              </a:xfrm>
              <a:custGeom>
                <a:avLst/>
                <a:gdLst/>
                <a:ahLst/>
                <a:cxnLst>
                  <a:cxn ang="0">
                    <a:pos x="1353" y="57943"/>
                  </a:cxn>
                  <a:cxn ang="0">
                    <a:pos x="621967" y="154022"/>
                  </a:cxn>
                  <a:cxn ang="0">
                    <a:pos x="810035" y="638713"/>
                  </a:cxn>
                  <a:cxn ang="0">
                    <a:pos x="465900" y="177139"/>
                  </a:cxn>
                  <a:cxn ang="0">
                    <a:pos x="1353" y="5794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57" name="任意多边形 399"/>
              <p:cNvSpPr/>
              <p:nvPr/>
            </p:nvSpPr>
            <p:spPr>
              <a:xfrm>
                <a:off x="-6450" y="35966"/>
                <a:ext cx="800329" cy="624903"/>
              </a:xfrm>
              <a:custGeom>
                <a:avLst/>
                <a:gdLst/>
                <a:ahLst/>
                <a:cxnLst>
                  <a:cxn ang="0">
                    <a:pos x="1153" y="25536"/>
                  </a:cxn>
                  <a:cxn ang="0">
                    <a:pos x="485039" y="140777"/>
                  </a:cxn>
                  <a:cxn ang="0">
                    <a:pos x="654713" y="624781"/>
                  </a:cxn>
                  <a:cxn ang="0">
                    <a:pos x="359353" y="163824"/>
                  </a:cxn>
                  <a:cxn ang="0">
                    <a:pos x="1153" y="2553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58" name="Group 786"/>
            <p:cNvGrpSpPr/>
            <p:nvPr/>
          </p:nvGrpSpPr>
          <p:grpSpPr>
            <a:xfrm>
              <a:off x="347670" y="2031766"/>
              <a:ext cx="841393" cy="546038"/>
              <a:chOff x="0" y="0"/>
              <a:chExt cx="841393" cy="659573"/>
            </a:xfrm>
          </p:grpSpPr>
          <p:sp>
            <p:nvSpPr>
              <p:cNvPr id="3859" name="任意多边形 396"/>
              <p:cNvSpPr/>
              <p:nvPr/>
            </p:nvSpPr>
            <p:spPr>
              <a:xfrm>
                <a:off x="11158" y="6"/>
                <a:ext cx="830383" cy="636565"/>
              </a:xfrm>
              <a:custGeom>
                <a:avLst/>
                <a:gdLst/>
                <a:ahLst/>
                <a:cxnLst>
                  <a:cxn ang="0">
                    <a:pos x="1338" y="57464"/>
                  </a:cxn>
                  <a:cxn ang="0">
                    <a:pos x="615465" y="152752"/>
                  </a:cxn>
                  <a:cxn ang="0">
                    <a:pos x="801567" y="633446"/>
                  </a:cxn>
                  <a:cxn ang="0">
                    <a:pos x="461029" y="175679"/>
                  </a:cxn>
                  <a:cxn ang="0">
                    <a:pos x="1338" y="5746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60" name="任意多边形 397"/>
              <p:cNvSpPr/>
              <p:nvPr/>
            </p:nvSpPr>
            <p:spPr>
              <a:xfrm>
                <a:off x="44" y="36435"/>
                <a:ext cx="798628" cy="623144"/>
              </a:xfrm>
              <a:custGeom>
                <a:avLst/>
                <a:gdLst/>
                <a:ahLst/>
                <a:cxnLst>
                  <a:cxn ang="0">
                    <a:pos x="1141" y="25179"/>
                  </a:cxn>
                  <a:cxn ang="0">
                    <a:pos x="479907" y="138806"/>
                  </a:cxn>
                  <a:cxn ang="0">
                    <a:pos x="647786" y="616036"/>
                  </a:cxn>
                  <a:cxn ang="0">
                    <a:pos x="355552" y="161531"/>
                  </a:cxn>
                  <a:cxn ang="0">
                    <a:pos x="1141" y="2517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61" name="Group 789"/>
            <p:cNvGrpSpPr/>
            <p:nvPr/>
          </p:nvGrpSpPr>
          <p:grpSpPr>
            <a:xfrm>
              <a:off x="315388" y="1802528"/>
              <a:ext cx="495951" cy="630832"/>
              <a:chOff x="0" y="0"/>
              <a:chExt cx="768953" cy="978081"/>
            </a:xfrm>
          </p:grpSpPr>
          <p:sp>
            <p:nvSpPr>
              <p:cNvPr id="3862" name="任意多边形 385"/>
              <p:cNvSpPr/>
              <p:nvPr/>
            </p:nvSpPr>
            <p:spPr>
              <a:xfrm>
                <a:off x="384913" y="343125"/>
                <a:ext cx="78775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7"/>
                  </a:cxn>
                  <a:cxn ang="0">
                    <a:pos x="1868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863" name="组合 383"/>
              <p:cNvPicPr/>
              <p:nvPr/>
            </p:nvPicPr>
            <p:blipFill>
              <a:blip r:embed="rId97" cstate="print"/>
              <a:stretch>
                <a:fillRect/>
              </a:stretch>
            </p:blipFill>
            <p:spPr>
              <a:xfrm>
                <a:off x="-16110" y="119265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864" name="Group 792"/>
            <p:cNvGrpSpPr/>
            <p:nvPr/>
          </p:nvGrpSpPr>
          <p:grpSpPr>
            <a:xfrm>
              <a:off x="347672" y="2322250"/>
              <a:ext cx="366721" cy="282543"/>
              <a:chOff x="0" y="0"/>
              <a:chExt cx="840406" cy="663137"/>
            </a:xfrm>
          </p:grpSpPr>
          <p:sp>
            <p:nvSpPr>
              <p:cNvPr id="3865" name="任意多边形 383"/>
              <p:cNvSpPr/>
              <p:nvPr/>
            </p:nvSpPr>
            <p:spPr>
              <a:xfrm>
                <a:off x="11011" y="0"/>
                <a:ext cx="829592" cy="640784"/>
              </a:xfrm>
              <a:custGeom>
                <a:avLst/>
                <a:gdLst/>
                <a:ahLst/>
                <a:cxnLst>
                  <a:cxn ang="0">
                    <a:pos x="1333" y="59395"/>
                  </a:cxn>
                  <a:cxn ang="0">
                    <a:pos x="612538" y="157882"/>
                  </a:cxn>
                  <a:cxn ang="0">
                    <a:pos x="797756" y="654719"/>
                  </a:cxn>
                  <a:cxn ang="0">
                    <a:pos x="458837" y="181578"/>
                  </a:cxn>
                  <a:cxn ang="0">
                    <a:pos x="1333" y="5939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66" name="任意多边形 384"/>
              <p:cNvSpPr/>
              <p:nvPr/>
            </p:nvSpPr>
            <p:spPr>
              <a:xfrm>
                <a:off x="96" y="37255"/>
                <a:ext cx="796844" cy="625882"/>
              </a:xfrm>
              <a:custGeom>
                <a:avLst/>
                <a:gdLst/>
                <a:ahLst/>
                <a:cxnLst>
                  <a:cxn ang="0">
                    <a:pos x="1128" y="25736"/>
                  </a:cxn>
                  <a:cxn ang="0">
                    <a:pos x="474570" y="141882"/>
                  </a:cxn>
                  <a:cxn ang="0">
                    <a:pos x="640583" y="629690"/>
                  </a:cxn>
                  <a:cxn ang="0">
                    <a:pos x="351598" y="165111"/>
                  </a:cxn>
                  <a:cxn ang="0">
                    <a:pos x="1128" y="2573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67" name="Group 795"/>
            <p:cNvGrpSpPr/>
            <p:nvPr/>
          </p:nvGrpSpPr>
          <p:grpSpPr>
            <a:xfrm rot="2555186">
              <a:off x="9218806" y="2185740"/>
              <a:ext cx="338145" cy="349211"/>
              <a:chOff x="0" y="0"/>
              <a:chExt cx="831160" cy="636139"/>
            </a:xfrm>
          </p:grpSpPr>
          <p:sp>
            <p:nvSpPr>
              <p:cNvPr id="3868" name="任意多边形 381"/>
              <p:cNvSpPr/>
              <p:nvPr/>
            </p:nvSpPr>
            <p:spPr>
              <a:xfrm>
                <a:off x="-808" y="515"/>
                <a:ext cx="831263" cy="636139"/>
              </a:xfrm>
              <a:custGeom>
                <a:avLst/>
                <a:gdLst/>
                <a:ahLst/>
                <a:cxnLst>
                  <a:cxn ang="0">
                    <a:pos x="1348" y="57274"/>
                  </a:cxn>
                  <a:cxn ang="0">
                    <a:pos x="618733" y="152241"/>
                  </a:cxn>
                  <a:cxn ang="0">
                    <a:pos x="805824" y="631331"/>
                  </a:cxn>
                  <a:cxn ang="0">
                    <a:pos x="463477" y="175091"/>
                  </a:cxn>
                  <a:cxn ang="0">
                    <a:pos x="1348" y="5727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69" name="任意多边形 382"/>
              <p:cNvSpPr/>
              <p:nvPr/>
            </p:nvSpPr>
            <p:spPr>
              <a:xfrm>
                <a:off x="6184" y="12168"/>
                <a:ext cx="800040" cy="624573"/>
              </a:xfrm>
              <a:custGeom>
                <a:avLst/>
                <a:gdLst/>
                <a:ahLst/>
                <a:cxnLst>
                  <a:cxn ang="0">
                    <a:pos x="1149" y="25471"/>
                  </a:cxn>
                  <a:cxn ang="0">
                    <a:pos x="484167" y="140406"/>
                  </a:cxn>
                  <a:cxn ang="0">
                    <a:pos x="653536" y="623133"/>
                  </a:cxn>
                  <a:cxn ang="0">
                    <a:pos x="358708" y="163392"/>
                  </a:cxn>
                  <a:cxn ang="0">
                    <a:pos x="1149" y="2547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70" name="Group 798"/>
            <p:cNvGrpSpPr/>
            <p:nvPr/>
          </p:nvGrpSpPr>
          <p:grpSpPr>
            <a:xfrm>
              <a:off x="2121643" y="2342695"/>
              <a:ext cx="8918634" cy="268194"/>
              <a:chOff x="0" y="0"/>
              <a:chExt cx="8918448" cy="268224"/>
            </a:xfrm>
          </p:grpSpPr>
          <p:pic>
            <p:nvPicPr>
              <p:cNvPr id="3871" name="椭圆 332"/>
              <p:cNvPicPr/>
              <p:nvPr/>
            </p:nvPicPr>
            <p:blipFill>
              <a:blip r:embed="rId115" cstate="print"/>
              <a:stretch>
                <a:fillRect/>
              </a:stretch>
            </p:blipFill>
            <p:spPr>
              <a:xfrm>
                <a:off x="0" y="0"/>
                <a:ext cx="8918448" cy="26822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28" name="Text Box 800"/>
              <p:cNvSpPr txBox="1">
                <a:spLocks noChangeArrowheads="1"/>
              </p:cNvSpPr>
              <p:nvPr/>
            </p:nvSpPr>
            <p:spPr bwMode="auto">
              <a:xfrm>
                <a:off x="1312593" y="43053"/>
                <a:ext cx="6296810" cy="1809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73" name="Group 801"/>
            <p:cNvGrpSpPr/>
            <p:nvPr/>
          </p:nvGrpSpPr>
          <p:grpSpPr>
            <a:xfrm>
              <a:off x="798784" y="2281741"/>
              <a:ext cx="1621570" cy="329147"/>
              <a:chOff x="0" y="0"/>
              <a:chExt cx="1621536" cy="329184"/>
            </a:xfrm>
          </p:grpSpPr>
          <p:pic>
            <p:nvPicPr>
              <p:cNvPr id="3874" name="椭圆 333"/>
              <p:cNvPicPr/>
              <p:nvPr/>
            </p:nvPicPr>
            <p:blipFill>
              <a:blip r:embed="rId116" cstate="print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26" name="Text Box 803"/>
              <p:cNvSpPr txBox="1">
                <a:spLocks noChangeArrowheads="1"/>
              </p:cNvSpPr>
              <p:nvPr/>
            </p:nvSpPr>
            <p:spPr bwMode="auto">
              <a:xfrm>
                <a:off x="242762" y="51626"/>
                <a:ext cx="1136792" cy="225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76" name="Group 804"/>
            <p:cNvGrpSpPr/>
            <p:nvPr/>
          </p:nvGrpSpPr>
          <p:grpSpPr>
            <a:xfrm>
              <a:off x="158690" y="2281741"/>
              <a:ext cx="1621570" cy="329147"/>
              <a:chOff x="0" y="0"/>
              <a:chExt cx="1621536" cy="329184"/>
            </a:xfrm>
          </p:grpSpPr>
          <p:pic>
            <p:nvPicPr>
              <p:cNvPr id="3877" name="椭圆 334"/>
              <p:cNvPicPr/>
              <p:nvPr/>
            </p:nvPicPr>
            <p:blipFill>
              <a:blip r:embed="rId116" cstate="print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24" name="Text Box 806"/>
              <p:cNvSpPr txBox="1">
                <a:spLocks noChangeArrowheads="1"/>
              </p:cNvSpPr>
              <p:nvPr/>
            </p:nvSpPr>
            <p:spPr bwMode="auto">
              <a:xfrm>
                <a:off x="239826" y="51626"/>
                <a:ext cx="1136792" cy="225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79" name="Group 807"/>
            <p:cNvGrpSpPr/>
            <p:nvPr/>
          </p:nvGrpSpPr>
          <p:grpSpPr>
            <a:xfrm>
              <a:off x="3115312" y="2281741"/>
              <a:ext cx="1621570" cy="329147"/>
              <a:chOff x="0" y="0"/>
              <a:chExt cx="1621536" cy="329184"/>
            </a:xfrm>
          </p:grpSpPr>
          <p:pic>
            <p:nvPicPr>
              <p:cNvPr id="3880" name="椭圆 335"/>
              <p:cNvPicPr/>
              <p:nvPr/>
            </p:nvPicPr>
            <p:blipFill>
              <a:blip r:embed="rId116" cstate="print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22" name="Text Box 809"/>
              <p:cNvSpPr txBox="1">
                <a:spLocks noChangeArrowheads="1"/>
              </p:cNvSpPr>
              <p:nvPr/>
            </p:nvSpPr>
            <p:spPr bwMode="auto">
              <a:xfrm>
                <a:off x="244321" y="51626"/>
                <a:ext cx="1136792" cy="225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82" name="Group 810"/>
            <p:cNvGrpSpPr/>
            <p:nvPr/>
          </p:nvGrpSpPr>
          <p:grpSpPr>
            <a:xfrm>
              <a:off x="1664434" y="2312218"/>
              <a:ext cx="1621570" cy="329147"/>
              <a:chOff x="0" y="0"/>
              <a:chExt cx="1621536" cy="329184"/>
            </a:xfrm>
          </p:grpSpPr>
          <p:pic>
            <p:nvPicPr>
              <p:cNvPr id="3883" name="椭圆 336"/>
              <p:cNvPicPr/>
              <p:nvPr/>
            </p:nvPicPr>
            <p:blipFill>
              <a:blip r:embed="rId116" cstate="print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20" name="Text Box 812"/>
              <p:cNvSpPr txBox="1">
                <a:spLocks noChangeArrowheads="1"/>
              </p:cNvSpPr>
              <p:nvPr/>
            </p:nvSpPr>
            <p:spPr bwMode="auto">
              <a:xfrm>
                <a:off x="242426" y="52896"/>
                <a:ext cx="1138379" cy="2238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85" name="Group 813"/>
            <p:cNvGrpSpPr/>
            <p:nvPr/>
          </p:nvGrpSpPr>
          <p:grpSpPr>
            <a:xfrm>
              <a:off x="11160359" y="1734941"/>
              <a:ext cx="809642" cy="744454"/>
              <a:chOff x="0" y="0"/>
              <a:chExt cx="1217921" cy="1119861"/>
            </a:xfrm>
          </p:grpSpPr>
          <p:sp>
            <p:nvSpPr>
              <p:cNvPr id="3886" name="任意多边形 376"/>
              <p:cNvSpPr/>
              <p:nvPr/>
            </p:nvSpPr>
            <p:spPr>
              <a:xfrm rot="2555186">
                <a:off x="109569" y="0"/>
                <a:ext cx="1108208" cy="1119861"/>
              </a:xfrm>
              <a:custGeom>
                <a:avLst/>
                <a:gdLst/>
                <a:ahLst/>
                <a:cxnLst>
                  <a:cxn ang="0">
                    <a:pos x="38997" y="437202"/>
                  </a:cxn>
                  <a:cxn ang="0">
                    <a:pos x="275525" y="9109"/>
                  </a:cxn>
                  <a:cxn ang="0">
                    <a:pos x="395684" y="186624"/>
                  </a:cxn>
                  <a:cxn ang="0">
                    <a:pos x="264080" y="230710"/>
                  </a:cxn>
                  <a:cxn ang="0">
                    <a:pos x="38997" y="437202"/>
                  </a:cxn>
                </a:cxnLst>
                <a:rect l="0" t="0" r="0" b="0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887" name="Group 815"/>
              <p:cNvGrpSpPr/>
              <p:nvPr/>
            </p:nvGrpSpPr>
            <p:grpSpPr>
              <a:xfrm>
                <a:off x="0" y="128939"/>
                <a:ext cx="1182099" cy="809452"/>
                <a:chOff x="0" y="0"/>
                <a:chExt cx="1182099" cy="809452"/>
              </a:xfrm>
            </p:grpSpPr>
            <p:sp>
              <p:nvSpPr>
                <p:cNvPr id="3888" name="任意多边形 378"/>
                <p:cNvSpPr/>
                <p:nvPr/>
              </p:nvSpPr>
              <p:spPr>
                <a:xfrm>
                  <a:off x="-296" y="257878"/>
                  <a:ext cx="1182246" cy="551574"/>
                </a:xfrm>
                <a:custGeom>
                  <a:avLst/>
                  <a:gdLst/>
                  <a:ahLst/>
                  <a:cxnLst>
                    <a:cxn ang="0">
                      <a:pos x="0" y="283149"/>
                    </a:cxn>
                    <a:cxn ang="0">
                      <a:pos x="768152" y="10748"/>
                    </a:cxn>
                    <a:cxn ang="0">
                      <a:pos x="1173804" y="555548"/>
                    </a:cxn>
                  </a:cxnLst>
                  <a:rect l="0" t="0" r="0" b="0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889" name="任意多边形 379"/>
                <p:cNvSpPr/>
                <p:nvPr/>
              </p:nvSpPr>
              <p:spPr>
                <a:xfrm>
                  <a:off x="59412" y="276980"/>
                  <a:ext cx="453792" cy="427410"/>
                </a:xfrm>
                <a:custGeom>
                  <a:avLst/>
                  <a:gdLst/>
                  <a:ahLst/>
                  <a:cxnLst>
                    <a:cxn ang="0">
                      <a:pos x="0" y="70330"/>
                    </a:cxn>
                    <a:cxn ang="0">
                      <a:pos x="440702" y="26707"/>
                    </a:cxn>
                    <a:cxn ang="0">
                      <a:pos x="267879" y="428042"/>
                    </a:cxn>
                  </a:cxnLst>
                  <a:rect l="0" t="0" r="0" b="0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890" name="任意多边形 380"/>
                <p:cNvSpPr/>
                <p:nvPr/>
              </p:nvSpPr>
              <p:spPr>
                <a:xfrm rot="2155618">
                  <a:off x="257648" y="0"/>
                  <a:ext cx="792942" cy="460839"/>
                </a:xfrm>
                <a:custGeom>
                  <a:avLst/>
                  <a:gdLst/>
                  <a:ahLst/>
                  <a:cxnLst>
                    <a:cxn ang="0">
                      <a:pos x="0" y="183515"/>
                    </a:cxn>
                    <a:cxn ang="0">
                      <a:pos x="752349" y="165939"/>
                    </a:cxn>
                    <a:cxn ang="0">
                      <a:pos x="664897" y="465107"/>
                    </a:cxn>
                  </a:cxnLst>
                  <a:rect l="0" t="0" r="0" b="0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891" name="Group 819"/>
            <p:cNvGrpSpPr/>
            <p:nvPr/>
          </p:nvGrpSpPr>
          <p:grpSpPr>
            <a:xfrm>
              <a:off x="10113666" y="2440220"/>
              <a:ext cx="2432355" cy="329147"/>
              <a:chOff x="0" y="0"/>
              <a:chExt cx="2432304" cy="329184"/>
            </a:xfrm>
          </p:grpSpPr>
          <p:pic>
            <p:nvPicPr>
              <p:cNvPr id="3892" name="椭圆 338"/>
              <p:cNvPicPr/>
              <p:nvPr/>
            </p:nvPicPr>
            <p:blipFill>
              <a:blip r:embed="rId122" cstate="print"/>
              <a:stretch>
                <a:fillRect/>
              </a:stretch>
            </p:blipFill>
            <p:spPr>
              <a:xfrm>
                <a:off x="0" y="0"/>
                <a:ext cx="2432304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13" name="Text Box 821"/>
              <p:cNvSpPr txBox="1">
                <a:spLocks noChangeArrowheads="1"/>
              </p:cNvSpPr>
              <p:nvPr/>
            </p:nvSpPr>
            <p:spPr bwMode="auto">
              <a:xfrm>
                <a:off x="360589" y="51880"/>
                <a:ext cx="1711538" cy="225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94" name="Group 822"/>
            <p:cNvGrpSpPr/>
            <p:nvPr/>
          </p:nvGrpSpPr>
          <p:grpSpPr>
            <a:xfrm>
              <a:off x="11320272" y="1863591"/>
              <a:ext cx="495951" cy="631679"/>
              <a:chOff x="0" y="0"/>
              <a:chExt cx="768953" cy="979394"/>
            </a:xfrm>
          </p:grpSpPr>
          <p:sp>
            <p:nvSpPr>
              <p:cNvPr id="3895" name="任意多边形 365"/>
              <p:cNvSpPr/>
              <p:nvPr/>
            </p:nvSpPr>
            <p:spPr>
              <a:xfrm>
                <a:off x="384417" y="341972"/>
                <a:ext cx="78775" cy="637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94"/>
                  </a:cxn>
                  <a:cxn ang="0">
                    <a:pos x="18688" y="64271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896" name="组合 363"/>
              <p:cNvPicPr/>
              <p:nvPr/>
            </p:nvPicPr>
            <p:blipFill>
              <a:blip r:embed="rId107" cstate="print"/>
              <a:stretch>
                <a:fillRect/>
              </a:stretch>
            </p:blipFill>
            <p:spPr>
              <a:xfrm>
                <a:off x="-18242" y="119096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897" name="Group 825"/>
            <p:cNvGrpSpPr/>
            <p:nvPr/>
          </p:nvGrpSpPr>
          <p:grpSpPr>
            <a:xfrm rot="-1611937" flipH="1">
              <a:off x="10317166" y="2099070"/>
              <a:ext cx="528397" cy="407006"/>
              <a:chOff x="0" y="0"/>
              <a:chExt cx="841714" cy="664003"/>
            </a:xfrm>
          </p:grpSpPr>
          <p:sp>
            <p:nvSpPr>
              <p:cNvPr id="3898" name="任意多边形 363"/>
              <p:cNvSpPr/>
              <p:nvPr/>
            </p:nvSpPr>
            <p:spPr>
              <a:xfrm>
                <a:off x="18202" y="-11199"/>
                <a:ext cx="829574" cy="649992"/>
              </a:xfrm>
              <a:custGeom>
                <a:avLst/>
                <a:gdLst/>
                <a:ahLst/>
                <a:cxnLst>
                  <a:cxn ang="0">
                    <a:pos x="1333" y="62023"/>
                  </a:cxn>
                  <a:cxn ang="0">
                    <a:pos x="612473" y="164868"/>
                  </a:cxn>
                  <a:cxn ang="0">
                    <a:pos x="797671" y="683688"/>
                  </a:cxn>
                  <a:cxn ang="0">
                    <a:pos x="458787" y="189613"/>
                  </a:cxn>
                  <a:cxn ang="0">
                    <a:pos x="1333" y="6202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9" name="任意多边形 364"/>
              <p:cNvSpPr/>
              <p:nvPr/>
            </p:nvSpPr>
            <p:spPr>
              <a:xfrm>
                <a:off x="1790" y="7774"/>
                <a:ext cx="799224" cy="644811"/>
              </a:xfrm>
              <a:custGeom>
                <a:avLst/>
                <a:gdLst/>
                <a:ahLst/>
                <a:cxnLst>
                  <a:cxn ang="0">
                    <a:pos x="1134" y="27993"/>
                  </a:cxn>
                  <a:cxn ang="0">
                    <a:pos x="477142" y="154317"/>
                  </a:cxn>
                  <a:cxn ang="0">
                    <a:pos x="644053" y="684873"/>
                  </a:cxn>
                  <a:cxn ang="0">
                    <a:pos x="353503" y="179580"/>
                  </a:cxn>
                  <a:cxn ang="0">
                    <a:pos x="1134" y="2799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900" name="Group 828"/>
            <p:cNvGrpSpPr/>
            <p:nvPr/>
          </p:nvGrpSpPr>
          <p:grpSpPr>
            <a:xfrm>
              <a:off x="10448648" y="1864838"/>
              <a:ext cx="495951" cy="632019"/>
              <a:chOff x="0" y="0"/>
              <a:chExt cx="768953" cy="979919"/>
            </a:xfrm>
          </p:grpSpPr>
          <p:sp>
            <p:nvSpPr>
              <p:cNvPr id="3901" name="任意多边形 352"/>
              <p:cNvSpPr/>
              <p:nvPr/>
            </p:nvSpPr>
            <p:spPr>
              <a:xfrm>
                <a:off x="384355" y="342498"/>
                <a:ext cx="78775" cy="6374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85"/>
                  </a:cxn>
                  <a:cxn ang="0">
                    <a:pos x="18688" y="64269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902" name="组合 350"/>
              <p:cNvPicPr/>
              <p:nvPr/>
            </p:nvPicPr>
            <p:blipFill>
              <a:blip r:embed="rId123" cstate="print"/>
              <a:stretch>
                <a:fillRect/>
              </a:stretch>
            </p:blipFill>
            <p:spPr>
              <a:xfrm>
                <a:off x="-18431" y="117161"/>
                <a:ext cx="793952" cy="53868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903" name="Group 831"/>
            <p:cNvGrpSpPr/>
            <p:nvPr/>
          </p:nvGrpSpPr>
          <p:grpSpPr>
            <a:xfrm rot="-381690" flipH="1">
              <a:off x="10688065" y="2171079"/>
              <a:ext cx="528277" cy="405099"/>
              <a:chOff x="0" y="0"/>
              <a:chExt cx="841522" cy="660892"/>
            </a:xfrm>
          </p:grpSpPr>
          <p:sp>
            <p:nvSpPr>
              <p:cNvPr id="3904" name="任意多边形 350"/>
              <p:cNvSpPr/>
              <p:nvPr/>
            </p:nvSpPr>
            <p:spPr>
              <a:xfrm>
                <a:off x="34337" y="-4026"/>
                <a:ext cx="806810" cy="629275"/>
              </a:xfrm>
              <a:custGeom>
                <a:avLst/>
                <a:gdLst/>
                <a:ahLst/>
                <a:cxnLst>
                  <a:cxn ang="0">
                    <a:pos x="1250" y="56285"/>
                  </a:cxn>
                  <a:cxn ang="0">
                    <a:pos x="574019" y="149609"/>
                  </a:cxn>
                  <a:cxn ang="0">
                    <a:pos x="747591" y="620416"/>
                  </a:cxn>
                  <a:cxn ang="0">
                    <a:pos x="429984" y="172064"/>
                  </a:cxn>
                  <a:cxn ang="0">
                    <a:pos x="1250" y="5628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05" name="任意多边形 351"/>
              <p:cNvSpPr/>
              <p:nvPr/>
            </p:nvSpPr>
            <p:spPr>
              <a:xfrm>
                <a:off x="25092" y="32756"/>
                <a:ext cx="773931" cy="621506"/>
              </a:xfrm>
              <a:custGeom>
                <a:avLst/>
                <a:gdLst/>
                <a:ahLst/>
                <a:cxnLst>
                  <a:cxn ang="0">
                    <a:pos x="1052" y="25162"/>
                  </a:cxn>
                  <a:cxn ang="0">
                    <a:pos x="443156" y="138711"/>
                  </a:cxn>
                  <a:cxn ang="0">
                    <a:pos x="598178" y="615609"/>
                  </a:cxn>
                  <a:cxn ang="0">
                    <a:pos x="328323" y="161419"/>
                  </a:cxn>
                  <a:cxn ang="0">
                    <a:pos x="1052" y="2516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906" name="Group 834"/>
            <p:cNvGrpSpPr/>
            <p:nvPr/>
          </p:nvGrpSpPr>
          <p:grpSpPr>
            <a:xfrm>
              <a:off x="12089065" y="1934944"/>
              <a:ext cx="450859" cy="669849"/>
              <a:chOff x="0" y="0"/>
              <a:chExt cx="840587" cy="661484"/>
            </a:xfrm>
          </p:grpSpPr>
          <p:sp>
            <p:nvSpPr>
              <p:cNvPr id="3907" name="任意多边形 348"/>
              <p:cNvSpPr/>
              <p:nvPr/>
            </p:nvSpPr>
            <p:spPr>
              <a:xfrm>
                <a:off x="11690" y="0"/>
                <a:ext cx="828853" cy="637972"/>
              </a:xfrm>
              <a:custGeom>
                <a:avLst/>
                <a:gdLst/>
                <a:ahLst/>
                <a:cxnLst>
                  <a:cxn ang="0">
                    <a:pos x="1328" y="58104"/>
                  </a:cxn>
                  <a:cxn ang="0">
                    <a:pos x="609816" y="154447"/>
                  </a:cxn>
                  <a:cxn ang="0">
                    <a:pos x="794210" y="640478"/>
                  </a:cxn>
                  <a:cxn ang="0">
                    <a:pos x="456798" y="177629"/>
                  </a:cxn>
                  <a:cxn ang="0">
                    <a:pos x="1328" y="5810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08" name="任意多边形 349"/>
              <p:cNvSpPr/>
              <p:nvPr/>
            </p:nvSpPr>
            <p:spPr>
              <a:xfrm>
                <a:off x="-151" y="36053"/>
                <a:ext cx="799251" cy="625431"/>
              </a:xfrm>
              <a:custGeom>
                <a:avLst/>
                <a:gdLst/>
                <a:ahLst/>
                <a:cxnLst>
                  <a:cxn ang="0">
                    <a:pos x="1144" y="25646"/>
                  </a:cxn>
                  <a:cxn ang="0">
                    <a:pos x="481782" y="141372"/>
                  </a:cxn>
                  <a:cxn ang="0">
                    <a:pos x="650316" y="627425"/>
                  </a:cxn>
                  <a:cxn ang="0">
                    <a:pos x="356940" y="164518"/>
                  </a:cxn>
                  <a:cxn ang="0">
                    <a:pos x="1144" y="256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909" name="Group 837"/>
            <p:cNvGrpSpPr/>
            <p:nvPr/>
          </p:nvGrpSpPr>
          <p:grpSpPr>
            <a:xfrm flipH="1">
              <a:off x="12197018" y="1934944"/>
              <a:ext cx="450859" cy="669849"/>
              <a:chOff x="0" y="0"/>
              <a:chExt cx="840587" cy="661484"/>
            </a:xfrm>
          </p:grpSpPr>
          <p:sp>
            <p:nvSpPr>
              <p:cNvPr id="3910" name="任意多边形 346"/>
              <p:cNvSpPr/>
              <p:nvPr/>
            </p:nvSpPr>
            <p:spPr>
              <a:xfrm>
                <a:off x="11861" y="0"/>
                <a:ext cx="828853" cy="637972"/>
              </a:xfrm>
              <a:custGeom>
                <a:avLst/>
                <a:gdLst/>
                <a:ahLst/>
                <a:cxnLst>
                  <a:cxn ang="0">
                    <a:pos x="1328" y="58104"/>
                  </a:cxn>
                  <a:cxn ang="0">
                    <a:pos x="609816" y="154447"/>
                  </a:cxn>
                  <a:cxn ang="0">
                    <a:pos x="794210" y="640478"/>
                  </a:cxn>
                  <a:cxn ang="0">
                    <a:pos x="456798" y="177629"/>
                  </a:cxn>
                  <a:cxn ang="0">
                    <a:pos x="1328" y="5810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11" name="任意多边形 347"/>
              <p:cNvSpPr/>
              <p:nvPr/>
            </p:nvSpPr>
            <p:spPr>
              <a:xfrm>
                <a:off x="21" y="36053"/>
                <a:ext cx="799251" cy="625431"/>
              </a:xfrm>
              <a:custGeom>
                <a:avLst/>
                <a:gdLst/>
                <a:ahLst/>
                <a:cxnLst>
                  <a:cxn ang="0">
                    <a:pos x="1144" y="25646"/>
                  </a:cxn>
                  <a:cxn ang="0">
                    <a:pos x="481782" y="141372"/>
                  </a:cxn>
                  <a:cxn ang="0">
                    <a:pos x="650316" y="627425"/>
                  </a:cxn>
                  <a:cxn ang="0">
                    <a:pos x="356940" y="164518"/>
                  </a:cxn>
                  <a:cxn ang="0">
                    <a:pos x="1144" y="256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912" name="Group 840"/>
            <p:cNvGrpSpPr/>
            <p:nvPr/>
          </p:nvGrpSpPr>
          <p:grpSpPr>
            <a:xfrm>
              <a:off x="8796903" y="2440220"/>
              <a:ext cx="2432355" cy="329147"/>
              <a:chOff x="0" y="0"/>
              <a:chExt cx="2432304" cy="329184"/>
            </a:xfrm>
          </p:grpSpPr>
          <p:pic>
            <p:nvPicPr>
              <p:cNvPr id="3913" name="椭圆 345"/>
              <p:cNvPicPr/>
              <p:nvPr/>
            </p:nvPicPr>
            <p:blipFill>
              <a:blip r:embed="rId122" cstate="print"/>
              <a:stretch>
                <a:fillRect/>
              </a:stretch>
            </p:blipFill>
            <p:spPr>
              <a:xfrm>
                <a:off x="0" y="0"/>
                <a:ext cx="2432304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299" name="Text Box 842"/>
              <p:cNvSpPr txBox="1">
                <a:spLocks noChangeArrowheads="1"/>
              </p:cNvSpPr>
              <p:nvPr/>
            </p:nvSpPr>
            <p:spPr bwMode="auto">
              <a:xfrm>
                <a:off x="359535" y="51880"/>
                <a:ext cx="1711538" cy="225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3915" name="组合 971"/>
          <p:cNvPicPr/>
          <p:nvPr userDrawn="1"/>
        </p:nvPicPr>
        <p:blipFill>
          <a:blip r:embed="rId124" cstate="print"/>
          <a:stretch>
            <a:fillRect/>
          </a:stretch>
        </p:blipFill>
        <p:spPr>
          <a:xfrm>
            <a:off x="155575" y="225425"/>
            <a:ext cx="2538413" cy="1165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16" name="组合 977"/>
          <p:cNvPicPr/>
          <p:nvPr userDrawn="1"/>
        </p:nvPicPr>
        <p:blipFill>
          <a:blip r:embed="rId125" cstate="print"/>
          <a:stretch>
            <a:fillRect/>
          </a:stretch>
        </p:blipFill>
        <p:spPr>
          <a:xfrm>
            <a:off x="-85725" y="12700"/>
            <a:ext cx="881063" cy="755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17" name="组合 983"/>
          <p:cNvPicPr/>
          <p:nvPr userDrawn="1"/>
        </p:nvPicPr>
        <p:blipFill>
          <a:blip r:embed="rId126" cstate="print"/>
          <a:stretch>
            <a:fillRect/>
          </a:stretch>
        </p:blipFill>
        <p:spPr>
          <a:xfrm>
            <a:off x="-53975" y="585788"/>
            <a:ext cx="674688" cy="5111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918" name="Group 846"/>
          <p:cNvGrpSpPr/>
          <p:nvPr userDrawn="1"/>
        </p:nvGrpSpPr>
        <p:grpSpPr>
          <a:xfrm>
            <a:off x="-122237" y="957263"/>
            <a:ext cx="361950" cy="503237"/>
            <a:chOff x="0" y="0"/>
            <a:chExt cx="750277" cy="780485"/>
          </a:xfrm>
        </p:grpSpPr>
        <p:grpSp>
          <p:nvGrpSpPr>
            <p:cNvPr id="3919" name="Group 847"/>
            <p:cNvGrpSpPr/>
            <p:nvPr/>
          </p:nvGrpSpPr>
          <p:grpSpPr>
            <a:xfrm>
              <a:off x="45559" y="18613"/>
              <a:ext cx="368398" cy="387633"/>
              <a:chOff x="0" y="0"/>
              <a:chExt cx="237744" cy="249936"/>
            </a:xfrm>
          </p:grpSpPr>
          <p:pic>
            <p:nvPicPr>
              <p:cNvPr id="3920" name="椭圆 993"/>
              <p:cNvPicPr/>
              <p:nvPr/>
            </p:nvPicPr>
            <p:blipFill>
              <a:blip r:embed="rId127" cstate="print"/>
              <a:stretch>
                <a:fillRect/>
              </a:stretch>
            </p:blipFill>
            <p:spPr>
              <a:xfrm>
                <a:off x="0" y="0"/>
                <a:ext cx="237744" cy="2499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29" name="Text Box 849"/>
              <p:cNvSpPr txBox="1">
                <a:spLocks noChangeArrowheads="1"/>
              </p:cNvSpPr>
              <p:nvPr/>
            </p:nvSpPr>
            <p:spPr bwMode="auto">
              <a:xfrm rot="2405652">
                <a:off x="55012" y="27686"/>
                <a:ext cx="132197" cy="190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922" name="Group 850"/>
            <p:cNvGrpSpPr/>
            <p:nvPr/>
          </p:nvGrpSpPr>
          <p:grpSpPr>
            <a:xfrm>
              <a:off x="-11118" y="9158"/>
              <a:ext cx="774580" cy="765812"/>
              <a:chOff x="0" y="0"/>
              <a:chExt cx="499872" cy="493776"/>
            </a:xfrm>
          </p:grpSpPr>
          <p:pic>
            <p:nvPicPr>
              <p:cNvPr id="3923" name="椭圆 994"/>
              <p:cNvPicPr/>
              <p:nvPr/>
            </p:nvPicPr>
            <p:blipFill>
              <a:blip r:embed="rId128" cstate="print"/>
              <a:stretch>
                <a:fillRect/>
              </a:stretch>
            </p:blipFill>
            <p:spPr>
              <a:xfrm>
                <a:off x="0" y="0"/>
                <a:ext cx="499872" cy="4937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27" name="Text Box 852"/>
              <p:cNvSpPr txBox="1">
                <a:spLocks noChangeArrowheads="1"/>
              </p:cNvSpPr>
              <p:nvPr/>
            </p:nvSpPr>
            <p:spPr bwMode="auto">
              <a:xfrm>
                <a:off x="77254" y="76645"/>
                <a:ext cx="342436" cy="3413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925" name="Group 853"/>
            <p:cNvGrpSpPr/>
            <p:nvPr/>
          </p:nvGrpSpPr>
          <p:grpSpPr>
            <a:xfrm>
              <a:off x="17220" y="94248"/>
              <a:ext cx="283383" cy="548359"/>
              <a:chOff x="0" y="0"/>
              <a:chExt cx="182880" cy="353568"/>
            </a:xfrm>
          </p:grpSpPr>
          <p:pic>
            <p:nvPicPr>
              <p:cNvPr id="3926" name="新月形 995"/>
              <p:cNvPicPr/>
              <p:nvPr/>
            </p:nvPicPr>
            <p:blipFill>
              <a:blip r:embed="rId129" cstate="print"/>
              <a:stretch>
                <a:fillRect/>
              </a:stretch>
            </p:blipFill>
            <p:spPr>
              <a:xfrm>
                <a:off x="0" y="0"/>
                <a:ext cx="182880" cy="3535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25" name="Text Box 855"/>
              <p:cNvSpPr txBox="1">
                <a:spLocks noChangeArrowheads="1"/>
              </p:cNvSpPr>
              <p:nvPr/>
            </p:nvSpPr>
            <p:spPr bwMode="auto">
              <a:xfrm rot="451601">
                <a:off x="14371" y="99568"/>
                <a:ext cx="23890" cy="120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928" name="Group 856"/>
            <p:cNvGrpSpPr/>
            <p:nvPr/>
          </p:nvGrpSpPr>
          <p:grpSpPr>
            <a:xfrm>
              <a:off x="423403" y="330610"/>
              <a:ext cx="321167" cy="397088"/>
              <a:chOff x="0" y="0"/>
              <a:chExt cx="207264" cy="256032"/>
            </a:xfrm>
          </p:grpSpPr>
          <p:pic>
            <p:nvPicPr>
              <p:cNvPr id="3929" name="新月形 996"/>
              <p:cNvPicPr/>
              <p:nvPr/>
            </p:nvPicPr>
            <p:blipFill>
              <a:blip r:embed="rId130" cstate="print"/>
              <a:stretch>
                <a:fillRect/>
              </a:stretch>
            </p:blipFill>
            <p:spPr>
              <a:xfrm>
                <a:off x="0" y="0"/>
                <a:ext cx="207264" cy="2560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23" name="Text Box 858"/>
              <p:cNvSpPr txBox="1">
                <a:spLocks noChangeArrowheads="1"/>
              </p:cNvSpPr>
              <p:nvPr/>
            </p:nvSpPr>
            <p:spPr bwMode="auto">
              <a:xfrm rot="2093055">
                <a:off x="145646" y="113856"/>
                <a:ext cx="12742" cy="101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931" name="Group 859"/>
            <p:cNvGrpSpPr/>
            <p:nvPr/>
          </p:nvGrpSpPr>
          <p:grpSpPr>
            <a:xfrm>
              <a:off x="177804" y="94248"/>
              <a:ext cx="226706" cy="255271"/>
              <a:chOff x="0" y="0"/>
              <a:chExt cx="146304" cy="164592"/>
            </a:xfrm>
          </p:grpSpPr>
          <p:pic>
            <p:nvPicPr>
              <p:cNvPr id="3932" name="新月形 997"/>
              <p:cNvPicPr/>
              <p:nvPr/>
            </p:nvPicPr>
            <p:blipFill>
              <a:blip r:embed="rId131" cstate="print"/>
              <a:stretch>
                <a:fillRect/>
              </a:stretch>
            </p:blipFill>
            <p:spPr>
              <a:xfrm>
                <a:off x="0" y="0"/>
                <a:ext cx="146304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21" name="Text Box 861"/>
              <p:cNvSpPr txBox="1">
                <a:spLocks noChangeArrowheads="1"/>
              </p:cNvSpPr>
              <p:nvPr/>
            </p:nvSpPr>
            <p:spPr bwMode="auto">
              <a:xfrm rot="2405652">
                <a:off x="39748" y="9081"/>
                <a:ext cx="36633" cy="1190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934" name="Group 862"/>
            <p:cNvGrpSpPr/>
            <p:nvPr/>
          </p:nvGrpSpPr>
          <p:grpSpPr>
            <a:xfrm>
              <a:off x="140020" y="264429"/>
              <a:ext cx="226706" cy="255271"/>
              <a:chOff x="0" y="0"/>
              <a:chExt cx="146304" cy="164592"/>
            </a:xfrm>
          </p:grpSpPr>
          <p:pic>
            <p:nvPicPr>
              <p:cNvPr id="3935" name="新月形 998"/>
              <p:cNvPicPr/>
              <p:nvPr/>
            </p:nvPicPr>
            <p:blipFill>
              <a:blip r:embed="rId132" cstate="print"/>
              <a:stretch>
                <a:fillRect/>
              </a:stretch>
            </p:blipFill>
            <p:spPr>
              <a:xfrm>
                <a:off x="0" y="0"/>
                <a:ext cx="146304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19" name="Text Box 864"/>
              <p:cNvSpPr txBox="1">
                <a:spLocks noChangeArrowheads="1"/>
              </p:cNvSpPr>
              <p:nvPr/>
            </p:nvSpPr>
            <p:spPr bwMode="auto">
              <a:xfrm rot="2405652">
                <a:off x="41834" y="5715"/>
                <a:ext cx="38226" cy="120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3937" name="图片 999"/>
          <p:cNvPicPr>
            <a:picLocks noChangeAspect="1"/>
          </p:cNvPicPr>
          <p:nvPr userDrawn="1"/>
        </p:nvPicPr>
        <p:blipFill>
          <a:blip r:embed="rId133" cstate="print"/>
          <a:stretch>
            <a:fillRect/>
          </a:stretch>
        </p:blipFill>
        <p:spPr>
          <a:xfrm>
            <a:off x="-188912" y="-19050"/>
            <a:ext cx="1219200" cy="1247775"/>
          </a:xfrm>
          <a:prstGeom prst="rect">
            <a:avLst/>
          </a:prstGeom>
          <a:noFill/>
          <a:ln w="9525">
            <a:noFill/>
          </a:ln>
          <a:effectLst>
            <a:outerShdw sx="111000" sy="111000" algn="ctr" rotWithShape="0">
              <a:schemeClr val="bg1">
                <a:alpha val="84000"/>
              </a:schemeClr>
            </a:outerShdw>
          </a:effectLst>
        </p:spPr>
      </p:pic>
      <p:pic>
        <p:nvPicPr>
          <p:cNvPr id="3938" name="组合 997"/>
          <p:cNvPicPr/>
          <p:nvPr userDrawn="1"/>
        </p:nvPicPr>
        <p:blipFill>
          <a:blip r:embed="rId134" cstate="print"/>
          <a:stretch>
            <a:fillRect/>
          </a:stretch>
        </p:blipFill>
        <p:spPr>
          <a:xfrm>
            <a:off x="809625" y="360363"/>
            <a:ext cx="369888" cy="4984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939" name="Group 867"/>
          <p:cNvGrpSpPr/>
          <p:nvPr userDrawn="1"/>
        </p:nvGrpSpPr>
        <p:grpSpPr>
          <a:xfrm>
            <a:off x="1663700" y="390525"/>
            <a:ext cx="325438" cy="458788"/>
            <a:chOff x="0" y="0"/>
            <a:chExt cx="750277" cy="780485"/>
          </a:xfrm>
        </p:grpSpPr>
        <p:grpSp>
          <p:nvGrpSpPr>
            <p:cNvPr id="3940" name="Group 868"/>
            <p:cNvGrpSpPr/>
            <p:nvPr/>
          </p:nvGrpSpPr>
          <p:grpSpPr>
            <a:xfrm>
              <a:off x="48408" y="63251"/>
              <a:ext cx="540067" cy="687530"/>
              <a:chOff x="0" y="0"/>
              <a:chExt cx="768953" cy="978914"/>
            </a:xfrm>
          </p:grpSpPr>
          <p:sp>
            <p:nvSpPr>
              <p:cNvPr id="3941" name="任意多边形 1016"/>
              <p:cNvSpPr/>
              <p:nvPr/>
            </p:nvSpPr>
            <p:spPr>
              <a:xfrm>
                <a:off x="383328" y="340606"/>
                <a:ext cx="81872" cy="63830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0653" y="404481"/>
                  </a:cxn>
                  <a:cxn ang="0">
                    <a:pos x="22663" y="64717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942" name="组合 1014"/>
              <p:cNvPicPr/>
              <p:nvPr/>
            </p:nvPicPr>
            <p:blipFill>
              <a:blip r:embed="rId135" cstate="print"/>
              <a:stretch>
                <a:fillRect/>
              </a:stretch>
            </p:blipFill>
            <p:spPr>
              <a:xfrm>
                <a:off x="-36021" y="100973"/>
                <a:ext cx="823412" cy="575857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943" name="Group 871"/>
            <p:cNvGrpSpPr/>
            <p:nvPr/>
          </p:nvGrpSpPr>
          <p:grpSpPr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3944" name="Group 872"/>
              <p:cNvGrpSpPr/>
              <p:nvPr/>
            </p:nvGrpSpPr>
            <p:grpSpPr>
              <a:xfrm>
                <a:off x="44140" y="9722"/>
                <a:ext cx="378534" cy="394077"/>
                <a:chOff x="0" y="0"/>
                <a:chExt cx="219456" cy="231648"/>
              </a:xfrm>
            </p:grpSpPr>
            <p:pic>
              <p:nvPicPr>
                <p:cNvPr id="3945" name="椭圆 1010"/>
                <p:cNvPicPr/>
                <p:nvPr/>
              </p:nvPicPr>
              <p:blipFill>
                <a:blip r:embed="rId136" cstate="print"/>
                <a:stretch>
                  <a:fillRect/>
                </a:stretch>
              </p:blipFill>
              <p:spPr>
                <a:xfrm>
                  <a:off x="0" y="0"/>
                  <a:ext cx="219456" cy="2316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09" name="Text Box 874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0610" y="30798"/>
                  <a:ext cx="117475" cy="1746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947" name="Group 875"/>
              <p:cNvGrpSpPr/>
              <p:nvPr/>
            </p:nvGrpSpPr>
            <p:grpSpPr>
              <a:xfrm>
                <a:off x="-8435" y="9722"/>
                <a:ext cx="767583" cy="767413"/>
                <a:chOff x="0" y="0"/>
                <a:chExt cx="445008" cy="451104"/>
              </a:xfrm>
            </p:grpSpPr>
            <p:pic>
              <p:nvPicPr>
                <p:cNvPr id="3948" name="椭圆 1011"/>
                <p:cNvPicPr/>
                <p:nvPr/>
              </p:nvPicPr>
              <p:blipFill>
                <a:blip r:embed="rId137" cstate="print"/>
                <a:stretch>
                  <a:fillRect/>
                </a:stretch>
              </p:blipFill>
              <p:spPr>
                <a:xfrm>
                  <a:off x="0" y="0"/>
                  <a:ext cx="445008" cy="4511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07" name="Text Box 877"/>
                <p:cNvSpPr txBox="1">
                  <a:spLocks noChangeArrowheads="1"/>
                </p:cNvSpPr>
                <p:nvPr/>
              </p:nvSpPr>
              <p:spPr bwMode="auto">
                <a:xfrm>
                  <a:off x="68390" y="68898"/>
                  <a:ext cx="307975" cy="31273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950" name="Group 878"/>
              <p:cNvGrpSpPr/>
              <p:nvPr/>
            </p:nvGrpSpPr>
            <p:grpSpPr>
              <a:xfrm>
                <a:off x="12595" y="92686"/>
                <a:ext cx="294415" cy="549634"/>
                <a:chOff x="0" y="0"/>
                <a:chExt cx="170688" cy="323088"/>
              </a:xfrm>
            </p:grpSpPr>
            <p:pic>
              <p:nvPicPr>
                <p:cNvPr id="3951" name="新月形 1012"/>
                <p:cNvPicPr/>
                <p:nvPr/>
              </p:nvPicPr>
              <p:blipFill>
                <a:blip r:embed="rId138" cstate="print"/>
                <a:stretch>
                  <a:fillRect/>
                </a:stretch>
              </p:blipFill>
              <p:spPr>
                <a:xfrm>
                  <a:off x="0" y="0"/>
                  <a:ext cx="170688" cy="3230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05" name="Text Box 880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16510" y="91567"/>
                  <a:ext cx="20638" cy="10953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953" name="Group 881"/>
              <p:cNvGrpSpPr/>
              <p:nvPr/>
            </p:nvGrpSpPr>
            <p:grpSpPr>
              <a:xfrm>
                <a:off x="422673" y="331206"/>
                <a:ext cx="315445" cy="394077"/>
                <a:chOff x="0" y="0"/>
                <a:chExt cx="182880" cy="231648"/>
              </a:xfrm>
            </p:grpSpPr>
            <p:pic>
              <p:nvPicPr>
                <p:cNvPr id="3954" name="新月形 1013"/>
                <p:cNvPicPr/>
                <p:nvPr/>
              </p:nvPicPr>
              <p:blipFill>
                <a:blip r:embed="rId139" cstate="print"/>
                <a:stretch>
                  <a:fillRect/>
                </a:stretch>
              </p:blipFill>
              <p:spPr>
                <a:xfrm>
                  <a:off x="0" y="0"/>
                  <a:ext cx="182880" cy="2316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03" name="Text Box 883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131191" y="103759"/>
                  <a:ext cx="11113" cy="9207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956" name="Group 884"/>
              <p:cNvGrpSpPr/>
              <p:nvPr/>
            </p:nvGrpSpPr>
            <p:grpSpPr>
              <a:xfrm>
                <a:off x="170317" y="92686"/>
                <a:ext cx="241841" cy="259261"/>
                <a:chOff x="0" y="0"/>
                <a:chExt cx="140208" cy="152400"/>
              </a:xfrm>
            </p:grpSpPr>
            <p:pic>
              <p:nvPicPr>
                <p:cNvPr id="3957" name="新月形 1014"/>
                <p:cNvPicPr/>
                <p:nvPr/>
              </p:nvPicPr>
              <p:blipFill>
                <a:blip r:embed="rId140" cstate="print"/>
                <a:stretch>
                  <a:fillRect/>
                </a:stretch>
              </p:blipFill>
              <p:spPr>
                <a:xfrm>
                  <a:off x="0" y="0"/>
                  <a:ext cx="140208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01" name="Text Box 886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39370" y="9017"/>
                  <a:ext cx="34925" cy="10795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959" name="Group 887"/>
              <p:cNvGrpSpPr/>
              <p:nvPr/>
            </p:nvGrpSpPr>
            <p:grpSpPr>
              <a:xfrm>
                <a:off x="138773" y="258613"/>
                <a:ext cx="231326" cy="259261"/>
                <a:chOff x="0" y="0"/>
                <a:chExt cx="134112" cy="152400"/>
              </a:xfrm>
            </p:grpSpPr>
            <p:pic>
              <p:nvPicPr>
                <p:cNvPr id="3960" name="新月形 1015"/>
                <p:cNvPicPr/>
                <p:nvPr/>
              </p:nvPicPr>
              <p:blipFill>
                <a:blip r:embed="rId141" cstate="print"/>
                <a:stretch>
                  <a:fillRect/>
                </a:stretch>
              </p:blipFill>
              <p:spPr>
                <a:xfrm>
                  <a:off x="0" y="0"/>
                  <a:ext cx="134112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99" name="Text Box 889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38608" y="9906"/>
                  <a:ext cx="33338" cy="10953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sp>
        <p:nvSpPr>
          <p:cNvPr id="2083" name="文本框 1027"/>
          <p:cNvSpPr txBox="1">
            <a:spLocks noChangeArrowheads="1"/>
          </p:cNvSpPr>
          <p:nvPr/>
        </p:nvSpPr>
        <p:spPr bwMode="auto">
          <a:xfrm>
            <a:off x="263525" y="6400800"/>
            <a:ext cx="2276475" cy="3222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500" b="1" i="0" u="none" strike="noStrike" kern="120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慧制信息科技荣誉出品</a:t>
            </a:r>
          </a:p>
        </p:txBody>
      </p:sp>
      <p:pic>
        <p:nvPicPr>
          <p:cNvPr id="3963" name="图片 1028"/>
          <p:cNvPicPr>
            <a:picLocks noChangeAspect="1"/>
          </p:cNvPicPr>
          <p:nvPr userDrawn="1"/>
        </p:nvPicPr>
        <p:blipFill>
          <a:blip r:embed="rId142" cstate="print"/>
          <a:stretch>
            <a:fillRect/>
          </a:stretch>
        </p:blipFill>
        <p:spPr>
          <a:xfrm>
            <a:off x="7493000" y="57150"/>
            <a:ext cx="1619250" cy="2362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64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zh-CN" dirty="0"/>
              <a:t>单击此处编辑母版标题样式</a:t>
            </a:r>
          </a:p>
        </p:txBody>
      </p:sp>
      <p:sp>
        <p:nvSpPr>
          <p:cNvPr id="3965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171450"/>
            <a:r>
              <a:rPr lang="zh-CN" altLang="zh-CN" dirty="0"/>
              <a:t>单击此处编辑母版文本样式</a:t>
            </a:r>
          </a:p>
          <a:p>
            <a:pPr lvl="1" indent="-171450"/>
            <a:r>
              <a:rPr lang="zh-CN" altLang="zh-CN" dirty="0"/>
              <a:t>第二级</a:t>
            </a:r>
          </a:p>
          <a:p>
            <a:pPr lvl="2" indent="-171450"/>
            <a:r>
              <a:rPr lang="zh-CN" altLang="zh-CN" dirty="0"/>
              <a:t>第三级</a:t>
            </a:r>
          </a:p>
          <a:p>
            <a:pPr lvl="3" indent="-171450"/>
            <a:r>
              <a:rPr lang="zh-CN" altLang="zh-CN" dirty="0"/>
              <a:t>第四级</a:t>
            </a:r>
          </a:p>
          <a:p>
            <a:pPr lvl="4" indent="-171450"/>
            <a:r>
              <a:rPr lang="zh-CN" altLang="zh-CN" dirty="0"/>
              <a:t>第五级</a:t>
            </a:r>
          </a:p>
        </p:txBody>
      </p:sp>
      <p:sp>
        <p:nvSpPr>
          <p:cNvPr id="3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9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9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Char char="•"/>
              </a:pPr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2288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25717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29146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28625" y="6356350"/>
            <a:ext cx="828675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5" descr="logo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1666875" cy="7143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tiff"/><Relationship Id="rId2" Type="http://schemas.openxmlformats.org/officeDocument/2006/relationships/image" Target="../media/image141.gif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145.png"/><Relationship Id="rId4" Type="http://schemas.openxmlformats.org/officeDocument/2006/relationships/image" Target="../media/image14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148.png"/><Relationship Id="rId5" Type="http://schemas.openxmlformats.org/officeDocument/2006/relationships/image" Target="../media/image147.png"/><Relationship Id="rId4" Type="http://schemas.openxmlformats.org/officeDocument/2006/relationships/image" Target="../media/image14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4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gif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tiff"/><Relationship Id="rId2" Type="http://schemas.openxmlformats.org/officeDocument/2006/relationships/image" Target="../media/image139.gif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gif"/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3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133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2" Type="http://schemas.openxmlformats.org/officeDocument/2006/relationships/image" Target="../media/image136.gif"/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gif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6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8.png"/><Relationship Id="rId5" Type="http://schemas.openxmlformats.org/officeDocument/2006/relationships/image" Target="../media/image137.jpeg"/><Relationship Id="rId4" Type="http://schemas.openxmlformats.org/officeDocument/2006/relationships/image" Target="../media/image136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6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39.gif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框 6146"/>
          <p:cNvSpPr txBox="1"/>
          <p:nvPr/>
        </p:nvSpPr>
        <p:spPr>
          <a:xfrm>
            <a:off x="2369820" y="849630"/>
            <a:ext cx="46723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600" spc="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识字</a:t>
            </a:r>
            <a:r>
              <a:rPr lang="en-US" altLang="zh-CN" sz="3600" spc="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4 </a:t>
            </a:r>
            <a:r>
              <a:rPr lang="zh-CN" altLang="zh-CN" sz="3600" spc="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中国美食</a:t>
            </a:r>
            <a:r>
              <a:rPr lang="en-US" altLang="zh-CN" sz="3600" spc="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endParaRPr lang="zh-CN" altLang="zh-CN" sz="3600" spc="5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052" name="直线连接符 21"/>
          <p:cNvSpPr/>
          <p:nvPr/>
        </p:nvSpPr>
        <p:spPr>
          <a:xfrm>
            <a:off x="2362200" y="1494473"/>
            <a:ext cx="4679950" cy="0"/>
          </a:xfrm>
          <a:prstGeom prst="line">
            <a:avLst/>
          </a:prstGeom>
          <a:ln w="38100" cap="flat" cmpd="sng">
            <a:solidFill>
              <a:srgbClr val="93B3D7"/>
            </a:solidFill>
            <a:prstDash val="dash"/>
            <a:miter/>
            <a:headEnd type="none" w="med" len="med"/>
            <a:tailEnd type="none" w="med" len="med"/>
          </a:ln>
        </p:spPr>
      </p:sp>
      <p:pic>
        <p:nvPicPr>
          <p:cNvPr id="2" name="图片 1" descr="食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26995" y="1955800"/>
            <a:ext cx="4158615" cy="4008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ldLvl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205030"/>
              </a:clrFrom>
              <a:clrTo>
                <a:srgbClr val="20503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62875" y="3995296"/>
            <a:ext cx="283845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54505" y="1492250"/>
            <a:ext cx="4901565" cy="1383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71945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本文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介绍了了我国的几道美食，及其各种做菜方法。</a:t>
            </a:r>
          </a:p>
        </p:txBody>
      </p:sp>
      <p:pic>
        <p:nvPicPr>
          <p:cNvPr id="2" name="图片 1" descr="炒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17110" y="3280410"/>
            <a:ext cx="3745230" cy="3160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15" y="4917440"/>
            <a:ext cx="1873250" cy="18732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53160" y="1363980"/>
            <a:ext cx="3809365" cy="140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21225" y="1411605"/>
            <a:ext cx="2066925" cy="1362075"/>
          </a:xfrm>
          <a:prstGeom prst="rect">
            <a:avLst/>
          </a:prstGeom>
        </p:spPr>
      </p:pic>
      <p:sp>
        <p:nvSpPr>
          <p:cNvPr id="8" name="椭圆形标注 7"/>
          <p:cNvSpPr/>
          <p:nvPr/>
        </p:nvSpPr>
        <p:spPr>
          <a:xfrm>
            <a:off x="1073785" y="3269615"/>
            <a:ext cx="3888740" cy="1152525"/>
          </a:xfrm>
          <a:prstGeom prst="wedgeEllipseCallou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这几种菜品介绍了中国美食的那些烹调方法？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694305" y="4839970"/>
            <a:ext cx="5920105" cy="11620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628650" algn="l" defTabSz="457200" rtl="0" eaLnBrk="1" fontAlgn="base" latinLnBrk="0" hangingPunct="1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介绍了中国美食中三种烹调方法：凉拌、煎、红烧。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15" y="4917440"/>
            <a:ext cx="1873250" cy="1873250"/>
          </a:xfrm>
          <a:prstGeom prst="rect">
            <a:avLst/>
          </a:prstGeom>
        </p:spPr>
      </p:pic>
      <p:sp>
        <p:nvSpPr>
          <p:cNvPr id="8" name="椭圆形标注 7"/>
          <p:cNvSpPr/>
          <p:nvPr/>
        </p:nvSpPr>
        <p:spPr>
          <a:xfrm>
            <a:off x="1161415" y="3087370"/>
            <a:ext cx="3888740" cy="1152525"/>
          </a:xfrm>
          <a:prstGeom prst="wedgeEllipseCallou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这几种菜品介绍了中国美食的那些烹调方法？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694305" y="4839970"/>
            <a:ext cx="5920105" cy="11620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628650" algn="l" defTabSz="457200" rtl="0" eaLnBrk="1" fontAlgn="base" latinLnBrk="0" hangingPunct="1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介绍了中国美食中四种烹调方法：烤、煮、爆、炖。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6445" y="1105535"/>
            <a:ext cx="1838325" cy="1333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302510" y="1105535"/>
            <a:ext cx="3704590" cy="1381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86120" y="1072515"/>
            <a:ext cx="2828290" cy="144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15" y="4917440"/>
            <a:ext cx="1873250" cy="1873250"/>
          </a:xfrm>
          <a:prstGeom prst="rect">
            <a:avLst/>
          </a:prstGeom>
        </p:spPr>
      </p:pic>
      <p:sp>
        <p:nvSpPr>
          <p:cNvPr id="8" name="椭圆形标注 7"/>
          <p:cNvSpPr/>
          <p:nvPr/>
        </p:nvSpPr>
        <p:spPr>
          <a:xfrm>
            <a:off x="1161415" y="3087370"/>
            <a:ext cx="3888740" cy="1152525"/>
          </a:xfrm>
          <a:prstGeom prst="wedgeEllipseCallou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这几种菜品介绍了中国美食的那些烹调方法？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694305" y="4839970"/>
            <a:ext cx="5920105" cy="11620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628650" algn="l" defTabSz="457200" rtl="0" eaLnBrk="1" fontAlgn="base" latinLnBrk="0" hangingPunct="1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介绍了中国美食中四种烹调方法：蒸、炸、熬、炒。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10510" y="1117600"/>
            <a:ext cx="3523615" cy="1352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31535" y="4331970"/>
            <a:ext cx="2433955" cy="2433955"/>
          </a:xfrm>
          <a:prstGeom prst="rect">
            <a:avLst/>
          </a:prstGeom>
        </p:spPr>
      </p:pic>
      <p:sp>
        <p:nvSpPr>
          <p:cNvPr id="4" name="流程图: 可选过程 3"/>
          <p:cNvSpPr/>
          <p:nvPr/>
        </p:nvSpPr>
        <p:spPr>
          <a:xfrm>
            <a:off x="977900" y="1469390"/>
            <a:ext cx="6171565" cy="1034415"/>
          </a:xfrm>
          <a:prstGeom prst="flowChartAlternateProcess">
            <a:avLst/>
          </a:prstGeom>
          <a:noFill/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7893" name="矩形 5"/>
          <p:cNvSpPr>
            <a:spLocks noChangeArrowheads="1"/>
          </p:cNvSpPr>
          <p:nvPr/>
        </p:nvSpPr>
        <p:spPr bwMode="auto">
          <a:xfrm>
            <a:off x="359410" y="1612265"/>
            <a:ext cx="7408863" cy="560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62420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Calibri" panose="020F0502020204030204" pitchFamily="34" charset="0"/>
              </a:rPr>
              <a:t>本文介绍了中国美食的哪几种烹调方法？　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515745" y="2978785"/>
            <a:ext cx="3818255" cy="230695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62420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本文介绍了中国美食的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11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种烹调方法：凉拌、煎、红烧、烤、煮、爆、炖、蒸、炸、熬、炒。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89065" y="4386580"/>
            <a:ext cx="2433955" cy="2433955"/>
          </a:xfrm>
          <a:prstGeom prst="rect">
            <a:avLst/>
          </a:prstGeom>
        </p:spPr>
      </p:pic>
      <p:sp>
        <p:nvSpPr>
          <p:cNvPr id="4" name="流程图: 可选过程 3"/>
          <p:cNvSpPr/>
          <p:nvPr/>
        </p:nvSpPr>
        <p:spPr>
          <a:xfrm>
            <a:off x="242570" y="1184275"/>
            <a:ext cx="7169150" cy="902970"/>
          </a:xfrm>
          <a:prstGeom prst="flowChartAlternateProcess">
            <a:avLst/>
          </a:prstGeom>
          <a:noFill/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51380" y="2393950"/>
            <a:ext cx="455803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+mj-ea"/>
                <a:ea typeface="+mj-ea"/>
              </a:rPr>
              <a:t>   </a:t>
            </a:r>
            <a:r>
              <a:rPr lang="zh-CN" altLang="en-US" sz="28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sym typeface="Calibri" panose="020F0502020204030204" pitchFamily="34" charset="0"/>
              </a:rPr>
              <a:t>我最熟悉的烹调方法是“炒”。用炒的方法做成的美食有：炒土豆丝、西红柿炒鸡蛋、炒年糕、炒白菜等。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  <a:sym typeface="Calibri" panose="020F0502020204030204" pitchFamily="34" charset="0"/>
            </a:endParaRPr>
          </a:p>
          <a:p>
            <a:endParaRPr lang="zh-CN" altLang="en-US" sz="2800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0995" y="1329690"/>
            <a:ext cx="72224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273050" marR="0" lvl="0" indent="-273050" algn="l" defTabSz="4572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sym typeface="Calibri" panose="020F0502020204030204" pitchFamily="34" charset="0"/>
              </a:rPr>
              <a:t>说说你最熟悉的烹调</a:t>
            </a:r>
            <a:r>
              <a:rPr lang="zh-CN" altLang="en-US" sz="2400" b="1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sym typeface="Calibri" panose="020F0502020204030204" pitchFamily="34" charset="0"/>
              </a:rPr>
              <a:t>方法及</a:t>
            </a:r>
            <a:r>
              <a:rPr lang="zh-CN" altLang="en-US" sz="2400" b="1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sym typeface="Calibri" panose="020F0502020204030204" pitchFamily="34" charset="0"/>
              </a:rPr>
              <a:t>用这种方法做成的美食。</a:t>
            </a:r>
            <a:endParaRPr lang="zh-CN" altLang="en-US" sz="2400"/>
          </a:p>
        </p:txBody>
      </p:sp>
      <p:pic>
        <p:nvPicPr>
          <p:cNvPr id="3" name="图片 2" descr="炒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1985" y="4313555"/>
            <a:ext cx="2287270" cy="2407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直线连接符 21"/>
          <p:cNvSpPr/>
          <p:nvPr/>
        </p:nvSpPr>
        <p:spPr>
          <a:xfrm flipV="1">
            <a:off x="195263" y="1557338"/>
            <a:ext cx="2073275" cy="6350"/>
          </a:xfrm>
          <a:prstGeom prst="line">
            <a:avLst/>
          </a:prstGeom>
          <a:ln w="38100" cap="flat" cmpd="sng">
            <a:solidFill>
              <a:srgbClr val="93B3D7"/>
            </a:solidFill>
            <a:prstDash val="dash"/>
            <a:miter/>
            <a:headEnd type="none" w="med" len="med"/>
            <a:tailEnd type="none" w="med" len="med"/>
          </a:ln>
        </p:spPr>
      </p:sp>
      <p:pic>
        <p:nvPicPr>
          <p:cNvPr id="26627" name="Picture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6850" y="981075"/>
            <a:ext cx="2019300" cy="533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9" name="图片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205030"/>
              </a:clrFrom>
              <a:clrTo>
                <a:srgbClr val="205030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6306503" y="4205288"/>
            <a:ext cx="2527300" cy="25193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66420" y="2040890"/>
            <a:ext cx="764984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</a:t>
            </a:r>
            <a:r>
              <a:rPr lang="en-US" altLang="zh-CN" sz="3200"/>
              <a:t>       </a:t>
            </a:r>
            <a:r>
              <a:rPr lang="en-US" altLang="zh-CN" sz="3200" b="1"/>
              <a:t>  </a:t>
            </a:r>
          </a:p>
          <a:p>
            <a:r>
              <a:rPr lang="en-US" altLang="zh-CN" sz="3200" b="1"/>
              <a:t>      </a:t>
            </a:r>
            <a:r>
              <a:rPr lang="zh-CN" altLang="en-US" sz="3200" b="1"/>
              <a:t>本课图文并茂地向我们展示了多种中国美食，表现出对中国饮食文化由衷的赞叹之情，激发我们弘扬中国饮食文化的热情。</a:t>
            </a:r>
            <a:endParaRPr lang="zh-CN" altLang="en-US" sz="3200" b="1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直线连接符 21"/>
          <p:cNvSpPr/>
          <p:nvPr/>
        </p:nvSpPr>
        <p:spPr>
          <a:xfrm flipV="1">
            <a:off x="338773" y="1700848"/>
            <a:ext cx="2073275" cy="6350"/>
          </a:xfrm>
          <a:prstGeom prst="line">
            <a:avLst/>
          </a:prstGeom>
          <a:ln w="38100" cap="flat" cmpd="sng">
            <a:solidFill>
              <a:srgbClr val="93B3D7"/>
            </a:solidFill>
            <a:prstDash val="dash"/>
            <a:miter/>
            <a:headEnd type="none" w="med" len="med"/>
            <a:tailEnd type="none" w="med" len="med"/>
          </a:ln>
        </p:spPr>
      </p:sp>
      <p:sp>
        <p:nvSpPr>
          <p:cNvPr id="51203" name="文本框 16"/>
          <p:cNvSpPr txBox="1"/>
          <p:nvPr/>
        </p:nvSpPr>
        <p:spPr>
          <a:xfrm>
            <a:off x="1557020" y="1877060"/>
            <a:ext cx="6941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中国菜肴有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四大风味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和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八大菜系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之说。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328420" y="2545080"/>
            <a:ext cx="691578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四大风味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：鲁、川、粤、淮扬。</a:t>
            </a:r>
          </a:p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八大菜系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：一般指山东菜、四川菜、湖南菜、江苏菜、浙江菜、安徽菜、广东菜和福建菜。</a:t>
            </a:r>
          </a:p>
        </p:txBody>
      </p:sp>
      <p:pic>
        <p:nvPicPr>
          <p:cNvPr id="26629" name="图片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205030"/>
              </a:clrFrom>
              <a:clrTo>
                <a:srgbClr val="205030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5716588" y="4271328"/>
            <a:ext cx="2527300" cy="2519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学习目标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940" y="899795"/>
            <a:ext cx="2488565" cy="7226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98145" y="1000125"/>
            <a:ext cx="20161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</a:rPr>
              <a:t>知识拓展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700" y="3890545"/>
            <a:ext cx="2838450" cy="2838450"/>
          </a:xfrm>
          <a:prstGeom prst="rect">
            <a:avLst/>
          </a:prstGeom>
        </p:spPr>
      </p:pic>
      <p:pic>
        <p:nvPicPr>
          <p:cNvPr id="27652" name="Picture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328" y="882015"/>
            <a:ext cx="2019300" cy="53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直线连接符 21"/>
          <p:cNvSpPr/>
          <p:nvPr/>
        </p:nvSpPr>
        <p:spPr>
          <a:xfrm flipV="1">
            <a:off x="80645" y="1480503"/>
            <a:ext cx="2073275" cy="6350"/>
          </a:xfrm>
          <a:prstGeom prst="line">
            <a:avLst/>
          </a:prstGeom>
          <a:ln w="38100" cap="flat" cmpd="sng">
            <a:solidFill>
              <a:srgbClr val="93B3D7"/>
            </a:solidFill>
            <a:prstDash val="dash"/>
            <a:miter/>
            <a:headEnd type="none" w="med" len="med"/>
            <a:tailEnd type="none" w="med" len="med"/>
          </a:ln>
        </p:spPr>
      </p:sp>
      <p:sp>
        <p:nvSpPr>
          <p:cNvPr id="2" name="矩形 1"/>
          <p:cNvSpPr/>
          <p:nvPr/>
        </p:nvSpPr>
        <p:spPr>
          <a:xfrm>
            <a:off x="568960" y="1486853"/>
            <a:ext cx="8562975" cy="2861310"/>
          </a:xfrm>
          <a:prstGeom prst="rect">
            <a:avLst/>
          </a:prstGeom>
        </p:spPr>
        <p:txBody>
          <a:bodyPr>
            <a:spAutoFit/>
          </a:bodyPr>
          <a:lstStyle/>
          <a:p>
            <a:pPr marL="625475" marR="0" lvl="0" indent="-62547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我会选择合适的方法来烹饪。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填序号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</a:p>
          <a:p>
            <a:pPr marL="625475" marR="0" lvl="0" indent="-625475" algn="ctr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①炒　　②烤　　③烧　　④炖</a:t>
            </a:r>
          </a:p>
          <a:p>
            <a:pPr marL="625475" marR="0" lvl="0" indent="-625475" algn="ctr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⑤炸　　⑥煎　　⑦蒸　　⑧煮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</a:t>
            </a:r>
          </a:p>
          <a:p>
            <a:pPr marL="625475" marR="0" lvl="0" indent="-317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⑧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面条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⑤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薯条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②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肉串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①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青菜</a:t>
            </a:r>
          </a:p>
          <a:p>
            <a:pPr marL="625475" marR="0" lvl="0" indent="-317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④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排骨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⑥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牛排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⑦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馒头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③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茄子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WordArt 6"/>
          <p:cNvSpPr>
            <a:spLocks noTextEdit="1"/>
          </p:cNvSpPr>
          <p:nvPr/>
        </p:nvSpPr>
        <p:spPr>
          <a:xfrm>
            <a:off x="1752600" y="1752600"/>
            <a:ext cx="6010275" cy="206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60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同学们，</a:t>
            </a:r>
          </a:p>
          <a:p>
            <a:pPr algn="ctr"/>
            <a:r>
              <a:rPr lang="zh-CN" altLang="en-US" sz="60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  再见！</a:t>
            </a:r>
          </a:p>
        </p:txBody>
      </p:sp>
      <p:pic>
        <p:nvPicPr>
          <p:cNvPr id="28675" name="图片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2975" y="2932113"/>
            <a:ext cx="2838450" cy="2838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5"/>
          <p:cNvSpPr/>
          <p:nvPr/>
        </p:nvSpPr>
        <p:spPr>
          <a:xfrm>
            <a:off x="1052513" y="2357438"/>
            <a:ext cx="1295400" cy="9223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buClr>
                <a:srgbClr val="FF0000"/>
              </a:buClr>
            </a:pPr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</a:t>
            </a:r>
          </a:p>
        </p:txBody>
      </p:sp>
      <p:sp>
        <p:nvSpPr>
          <p:cNvPr id="18435" name="直线连接符 21"/>
          <p:cNvSpPr/>
          <p:nvPr/>
        </p:nvSpPr>
        <p:spPr>
          <a:xfrm flipV="1">
            <a:off x="334328" y="1694180"/>
            <a:ext cx="2073275" cy="6350"/>
          </a:xfrm>
          <a:prstGeom prst="line">
            <a:avLst/>
          </a:prstGeom>
          <a:ln w="38100" cap="flat" cmpd="sng">
            <a:solidFill>
              <a:srgbClr val="93B3D7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2" name="文本框 1"/>
          <p:cNvSpPr txBox="1"/>
          <p:nvPr/>
        </p:nvSpPr>
        <p:spPr>
          <a:xfrm>
            <a:off x="806450" y="2028825"/>
            <a:ext cx="6587490" cy="3599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认识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15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个生字，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个多音字。会写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9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个生字。</a:t>
            </a:r>
          </a:p>
          <a:p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继续学习汉字偏旁的含义。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（重点）</a:t>
            </a:r>
          </a:p>
          <a:p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了解中国美食及其制作方法，能够说出自己家乡的美食。</a:t>
            </a:r>
          </a:p>
          <a:p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</a:rPr>
              <a:t>       </a:t>
            </a:r>
          </a:p>
        </p:txBody>
      </p:sp>
      <p:pic>
        <p:nvPicPr>
          <p:cNvPr id="4" name="图片 3" descr="学习目标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940" y="899795"/>
            <a:ext cx="2488565" cy="7226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98145" y="1000125"/>
            <a:ext cx="20161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</a:rPr>
              <a:t>学习目标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5"/>
          <p:cNvSpPr/>
          <p:nvPr/>
        </p:nvSpPr>
        <p:spPr>
          <a:xfrm>
            <a:off x="1052513" y="2357438"/>
            <a:ext cx="1295400" cy="9223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buClr>
                <a:srgbClr val="FF0000"/>
              </a:buClr>
            </a:pPr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</a:t>
            </a:r>
          </a:p>
        </p:txBody>
      </p:sp>
      <p:pic>
        <p:nvPicPr>
          <p:cNvPr id="18434" name="Picture 9"/>
          <p:cNvPicPr>
            <a:picLocks noChangeAspect="1"/>
          </p:cNvPicPr>
          <p:nvPr/>
        </p:nvPicPr>
        <p:blipFill>
          <a:blip r:embed="rId3" cstate="print"/>
          <a:srcRect b="16034"/>
          <a:stretch>
            <a:fillRect/>
          </a:stretch>
        </p:blipFill>
        <p:spPr>
          <a:xfrm>
            <a:off x="-36512" y="1055688"/>
            <a:ext cx="2305050" cy="511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直线连接符 21"/>
          <p:cNvSpPr/>
          <p:nvPr/>
        </p:nvSpPr>
        <p:spPr>
          <a:xfrm flipV="1">
            <a:off x="119063" y="1622425"/>
            <a:ext cx="2073275" cy="6350"/>
          </a:xfrm>
          <a:prstGeom prst="line">
            <a:avLst/>
          </a:prstGeom>
          <a:ln w="38100" cap="flat" cmpd="sng">
            <a:solidFill>
              <a:srgbClr val="93B3D7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15363" name="矩形 4"/>
          <p:cNvSpPr>
            <a:spLocks noChangeArrowheads="1"/>
          </p:cNvSpPr>
          <p:nvPr/>
        </p:nvSpPr>
        <p:spPr bwMode="auto">
          <a:xfrm>
            <a:off x="241935" y="1628775"/>
            <a:ext cx="8734425" cy="5530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cs typeface="+mn-cs"/>
              </a:rPr>
              <a:t>  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+mn-cs"/>
              </a:rPr>
              <a:t>              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cs typeface="+mn-cs"/>
              </a:rPr>
              <a:t>         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cs typeface="+mn-cs"/>
            </a:endParaRPr>
          </a:p>
        </p:txBody>
      </p:sp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954405" y="1710373"/>
            <a:ext cx="7761288" cy="50158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+mn-cs"/>
              </a:rPr>
              <a:t>中国美食介绍</a:t>
            </a:r>
          </a:p>
          <a:p>
            <a:pPr marL="0" marR="0" lvl="0" indent="53530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cs typeface="+mn-cs"/>
              </a:rPr>
              <a:t>中国菜肴素有四大风味和八大菜系之说。四大风味是：鲁、川、粤、淮扬。八大菜系一般是指：山东菜、四川菜、湖南菜、江苏菜、浙江菜、安徽菜、广东菜和福建菜。</a:t>
            </a:r>
          </a:p>
          <a:p>
            <a:pPr marL="0" marR="0" lvl="0" indent="53530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cs typeface="+mn-cs"/>
              </a:rPr>
              <a:t>八大菜系之首当推鲁菜。鲁菜的形成和发展与由山东地区的文化历史、地理环境、经济条件和习俗尚好有关。山东是我国古文化发祥地之一。地处黄河下游，气候温和，胶东半岛突出于渤海和黄海之间。境内山川纵横，河湖交错，沃野千里，物产丰富，交通便利，文化发达。其粮食产量居全国第三位；蔬菜种类繁多，品质优良，是号称“世界三大菜园”之一。如胶州大白菜、章邱大葱、苍山大蒜、莱芜生姜都蜚声海内外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6213" y="1023938"/>
            <a:ext cx="2019300" cy="533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482" name="组合 5"/>
          <p:cNvGrpSpPr/>
          <p:nvPr/>
        </p:nvGrpSpPr>
        <p:grpSpPr>
          <a:xfrm>
            <a:off x="119063" y="1622425"/>
            <a:ext cx="2073275" cy="6350"/>
            <a:chOff x="0" y="656178"/>
            <a:chExt cx="2071702" cy="5754"/>
          </a:xfrm>
        </p:grpSpPr>
        <p:sp>
          <p:nvSpPr>
            <p:cNvPr id="20483" name="直线连接符 21"/>
            <p:cNvSpPr/>
            <p:nvPr/>
          </p:nvSpPr>
          <p:spPr>
            <a:xfrm flipV="1">
              <a:off x="0" y="656178"/>
              <a:ext cx="2071702" cy="5754"/>
            </a:xfrm>
            <a:prstGeom prst="line">
              <a:avLst/>
            </a:prstGeom>
            <a:ln w="38100" cap="flat" cmpd="sng">
              <a:solidFill>
                <a:srgbClr val="93B3D7"/>
              </a:solidFill>
              <a:prstDash val="dash"/>
              <a:round/>
              <a:headEnd type="none" w="med" len="med"/>
              <a:tailEnd type="none" w="med" len="med"/>
            </a:ln>
          </p:spPr>
        </p:sp>
      </p:grpSp>
      <p:sp>
        <p:nvSpPr>
          <p:cNvPr id="10" name="矩形 9"/>
          <p:cNvSpPr/>
          <p:nvPr/>
        </p:nvSpPr>
        <p:spPr>
          <a:xfrm>
            <a:off x="5075767" y="1267705"/>
            <a:ext cx="1872051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我会认</a:t>
            </a:r>
            <a:endParaRPr kumimoji="0" lang="zh-CN" altLang="en-US" sz="4000" b="0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488" name="Text Box 5"/>
          <p:cNvSpPr txBox="1"/>
          <p:nvPr/>
        </p:nvSpPr>
        <p:spPr>
          <a:xfrm>
            <a:off x="257810" y="1975485"/>
            <a:ext cx="86785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bō              jiān            fǔ               qié </a:t>
            </a:r>
          </a:p>
        </p:txBody>
      </p:sp>
      <p:sp>
        <p:nvSpPr>
          <p:cNvPr id="20489" name="Text Box 5"/>
          <p:cNvSpPr txBox="1"/>
          <p:nvPr/>
        </p:nvSpPr>
        <p:spPr>
          <a:xfrm>
            <a:off x="257810" y="3136900"/>
            <a:ext cx="86074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kǎo            zhǔ             bào           dùn     </a:t>
            </a:r>
          </a:p>
        </p:txBody>
      </p:sp>
      <p:sp>
        <p:nvSpPr>
          <p:cNvPr id="20490" name="Text Box 5"/>
          <p:cNvSpPr txBox="1"/>
          <p:nvPr/>
        </p:nvSpPr>
        <p:spPr>
          <a:xfrm>
            <a:off x="217170" y="4208780"/>
            <a:ext cx="86480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mó              gū              zhēng        </a:t>
            </a:r>
            <a:r>
              <a:rPr lang="en-US" altLang="zh-CN" sz="3200" b="1" dirty="0">
                <a:solidFill>
                  <a:srgbClr val="FF0000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  <a:sym typeface="+mn-ea"/>
              </a:rPr>
              <a:t>jiǎo</a:t>
            </a:r>
            <a:r>
              <a:rPr lang="en-US" altLang="zh-CN" sz="3200" b="1" dirty="0">
                <a:solidFill>
                  <a:srgbClr val="FF0000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   </a:t>
            </a:r>
          </a:p>
        </p:txBody>
      </p:sp>
      <p:sp>
        <p:nvSpPr>
          <p:cNvPr id="2" name="Text Box 5"/>
          <p:cNvSpPr txBox="1"/>
          <p:nvPr/>
        </p:nvSpPr>
        <p:spPr>
          <a:xfrm>
            <a:off x="257810" y="5457190"/>
            <a:ext cx="84353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zhá            jiàng            zhōu          dàn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57810" y="2553335"/>
            <a:ext cx="99225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菠（菠萝） 煎（煎饼） 腐（豆腐） </a:t>
            </a:r>
            <a:r>
              <a:rPr lang="zh-CN" altLang="en-US" sz="3200">
                <a:solidFill>
                  <a:srgbClr val="000000"/>
                </a:solidFill>
              </a:rPr>
              <a:t> </a:t>
            </a:r>
            <a:r>
              <a: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茄（茄子）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57810" y="3720465"/>
            <a:ext cx="91916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烤（烤肉）</a:t>
            </a:r>
            <a:r>
              <a:rPr lang="en-US" alt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煮（煮粥） 爆（爆炸）  炖（炖肉）</a:t>
            </a:r>
            <a:r>
              <a:rPr lang="zh-CN" altLang="en-US" sz="32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58445" y="4792345"/>
            <a:ext cx="94418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蘑（蘑菇） 菇（香菇） 蒸（蒸发）  </a:t>
            </a:r>
            <a:r>
              <a: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饺（水饺）</a:t>
            </a:r>
            <a:r>
              <a:rPr lang="zh-CN" altLang="en-US" sz="36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2865" y="6040755"/>
            <a:ext cx="95815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炸（油炸） 酱（酱油） 粥（腊八粥） 蛋（鸡蛋）</a:t>
            </a:r>
            <a:r>
              <a:rPr lang="zh-CN" altLang="en-US" sz="3600">
                <a:solidFill>
                  <a:srgbClr val="000000"/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8908" y="860743"/>
            <a:ext cx="2019300" cy="533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5058" name="组合 5"/>
          <p:cNvGrpSpPr/>
          <p:nvPr/>
        </p:nvGrpSpPr>
        <p:grpSpPr>
          <a:xfrm>
            <a:off x="148908" y="861378"/>
            <a:ext cx="2073275" cy="661987"/>
            <a:chOff x="0" y="0"/>
            <a:chExt cx="2071702" cy="661806"/>
          </a:xfrm>
        </p:grpSpPr>
        <p:sp>
          <p:nvSpPr>
            <p:cNvPr id="45059" name="直线连接符 21"/>
            <p:cNvSpPr/>
            <p:nvPr/>
          </p:nvSpPr>
          <p:spPr>
            <a:xfrm flipV="1">
              <a:off x="0" y="656052"/>
              <a:ext cx="2071702" cy="5754"/>
            </a:xfrm>
            <a:prstGeom prst="line">
              <a:avLst/>
            </a:prstGeom>
            <a:ln w="38100" cap="flat" cmpd="sng">
              <a:solidFill>
                <a:srgbClr val="93B3D7"/>
              </a:solidFill>
              <a:prstDash val="dash"/>
              <a:round/>
              <a:headEnd type="none" w="med" len="med"/>
              <a:tailEnd type="none" w="med" len="med"/>
            </a:ln>
          </p:spPr>
        </p:sp>
      </p:grpSp>
      <p:sp>
        <p:nvSpPr>
          <p:cNvPr id="15" name="矩形 14"/>
          <p:cNvSpPr/>
          <p:nvPr/>
        </p:nvSpPr>
        <p:spPr>
          <a:xfrm>
            <a:off x="5497195" y="1394460"/>
            <a:ext cx="2497455" cy="70675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多音字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379220" y="2542540"/>
            <a:ext cx="6214110" cy="2430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600"/>
              <a:t>  </a:t>
            </a:r>
            <a:r>
              <a:rPr lang="en-US" altLang="zh-CN" sz="3600">
                <a:solidFill>
                  <a:srgbClr val="00B050"/>
                </a:solidFill>
              </a:rPr>
              <a:t>  </a:t>
            </a:r>
            <a:r>
              <a:rPr lang="zh-CN" altLang="en-US" sz="3600">
                <a:solidFill>
                  <a:srgbClr val="00B050"/>
                </a:solidFill>
              </a:rPr>
              <a:t>  </a:t>
            </a:r>
            <a:r>
              <a:rPr lang="en-US" altLang="zh-CN" sz="3600">
                <a:solidFill>
                  <a:srgbClr val="00B050"/>
                </a:solidFill>
              </a:rPr>
              <a:t>zh</a:t>
            </a:r>
            <a:r>
              <a:rPr lang="en-US" altLang="zh-CN" sz="4000" b="1">
                <a:solidFill>
                  <a:srgbClr val="00B050"/>
                </a:solidFill>
                <a:latin typeface="宋体" panose="02010600030101010101" pitchFamily="2" charset="-122"/>
              </a:rPr>
              <a:t>á</a:t>
            </a:r>
            <a:r>
              <a:rPr lang="zh-CN" altLang="en-US" sz="3600">
                <a:solidFill>
                  <a:srgbClr val="00B050"/>
                </a:solidFill>
              </a:rPr>
              <a:t>（油炸）</a:t>
            </a:r>
          </a:p>
          <a:p>
            <a:r>
              <a:rPr lang="zh-CN" altLang="en-US" sz="3600">
                <a:solidFill>
                  <a:srgbClr val="00B050"/>
                </a:solidFill>
              </a:rPr>
              <a:t>炸                                 </a:t>
            </a:r>
          </a:p>
          <a:p>
            <a:r>
              <a:rPr lang="zh-CN" altLang="en-US" sz="3600">
                <a:solidFill>
                  <a:srgbClr val="00B050"/>
                </a:solidFill>
              </a:rPr>
              <a:t>      </a:t>
            </a:r>
            <a:r>
              <a:rPr lang="en-US" altLang="zh-CN" sz="3600">
                <a:solidFill>
                  <a:srgbClr val="00B050"/>
                </a:solidFill>
              </a:rPr>
              <a:t>zh</a:t>
            </a:r>
            <a:r>
              <a:rPr lang="en-US" altLang="zh-CN" sz="4000" b="1">
                <a:solidFill>
                  <a:srgbClr val="00B050"/>
                </a:solidFill>
                <a:latin typeface="宋体" panose="02010600030101010101" pitchFamily="2" charset="-122"/>
              </a:rPr>
              <a:t>à</a:t>
            </a:r>
            <a:r>
              <a:rPr lang="zh-CN" altLang="en-US" sz="3600">
                <a:solidFill>
                  <a:srgbClr val="00B050"/>
                </a:solidFill>
              </a:rPr>
              <a:t>（炸弹）</a:t>
            </a:r>
          </a:p>
          <a:p>
            <a:r>
              <a:rPr lang="zh-CN" altLang="en-US" sz="3600">
                <a:solidFill>
                  <a:srgbClr val="00B050"/>
                </a:solidFill>
              </a:rPr>
              <a:t>            </a:t>
            </a:r>
          </a:p>
        </p:txBody>
      </p:sp>
      <p:sp>
        <p:nvSpPr>
          <p:cNvPr id="5" name="左大括号 4"/>
          <p:cNvSpPr/>
          <p:nvPr/>
        </p:nvSpPr>
        <p:spPr>
          <a:xfrm>
            <a:off x="1920240" y="2922905"/>
            <a:ext cx="253365" cy="1231900"/>
          </a:xfrm>
          <a:prstGeom prst="leftBrace">
            <a:avLst>
              <a:gd name="adj1" fmla="val 0"/>
              <a:gd name="adj2" fmla="val 50000"/>
            </a:avLst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27070" y="3680360"/>
            <a:ext cx="2838450" cy="28384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6213" y="1023938"/>
            <a:ext cx="2019300" cy="533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533" name="组合 5"/>
          <p:cNvGrpSpPr/>
          <p:nvPr/>
        </p:nvGrpSpPr>
        <p:grpSpPr>
          <a:xfrm>
            <a:off x="119063" y="966788"/>
            <a:ext cx="2073275" cy="661987"/>
            <a:chOff x="0" y="0"/>
            <a:chExt cx="2071702" cy="661806"/>
          </a:xfrm>
        </p:grpSpPr>
        <p:sp>
          <p:nvSpPr>
            <p:cNvPr id="22534" name="直线连接符 21"/>
            <p:cNvSpPr/>
            <p:nvPr/>
          </p:nvSpPr>
          <p:spPr>
            <a:xfrm flipV="1">
              <a:off x="0" y="656052"/>
              <a:ext cx="2071702" cy="5754"/>
            </a:xfrm>
            <a:prstGeom prst="line">
              <a:avLst/>
            </a:prstGeom>
            <a:ln w="38100" cap="flat" cmpd="sng">
              <a:solidFill>
                <a:srgbClr val="93B3D7"/>
              </a:solidFill>
              <a:prstDash val="dash"/>
              <a:round/>
              <a:headEnd type="none" w="med" len="med"/>
              <a:tailEnd type="none" w="med" len="med"/>
            </a:ln>
          </p:spPr>
        </p:sp>
      </p:grpSp>
      <p:pic>
        <p:nvPicPr>
          <p:cNvPr id="22536" name="图片 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4910" y="961390"/>
            <a:ext cx="1849755" cy="18497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9928" y="2084466"/>
            <a:ext cx="840636" cy="840636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15712" y="2165797"/>
            <a:ext cx="22498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烧（烧火</a:t>
            </a:r>
            <a:r>
              <a:rPr lang="en-US" altLang="zh-CN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66930" y="1683407"/>
            <a:ext cx="82804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000000"/>
                </a:solidFill>
              </a:rPr>
              <a:t>sh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ā</a:t>
            </a:r>
            <a:r>
              <a:rPr lang="en-US" altLang="zh-CN" sz="2400" dirty="0">
                <a:solidFill>
                  <a:srgbClr val="000000"/>
                </a:solidFill>
              </a:rPr>
              <a:t>o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22191" y="2104240"/>
            <a:ext cx="841321" cy="841321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3089391" y="2165796"/>
            <a:ext cx="24784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茄（茄子）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088967" y="1704131"/>
            <a:ext cx="58991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000000"/>
                </a:solidFill>
              </a:rPr>
              <a:t>qié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33616" y="2104240"/>
            <a:ext cx="841321" cy="841321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5600816" y="2165796"/>
            <a:ext cx="24784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烤（烤鸭）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5639127" y="1704131"/>
            <a:ext cx="65849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000000"/>
                </a:solidFill>
              </a:rPr>
              <a:t>k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ǎ</a:t>
            </a:r>
            <a:r>
              <a:rPr lang="en-US" altLang="zh-CN" sz="2400" dirty="0">
                <a:solidFill>
                  <a:srgbClr val="000000"/>
                </a:solidFill>
              </a:rPr>
              <a:t>o</a:t>
            </a: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95501" y="3754605"/>
            <a:ext cx="841321" cy="841321"/>
          </a:xfrm>
          <a:prstGeom prst="rect">
            <a:avLst/>
          </a:prstGeom>
        </p:spPr>
      </p:pic>
      <p:sp>
        <p:nvSpPr>
          <p:cNvPr id="39" name="文本框 38"/>
          <p:cNvSpPr txBox="1"/>
          <p:nvPr/>
        </p:nvSpPr>
        <p:spPr>
          <a:xfrm>
            <a:off x="362701" y="3816161"/>
            <a:ext cx="24784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鸭（鸭子）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401012" y="3354496"/>
            <a:ext cx="6413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000000"/>
                </a:solidFill>
              </a:rPr>
              <a:t>y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ā</a:t>
            </a: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93946" y="3754605"/>
            <a:ext cx="841321" cy="841321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3161146" y="3816161"/>
            <a:ext cx="24784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肉（羊肉）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3199457" y="3354496"/>
            <a:ext cx="6235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000000"/>
                </a:solidFill>
              </a:rPr>
              <a:t>ròu</a:t>
            </a: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33616" y="3754605"/>
            <a:ext cx="841321" cy="841321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5600816" y="3816161"/>
            <a:ext cx="24784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鸡（公鸡）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5639127" y="3354496"/>
            <a:ext cx="335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000000"/>
                </a:solidFill>
              </a:rPr>
              <a:t>jī</a:t>
            </a: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67256" y="5261460"/>
            <a:ext cx="841321" cy="841321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434456" y="5323016"/>
            <a:ext cx="24784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蛋（鸡蛋）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472767" y="4861351"/>
            <a:ext cx="67564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000000"/>
                </a:solidFill>
              </a:rPr>
              <a:t>d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2400" dirty="0">
                <a:solidFill>
                  <a:srgbClr val="000000"/>
                </a:solidFill>
              </a:rPr>
              <a:t>n</a:t>
            </a: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22191" y="5261460"/>
            <a:ext cx="841321" cy="841321"/>
          </a:xfrm>
          <a:prstGeom prst="rect">
            <a:avLst/>
          </a:prstGeom>
        </p:spPr>
      </p:pic>
      <p:sp>
        <p:nvSpPr>
          <p:cNvPr id="51" name="文本框 50"/>
          <p:cNvSpPr txBox="1"/>
          <p:nvPr/>
        </p:nvSpPr>
        <p:spPr>
          <a:xfrm>
            <a:off x="3089391" y="5323016"/>
            <a:ext cx="24784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炒（炒菜）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3127702" y="4861351"/>
            <a:ext cx="82804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000000"/>
                </a:solidFill>
              </a:rPr>
              <a:t>ch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ǎ</a:t>
            </a:r>
            <a:r>
              <a:rPr lang="en-US" altLang="zh-CN" sz="2400" dirty="0">
                <a:solidFill>
                  <a:srgbClr val="000000"/>
                </a:solidFill>
              </a:rPr>
              <a:t>o</a:t>
            </a: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33616" y="5189705"/>
            <a:ext cx="841321" cy="841321"/>
          </a:xfrm>
          <a:prstGeom prst="rect">
            <a:avLst/>
          </a:prstGeom>
        </p:spPr>
      </p:pic>
      <p:sp>
        <p:nvSpPr>
          <p:cNvPr id="54" name="文本框 53"/>
          <p:cNvSpPr txBox="1"/>
          <p:nvPr/>
        </p:nvSpPr>
        <p:spPr>
          <a:xfrm>
            <a:off x="5600816" y="5251261"/>
            <a:ext cx="24784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饭（吃饭）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5639127" y="4789596"/>
            <a:ext cx="5905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000000"/>
                </a:solidFill>
              </a:rPr>
              <a:t>f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2400" dirty="0">
                <a:solidFill>
                  <a:srgbClr val="000000"/>
                </a:solidFill>
              </a:rPr>
              <a:t>n</a:t>
            </a:r>
          </a:p>
        </p:txBody>
      </p:sp>
      <p:sp>
        <p:nvSpPr>
          <p:cNvPr id="15" name="矩形 14"/>
          <p:cNvSpPr/>
          <p:nvPr/>
        </p:nvSpPr>
        <p:spPr>
          <a:xfrm>
            <a:off x="5033222" y="961635"/>
            <a:ext cx="1872052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我会写</a:t>
            </a:r>
            <a:endParaRPr kumimoji="0" lang="zh-CN" altLang="en-US" sz="4000" b="0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6213" y="1023938"/>
            <a:ext cx="2019300" cy="533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482" name="组合 5"/>
          <p:cNvGrpSpPr/>
          <p:nvPr/>
        </p:nvGrpSpPr>
        <p:grpSpPr>
          <a:xfrm>
            <a:off x="119063" y="1622425"/>
            <a:ext cx="2073275" cy="6350"/>
            <a:chOff x="0" y="656178"/>
            <a:chExt cx="2071702" cy="5754"/>
          </a:xfrm>
        </p:grpSpPr>
        <p:sp>
          <p:nvSpPr>
            <p:cNvPr id="20483" name="直线连接符 21"/>
            <p:cNvSpPr/>
            <p:nvPr/>
          </p:nvSpPr>
          <p:spPr>
            <a:xfrm flipV="1">
              <a:off x="0" y="656178"/>
              <a:ext cx="2071702" cy="5754"/>
            </a:xfrm>
            <a:prstGeom prst="line">
              <a:avLst/>
            </a:prstGeom>
            <a:ln w="38100" cap="flat" cmpd="sng">
              <a:solidFill>
                <a:srgbClr val="93B3D7"/>
              </a:solidFill>
              <a:prstDash val="dash"/>
              <a:round/>
              <a:headEnd type="none" w="med" len="med"/>
              <a:tailEnd type="none" w="med" len="med"/>
            </a:ln>
          </p:spPr>
        </p:sp>
      </p:grpSp>
      <p:sp>
        <p:nvSpPr>
          <p:cNvPr id="10" name="矩形 9"/>
          <p:cNvSpPr/>
          <p:nvPr/>
        </p:nvSpPr>
        <p:spPr>
          <a:xfrm>
            <a:off x="5481320" y="1414145"/>
            <a:ext cx="2727325" cy="70675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我会读</a:t>
            </a:r>
            <a:endParaRPr kumimoji="0" lang="zh-CN" altLang="en-US" sz="4000" b="0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488" name="Text Box 5"/>
          <p:cNvSpPr txBox="1"/>
          <p:nvPr/>
        </p:nvSpPr>
        <p:spPr>
          <a:xfrm>
            <a:off x="892810" y="2836545"/>
            <a:ext cx="74396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měi shí     hóng shāo     qié zi              </a:t>
            </a:r>
          </a:p>
        </p:txBody>
      </p:sp>
      <p:sp>
        <p:nvSpPr>
          <p:cNvPr id="20489" name="Text Box 5"/>
          <p:cNvSpPr txBox="1"/>
          <p:nvPr/>
        </p:nvSpPr>
        <p:spPr>
          <a:xfrm>
            <a:off x="402590" y="4036378"/>
            <a:ext cx="92144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   kǎo  yā       yáng ròu      dàn chǎo fàn    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92810" y="3352800"/>
            <a:ext cx="67525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</a:rPr>
              <a:t>美   食    红   烧     茄 子</a:t>
            </a:r>
            <a:r>
              <a:rPr lang="zh-CN" altLang="en-US" sz="3600" b="1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92810" y="4581525"/>
            <a:ext cx="784161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</a:rPr>
              <a:t>烤    鸭         羊    肉        蛋     炒    饭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6213" y="1023938"/>
            <a:ext cx="2019300" cy="533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533" name="组合 5"/>
          <p:cNvGrpSpPr/>
          <p:nvPr/>
        </p:nvGrpSpPr>
        <p:grpSpPr>
          <a:xfrm>
            <a:off x="119063" y="966788"/>
            <a:ext cx="2073275" cy="661987"/>
            <a:chOff x="0" y="0"/>
            <a:chExt cx="2071702" cy="661806"/>
          </a:xfrm>
        </p:grpSpPr>
        <p:sp>
          <p:nvSpPr>
            <p:cNvPr id="22534" name="直线连接符 21"/>
            <p:cNvSpPr/>
            <p:nvPr/>
          </p:nvSpPr>
          <p:spPr>
            <a:xfrm flipV="1">
              <a:off x="0" y="656052"/>
              <a:ext cx="2071702" cy="5754"/>
            </a:xfrm>
            <a:prstGeom prst="line">
              <a:avLst/>
            </a:prstGeom>
            <a:ln w="38100" cap="flat" cmpd="sng">
              <a:solidFill>
                <a:srgbClr val="93B3D7"/>
              </a:solidFill>
              <a:prstDash val="dash"/>
              <a:round/>
              <a:headEnd type="none" w="med" len="med"/>
              <a:tailEnd type="none" w="med" len="med"/>
            </a:ln>
          </p:spPr>
        </p:sp>
      </p:grpSp>
      <p:sp>
        <p:nvSpPr>
          <p:cNvPr id="15" name="矩形 14"/>
          <p:cNvSpPr/>
          <p:nvPr/>
        </p:nvSpPr>
        <p:spPr>
          <a:xfrm>
            <a:off x="4959985" y="1024255"/>
            <a:ext cx="2661920" cy="70675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辨析词语</a:t>
            </a:r>
          </a:p>
        </p:txBody>
      </p:sp>
      <p:pic>
        <p:nvPicPr>
          <p:cNvPr id="22536" name="图片 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75463" y="1023938"/>
            <a:ext cx="2135187" cy="2135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73" name="TextBox 3"/>
          <p:cNvSpPr txBox="1"/>
          <p:nvPr/>
        </p:nvSpPr>
        <p:spPr>
          <a:xfrm>
            <a:off x="1266825" y="3108960"/>
            <a:ext cx="13271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相同点：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876" name="TextBox 22"/>
          <p:cNvSpPr txBox="1"/>
          <p:nvPr/>
        </p:nvSpPr>
        <p:spPr>
          <a:xfrm>
            <a:off x="1266825" y="3635375"/>
            <a:ext cx="13271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不同点：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879" name="TextBox 25"/>
          <p:cNvSpPr txBox="1"/>
          <p:nvPr/>
        </p:nvSpPr>
        <p:spPr>
          <a:xfrm>
            <a:off x="1065397" y="5423535"/>
            <a:ext cx="1326648" cy="461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  句：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41" name="矩形 1"/>
          <p:cNvSpPr/>
          <p:nvPr/>
        </p:nvSpPr>
        <p:spPr>
          <a:xfrm>
            <a:off x="3458845" y="2257743"/>
            <a:ext cx="1733550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宝贵  珍贵</a:t>
            </a:r>
          </a:p>
        </p:txBody>
      </p:sp>
      <p:sp>
        <p:nvSpPr>
          <p:cNvPr id="3" name="矩形 2"/>
          <p:cNvSpPr/>
          <p:nvPr/>
        </p:nvSpPr>
        <p:spPr>
          <a:xfrm>
            <a:off x="2391728" y="2943860"/>
            <a:ext cx="6505575" cy="36464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两个词都有“贵重”的意思。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宝贵是形容重要的事物，不可随便浪费。如时间、金钱、粮食等都能跟它扯上关系。珍贵是指贵重，值得珍爱和重视。 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①我们要珍惜宝贵的淡水资源。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②熊猫是一种十分珍贵的动物，是我国的国宝。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组合 2"/>
          <p:cNvGrpSpPr/>
          <p:nvPr/>
        </p:nvGrpSpPr>
        <p:grpSpPr>
          <a:xfrm>
            <a:off x="1367155" y="2118995"/>
            <a:ext cx="6316980" cy="2487930"/>
            <a:chOff x="971201" y="1376690"/>
            <a:chExt cx="7150138" cy="4519594"/>
          </a:xfrm>
        </p:grpSpPr>
        <p:sp>
          <p:nvSpPr>
            <p:cNvPr id="4" name="任意多边形 3"/>
            <p:cNvSpPr/>
            <p:nvPr/>
          </p:nvSpPr>
          <p:spPr>
            <a:xfrm>
              <a:off x="971201" y="1376690"/>
              <a:ext cx="7150138" cy="4519594"/>
            </a:xfrm>
            <a:custGeom>
              <a:avLst/>
              <a:gdLst>
                <a:gd name="connsiteX0" fmla="*/ 0 w 7150138"/>
                <a:gd name="connsiteY0" fmla="*/ 451959 h 4519594"/>
                <a:gd name="connsiteX1" fmla="*/ 451959 w 7150138"/>
                <a:gd name="connsiteY1" fmla="*/ 0 h 4519594"/>
                <a:gd name="connsiteX2" fmla="*/ 6698179 w 7150138"/>
                <a:gd name="connsiteY2" fmla="*/ 0 h 4519594"/>
                <a:gd name="connsiteX3" fmla="*/ 7150138 w 7150138"/>
                <a:gd name="connsiteY3" fmla="*/ 451959 h 4519594"/>
                <a:gd name="connsiteX4" fmla="*/ 7150138 w 7150138"/>
                <a:gd name="connsiteY4" fmla="*/ 4067635 h 4519594"/>
                <a:gd name="connsiteX5" fmla="*/ 6698179 w 7150138"/>
                <a:gd name="connsiteY5" fmla="*/ 4519594 h 4519594"/>
                <a:gd name="connsiteX6" fmla="*/ 451959 w 7150138"/>
                <a:gd name="connsiteY6" fmla="*/ 4519594 h 4519594"/>
                <a:gd name="connsiteX7" fmla="*/ 0 w 7150138"/>
                <a:gd name="connsiteY7" fmla="*/ 4067635 h 4519594"/>
                <a:gd name="connsiteX8" fmla="*/ 0 w 7150138"/>
                <a:gd name="connsiteY8" fmla="*/ 451959 h 451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50138" h="4519594">
                  <a:moveTo>
                    <a:pt x="0" y="451959"/>
                  </a:moveTo>
                  <a:cubicBezTo>
                    <a:pt x="0" y="202349"/>
                    <a:pt x="202349" y="0"/>
                    <a:pt x="451959" y="0"/>
                  </a:cubicBezTo>
                  <a:lnTo>
                    <a:pt x="6698179" y="0"/>
                  </a:lnTo>
                  <a:cubicBezTo>
                    <a:pt x="6947789" y="0"/>
                    <a:pt x="7150138" y="202349"/>
                    <a:pt x="7150138" y="451959"/>
                  </a:cubicBezTo>
                  <a:lnTo>
                    <a:pt x="7150138" y="4067635"/>
                  </a:lnTo>
                  <a:cubicBezTo>
                    <a:pt x="7150138" y="4317245"/>
                    <a:pt x="6947789" y="4519594"/>
                    <a:pt x="6698179" y="4519594"/>
                  </a:cubicBezTo>
                  <a:lnTo>
                    <a:pt x="451959" y="4519594"/>
                  </a:lnTo>
                  <a:cubicBezTo>
                    <a:pt x="202349" y="4519594"/>
                    <a:pt x="0" y="4317245"/>
                    <a:pt x="0" y="4067635"/>
                  </a:cubicBezTo>
                  <a:lnTo>
                    <a:pt x="0" y="451959"/>
                  </a:lnTo>
                  <a:close/>
                </a:path>
              </a:pathLst>
            </a:custGeom>
          </p:spPr>
          <p:style>
            <a:lnRef idx="0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56032" tIns="256032" rIns="256032" bIns="3419748" spcCol="1270" anchor="ctr">
              <a:scene3d>
                <a:camera prst="isometricOffAxis1Right"/>
                <a:lightRig rig="threePt" dir="t"/>
              </a:scene3d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1133445" y="2410928"/>
              <a:ext cx="6826286" cy="2307174"/>
            </a:xfrm>
            <a:custGeom>
              <a:avLst/>
              <a:gdLst>
                <a:gd name="connsiteX0" fmla="*/ 0 w 6826475"/>
                <a:gd name="connsiteY0" fmla="*/ 297922 h 2979224"/>
                <a:gd name="connsiteX1" fmla="*/ 297922 w 6826475"/>
                <a:gd name="connsiteY1" fmla="*/ 0 h 2979224"/>
                <a:gd name="connsiteX2" fmla="*/ 6528553 w 6826475"/>
                <a:gd name="connsiteY2" fmla="*/ 0 h 2979224"/>
                <a:gd name="connsiteX3" fmla="*/ 6826475 w 6826475"/>
                <a:gd name="connsiteY3" fmla="*/ 297922 h 2979224"/>
                <a:gd name="connsiteX4" fmla="*/ 6826475 w 6826475"/>
                <a:gd name="connsiteY4" fmla="*/ 2681302 h 2979224"/>
                <a:gd name="connsiteX5" fmla="*/ 6528553 w 6826475"/>
                <a:gd name="connsiteY5" fmla="*/ 2979224 h 2979224"/>
                <a:gd name="connsiteX6" fmla="*/ 297922 w 6826475"/>
                <a:gd name="connsiteY6" fmla="*/ 2979224 h 2979224"/>
                <a:gd name="connsiteX7" fmla="*/ 0 w 6826475"/>
                <a:gd name="connsiteY7" fmla="*/ 2681302 h 2979224"/>
                <a:gd name="connsiteX8" fmla="*/ 0 w 6826475"/>
                <a:gd name="connsiteY8" fmla="*/ 297922 h 2979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26475" h="2979224">
                  <a:moveTo>
                    <a:pt x="0" y="297922"/>
                  </a:moveTo>
                  <a:cubicBezTo>
                    <a:pt x="0" y="133384"/>
                    <a:pt x="133384" y="0"/>
                    <a:pt x="297922" y="0"/>
                  </a:cubicBezTo>
                  <a:lnTo>
                    <a:pt x="6528553" y="0"/>
                  </a:lnTo>
                  <a:cubicBezTo>
                    <a:pt x="6693091" y="0"/>
                    <a:pt x="6826475" y="133384"/>
                    <a:pt x="6826475" y="297922"/>
                  </a:cubicBezTo>
                  <a:lnTo>
                    <a:pt x="6826475" y="2681302"/>
                  </a:lnTo>
                  <a:cubicBezTo>
                    <a:pt x="6826475" y="2845840"/>
                    <a:pt x="6693091" y="2979224"/>
                    <a:pt x="6528553" y="2979224"/>
                  </a:cubicBezTo>
                  <a:lnTo>
                    <a:pt x="297922" y="2979224"/>
                  </a:lnTo>
                  <a:cubicBezTo>
                    <a:pt x="133384" y="2979224"/>
                    <a:pt x="0" y="2845840"/>
                    <a:pt x="0" y="2681302"/>
                  </a:cubicBezTo>
                  <a:lnTo>
                    <a:pt x="0" y="297922"/>
                  </a:lnTo>
                  <a:close/>
                </a:path>
              </a:pathLst>
            </a:custGeom>
          </p:spPr>
          <p:style>
            <a:lnRef idx="0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05038" tIns="105038" rIns="105038" bIns="105038" spcCol="1270" anchor="ctr"/>
            <a:lstStyle/>
            <a:p>
              <a:pPr marL="268605" marR="0" lvl="0" indent="-268605" algn="l" defTabSz="12446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Times New Roman" panose="02020603050405020304" pitchFamily="18" charset="0"/>
                </a:rPr>
                <a:t>   课文主要写了什么？</a:t>
              </a: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500" y="4591685"/>
            <a:ext cx="2181860" cy="2181860"/>
          </a:xfrm>
          <a:prstGeom prst="rect">
            <a:avLst/>
          </a:prstGeom>
        </p:spPr>
      </p:pic>
      <p:pic>
        <p:nvPicPr>
          <p:cNvPr id="47105" name="Picture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013" y="925513"/>
            <a:ext cx="2019300" cy="533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533" name="组合 5"/>
          <p:cNvGrpSpPr/>
          <p:nvPr/>
        </p:nvGrpSpPr>
        <p:grpSpPr>
          <a:xfrm>
            <a:off x="119063" y="966788"/>
            <a:ext cx="2073275" cy="661987"/>
            <a:chOff x="0" y="0"/>
            <a:chExt cx="2071702" cy="661806"/>
          </a:xfrm>
        </p:grpSpPr>
        <p:sp>
          <p:nvSpPr>
            <p:cNvPr id="22534" name="直线连接符 21"/>
            <p:cNvSpPr/>
            <p:nvPr/>
          </p:nvSpPr>
          <p:spPr>
            <a:xfrm flipV="1">
              <a:off x="0" y="656052"/>
              <a:ext cx="2071702" cy="5754"/>
            </a:xfrm>
            <a:prstGeom prst="line">
              <a:avLst/>
            </a:prstGeom>
            <a:ln w="38100" cap="flat" cmpd="sng">
              <a:solidFill>
                <a:srgbClr val="93B3D7"/>
              </a:solidFill>
              <a:prstDash val="dash"/>
              <a:round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1673</Words>
  <PresentationFormat>On-screen Show (4:3)</PresentationFormat>
  <Paragraphs>123</Paragraphs>
  <Slides>19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诗情画意</vt:lpstr>
      <vt:lpstr>2_Office 主题</vt:lpstr>
      <vt:lpstr>3_Office 主题</vt:lpstr>
      <vt:lpstr>1_Office 主题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xbany</cp:lastModifiedBy>
  <dcterms:created xsi:type="dcterms:W3CDTF">2011-11-24T20:21:00Z</dcterms:created>
  <dcterms:modified xsi:type="dcterms:W3CDTF">2019-03-15T05:45:12Z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