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7" r:id="rId2"/>
    <p:sldId id="264" r:id="rId3"/>
    <p:sldId id="258" r:id="rId4"/>
    <p:sldId id="260" r:id="rId5"/>
    <p:sldId id="262" r:id="rId6"/>
    <p:sldId id="267" r:id="rId7"/>
    <p:sldId id="266" r:id="rId8"/>
    <p:sldId id="265" r:id="rId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7" d="100"/>
          <a:sy n="87" d="100"/>
        </p:scale>
        <p:origin x="1464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A2A9394-068A-48C3-87DC-8725CAF509D8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8597949"/>
      </p:ext>
    </p:extLst>
  </p:cSld>
  <p:clrMapOvr>
    <a:masterClrMapping/>
  </p:clrMapOvr>
  <p:transition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A9E6452-ABBC-44C0-89B1-9F692E548AD2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8329188"/>
      </p:ext>
    </p:extLst>
  </p:cSld>
  <p:clrMapOvr>
    <a:masterClrMapping/>
  </p:clrMapOvr>
  <p:transition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5700355-4411-4620-AC46-AC9534FB280E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0236222"/>
      </p:ext>
    </p:extLst>
  </p:cSld>
  <p:clrMapOvr>
    <a:masterClrMapping/>
  </p:clrMapOvr>
  <p:transition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D8FAAF4-5138-4535-B916-94A33A09C0E2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4583824"/>
      </p:ext>
    </p:extLst>
  </p:cSld>
  <p:clrMapOvr>
    <a:masterClrMapping/>
  </p:clrMapOvr>
  <p:transition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F716A6B-B892-49D1-B7FE-CA0F652D4331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7804294"/>
      </p:ext>
    </p:extLst>
  </p:cSld>
  <p:clrMapOvr>
    <a:masterClrMapping/>
  </p:clrMapOvr>
  <p:transition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7E987D7-F570-411F-A03E-515550DD26B2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4521290"/>
      </p:ext>
    </p:extLst>
  </p:cSld>
  <p:clrMapOvr>
    <a:masterClrMapping/>
  </p:clrMapOvr>
  <p:transition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912A29A-477B-4E43-8F93-458ACD52AE84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9737960"/>
      </p:ext>
    </p:extLst>
  </p:cSld>
  <p:clrMapOvr>
    <a:masterClrMapping/>
  </p:clrMapOvr>
  <p:transition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C528FE6-592B-4CCD-BC50-9AECB2FF7951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2841784"/>
      </p:ext>
    </p:extLst>
  </p:cSld>
  <p:clrMapOvr>
    <a:masterClrMapping/>
  </p:clrMapOvr>
  <p:transition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A354BA4-0343-41EB-9C1A-FA8B261BDB34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985252"/>
      </p:ext>
    </p:extLst>
  </p:cSld>
  <p:clrMapOvr>
    <a:masterClrMapping/>
  </p:clrMapOvr>
  <p:transition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CDB9514-3ED3-4BE9-B586-E7C9E40C729E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2062497"/>
      </p:ext>
    </p:extLst>
  </p:cSld>
  <p:clrMapOvr>
    <a:masterClrMapping/>
  </p:clrMapOvr>
  <p:transition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E3E91F5-4493-451E-8D1F-7DB28C763380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5666095"/>
      </p:ext>
    </p:extLst>
  </p:cSld>
  <p:clrMapOvr>
    <a:masterClrMapping/>
  </p:clrMapOvr>
  <p:transition>
    <p:rand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258E4759-507D-4237-8E22-362C8F0C06A3}" type="slidenum">
              <a:rPr lang="en-US" altLang="zh-CN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38212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>
    <p:random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5" descr="背景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80761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2708351" y="2967335"/>
            <a:ext cx="3727302" cy="221599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zh-CN" altLang="en-US" sz="13800" cap="none" spc="0" dirty="0" smtClean="0">
                <a:ln/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成语</a:t>
            </a:r>
            <a:endParaRPr lang="zh-CN" altLang="en-US" sz="13800" cap="none" spc="0" dirty="0">
              <a:ln/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37246855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5" descr="背景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25" y="-269875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1" name="WordArt 4"/>
          <p:cNvSpPr>
            <a:spLocks noChangeArrowheads="1" noChangeShapeType="1" noTextEdit="1"/>
          </p:cNvSpPr>
          <p:nvPr/>
        </p:nvSpPr>
        <p:spPr bwMode="auto">
          <a:xfrm>
            <a:off x="2286000" y="3429000"/>
            <a:ext cx="5029200" cy="1371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程门立雪</a:t>
            </a:r>
          </a:p>
        </p:txBody>
      </p:sp>
      <p:sp>
        <p:nvSpPr>
          <p:cNvPr id="2052" name="TextBox 1"/>
          <p:cNvSpPr txBox="1">
            <a:spLocks noChangeArrowheads="1"/>
          </p:cNvSpPr>
          <p:nvPr/>
        </p:nvSpPr>
        <p:spPr bwMode="auto">
          <a:xfrm>
            <a:off x="1828800" y="2743200"/>
            <a:ext cx="27432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15000"/>
              </a:spcBef>
              <a:spcAft>
                <a:spcPct val="0"/>
              </a:spcAft>
            </a:pPr>
            <a:r>
              <a:rPr lang="en-US" altLang="zh-CN" sz="4800" b="1" dirty="0" err="1">
                <a:solidFill>
                  <a:srgbClr val="FF0000"/>
                </a:solidFill>
              </a:rPr>
              <a:t>chéng</a:t>
            </a:r>
            <a:endParaRPr lang="en-US" altLang="zh-CN" sz="4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1684095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bklong007"/>
          <p:cNvPicPr>
            <a:picLocks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152400"/>
            <a:ext cx="9144000" cy="648176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5" name="Rectangle 3"/>
          <p:cNvSpPr>
            <a:spLocks noGrp="1" noChangeArrowheads="1"/>
          </p:cNvSpPr>
          <p:nvPr>
            <p:ph type="title"/>
          </p:nvPr>
        </p:nvSpPr>
        <p:spPr>
          <a:xfrm>
            <a:off x="1404257" y="1718242"/>
            <a:ext cx="5900057" cy="3040516"/>
          </a:xfrm>
          <a:ln>
            <a:solidFill>
              <a:schemeClr val="bg1"/>
            </a:solidFill>
            <a:miter lim="800000"/>
            <a:headEnd/>
            <a:tailEnd/>
          </a:ln>
        </p:spPr>
        <p:txBody>
          <a:bodyPr/>
          <a:lstStyle/>
          <a:p>
            <a:pPr marL="857250" indent="-857250" algn="l" eaLnBrk="1" hangingPunct="1">
              <a:buFont typeface="Wingdings" panose="05000000000000000000" pitchFamily="2" charset="2"/>
              <a:buChar char="Ø"/>
            </a:pPr>
            <a:r>
              <a:rPr lang="zh-CN" altLang="en-US" sz="72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程  鹅  鼾 </a:t>
            </a:r>
            <a:r>
              <a:rPr lang="en-US" altLang="zh-CN" sz="72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/>
            </a:r>
            <a:br>
              <a:rPr lang="en-US" altLang="zh-CN" sz="72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72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吧  默  疼 </a:t>
            </a:r>
            <a:r>
              <a:rPr lang="en-US" altLang="zh-CN" sz="72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/>
            </a:r>
            <a:br>
              <a:rPr lang="en-US" altLang="zh-CN" sz="72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72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您  搅  漫</a:t>
            </a:r>
            <a:endParaRPr lang="zh-CN" altLang="en-US" sz="9600" b="1" dirty="0" smtClean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76" name="Text Box 4"/>
          <p:cNvSpPr txBox="1">
            <a:spLocks noChangeArrowheads="1"/>
          </p:cNvSpPr>
          <p:nvPr/>
        </p:nvSpPr>
        <p:spPr bwMode="auto">
          <a:xfrm>
            <a:off x="2247900" y="2132013"/>
            <a:ext cx="184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kumimoji="1" lang="zh-CN" altLang="zh-CN" sz="240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078" name="Text Box 6"/>
          <p:cNvSpPr txBox="1">
            <a:spLocks noChangeArrowheads="1"/>
          </p:cNvSpPr>
          <p:nvPr/>
        </p:nvSpPr>
        <p:spPr bwMode="auto">
          <a:xfrm>
            <a:off x="4932363" y="2781300"/>
            <a:ext cx="194468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</a:pPr>
            <a:endParaRPr kumimoji="1" lang="zh-CN" altLang="zh-CN" sz="240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3236088"/>
      </p:ext>
    </p:ext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bklong007"/>
          <p:cNvPicPr>
            <a:picLocks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152400"/>
            <a:ext cx="9144000" cy="648176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6" name="Text Box 4"/>
          <p:cNvSpPr txBox="1">
            <a:spLocks noChangeArrowheads="1"/>
          </p:cNvSpPr>
          <p:nvPr/>
        </p:nvSpPr>
        <p:spPr bwMode="auto">
          <a:xfrm>
            <a:off x="2247900" y="2132013"/>
            <a:ext cx="184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kumimoji="1" lang="zh-CN" altLang="zh-CN" sz="240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078" name="Text Box 6"/>
          <p:cNvSpPr txBox="1">
            <a:spLocks noChangeArrowheads="1"/>
          </p:cNvSpPr>
          <p:nvPr/>
        </p:nvSpPr>
        <p:spPr bwMode="auto">
          <a:xfrm>
            <a:off x="4932363" y="2781300"/>
            <a:ext cx="194468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</a:pPr>
            <a:endParaRPr kumimoji="1" lang="zh-CN" altLang="zh-CN" sz="240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1309" y="1072253"/>
            <a:ext cx="2869746" cy="321490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45314" y="2360613"/>
            <a:ext cx="1524000" cy="22383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47900" y="4627572"/>
            <a:ext cx="1224189" cy="129838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03641" y="1487487"/>
            <a:ext cx="2725081" cy="2729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054665"/>
      </p:ext>
    </p:ext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bklong007"/>
          <p:cNvPicPr>
            <a:picLocks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152400"/>
            <a:ext cx="9144000" cy="648176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6" name="Text Box 4"/>
          <p:cNvSpPr txBox="1">
            <a:spLocks noChangeArrowheads="1"/>
          </p:cNvSpPr>
          <p:nvPr/>
        </p:nvSpPr>
        <p:spPr bwMode="auto">
          <a:xfrm>
            <a:off x="2247900" y="2132013"/>
            <a:ext cx="184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kumimoji="1" lang="zh-CN" altLang="zh-CN" sz="240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078" name="Text Box 6"/>
          <p:cNvSpPr txBox="1">
            <a:spLocks noChangeArrowheads="1"/>
          </p:cNvSpPr>
          <p:nvPr/>
        </p:nvSpPr>
        <p:spPr bwMode="auto">
          <a:xfrm>
            <a:off x="4932363" y="2781300"/>
            <a:ext cx="194468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</a:pPr>
            <a:endParaRPr kumimoji="1" lang="zh-CN" altLang="zh-CN" sz="240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3742" y="1025060"/>
            <a:ext cx="2783342" cy="312830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90423" y="1506310"/>
            <a:ext cx="2549979" cy="254997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79599" y="4335915"/>
            <a:ext cx="1571625" cy="16478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695950" y="1846489"/>
            <a:ext cx="1543050" cy="22098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318793" y="4400550"/>
            <a:ext cx="3171825" cy="1466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2609299"/>
      </p:ext>
    </p:ext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bklong007"/>
          <p:cNvPicPr>
            <a:picLocks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152400"/>
            <a:ext cx="9144000" cy="648176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6" name="Text Box 4"/>
          <p:cNvSpPr txBox="1">
            <a:spLocks noChangeArrowheads="1"/>
          </p:cNvSpPr>
          <p:nvPr/>
        </p:nvSpPr>
        <p:spPr bwMode="auto">
          <a:xfrm>
            <a:off x="2247900" y="2132013"/>
            <a:ext cx="184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kumimoji="1" lang="zh-CN" altLang="zh-CN" sz="240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1469" y="875393"/>
            <a:ext cx="2287888" cy="251323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79716" y="1221014"/>
            <a:ext cx="2171394" cy="216761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69647" y="4271232"/>
            <a:ext cx="1228724" cy="133491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458506" y="1685895"/>
            <a:ext cx="1192666" cy="170273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521314" y="3970564"/>
            <a:ext cx="3067050" cy="1485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2568278"/>
      </p:ext>
    </p:ext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bklong007"/>
          <p:cNvPicPr>
            <a:picLocks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152400"/>
            <a:ext cx="9144000" cy="648176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6" name="Text Box 4"/>
          <p:cNvSpPr txBox="1">
            <a:spLocks noChangeArrowheads="1"/>
          </p:cNvSpPr>
          <p:nvPr/>
        </p:nvSpPr>
        <p:spPr bwMode="auto">
          <a:xfrm>
            <a:off x="2247900" y="2132013"/>
            <a:ext cx="184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kumimoji="1" lang="zh-CN" altLang="zh-CN" sz="240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078" name="Text Box 6"/>
          <p:cNvSpPr txBox="1">
            <a:spLocks noChangeArrowheads="1"/>
          </p:cNvSpPr>
          <p:nvPr/>
        </p:nvSpPr>
        <p:spPr bwMode="auto">
          <a:xfrm>
            <a:off x="4932363" y="2781300"/>
            <a:ext cx="194468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</a:pPr>
            <a:endParaRPr kumimoji="1" lang="zh-CN" altLang="zh-CN" sz="240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43012" y="615969"/>
            <a:ext cx="2762931" cy="305475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36220" y="980777"/>
            <a:ext cx="2576513" cy="259449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94564" y="1730828"/>
            <a:ext cx="1315756" cy="193989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843426" y="4035534"/>
            <a:ext cx="1562100" cy="167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9151988"/>
      </p:ext>
    </p:ext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bklong007"/>
          <p:cNvPicPr>
            <a:picLocks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152400"/>
            <a:ext cx="9144000" cy="648176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6" name="Text Box 4"/>
          <p:cNvSpPr txBox="1">
            <a:spLocks noChangeArrowheads="1"/>
          </p:cNvSpPr>
          <p:nvPr/>
        </p:nvSpPr>
        <p:spPr bwMode="auto">
          <a:xfrm>
            <a:off x="2247900" y="2132013"/>
            <a:ext cx="184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kumimoji="1" lang="zh-CN" altLang="zh-CN" sz="240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078" name="Text Box 6"/>
          <p:cNvSpPr txBox="1">
            <a:spLocks noChangeArrowheads="1"/>
          </p:cNvSpPr>
          <p:nvPr/>
        </p:nvSpPr>
        <p:spPr bwMode="auto">
          <a:xfrm>
            <a:off x="4932363" y="2781300"/>
            <a:ext cx="194468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</a:pPr>
            <a:endParaRPr kumimoji="1" lang="zh-CN" altLang="zh-CN" sz="240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971550" y="1125538"/>
            <a:ext cx="7416800" cy="4832092"/>
          </a:xfrm>
          <a:prstGeom prst="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1" lang="zh-CN" altLang="en-US" sz="4400" b="1" dirty="0">
                <a:solidFill>
                  <a:srgbClr val="CC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我能读</a:t>
            </a:r>
            <a:r>
              <a:rPr kumimoji="1" lang="en-US" altLang="zh-CN" sz="4400" b="1" dirty="0" smtClean="0">
                <a:solidFill>
                  <a:srgbClr val="CC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:</a:t>
            </a: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1" lang="zh-CN" altLang="en-US" sz="4400" b="1" dirty="0" smtClean="0">
                <a:solidFill>
                  <a:srgbClr val="8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著名     尊敬   尽快 </a:t>
            </a:r>
            <a:endParaRPr kumimoji="1" lang="en-US" altLang="zh-CN" sz="4400" b="1" dirty="0" smtClean="0">
              <a:solidFill>
                <a:srgbClr val="8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1" lang="zh-CN" altLang="en-US" sz="4400" b="1" dirty="0" smtClean="0">
                <a:solidFill>
                  <a:srgbClr val="8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鹅毛大雪 请教   屋里 </a:t>
            </a: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1" lang="zh-CN" altLang="en-US" sz="4400" b="1" dirty="0" smtClean="0">
                <a:solidFill>
                  <a:srgbClr val="8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鼾声     默默地 安静 </a:t>
            </a:r>
            <a:endParaRPr kumimoji="1" lang="en-US" altLang="zh-CN" sz="4400" b="1" dirty="0" smtClean="0">
              <a:solidFill>
                <a:srgbClr val="8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1" lang="zh-CN" altLang="en-US" sz="4400" b="1" dirty="0" smtClean="0">
                <a:solidFill>
                  <a:srgbClr val="8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急忙     心疼    打搅您</a:t>
            </a:r>
          </a:p>
        </p:txBody>
      </p:sp>
    </p:spTree>
    <p:extLst>
      <p:ext uri="{BB962C8B-B14F-4D97-AF65-F5344CB8AC3E}">
        <p14:creationId xmlns:p14="http://schemas.microsoft.com/office/powerpoint/2010/main" val="3288073327"/>
      </p:ext>
    </p:ext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25</TotalTime>
  <Words>25</Words>
  <Application>Microsoft Office PowerPoint</Application>
  <PresentationFormat>全屏显示(4:3)</PresentationFormat>
  <Paragraphs>9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7" baseType="lpstr">
      <vt:lpstr>华文行楷</vt:lpstr>
      <vt:lpstr>华文新魏</vt:lpstr>
      <vt:lpstr>楷体</vt:lpstr>
      <vt:lpstr>宋体</vt:lpstr>
      <vt:lpstr>Arial</vt:lpstr>
      <vt:lpstr>Calibri</vt:lpstr>
      <vt:lpstr>Times New Roman</vt:lpstr>
      <vt:lpstr>Wingdings</vt:lpstr>
      <vt:lpstr>默认设计模板</vt:lpstr>
      <vt:lpstr>PowerPoint 演示文稿</vt:lpstr>
      <vt:lpstr>PowerPoint 演示文稿</vt:lpstr>
      <vt:lpstr>程  鹅  鼾  吧  默  疼  您  搅  漫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creator>语文备课大师【全免费】</dc:creator>
  <cp:keywords>语文备课大师【全免费】</cp:keywords>
  <dc:description>语文备课大师【全免费】</dc:description>
  <cp:lastModifiedBy>jw</cp:lastModifiedBy>
  <cp:revision>语文备课大师【全免费】</cp:revision>
  <dcterms:created xsi:type="dcterms:W3CDTF">2017-09-09T07:16:01Z</dcterms:created>
  <dcterms:modified xsi:type="dcterms:W3CDTF">2017-09-09T07:41:12Z</dcterms:modified>
</cp:coreProperties>
</file>