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0"/>
  </p:notesMasterIdLst>
  <p:handoutMasterIdLst>
    <p:handoutMasterId r:id="rId31"/>
  </p:handoutMasterIdLst>
  <p:sldIdLst>
    <p:sldId id="601" r:id="rId3"/>
    <p:sldId id="597" r:id="rId4"/>
    <p:sldId id="598" r:id="rId5"/>
    <p:sldId id="600" r:id="rId6"/>
    <p:sldId id="426" r:id="rId7"/>
    <p:sldId id="603" r:id="rId8"/>
    <p:sldId id="599" r:id="rId9"/>
    <p:sldId id="427" r:id="rId10"/>
    <p:sldId id="432" r:id="rId11"/>
    <p:sldId id="549" r:id="rId12"/>
    <p:sldId id="550" r:id="rId13"/>
    <p:sldId id="428" r:id="rId14"/>
    <p:sldId id="430" r:id="rId15"/>
    <p:sldId id="553" r:id="rId16"/>
    <p:sldId id="552" r:id="rId17"/>
    <p:sldId id="433" r:id="rId18"/>
    <p:sldId id="494" r:id="rId19"/>
    <p:sldId id="583" r:id="rId20"/>
    <p:sldId id="431" r:id="rId21"/>
    <p:sldId id="548" r:id="rId22"/>
    <p:sldId id="458" r:id="rId23"/>
    <p:sldId id="456" r:id="rId24"/>
    <p:sldId id="390" r:id="rId25"/>
    <p:sldId id="498" r:id="rId26"/>
    <p:sldId id="581" r:id="rId27"/>
    <p:sldId id="459" r:id="rId28"/>
    <p:sldId id="307" r:id="rId29"/>
  </p:sldIdLst>
  <p:sldSz cx="9144000" cy="5143500" type="screen16x9"/>
  <p:notesSz cx="6858000" cy="9144000"/>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3429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6858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0287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3716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17145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0574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24003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2743200" algn="l" defTabSz="6858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CC33"/>
    <a:srgbClr val="F68920"/>
    <a:srgbClr val="FFC800"/>
    <a:srgbClr val="5A8E2A"/>
    <a:srgbClr val="BED63A"/>
    <a:srgbClr val="BF9000"/>
    <a:srgbClr val="0000FF"/>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517" autoAdjust="0"/>
    <p:restoredTop sz="80505" autoAdjust="0"/>
  </p:normalViewPr>
  <p:slideViewPr>
    <p:cSldViewPr snapToGrid="0">
      <p:cViewPr varScale="1">
        <p:scale>
          <a:sx n="95" d="100"/>
          <a:sy n="95" d="100"/>
        </p:scale>
        <p:origin x="-852" y="-90"/>
      </p:cViewPr>
      <p:guideLst>
        <p:guide orient="horz" pos="2332"/>
        <p:guide pos="2824"/>
      </p:guideLst>
    </p:cSldViewPr>
  </p:slideViewPr>
  <p:outlineViewPr>
    <p:cViewPr>
      <p:scale>
        <a:sx n="33" d="100"/>
        <a:sy n="33" d="100"/>
      </p:scale>
      <p:origin x="0" y="0"/>
    </p:cViewPr>
  </p:outlineViewPr>
  <p:notesTextViewPr>
    <p:cViewPr>
      <p:scale>
        <a:sx n="1" d="1"/>
        <a:sy n="1" d="1"/>
      </p:scale>
      <p:origin x="0" y="0"/>
    </p:cViewPr>
  </p:notesTextViewPr>
  <p:sorterViewPr showFormatting="0">
    <p:cViewPr>
      <p:scale>
        <a:sx n="100" d="100"/>
        <a:sy n="100" d="100"/>
      </p:scale>
      <p:origin x="0" y="0"/>
    </p:cViewPr>
  </p:sorterViewPr>
  <p:gridSpacing cx="72005" cy="72005"/>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4" Type="http://schemas.openxmlformats.org/officeDocument/2006/relationships/tableStyles" Target="tableStyles.xml"/><Relationship Id="rId33" Type="http://schemas.openxmlformats.org/officeDocument/2006/relationships/viewProps" Target="viewProps.xml"/><Relationship Id="rId32" Type="http://schemas.openxmlformats.org/officeDocument/2006/relationships/presProps" Target="presProps.xml"/><Relationship Id="rId31" Type="http://schemas.openxmlformats.org/officeDocument/2006/relationships/handoutMaster" Target="handoutMasters/handoutMaster1.xml"/><Relationship Id="rId30" Type="http://schemas.openxmlformats.org/officeDocument/2006/relationships/notesMaster" Target="notesMasters/notesMaster1.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4A16C464-DC4F-43BD-82AC-BD87B7597910}" type="datetimeFigureOut">
              <a:rPr lang="zh-CN" altLang="en-US"/>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C4825F33-3E84-4D34-87DC-6174A65BF65A}" type="slidenum">
              <a:rPr lang="zh-CN" altLang="en-US"/>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fontAlgn="auto">
              <a:defRPr sz="1200" noProof="1"/>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fontAlgn="auto">
              <a:defRPr sz="1200" noProof="1" smtClean="0">
                <a:latin typeface="+mn-lt"/>
                <a:ea typeface="+mn-ea"/>
              </a:defRPr>
            </a:lvl1pPr>
          </a:lstStyle>
          <a:p>
            <a:fld id="{B783068A-753F-47ED-95DE-D06E5578E574}" type="datetimeFigureOut">
              <a:rPr lang="zh-CN" altLang="en-US"/>
            </a:fld>
            <a:endParaRPr lang="zh-CN" altLang="en-US"/>
          </a:p>
        </p:txBody>
      </p:sp>
      <p:sp>
        <p:nvSpPr>
          <p:cNvPr id="3076" name="幻灯片图像占位符 3"/>
          <p:cNvSpPr>
            <a:spLocks noGrp="1" noRot="1" noChangeAspect="1" noChangeArrowheads="1"/>
          </p:cNvSpPr>
          <p:nvPr>
            <p:ph type="sldImg" idx="4294967295"/>
          </p:nvPr>
        </p:nvSpPr>
        <p:spPr bwMode="auto">
          <a:xfrm>
            <a:off x="685800" y="1143000"/>
            <a:ext cx="5486400" cy="3086100"/>
          </a:xfrm>
          <a:prstGeom prst="rect">
            <a:avLst/>
          </a:prstGeom>
          <a:noFill/>
          <a:ln w="12700">
            <a:solidFill>
              <a:srgbClr val="000000"/>
            </a:solidFill>
            <a:round/>
          </a:ln>
          <a:extLst>
            <a:ext uri="{909E8E84-426E-40DD-AFC4-6F175D3DCCD1}">
              <a14:hiddenFill xmlns:a14="http://schemas.microsoft.com/office/drawing/2010/main">
                <a:solidFill>
                  <a:srgbClr val="FFFFFF"/>
                </a:solidFill>
              </a14:hiddenFill>
            </a:ext>
          </a:extLst>
        </p:spPr>
      </p:sp>
      <p:sp>
        <p:nvSpPr>
          <p:cNvPr id="3077" name="备注占位符 4"/>
          <p:cNvSpPr>
            <a:spLocks noGrp="1" noChangeArrowheads="1"/>
          </p:cNvSpPr>
          <p:nvPr>
            <p:ph type="body" sz="quarter" idx="9"/>
          </p:nvPr>
        </p:nvSpPr>
        <p:spPr bwMode="auto">
          <a:xfrm>
            <a:off x="685800" y="4400550"/>
            <a:ext cx="5486400" cy="360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fontAlgn="auto">
              <a:defRPr sz="1200" noProof="1"/>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fontAlgn="auto">
              <a:defRPr sz="1200" noProof="1" smtClean="0">
                <a:latin typeface="+mn-lt"/>
                <a:ea typeface="+mn-ea"/>
              </a:defRPr>
            </a:lvl1pPr>
          </a:lstStyle>
          <a:p>
            <a:fld id="{629BD546-EFC7-4543-9B43-33D32C0C7D9C}" type="slidenum">
              <a:rPr lang="zh-CN" altLang="en-US"/>
            </a:fld>
            <a:endParaRPr lang="zh-CN" altLang="en-US"/>
          </a:p>
        </p:txBody>
      </p:sp>
    </p:spTree>
  </p:cSld>
  <p:clrMap bg1="lt1" tx1="dk1" bg2="lt2" tx2="dk2" accent1="accent1" accent2="accent2" accent3="accent3" accent4="accent4" accent5="accent5" accent6="accent6" hlink="hlink" folHlink="folHlink"/>
  <p:notesStyle>
    <a:lvl1pPr algn="l" rtl="0" fontAlgn="base">
      <a:spcBef>
        <a:spcPct val="0"/>
      </a:spcBef>
      <a:spcAft>
        <a:spcPct val="0"/>
      </a:spcAft>
      <a:defRPr sz="900" kern="1200">
        <a:solidFill>
          <a:schemeClr val="tx1"/>
        </a:solidFill>
        <a:latin typeface="+mn-lt"/>
        <a:ea typeface="+mn-ea"/>
        <a:cs typeface="+mn-cs"/>
      </a:defRPr>
    </a:lvl1pPr>
    <a:lvl2pPr marL="342900" algn="l" rtl="0" fontAlgn="base">
      <a:spcBef>
        <a:spcPct val="0"/>
      </a:spcBef>
      <a:spcAft>
        <a:spcPct val="0"/>
      </a:spcAft>
      <a:defRPr sz="900" kern="1200">
        <a:solidFill>
          <a:schemeClr val="tx1"/>
        </a:solidFill>
        <a:latin typeface="+mn-lt"/>
        <a:ea typeface="+mn-ea"/>
        <a:cs typeface="+mn-cs"/>
      </a:defRPr>
    </a:lvl2pPr>
    <a:lvl3pPr marL="685800" algn="l" rtl="0" fontAlgn="base">
      <a:spcBef>
        <a:spcPct val="0"/>
      </a:spcBef>
      <a:spcAft>
        <a:spcPct val="0"/>
      </a:spcAft>
      <a:defRPr sz="900" kern="1200">
        <a:solidFill>
          <a:schemeClr val="tx1"/>
        </a:solidFill>
        <a:latin typeface="+mn-lt"/>
        <a:ea typeface="+mn-ea"/>
        <a:cs typeface="+mn-cs"/>
      </a:defRPr>
    </a:lvl3pPr>
    <a:lvl4pPr marL="1028700" algn="l" rtl="0" fontAlgn="base">
      <a:spcBef>
        <a:spcPct val="0"/>
      </a:spcBef>
      <a:spcAft>
        <a:spcPct val="0"/>
      </a:spcAft>
      <a:defRPr sz="900" kern="1200">
        <a:solidFill>
          <a:schemeClr val="tx1"/>
        </a:solidFill>
        <a:latin typeface="+mn-lt"/>
        <a:ea typeface="+mn-ea"/>
        <a:cs typeface="+mn-cs"/>
      </a:defRPr>
    </a:lvl4pPr>
    <a:lvl5pPr marL="1371600" algn="l" rtl="0" fontAlgn="base">
      <a:spcBef>
        <a:spcPct val="0"/>
      </a:spcBef>
      <a:spcAft>
        <a:spcPct val="0"/>
      </a:spcAft>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7.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5" name="幻灯片图像占位符 1"/>
          <p:cNvSpPr>
            <a:spLocks noGrp="1" noRot="1" noChangeAspect="1" noChangeArrowheads="1"/>
          </p:cNvSpPr>
          <p:nvPr>
            <p:ph type="sldImg" idx="4294967295"/>
          </p:nvPr>
        </p:nvSpPr>
        <p:spPr>
          <a:ln>
            <a:miter lim="800000"/>
          </a:ln>
        </p:spPr>
      </p:sp>
      <p:sp>
        <p:nvSpPr>
          <p:cNvPr id="41986" name="备注占位符 2"/>
          <p:cNvSpPr>
            <a:spLocks noGrp="1" noChangeArrowheads="1"/>
          </p:cNvSpPr>
          <p:nvPr>
            <p:ph type="body" idx="4294967295"/>
          </p:nvPr>
        </p:nvSpPr>
        <p:spPr/>
        <p:txBody>
          <a:bodyPr/>
          <a:lstStyle/>
          <a:p>
            <a:endParaRPr lang="zh-CN" altLang="en-US"/>
          </a:p>
        </p:txBody>
      </p:sp>
      <p:sp>
        <p:nvSpPr>
          <p:cNvPr id="41987" name="灯片编号占位符 3"/>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lstStyle/>
          <a:p>
            <a:pPr fontAlgn="base"/>
            <a:fld id="{925B6D7C-75D5-4BC7-95A3-D06B9351DE36}" type="slidenum">
              <a:rPr lang="zh-CN" altLang="en-US"/>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4" Type="http://schemas.openxmlformats.org/officeDocument/2006/relationships/tags" Target="../tags/tag12.xml"/><Relationship Id="rId3" Type="http://schemas.openxmlformats.org/officeDocument/2006/relationships/tags" Target="../tags/tag11.xml"/><Relationship Id="rId2" Type="http://schemas.openxmlformats.org/officeDocument/2006/relationships/tags" Target="../tags/tag10.xml"/><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4" Type="http://schemas.openxmlformats.org/officeDocument/2006/relationships/tags" Target="../tags/tag15.xml"/><Relationship Id="rId3" Type="http://schemas.openxmlformats.org/officeDocument/2006/relationships/tags" Target="../tags/tag14.xml"/><Relationship Id="rId2" Type="http://schemas.openxmlformats.org/officeDocument/2006/relationships/tags" Target="../tags/tag13.xml"/><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4" Type="http://schemas.openxmlformats.org/officeDocument/2006/relationships/tags" Target="../tags/tag18.xml"/><Relationship Id="rId3" Type="http://schemas.openxmlformats.org/officeDocument/2006/relationships/tags" Target="../tags/tag17.xml"/><Relationship Id="rId2" Type="http://schemas.openxmlformats.org/officeDocument/2006/relationships/tags" Target="../tags/tag16.xml"/><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4" Type="http://schemas.openxmlformats.org/officeDocument/2006/relationships/tags" Target="../tags/tag21.xml"/><Relationship Id="rId3" Type="http://schemas.openxmlformats.org/officeDocument/2006/relationships/tags" Target="../tags/tag20.xml"/><Relationship Id="rId2" Type="http://schemas.openxmlformats.org/officeDocument/2006/relationships/tags" Target="../tags/tag19.xml"/><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4" Type="http://schemas.openxmlformats.org/officeDocument/2006/relationships/tags" Target="../tags/tag24.xml"/><Relationship Id="rId3" Type="http://schemas.openxmlformats.org/officeDocument/2006/relationships/tags" Target="../tags/tag23.xml"/><Relationship Id="rId2" Type="http://schemas.openxmlformats.org/officeDocument/2006/relationships/tags" Target="../tags/tag22.xml"/><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4" Type="http://schemas.openxmlformats.org/officeDocument/2006/relationships/tags" Target="../tags/tag27.xml"/><Relationship Id="rId3" Type="http://schemas.openxmlformats.org/officeDocument/2006/relationships/tags" Target="../tags/tag26.xml"/><Relationship Id="rId2" Type="http://schemas.openxmlformats.org/officeDocument/2006/relationships/tags" Target="../tags/tag25.xml"/><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4" Type="http://schemas.openxmlformats.org/officeDocument/2006/relationships/tags" Target="../tags/tag30.xml"/><Relationship Id="rId3" Type="http://schemas.openxmlformats.org/officeDocument/2006/relationships/tags" Target="../tags/tag29.xml"/><Relationship Id="rId2" Type="http://schemas.openxmlformats.org/officeDocument/2006/relationships/tags" Target="../tags/tag28.xml"/><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4" Type="http://schemas.openxmlformats.org/officeDocument/2006/relationships/tags" Target="../tags/tag33.xml"/><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4" Type="http://schemas.openxmlformats.org/officeDocument/2006/relationships/tags" Target="../tags/tag36.xml"/><Relationship Id="rId3" Type="http://schemas.openxmlformats.org/officeDocument/2006/relationships/tags" Target="../tags/tag35.xml"/><Relationship Id="rId2" Type="http://schemas.openxmlformats.org/officeDocument/2006/relationships/tags" Target="../tags/tag34.xml"/><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4" Type="http://schemas.openxmlformats.org/officeDocument/2006/relationships/tags" Target="../tags/tag39.xml"/><Relationship Id="rId3" Type="http://schemas.openxmlformats.org/officeDocument/2006/relationships/tags" Target="../tags/tag38.xml"/><Relationship Id="rId2" Type="http://schemas.openxmlformats.org/officeDocument/2006/relationships/tags" Target="../tags/tag37.xml"/><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4" Type="http://schemas.openxmlformats.org/officeDocument/2006/relationships/tags" Target="../tags/tag4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4" Type="http://schemas.openxmlformats.org/officeDocument/2006/relationships/tags" Target="../tags/tag45.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4" Type="http://schemas.openxmlformats.org/officeDocument/2006/relationships/tags" Target="../tags/tag48.xml"/><Relationship Id="rId3" Type="http://schemas.openxmlformats.org/officeDocument/2006/relationships/tags" Target="../tags/tag47.xml"/><Relationship Id="rId2" Type="http://schemas.openxmlformats.org/officeDocument/2006/relationships/tags" Target="../tags/tag46.xml"/><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4" Type="http://schemas.openxmlformats.org/officeDocument/2006/relationships/tags" Target="../tags/tag51.xml"/><Relationship Id="rId3" Type="http://schemas.openxmlformats.org/officeDocument/2006/relationships/tags" Target="../tags/tag50.xml"/><Relationship Id="rId2" Type="http://schemas.openxmlformats.org/officeDocument/2006/relationships/tags" Target="../tags/tag49.xml"/><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4" Type="http://schemas.openxmlformats.org/officeDocument/2006/relationships/tags" Target="../tags/tag54.xml"/><Relationship Id="rId3" Type="http://schemas.openxmlformats.org/officeDocument/2006/relationships/tags" Target="../tags/tag53.xml"/><Relationship Id="rId2" Type="http://schemas.openxmlformats.org/officeDocument/2006/relationships/tags" Target="../tags/tag52.xml"/><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4" Type="http://schemas.openxmlformats.org/officeDocument/2006/relationships/tags" Target="../tags/tag57.xml"/><Relationship Id="rId3" Type="http://schemas.openxmlformats.org/officeDocument/2006/relationships/tags" Target="../tags/tag56.xml"/><Relationship Id="rId2" Type="http://schemas.openxmlformats.org/officeDocument/2006/relationships/tags" Target="../tags/tag55.xml"/><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4" Type="http://schemas.openxmlformats.org/officeDocument/2006/relationships/tags" Target="../tags/tag60.xml"/><Relationship Id="rId3" Type="http://schemas.openxmlformats.org/officeDocument/2006/relationships/tags" Target="../tags/tag59.xml"/><Relationship Id="rId2" Type="http://schemas.openxmlformats.org/officeDocument/2006/relationships/tags" Target="../tags/tag58.xml"/><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4" Type="http://schemas.openxmlformats.org/officeDocument/2006/relationships/tags" Target="../tags/tag63.xml"/><Relationship Id="rId3" Type="http://schemas.openxmlformats.org/officeDocument/2006/relationships/tags" Target="../tags/tag62.xml"/><Relationship Id="rId2" Type="http://schemas.openxmlformats.org/officeDocument/2006/relationships/tags" Target="../tags/tag61.xml"/><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4" Type="http://schemas.openxmlformats.org/officeDocument/2006/relationships/tags" Target="../tags/tag66.xml"/><Relationship Id="rId3" Type="http://schemas.openxmlformats.org/officeDocument/2006/relationships/tags" Target="../tags/tag65.xml"/><Relationship Id="rId2" Type="http://schemas.openxmlformats.org/officeDocument/2006/relationships/tags" Target="../tags/tag64.xml"/><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4" Type="http://schemas.openxmlformats.org/officeDocument/2006/relationships/tags" Target="../tags/tag69.xml"/><Relationship Id="rId3" Type="http://schemas.openxmlformats.org/officeDocument/2006/relationships/tags" Target="../tags/tag68.xml"/><Relationship Id="rId2" Type="http://schemas.openxmlformats.org/officeDocument/2006/relationships/tags" Target="../tags/tag67.xm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4" Type="http://schemas.openxmlformats.org/officeDocument/2006/relationships/tags" Target="../tags/tag72.xml"/><Relationship Id="rId3" Type="http://schemas.openxmlformats.org/officeDocument/2006/relationships/tags" Target="../tags/tag71.xml"/><Relationship Id="rId2" Type="http://schemas.openxmlformats.org/officeDocument/2006/relationships/tags" Target="../tags/tag70.xml"/><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4" Type="http://schemas.openxmlformats.org/officeDocument/2006/relationships/tags" Target="../tags/tag75.xml"/><Relationship Id="rId3" Type="http://schemas.openxmlformats.org/officeDocument/2006/relationships/tags" Target="../tags/tag74.xml"/><Relationship Id="rId2" Type="http://schemas.openxmlformats.org/officeDocument/2006/relationships/tags" Target="../tags/tag73.xml"/><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4" Type="http://schemas.openxmlformats.org/officeDocument/2006/relationships/tags" Target="../tags/tag78.xml"/><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4" Type="http://schemas.openxmlformats.org/officeDocument/2006/relationships/tags" Target="../tags/tag81.xml"/><Relationship Id="rId3" Type="http://schemas.openxmlformats.org/officeDocument/2006/relationships/tags" Target="../tags/tag80.xml"/><Relationship Id="rId2" Type="http://schemas.openxmlformats.org/officeDocument/2006/relationships/tags" Target="../tags/tag79.xml"/><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4" Type="http://schemas.openxmlformats.org/officeDocument/2006/relationships/tags" Target="../tags/tag84.xml"/><Relationship Id="rId3" Type="http://schemas.openxmlformats.org/officeDocument/2006/relationships/tags" Target="../tags/tag83.xml"/><Relationship Id="rId2" Type="http://schemas.openxmlformats.org/officeDocument/2006/relationships/tags" Target="../tags/tag82.xml"/><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4" Type="http://schemas.openxmlformats.org/officeDocument/2006/relationships/tags" Target="../tags/tag6.xml"/><Relationship Id="rId3" Type="http://schemas.openxmlformats.org/officeDocument/2006/relationships/tags" Target="../tags/tag5.xml"/><Relationship Id="rId2" Type="http://schemas.openxmlformats.org/officeDocument/2006/relationships/tags" Target="../tags/tag4.xml"/><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4" Type="http://schemas.openxmlformats.org/officeDocument/2006/relationships/tags" Target="../tags/tag9.xml"/><Relationship Id="rId3" Type="http://schemas.openxmlformats.org/officeDocument/2006/relationships/tags" Target="../tags/tag8.xml"/><Relationship Id="rId2" Type="http://schemas.openxmlformats.org/officeDocument/2006/relationships/tags" Target="../tags/tag7.xml"/><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首页">
    <p:spTree>
      <p:nvGrpSpPr>
        <p:cNvPr id="1" name=""/>
        <p:cNvGrpSpPr/>
        <p:nvPr/>
      </p:nvGrpSpPr>
      <p:grpSpPr>
        <a:xfrm>
          <a:off x="0" y="0"/>
          <a:ext cx="0" cy="0"/>
          <a:chOff x="0" y="0"/>
          <a:chExt cx="0" cy="0"/>
        </a:xfrm>
      </p:grpSpPr>
      <p:pic>
        <p:nvPicPr>
          <p:cNvPr id="12" name="图片 1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91"/>
            <a:ext cx="9144000" cy="5140319"/>
          </a:xfrm>
          <a:prstGeom prst="rect">
            <a:avLst/>
          </a:prstGeom>
        </p:spPr>
      </p:pic>
      <p:sp>
        <p:nvSpPr>
          <p:cNvPr id="4" name="文本占位符 2"/>
          <p:cNvSpPr>
            <a:spLocks noGrp="1"/>
          </p:cNvSpPr>
          <p:nvPr>
            <p:ph idx="1" hasCustomPrompt="1"/>
          </p:nvPr>
        </p:nvSpPr>
        <p:spPr bwMode="auto">
          <a:xfrm>
            <a:off x="1292140" y="2602141"/>
            <a:ext cx="6333104" cy="5801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lvl1pPr>
              <a:defRPr sz="2100"/>
            </a:lvl1pPr>
          </a:lstStyle>
          <a:p>
            <a:pPr lvl="0"/>
            <a:r>
              <a:rPr lang="zh-CN" altLang="en-US" dirty="0"/>
              <a:t>小标题</a:t>
            </a:r>
            <a:endParaRPr lang="zh-CN" altLang="en-US" dirty="0"/>
          </a:p>
        </p:txBody>
      </p:sp>
      <p:sp>
        <p:nvSpPr>
          <p:cNvPr id="23" name="标题 22"/>
          <p:cNvSpPr>
            <a:spLocks noGrp="1"/>
          </p:cNvSpPr>
          <p:nvPr>
            <p:ph type="title" hasCustomPrompt="1"/>
          </p:nvPr>
        </p:nvSpPr>
        <p:spPr>
          <a:xfrm>
            <a:off x="685903" y="1288435"/>
            <a:ext cx="7545579" cy="994410"/>
          </a:xfrm>
        </p:spPr>
        <p:txBody>
          <a:bodyPr/>
          <a:lstStyle>
            <a:lvl1pPr>
              <a:defRPr/>
            </a:lvl1pPr>
          </a:lstStyle>
          <a:p>
            <a:r>
              <a:rPr lang="zh-CN" altLang="en-US" dirty="0"/>
              <a:t>标题</a:t>
            </a:r>
            <a:endParaRPr lang="zh-CN" altLang="en-US" dirty="0"/>
          </a:p>
        </p:txBody>
      </p:sp>
    </p:spTree>
  </p:cSld>
  <p:clrMapOvr>
    <a:masterClrMapping/>
  </p:clrMapOvr>
  <p:transition>
    <p:checker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userDrawn="1">
  <p:cSld name="1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3FA7863F-AA08-4668-9DE4-1FA8CE9AC1C6}" type="slidenum">
              <a:rPr lang="zh-CN" altLang="en-US"/>
            </a:fld>
            <a:endParaRPr lang="zh-CN" altLang="en-US" dirty="0"/>
          </a:p>
        </p:txBody>
      </p:sp>
    </p:spTree>
  </p:cSld>
  <p:clrMapOvr>
    <a:masterClrMapping/>
  </p:clrMapOvr>
  <p:transition>
    <p:checker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1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F511AFC3-448A-47D4-9502-169C18336725}" type="slidenum">
              <a:rPr lang="zh-CN" altLang="en-US"/>
            </a:fld>
            <a:endParaRPr lang="zh-CN" altLang="en-US" dirty="0"/>
          </a:p>
        </p:txBody>
      </p:sp>
    </p:spTree>
  </p:cSld>
  <p:clrMapOvr>
    <a:masterClrMapping/>
  </p:clrMapOvr>
  <p:transition>
    <p:checker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27D3126E-5028-4B76-86B2-08CCC2E05E13}" type="slidenum">
              <a:rPr lang="zh-CN" altLang="en-US"/>
            </a:fld>
            <a:endParaRPr lang="zh-CN" altLang="en-US" dirty="0"/>
          </a:p>
        </p:txBody>
      </p:sp>
    </p:spTree>
  </p:cSld>
  <p:clrMapOvr>
    <a:masterClrMapping/>
  </p:clrMapOvr>
  <p:transition>
    <p:checker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E3BA4F62-1970-49DD-93D5-FAD4FAB06EE5}" type="slidenum">
              <a:rPr lang="zh-CN" altLang="en-US"/>
            </a:fld>
            <a:endParaRPr lang="zh-CN" altLang="en-US" dirty="0"/>
          </a:p>
        </p:txBody>
      </p:sp>
    </p:spTree>
  </p:cSld>
  <p:clrMapOvr>
    <a:masterClrMapping/>
  </p:clrMapOvr>
  <p:transition>
    <p:checker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D37361C1-EEF0-4C93-A2E3-6949C78FD2F1}" type="slidenum">
              <a:rPr lang="zh-CN" altLang="en-US"/>
            </a:fld>
            <a:endParaRPr lang="zh-CN" altLang="en-US" dirty="0"/>
          </a:p>
        </p:txBody>
      </p:sp>
    </p:spTree>
  </p:cSld>
  <p:clrMapOvr>
    <a:masterClrMapping/>
  </p:clrMapOvr>
  <p:transition>
    <p:checker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1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EC17FD7D-F311-498B-BF75-8A2A3D8FB24E}" type="slidenum">
              <a:rPr lang="zh-CN" altLang="en-US"/>
            </a:fld>
            <a:endParaRPr lang="zh-CN" altLang="en-US" dirty="0"/>
          </a:p>
        </p:txBody>
      </p:sp>
    </p:spTree>
  </p:cSld>
  <p:clrMapOvr>
    <a:masterClrMapping/>
  </p:clrMapOvr>
  <p:transition>
    <p:checker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FC4B9AB1-6C85-4757-BC18-34FEC4E75BF2}" type="slidenum">
              <a:rPr lang="zh-CN" altLang="en-US"/>
            </a:fld>
            <a:endParaRPr lang="zh-CN" altLang="en-US" dirty="0"/>
          </a:p>
        </p:txBody>
      </p:sp>
    </p:spTree>
  </p:cSld>
  <p:clrMapOvr>
    <a:masterClrMapping/>
  </p:clrMapOvr>
  <p:transition>
    <p:checker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2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A420CBE7-C8B0-40BB-96C8-615096BC220D}" type="slidenum">
              <a:rPr lang="zh-CN" altLang="en-US"/>
            </a:fld>
            <a:endParaRPr lang="zh-CN" altLang="en-US" dirty="0"/>
          </a:p>
        </p:txBody>
      </p:sp>
    </p:spTree>
  </p:cSld>
  <p:clrMapOvr>
    <a:masterClrMapping/>
  </p:clrMapOvr>
  <p:transition>
    <p:checker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2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5A513AF6-E36F-417E-9C28-D06A45A17DFF}" type="slidenum">
              <a:rPr lang="zh-CN" altLang="en-US"/>
            </a:fld>
            <a:endParaRPr lang="zh-CN" altLang="en-US" dirty="0"/>
          </a:p>
        </p:txBody>
      </p:sp>
    </p:spTree>
  </p:cSld>
  <p:clrMapOvr>
    <a:masterClrMapping/>
  </p:clrMapOvr>
  <p:transition>
    <p:checker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2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36A82485-DE5E-4C41-A8C8-42243B881849}" type="slidenum">
              <a:rPr lang="zh-CN" altLang="en-US"/>
            </a:fld>
            <a:endParaRPr lang="zh-CN" altLang="en-US" dirty="0"/>
          </a:p>
        </p:txBody>
      </p:sp>
    </p:spTree>
  </p:cSld>
  <p:clrMapOvr>
    <a:masterClrMapping/>
  </p:clrMapOvr>
  <p:transition>
    <p:checker dir="vert"/>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内容">
    <p:spTree>
      <p:nvGrpSpPr>
        <p:cNvPr id="1" name=""/>
        <p:cNvGrpSpPr/>
        <p:nvPr/>
      </p:nvGrpSpPr>
      <p:grpSpPr>
        <a:xfrm>
          <a:off x="0" y="0"/>
          <a:ext cx="0" cy="0"/>
          <a:chOff x="0" y="0"/>
          <a:chExt cx="0" cy="0"/>
        </a:xfrm>
      </p:grpSpPr>
      <p:sp>
        <p:nvSpPr>
          <p:cNvPr id="2" name="标题 1"/>
          <p:cNvSpPr>
            <a:spLocks noGrp="1"/>
          </p:cNvSpPr>
          <p:nvPr>
            <p:ph type="title"/>
          </p:nvPr>
        </p:nvSpPr>
        <p:spPr>
          <a:xfrm>
            <a:off x="1293232" y="720623"/>
            <a:ext cx="6063164" cy="994410"/>
          </a:xfrm>
        </p:spPr>
        <p:txBody>
          <a:bodyPr/>
          <a:lstStyle>
            <a:lvl1pPr>
              <a:defRPr sz="2100" b="1"/>
            </a:lvl1pPr>
          </a:lstStyle>
          <a:p>
            <a:r>
              <a:rPr lang="zh-CN" altLang="en-US"/>
              <a:t>单击此处编辑母版标题样式</a:t>
            </a:r>
            <a:endParaRPr lang="zh-CN" altLang="en-US" dirty="0"/>
          </a:p>
        </p:txBody>
      </p:sp>
      <p:sp>
        <p:nvSpPr>
          <p:cNvPr id="3" name="内容占位符 2"/>
          <p:cNvSpPr>
            <a:spLocks noGrp="1"/>
          </p:cNvSpPr>
          <p:nvPr>
            <p:ph idx="1"/>
          </p:nvPr>
        </p:nvSpPr>
        <p:spPr>
          <a:xfrm>
            <a:off x="2094365" y="1823145"/>
            <a:ext cx="4785293" cy="617220"/>
          </a:xfrm>
        </p:spPr>
        <p:txBody>
          <a:bodyPr/>
          <a:lstStyle>
            <a:lvl1pPr algn="l">
              <a:defRPr sz="1800">
                <a:latin typeface="楷体" panose="02010609060101010101" pitchFamily="49" charset="-122"/>
                <a:ea typeface="楷体" panose="02010609060101010101" pitchFamily="49" charset="-122"/>
              </a:defRPr>
            </a:lvl1pPr>
            <a:lvl2pPr algn="l">
              <a:defRPr sz="1400">
                <a:latin typeface="楷体" panose="02010609060101010101" pitchFamily="49" charset="-122"/>
                <a:ea typeface="楷体" panose="02010609060101010101" pitchFamily="49" charset="-122"/>
              </a:defRPr>
            </a:lvl2pPr>
            <a:lvl3pPr algn="l">
              <a:defRPr sz="1400">
                <a:latin typeface="楷体" panose="02010609060101010101" pitchFamily="49" charset="-122"/>
                <a:ea typeface="楷体" panose="02010609060101010101" pitchFamily="49" charset="-122"/>
              </a:defRPr>
            </a:lvl3pPr>
            <a:lvl4pPr algn="l">
              <a:defRPr sz="1400">
                <a:latin typeface="楷体" panose="02010609060101010101" pitchFamily="49" charset="-122"/>
                <a:ea typeface="楷体" panose="02010609060101010101" pitchFamily="49" charset="-122"/>
              </a:defRPr>
            </a:lvl4pPr>
            <a:lvl5pPr algn="l">
              <a:defRPr sz="1400">
                <a:latin typeface="楷体" panose="02010609060101010101" pitchFamily="49" charset="-122"/>
                <a:ea typeface="楷体" panose="02010609060101010101" pitchFamily="49" charset="-122"/>
              </a:defRPr>
            </a:lvl5pPr>
          </a:lstStyle>
          <a:p>
            <a:pPr lvl="0"/>
            <a:r>
              <a:rPr lang="zh-CN" altLang="en-US"/>
              <a:t>单击此处编辑母版文本样式</a:t>
            </a:r>
            <a:endParaRPr lang="zh-CN" altLang="en-US"/>
          </a:p>
        </p:txBody>
      </p:sp>
    </p:spTree>
  </p:cSld>
  <p:clrMapOvr>
    <a:masterClrMapping/>
  </p:clrMapOvr>
  <p:transition>
    <p:checker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2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B8450FC6-CF59-483A-8A73-15E02F423E93}" type="slidenum">
              <a:rPr lang="zh-CN" altLang="en-US"/>
            </a:fld>
            <a:endParaRPr lang="zh-CN" altLang="en-US" dirty="0"/>
          </a:p>
        </p:txBody>
      </p:sp>
    </p:spTree>
  </p:cSld>
  <p:clrMapOvr>
    <a:masterClrMapping/>
  </p:clrMapOvr>
  <p:transition>
    <p:checker dir="vert"/>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2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357FB4ED-8C8C-4D3E-A311-CAB945755D40}" type="slidenum">
              <a:rPr lang="zh-CN" altLang="en-US"/>
            </a:fld>
            <a:endParaRPr lang="zh-CN" altLang="en-US" dirty="0"/>
          </a:p>
        </p:txBody>
      </p:sp>
    </p:spTree>
  </p:cSld>
  <p:clrMapOvr>
    <a:masterClrMapping/>
  </p:clrMapOvr>
  <p:transition>
    <p:checker dir="vert"/>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2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C6091FFE-620A-41F5-B3F5-8DAE682DB83D}" type="slidenum">
              <a:rPr lang="zh-CN" altLang="en-US"/>
            </a:fld>
            <a:endParaRPr lang="zh-CN" altLang="en-US" dirty="0"/>
          </a:p>
        </p:txBody>
      </p:sp>
    </p:spTree>
  </p:cSld>
  <p:clrMapOvr>
    <a:masterClrMapping/>
  </p:clrMapOvr>
  <p:transition>
    <p:checker dir="vert"/>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7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E0DFAF96-36D1-446D-9FAC-B9A151F52DDE}" type="slidenum">
              <a:rPr lang="zh-CN" altLang="en-US"/>
            </a:fld>
            <a:endParaRPr lang="zh-CN" altLang="en-US" dirty="0"/>
          </a:p>
        </p:txBody>
      </p:sp>
    </p:spTree>
  </p:cSld>
  <p:clrMapOvr>
    <a:masterClrMapping/>
  </p:clrMapOvr>
  <p:transition>
    <p:checker dir="vert"/>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userDrawn="1">
  <p:cSld name="28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DB231C5C-8E88-4E76-9211-B0ED2BF7C7ED}" type="slidenum">
              <a:rPr lang="zh-CN" altLang="en-US"/>
            </a:fld>
            <a:endParaRPr lang="zh-CN" altLang="en-US" dirty="0"/>
          </a:p>
        </p:txBody>
      </p:sp>
    </p:spTree>
  </p:cSld>
  <p:clrMapOvr>
    <a:masterClrMapping/>
  </p:clrMapOvr>
  <p:transition>
    <p:checker dir="vert"/>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29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C759D8D5-BD02-4318-BFFA-2C8A5E748D4D}" type="slidenum">
              <a:rPr lang="zh-CN" altLang="en-US"/>
            </a:fld>
            <a:endParaRPr lang="zh-CN" altLang="en-US" dirty="0"/>
          </a:p>
        </p:txBody>
      </p:sp>
    </p:spTree>
  </p:cSld>
  <p:clrMapOvr>
    <a:masterClrMapping/>
  </p:clrMapOvr>
  <p:transition>
    <p:checker dir="vert"/>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30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88D6E5D3-EB4A-4B9F-9915-D5DDC5FCB10E}" type="slidenum">
              <a:rPr lang="zh-CN" altLang="en-US"/>
            </a:fld>
            <a:endParaRPr lang="zh-CN" altLang="en-US" dirty="0"/>
          </a:p>
        </p:txBody>
      </p:sp>
    </p:spTree>
  </p:cSld>
  <p:clrMapOvr>
    <a:masterClrMapping/>
  </p:clrMapOvr>
  <p:transition>
    <p:checker dir="vert"/>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3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CC3DE6B8-26B2-4EF9-A473-3E9154441D06}" type="slidenum">
              <a:rPr lang="zh-CN" altLang="en-US"/>
            </a:fld>
            <a:endParaRPr lang="zh-CN" altLang="en-US" dirty="0"/>
          </a:p>
        </p:txBody>
      </p:sp>
    </p:spTree>
  </p:cSld>
  <p:clrMapOvr>
    <a:masterClrMapping/>
  </p:clrMapOvr>
  <p:transition>
    <p:checker dir="vert"/>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userDrawn="1">
  <p:cSld name="3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7FA65AB2-3DDC-4D6D-A14A-D8680C7A3A57}" type="slidenum">
              <a:rPr lang="zh-CN" altLang="en-US"/>
            </a:fld>
            <a:endParaRPr lang="zh-CN" altLang="en-US" dirty="0"/>
          </a:p>
        </p:txBody>
      </p:sp>
    </p:spTree>
  </p:cSld>
  <p:clrMapOvr>
    <a:masterClrMapping/>
  </p:clrMapOvr>
  <p:transition>
    <p:checker dir="vert"/>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userDrawn="1">
  <p:cSld name="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F4AB02B6-DC75-43C8-8012-CB8F85DC2C3F}" type="slidenum">
              <a:rPr lang="zh-CN" altLang="en-US"/>
            </a:fld>
            <a:endParaRPr lang="zh-CN" altLang="en-US" dirty="0"/>
          </a:p>
        </p:txBody>
      </p:sp>
    </p:spTree>
  </p:cSld>
  <p:clrMapOvr>
    <a:masterClrMapping/>
  </p:clrMapOvr>
  <p:transition>
    <p:checker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空白">
    <p:spTree>
      <p:nvGrpSpPr>
        <p:cNvPr id="1" name=""/>
        <p:cNvGrpSpPr/>
        <p:nvPr/>
      </p:nvGrpSpPr>
      <p:grpSpPr>
        <a:xfrm>
          <a:off x="0" y="0"/>
          <a:ext cx="0" cy="0"/>
          <a:chOff x="0" y="0"/>
          <a:chExt cx="0" cy="0"/>
        </a:xfrm>
      </p:grpSpPr>
    </p:spTree>
  </p:cSld>
  <p:clrMapOvr>
    <a:masterClrMapping/>
  </p:clrMapOvr>
  <p:transition>
    <p:checker dir="vert"/>
  </p:transition>
</p:sldLayout>
</file>

<file path=ppt/slideLayouts/slideLayout30.xml><?xml version="1.0" encoding="utf-8"?>
<p:sldLayout xmlns:a="http://schemas.openxmlformats.org/drawingml/2006/main" xmlns:r="http://schemas.openxmlformats.org/officeDocument/2006/relationships" xmlns:p="http://schemas.openxmlformats.org/presentationml/2006/main" userDrawn="1">
  <p:cSld name="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71B88ADC-B50D-418F-94AB-A1B7CB1235BD}" type="slidenum">
              <a:rPr lang="zh-CN" altLang="en-US"/>
            </a:fld>
            <a:endParaRPr lang="zh-CN" altLang="en-US" dirty="0"/>
          </a:p>
        </p:txBody>
      </p:sp>
    </p:spTree>
  </p:cSld>
  <p:clrMapOvr>
    <a:masterClrMapping/>
  </p:clrMapOvr>
  <p:transition>
    <p:checker dir="vert"/>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5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95361841-0C48-4DC4-B40D-61642776DFC0}" type="slidenum">
              <a:rPr lang="zh-CN" altLang="en-US"/>
            </a:fld>
            <a:endParaRPr lang="zh-CN" altLang="en-US" dirty="0"/>
          </a:p>
        </p:txBody>
      </p:sp>
    </p:spTree>
  </p:cSld>
  <p:clrMapOvr>
    <a:masterClrMapping/>
  </p:clrMapOvr>
  <p:transition>
    <p:checker dir="vert"/>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userDrawn="1">
  <p:cSld name="33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BBEE187B-3918-4BEA-8DA0-2FC38C1ADF18}" type="slidenum">
              <a:rPr lang="zh-CN" altLang="en-US"/>
            </a:fld>
            <a:endParaRPr lang="zh-CN" altLang="en-US" dirty="0"/>
          </a:p>
        </p:txBody>
      </p:sp>
    </p:spTree>
  </p:cSld>
  <p:clrMapOvr>
    <a:masterClrMapping/>
  </p:clrMapOvr>
  <p:transition>
    <p:checker dir="vert"/>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userDrawn="1">
  <p:cSld name="34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8D502C35-A8A1-4813-968E-5A2D27A05D97}" type="slidenum">
              <a:rPr lang="zh-CN" altLang="en-US"/>
            </a:fld>
            <a:endParaRPr lang="zh-CN" altLang="en-US" dirty="0"/>
          </a:p>
        </p:txBody>
      </p:sp>
    </p:spTree>
  </p:cSld>
  <p:clrMapOvr>
    <a:masterClrMapping/>
  </p:clrMapOvr>
  <p:transition>
    <p:checker dir="vert"/>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userDrawn="1">
  <p:cSld name="6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3A646E00-11A5-4F5D-A963-6CB3855CE71E}" type="slidenum">
              <a:rPr lang="zh-CN" altLang="en-US"/>
            </a:fld>
            <a:endParaRPr lang="zh-CN" altLang="en-US" dirty="0"/>
          </a:p>
        </p:txBody>
      </p:sp>
    </p:spTree>
  </p:cSld>
  <p:clrMapOvr>
    <a:masterClrMapping/>
  </p:clrMapOvr>
  <p:transition>
    <p:checker dir="vert"/>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a:xfrm>
            <a:off x="838200" y="6356350"/>
            <a:ext cx="2743200" cy="365125"/>
          </a:xfrm>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a:xfrm>
            <a:off x="4038600" y="6356350"/>
            <a:ext cx="4114800" cy="365125"/>
          </a:xfrm>
        </p:spPr>
        <p:txBody>
          <a:bodyPr/>
          <a:lstStyle/>
          <a:p>
            <a:endParaRPr lang="zh-CN" altLang="en-US"/>
          </a:p>
        </p:txBody>
      </p:sp>
      <p:sp>
        <p:nvSpPr>
          <p:cNvPr id="4" name="灯片编号占位符 3"/>
          <p:cNvSpPr>
            <a:spLocks noGrp="1"/>
          </p:cNvSpPr>
          <p:nvPr>
            <p:ph type="sldNum" sz="quarter" idx="12"/>
          </p:nvPr>
        </p:nvSpPr>
        <p:spPr>
          <a:xfrm>
            <a:off x="8610600" y="6356350"/>
            <a:ext cx="2743200" cy="365125"/>
          </a:xfrm>
        </p:spPr>
        <p:txBody>
          <a:bodyPr/>
          <a:lstStyle/>
          <a:p>
            <a:fld id="{7D9BB5D0-35E4-459D-AEF3-FE4D7C45CC19}" type="slidenum">
              <a:rPr lang="zh-CN" altLang="en-US" smtClean="0"/>
            </a:fld>
            <a:endParaRPr lang="zh-CN" altLang="en-US"/>
          </a:p>
        </p:txBody>
      </p:sp>
    </p:spTree>
  </p:cSld>
  <p:clrMapOvr>
    <a:masterClrMapping/>
  </p:clrMapOvr>
  <p:transition>
    <p:checker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尾页">
    <p:spTree>
      <p:nvGrpSpPr>
        <p:cNvPr id="1" name=""/>
        <p:cNvGrpSpPr/>
        <p:nvPr/>
      </p:nvGrpSpPr>
      <p:grpSpPr>
        <a:xfrm>
          <a:off x="0" y="0"/>
          <a:ext cx="0" cy="0"/>
          <a:chOff x="0" y="0"/>
          <a:chExt cx="0" cy="0"/>
        </a:xfrm>
      </p:grpSpPr>
      <p:pic>
        <p:nvPicPr>
          <p:cNvPr id="14" name="图片 1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591"/>
            <a:ext cx="9144000" cy="5140319"/>
          </a:xfrm>
          <a:prstGeom prst="rect">
            <a:avLst/>
          </a:prstGeom>
        </p:spPr>
      </p:pic>
      <p:sp>
        <p:nvSpPr>
          <p:cNvPr id="3" name="Date Placeholder 2"/>
          <p:cNvSpPr>
            <a:spLocks noGrp="1"/>
          </p:cNvSpPr>
          <p:nvPr>
            <p:ph type="dt" sz="half" idx="10"/>
          </p:nvPr>
        </p:nvSpPr>
        <p:spPr>
          <a:xfrm>
            <a:off x="628650" y="4767264"/>
            <a:ext cx="2057400" cy="273844"/>
          </a:xfrm>
          <a:prstGeom prst="rect">
            <a:avLst/>
          </a:prstGeom>
        </p:spPr>
        <p:txBody>
          <a:bodyPr lIns="68580" tIns="34290" rIns="68580" bIns="34290"/>
          <a:lstStyle/>
          <a:p>
            <a:fld id="{90C3B205-0A33-465C-A272-34975A50D1B6}" type="datetimeFigureOut">
              <a:rPr lang="zh-CN" altLang="en-US" smtClean="0"/>
            </a:fld>
            <a:endParaRPr lang="zh-CN" altLang="en-US"/>
          </a:p>
        </p:txBody>
      </p:sp>
      <p:sp>
        <p:nvSpPr>
          <p:cNvPr id="4" name="Footer Placeholder 3"/>
          <p:cNvSpPr>
            <a:spLocks noGrp="1"/>
          </p:cNvSpPr>
          <p:nvPr>
            <p:ph type="ftr" sz="quarter" idx="11"/>
          </p:nvPr>
        </p:nvSpPr>
        <p:spPr>
          <a:xfrm>
            <a:off x="3028950" y="4767264"/>
            <a:ext cx="3086100" cy="273844"/>
          </a:xfrm>
          <a:prstGeom prst="rect">
            <a:avLst/>
          </a:prstGeom>
        </p:spPr>
        <p:txBody>
          <a:bodyPr lIns="68580" tIns="34290" rIns="68580" bIns="34290"/>
          <a:lstStyle/>
          <a:p>
            <a:endParaRPr lang="zh-CN" altLang="en-US"/>
          </a:p>
        </p:txBody>
      </p:sp>
      <p:sp>
        <p:nvSpPr>
          <p:cNvPr id="5" name="Slide Number Placeholder 4"/>
          <p:cNvSpPr>
            <a:spLocks noGrp="1"/>
          </p:cNvSpPr>
          <p:nvPr>
            <p:ph type="sldNum" sz="quarter" idx="12"/>
          </p:nvPr>
        </p:nvSpPr>
        <p:spPr>
          <a:xfrm>
            <a:off x="6457950" y="4767264"/>
            <a:ext cx="2057400" cy="273844"/>
          </a:xfrm>
          <a:prstGeom prst="rect">
            <a:avLst/>
          </a:prstGeom>
        </p:spPr>
        <p:txBody>
          <a:bodyPr lIns="68580" tIns="34290" rIns="68580" bIns="34290"/>
          <a:lstStyle/>
          <a:p>
            <a:fld id="{5BFC2BF4-A3F9-477E-A77C-72B099C49228}" type="slidenum">
              <a:rPr lang="zh-CN" altLang="en-US" smtClean="0"/>
            </a:fld>
            <a:endParaRPr lang="zh-CN" altLang="en-US"/>
          </a:p>
        </p:txBody>
      </p:sp>
      <p:sp>
        <p:nvSpPr>
          <p:cNvPr id="7" name="内容占位符 6"/>
          <p:cNvSpPr>
            <a:spLocks noGrp="1"/>
          </p:cNvSpPr>
          <p:nvPr>
            <p:ph sz="quarter" idx="13" hasCustomPrompt="1"/>
          </p:nvPr>
        </p:nvSpPr>
        <p:spPr>
          <a:xfrm>
            <a:off x="2180564" y="2000265"/>
            <a:ext cx="5181600" cy="1257300"/>
          </a:xfrm>
        </p:spPr>
        <p:txBody>
          <a:bodyPr/>
          <a:lstStyle>
            <a:lvl1pPr>
              <a:defRPr sz="3300"/>
            </a:lvl1pPr>
          </a:lstStyle>
          <a:p>
            <a:pPr lvl="0"/>
            <a:r>
              <a:rPr lang="zh-CN" altLang="en-US" dirty="0"/>
              <a:t>谢    谢</a:t>
            </a:r>
            <a:endParaRPr lang="zh-CN" altLang="en-US" dirty="0"/>
          </a:p>
        </p:txBody>
      </p:sp>
    </p:spTree>
  </p:cSld>
  <p:clrMapOvr>
    <a:masterClrMapping/>
  </p:clrMapOvr>
  <p:transition>
    <p:checker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x" preserve="1">
  <p:cSld name="标题和文本">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文本占位符 2"/>
          <p:cNvSpPr>
            <a:spLocks noGrp="1"/>
          </p:cNvSpPr>
          <p:nvPr>
            <p:ph type="body" idx="1"/>
          </p:nvPr>
        </p:nvSpPr>
        <p:spPr/>
        <p:txBody>
          <a:bodyPr/>
          <a:lstStyle/>
          <a:p>
            <a:pPr lvl="0"/>
            <a:r>
              <a:rPr lang="zh-CN" altLang="en-US" noProof="1"/>
              <a:t>单击此处编辑母版文本样式</a:t>
            </a:r>
            <a:endParaRPr lang="zh-CN" altLang="en-US" noProof="1"/>
          </a:p>
          <a:p>
            <a:pPr lvl="1"/>
            <a:r>
              <a:rPr lang="zh-CN" altLang="en-US" noProof="1"/>
              <a:t>二级</a:t>
            </a:r>
            <a:endParaRPr lang="zh-CN" altLang="en-US" noProof="1"/>
          </a:p>
          <a:p>
            <a:pPr lvl="2"/>
            <a:r>
              <a:rPr lang="zh-CN" altLang="en-US" noProof="1"/>
              <a:t>三级</a:t>
            </a:r>
            <a:endParaRPr lang="zh-CN" altLang="en-US" noProof="1"/>
          </a:p>
          <a:p>
            <a:pPr lvl="3"/>
            <a:r>
              <a:rPr lang="zh-CN" altLang="en-US" noProof="1"/>
              <a:t>四级</a:t>
            </a:r>
            <a:endParaRPr lang="zh-CN" altLang="en-US" noProof="1"/>
          </a:p>
          <a:p>
            <a:pPr lvl="4"/>
            <a:r>
              <a:rPr lang="zh-CN" altLang="en-US" noProof="1"/>
              <a:t>五级</a:t>
            </a:r>
            <a:endParaRPr lang="zh-CN" altLang="en-US" noProof="1"/>
          </a:p>
        </p:txBody>
      </p:sp>
      <p:sp>
        <p:nvSpPr>
          <p:cNvPr id="4" name="日期占位符 1027"/>
          <p:cNvSpPr>
            <a:spLocks noGrp="1"/>
          </p:cNvSpPr>
          <p:nvPr>
            <p:ph type="dt" sz="half" idx="10"/>
          </p:nvPr>
        </p:nvSpPr>
        <p:spPr>
          <a:xfrm>
            <a:off x="457200" y="4683919"/>
            <a:ext cx="2133600" cy="357188"/>
          </a:xfrm>
          <a:prstGeom prst="rect">
            <a:avLst/>
          </a:prstGeom>
        </p:spPr>
        <p:txBody>
          <a:bodyPr lIns="68580" tIns="34290" rIns="68580" bIns="34290"/>
          <a:lstStyle>
            <a:lvl1pPr eaLnBrk="1" hangingPunct="1">
              <a:buFont typeface="Arial" panose="020B0604020202020204" pitchFamily="34" charset="0"/>
              <a:buNone/>
              <a:defRPr smtClean="0"/>
            </a:lvl1pPr>
          </a:lstStyle>
          <a:p>
            <a:pPr>
              <a:defRPr/>
            </a:pPr>
            <a:endParaRPr lang="zh-CN" altLang="en-US"/>
          </a:p>
        </p:txBody>
      </p:sp>
      <p:sp>
        <p:nvSpPr>
          <p:cNvPr id="5" name="页脚占位符 1028"/>
          <p:cNvSpPr>
            <a:spLocks noGrp="1"/>
          </p:cNvSpPr>
          <p:nvPr>
            <p:ph type="ftr" sz="quarter" idx="11"/>
          </p:nvPr>
        </p:nvSpPr>
        <p:spPr>
          <a:xfrm>
            <a:off x="3124200" y="4683919"/>
            <a:ext cx="2895600" cy="357188"/>
          </a:xfrm>
          <a:prstGeom prst="rect">
            <a:avLst/>
          </a:prstGeom>
        </p:spPr>
        <p:txBody>
          <a:bodyPr lIns="68580" tIns="34290" rIns="68580" bIns="34290"/>
          <a:lstStyle>
            <a:lvl1pPr eaLnBrk="1" hangingPunct="1">
              <a:buFont typeface="Arial" panose="020B0604020202020204" pitchFamily="34" charset="0"/>
              <a:buNone/>
              <a:defRPr smtClean="0"/>
            </a:lvl1pPr>
          </a:lstStyle>
          <a:p>
            <a:pPr>
              <a:defRPr/>
            </a:pPr>
            <a:endParaRPr lang="zh-CN"/>
          </a:p>
        </p:txBody>
      </p:sp>
      <p:sp>
        <p:nvSpPr>
          <p:cNvPr id="6" name="灯片编号占位符 1029"/>
          <p:cNvSpPr>
            <a:spLocks noGrp="1"/>
          </p:cNvSpPr>
          <p:nvPr>
            <p:ph type="sldNum" sz="quarter" idx="12"/>
          </p:nvPr>
        </p:nvSpPr>
        <p:spPr>
          <a:xfrm>
            <a:off x="6553200" y="4683919"/>
            <a:ext cx="2133600" cy="357188"/>
          </a:xfrm>
          <a:prstGeom prst="rect">
            <a:avLst/>
          </a:prstGeom>
        </p:spPr>
        <p:txBody>
          <a:bodyPr lIns="68580" tIns="34290" rIns="68580" bIns="34290"/>
          <a:lstStyle>
            <a:lvl1pPr eaLnBrk="1" hangingPunct="1">
              <a:buFont typeface="Arial" panose="020B0604020202020204" pitchFamily="34" charset="0"/>
              <a:buNone/>
              <a:defRPr smtClean="0"/>
            </a:lvl1pPr>
          </a:lstStyle>
          <a:p>
            <a:pPr>
              <a:defRPr/>
            </a:pPr>
            <a:fld id="{745553ED-B542-4215-9C19-C6D796536151}" type="slidenum">
              <a:rPr lang="en-US" altLang="zh-CN"/>
            </a:fld>
            <a:endParaRPr lang="zh-CN"/>
          </a:p>
        </p:txBody>
      </p:sp>
    </p:spTree>
  </p:cSld>
  <p:clrMapOvr>
    <a:masterClrMapping/>
  </p:clrMapOvr>
  <p:transition>
    <p:checker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objOnly" preserve="1">
  <p:cSld name="1_内容">
    <p:spTree>
      <p:nvGrpSpPr>
        <p:cNvPr id="1" name=""/>
        <p:cNvGrpSpPr/>
        <p:nvPr/>
      </p:nvGrpSpPr>
      <p:grpSpPr>
        <a:xfrm>
          <a:off x="0" y="0"/>
          <a:ext cx="0" cy="0"/>
          <a:chOff x="0" y="0"/>
          <a:chExt cx="0" cy="0"/>
        </a:xfrm>
      </p:grpSpPr>
      <p:sp>
        <p:nvSpPr>
          <p:cNvPr id="2" name="内容占位符 1"/>
          <p:cNvSpPr>
            <a:spLocks noGrp="1"/>
          </p:cNvSpPr>
          <p:nvPr>
            <p:ph/>
          </p:nvPr>
        </p:nvSpPr>
        <p:spPr>
          <a:xfrm>
            <a:off x="457200" y="205980"/>
            <a:ext cx="8229600" cy="4388644"/>
          </a:xfrm>
        </p:spPr>
        <p:txBody>
          <a:bodyPr/>
          <a:lstStyle/>
          <a:p>
            <a:pPr lvl="0"/>
            <a:r>
              <a:rPr lang="zh-CN" altLang="en-US" noProof="1"/>
              <a:t>单击此处编辑母版文本样式</a:t>
            </a:r>
            <a:endParaRPr lang="zh-CN" altLang="en-US" noProof="1"/>
          </a:p>
          <a:p>
            <a:pPr lvl="1"/>
            <a:r>
              <a:rPr lang="zh-CN" altLang="en-US" noProof="1"/>
              <a:t>第二级</a:t>
            </a:r>
            <a:endParaRPr lang="zh-CN" altLang="en-US" noProof="1"/>
          </a:p>
          <a:p>
            <a:pPr lvl="2"/>
            <a:r>
              <a:rPr lang="zh-CN" altLang="en-US" noProof="1"/>
              <a:t>第三级</a:t>
            </a:r>
            <a:endParaRPr lang="zh-CN" altLang="en-US" noProof="1"/>
          </a:p>
          <a:p>
            <a:pPr lvl="3"/>
            <a:r>
              <a:rPr lang="zh-CN" altLang="en-US" noProof="1"/>
              <a:t>第四级</a:t>
            </a:r>
            <a:endParaRPr lang="zh-CN" altLang="en-US" noProof="1"/>
          </a:p>
          <a:p>
            <a:pPr lvl="4"/>
            <a:r>
              <a:rPr lang="zh-CN" altLang="en-US" noProof="1"/>
              <a:t>第五级</a:t>
            </a:r>
            <a:endParaRPr lang="zh-CN" altLang="en-US" noProof="1"/>
          </a:p>
        </p:txBody>
      </p:sp>
      <p:sp>
        <p:nvSpPr>
          <p:cNvPr id="3" name="KSO_FD"/>
          <p:cNvSpPr>
            <a:spLocks noGrp="1"/>
          </p:cNvSpPr>
          <p:nvPr>
            <p:ph type="dt" sz="half" idx="10"/>
          </p:nvPr>
        </p:nvSpPr>
        <p:spPr/>
        <p:txBody>
          <a:bodyPr lIns="68580" tIns="34290" rIns="68580" bIns="34290"/>
          <a:lstStyle>
            <a:lvl1pPr>
              <a:defRPr/>
            </a:lvl1pPr>
          </a:lstStyle>
          <a:p>
            <a:pPr>
              <a:defRPr/>
            </a:pPr>
            <a:endParaRPr lang="en-US" altLang="zh-CN" dirty="0"/>
          </a:p>
        </p:txBody>
      </p:sp>
      <p:sp>
        <p:nvSpPr>
          <p:cNvPr id="4" name="KSO_FT"/>
          <p:cNvSpPr>
            <a:spLocks noGrp="1"/>
          </p:cNvSpPr>
          <p:nvPr>
            <p:ph type="ftr" sz="quarter" idx="11"/>
          </p:nvPr>
        </p:nvSpPr>
        <p:spPr/>
        <p:txBody>
          <a:bodyPr lIns="68580" tIns="34290" rIns="68580" bIns="34290"/>
          <a:lstStyle>
            <a:lvl1pPr>
              <a:defRPr/>
            </a:lvl1pPr>
          </a:lstStyle>
          <a:p>
            <a:pPr>
              <a:defRPr/>
            </a:pPr>
            <a:endParaRPr lang="en-US" altLang="zh-CN" dirty="0"/>
          </a:p>
        </p:txBody>
      </p:sp>
      <p:sp>
        <p:nvSpPr>
          <p:cNvPr id="5" name="KSO_FN"/>
          <p:cNvSpPr>
            <a:spLocks noGrp="1"/>
          </p:cNvSpPr>
          <p:nvPr>
            <p:ph type="sldNum" sz="quarter" idx="12"/>
          </p:nvPr>
        </p:nvSpPr>
        <p:spPr/>
        <p:txBody>
          <a:bodyPr lIns="68580" tIns="34290" rIns="68580" bIns="34290"/>
          <a:lstStyle>
            <a:lvl1pPr>
              <a:defRPr/>
            </a:lvl1pPr>
          </a:lstStyle>
          <a:p>
            <a:pPr>
              <a:defRPr/>
            </a:pPr>
            <a:fld id="{41758654-F73F-46D9-A7BB-3F49A52ED06D}" type="slidenum">
              <a:rPr lang="en-US" altLang="zh-CN"/>
            </a:fld>
            <a:endParaRPr lang="en-US" altLang="zh-CN" dirty="0"/>
          </a:p>
        </p:txBody>
      </p:sp>
    </p:spTree>
  </p:cSld>
  <p:clrMapOvr>
    <a:masterClrMapping/>
  </p:clrMapOvr>
  <p:transition>
    <p:checker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E1A3318B-3E07-4C8B-85D7-1F4AA2E2C861}" type="slidenum">
              <a:rPr lang="zh-CN" altLang="en-US"/>
            </a:fld>
            <a:endParaRPr lang="zh-CN" altLang="en-US" dirty="0"/>
          </a:p>
        </p:txBody>
      </p:sp>
    </p:spTree>
  </p:cSld>
  <p:clrMapOvr>
    <a:masterClrMapping/>
  </p:clrMapOvr>
  <p:transition>
    <p:checker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6CEA0452-DC6B-4058-AE03-750DF8B8F8B5}" type="slidenum">
              <a:rPr lang="zh-CN" altLang="en-US"/>
            </a:fld>
            <a:endParaRPr lang="zh-CN" altLang="en-US" dirty="0"/>
          </a:p>
        </p:txBody>
      </p:sp>
    </p:spTree>
  </p:cSld>
  <p:clrMapOvr>
    <a:masterClrMapping/>
  </p:clrMapOvr>
  <p:transition>
    <p:checker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2_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noProof="1"/>
              <a:t>单击此处编辑母版标题样式</a:t>
            </a:r>
            <a:endParaRPr lang="zh-CN" altLang="en-US" noProof="1"/>
          </a:p>
        </p:txBody>
      </p:sp>
      <p:sp>
        <p:nvSpPr>
          <p:cNvPr id="3" name="日期占位符 3"/>
          <p:cNvSpPr>
            <a:spLocks noGrp="1"/>
          </p:cNvSpPr>
          <p:nvPr>
            <p:ph type="dt" sz="half" idx="10"/>
            <p:custDataLst>
              <p:tags r:id="rId2"/>
            </p:custDataLst>
          </p:nvPr>
        </p:nvSpPr>
        <p:spPr/>
        <p:txBody>
          <a:bodyPr lIns="68580" tIns="34290" rIns="68580" bIns="34290"/>
          <a:lstStyle>
            <a:lvl1pPr>
              <a:defRPr/>
            </a:lvl1pPr>
          </a:lstStyle>
          <a:p>
            <a:fld id="{760FBDFE-C587-4B4C-A407-44438C67B59E}" type="datetimeFigureOut">
              <a:rPr lang="zh-CN" altLang="en-US"/>
            </a:fld>
            <a:endParaRPr lang="zh-CN" altLang="en-US"/>
          </a:p>
        </p:txBody>
      </p:sp>
      <p:sp>
        <p:nvSpPr>
          <p:cNvPr id="4" name="页脚占位符 4"/>
          <p:cNvSpPr>
            <a:spLocks noGrp="1"/>
          </p:cNvSpPr>
          <p:nvPr>
            <p:ph type="ftr" sz="quarter" idx="11"/>
            <p:custDataLst>
              <p:tags r:id="rId3"/>
            </p:custDataLst>
          </p:nvPr>
        </p:nvSpPr>
        <p:spPr/>
        <p:txBody>
          <a:bodyPr lIns="68580" tIns="34290" rIns="68580" bIns="34290"/>
          <a:lstStyle>
            <a:lvl1pPr>
              <a:defRPr/>
            </a:lvl1pPr>
          </a:lstStyle>
          <a:p>
            <a:endParaRPr lang="zh-CN" altLang="en-US"/>
          </a:p>
        </p:txBody>
      </p:sp>
      <p:sp>
        <p:nvSpPr>
          <p:cNvPr id="5" name="灯片编号占位符 5"/>
          <p:cNvSpPr>
            <a:spLocks noGrp="1"/>
          </p:cNvSpPr>
          <p:nvPr>
            <p:ph type="sldNum" sz="quarter" idx="12"/>
            <p:custDataLst>
              <p:tags r:id="rId4"/>
            </p:custDataLst>
          </p:nvPr>
        </p:nvSpPr>
        <p:spPr/>
        <p:txBody>
          <a:bodyPr lIns="68580" tIns="34290" rIns="68580" bIns="34290"/>
          <a:lstStyle>
            <a:lvl1pPr>
              <a:defRPr/>
            </a:lvl1pPr>
          </a:lstStyle>
          <a:p>
            <a:fld id="{B4D1D446-44DE-4DD1-BC08-5D9CFD84D530}" type="slidenum">
              <a:rPr lang="zh-CN" altLang="en-US"/>
            </a:fld>
            <a:endParaRPr lang="zh-CN" altLang="en-US" dirty="0"/>
          </a:p>
        </p:txBody>
      </p:sp>
    </p:spTree>
  </p:cSld>
  <p:clrMapOvr>
    <a:masterClrMapping/>
  </p:clrMapOvr>
  <p:transition>
    <p:checker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7" Type="http://schemas.openxmlformats.org/officeDocument/2006/relationships/theme" Target="../theme/theme1.xml"/><Relationship Id="rId36" Type="http://schemas.openxmlformats.org/officeDocument/2006/relationships/image" Target="../media/image2.png"/><Relationship Id="rId35" Type="http://schemas.openxmlformats.org/officeDocument/2006/relationships/slideLayout" Target="../slideLayouts/slideLayout35.xml"/><Relationship Id="rId34" Type="http://schemas.openxmlformats.org/officeDocument/2006/relationships/slideLayout" Target="../slideLayouts/slideLayout34.xml"/><Relationship Id="rId33" Type="http://schemas.openxmlformats.org/officeDocument/2006/relationships/slideLayout" Target="../slideLayouts/slideLayout33.xml"/><Relationship Id="rId32" Type="http://schemas.openxmlformats.org/officeDocument/2006/relationships/slideLayout" Target="../slideLayouts/slideLayout32.xml"/><Relationship Id="rId31" Type="http://schemas.openxmlformats.org/officeDocument/2006/relationships/slideLayout" Target="../slideLayouts/slideLayout31.xml"/><Relationship Id="rId30" Type="http://schemas.openxmlformats.org/officeDocument/2006/relationships/slideLayout" Target="../slideLayouts/slideLayout30.xml"/><Relationship Id="rId3" Type="http://schemas.openxmlformats.org/officeDocument/2006/relationships/slideLayout" Target="../slideLayouts/slideLayout3.xml"/><Relationship Id="rId29" Type="http://schemas.openxmlformats.org/officeDocument/2006/relationships/slideLayout" Target="../slideLayouts/slideLayout29.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blipFill dpi="0" rotWithShape="1">
          <a:blip r:embed="rId36">
            <a:lum/>
          </a:blip>
          <a:srcRect/>
          <a:stretch>
            <a:fillRect l="-10000" r="-10000"/>
          </a:stretch>
        </a:blipFill>
        <a:effectLst/>
      </p:bgPr>
    </p:bg>
    <p:spTree>
      <p:nvGrpSpPr>
        <p:cNvPr id="1" name=""/>
        <p:cNvGrpSpPr/>
        <p:nvPr/>
      </p:nvGrpSpPr>
      <p:grpSpPr>
        <a:xfrm>
          <a:off x="0" y="0"/>
          <a:ext cx="0" cy="0"/>
          <a:chOff x="0" y="0"/>
          <a:chExt cx="0" cy="0"/>
        </a:xfrm>
      </p:grpSpPr>
      <p:sp>
        <p:nvSpPr>
          <p:cNvPr id="1027" name="标题占位符 1"/>
          <p:cNvSpPr>
            <a:spLocks noGrp="1"/>
          </p:cNvSpPr>
          <p:nvPr>
            <p:ph type="title"/>
          </p:nvPr>
        </p:nvSpPr>
        <p:spPr bwMode="auto">
          <a:xfrm>
            <a:off x="3357563" y="1365885"/>
            <a:ext cx="2428875" cy="9944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ctr" anchorCtr="0" compatLnSpc="1"/>
          <a:lstStyle/>
          <a:p>
            <a:pPr lvl="0"/>
            <a:r>
              <a:rPr lang="zh-CN" altLang="en-US" dirty="0"/>
              <a:t>大</a:t>
            </a:r>
            <a:endParaRPr lang="zh-CN" altLang="en-US" dirty="0"/>
          </a:p>
        </p:txBody>
      </p:sp>
      <p:sp>
        <p:nvSpPr>
          <p:cNvPr id="1028" name="文本占位符 2"/>
          <p:cNvSpPr>
            <a:spLocks noGrp="1"/>
          </p:cNvSpPr>
          <p:nvPr>
            <p:ph type="body" idx="1"/>
          </p:nvPr>
        </p:nvSpPr>
        <p:spPr bwMode="auto">
          <a:xfrm>
            <a:off x="3422652" y="2536032"/>
            <a:ext cx="2298700" cy="617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80" tIns="34290" rIns="68580" bIns="34290" numCol="1" anchor="t" anchorCtr="0" compatLnSpc="1"/>
          <a:lstStyle/>
          <a:p>
            <a:pPr lvl="0"/>
            <a:r>
              <a:rPr lang="zh-CN" altLang="en-US" dirty="0"/>
              <a:t>小</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 id="2147483680" r:id="rId32"/>
    <p:sldLayoutId id="2147483681" r:id="rId33"/>
    <p:sldLayoutId id="2147483682" r:id="rId34"/>
    <p:sldLayoutId id="2147483683" r:id="rId35"/>
  </p:sldLayoutIdLst>
  <p:transition>
    <p:checker dir="vert"/>
  </p:transition>
  <p:txStyles>
    <p:titleStyle>
      <a:lvl1pPr algn="ctr" rtl="0" eaLnBrk="1" fontAlgn="base" hangingPunct="1">
        <a:lnSpc>
          <a:spcPct val="90000"/>
        </a:lnSpc>
        <a:spcBef>
          <a:spcPct val="0"/>
        </a:spcBef>
        <a:spcAft>
          <a:spcPct val="0"/>
        </a:spcAft>
        <a:defRPr sz="3300" kern="1200">
          <a:solidFill>
            <a:schemeClr val="tx1"/>
          </a:solidFill>
          <a:latin typeface="楷体" panose="02010609060101010101" pitchFamily="49" charset="-122"/>
          <a:ea typeface="楷体" panose="02010609060101010101" pitchFamily="49" charset="-122"/>
          <a:cs typeface="+mj-cs"/>
        </a:defRPr>
      </a:lvl1pPr>
      <a:lvl2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2pPr>
      <a:lvl3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3pPr>
      <a:lvl4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4pPr>
      <a:lvl5pPr algn="ctr" rtl="0" eaLnBrk="1" fontAlgn="base" hangingPunct="1">
        <a:lnSpc>
          <a:spcPct val="90000"/>
        </a:lnSpc>
        <a:spcBef>
          <a:spcPct val="0"/>
        </a:spcBef>
        <a:spcAft>
          <a:spcPct val="0"/>
        </a:spcAft>
        <a:defRPr sz="3000">
          <a:solidFill>
            <a:schemeClr val="tx1"/>
          </a:solidFill>
          <a:latin typeface="楷体" panose="02010609060101010101" pitchFamily="49" charset="-122"/>
          <a:ea typeface="楷体" panose="02010609060101010101" pitchFamily="49" charset="-122"/>
        </a:defRPr>
      </a:lvl5pPr>
      <a:lvl6pPr marL="30861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6pPr>
      <a:lvl7pPr marL="61722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7pPr>
      <a:lvl8pPr marL="92583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8pPr>
      <a:lvl9pPr marL="1234440" algn="l" rtl="0" eaLnBrk="1" fontAlgn="base" hangingPunct="1">
        <a:lnSpc>
          <a:spcPct val="90000"/>
        </a:lnSpc>
        <a:spcBef>
          <a:spcPct val="0"/>
        </a:spcBef>
        <a:spcAft>
          <a:spcPct val="0"/>
        </a:spcAft>
        <a:defRPr sz="3000">
          <a:solidFill>
            <a:schemeClr val="tx1"/>
          </a:solidFill>
          <a:latin typeface="Calibri Light" panose="020F0302020204030204" pitchFamily="34" charset="0"/>
          <a:ea typeface="宋体" panose="02010600030101010101" pitchFamily="2" charset="-122"/>
        </a:defRPr>
      </a:lvl9pPr>
    </p:titleStyle>
    <p:bodyStyle>
      <a:lvl1pPr algn="ctr" rtl="0" eaLnBrk="1" fontAlgn="base" hangingPunct="1">
        <a:lnSpc>
          <a:spcPct val="90000"/>
        </a:lnSpc>
        <a:spcBef>
          <a:spcPts val="675"/>
        </a:spcBef>
        <a:spcAft>
          <a:spcPct val="0"/>
        </a:spcAft>
        <a:buFont typeface="Arial" panose="020B0604020202020204" pitchFamily="34" charset="0"/>
        <a:defRPr sz="2100" kern="1200">
          <a:solidFill>
            <a:schemeClr val="tx1"/>
          </a:solidFill>
          <a:latin typeface="楷体" panose="02010609060101010101" pitchFamily="49" charset="-122"/>
          <a:ea typeface="楷体" panose="02010609060101010101" pitchFamily="49" charset="-122"/>
          <a:cs typeface="+mn-cs"/>
        </a:defRPr>
      </a:lvl1pPr>
      <a:lvl2pPr marL="462915" indent="-154305" algn="l" rtl="0" eaLnBrk="1" fontAlgn="base" hangingPunct="1">
        <a:lnSpc>
          <a:spcPct val="90000"/>
        </a:lnSpc>
        <a:spcBef>
          <a:spcPts val="340"/>
        </a:spcBef>
        <a:spcAft>
          <a:spcPct val="0"/>
        </a:spcAft>
        <a:buFont typeface="Arial" panose="020B0604020202020204" pitchFamily="34" charset="0"/>
        <a:buChar char="•"/>
        <a:defRPr sz="1600" kern="1200">
          <a:solidFill>
            <a:schemeClr val="tx1"/>
          </a:solidFill>
          <a:latin typeface="+mn-lt"/>
          <a:ea typeface="+mn-ea"/>
          <a:cs typeface="+mn-cs"/>
        </a:defRPr>
      </a:lvl2pPr>
      <a:lvl3pPr marL="771525" indent="-154305" algn="l" rtl="0" eaLnBrk="1" fontAlgn="base" hangingPunct="1">
        <a:lnSpc>
          <a:spcPct val="90000"/>
        </a:lnSpc>
        <a:spcBef>
          <a:spcPts val="340"/>
        </a:spcBef>
        <a:spcAft>
          <a:spcPct val="0"/>
        </a:spcAft>
        <a:buFont typeface="Arial" panose="020B0604020202020204" pitchFamily="34" charset="0"/>
        <a:buChar char="•"/>
        <a:defRPr sz="1400" kern="1200">
          <a:solidFill>
            <a:schemeClr val="tx1"/>
          </a:solidFill>
          <a:latin typeface="+mn-lt"/>
          <a:ea typeface="+mn-ea"/>
          <a:cs typeface="+mn-cs"/>
        </a:defRPr>
      </a:lvl3pPr>
      <a:lvl4pPr marL="1080135" indent="-154305" algn="l" rtl="0" eaLnBrk="1" fontAlgn="base" hangingPunct="1">
        <a:lnSpc>
          <a:spcPct val="90000"/>
        </a:lnSpc>
        <a:spcBef>
          <a:spcPts val="340"/>
        </a:spcBef>
        <a:spcAft>
          <a:spcPct val="0"/>
        </a:spcAft>
        <a:buFont typeface="Arial" panose="020B0604020202020204" pitchFamily="34" charset="0"/>
        <a:buChar char="•"/>
        <a:defRPr kern="1200">
          <a:solidFill>
            <a:schemeClr val="tx1"/>
          </a:solidFill>
          <a:latin typeface="+mn-lt"/>
          <a:ea typeface="+mn-ea"/>
          <a:cs typeface="+mn-cs"/>
        </a:defRPr>
      </a:lvl4pPr>
      <a:lvl5pPr marL="1388745" indent="-154305" algn="l" rtl="0" eaLnBrk="1" fontAlgn="base" hangingPunct="1">
        <a:lnSpc>
          <a:spcPct val="90000"/>
        </a:lnSpc>
        <a:spcBef>
          <a:spcPts val="340"/>
        </a:spcBef>
        <a:spcAft>
          <a:spcPct val="0"/>
        </a:spcAft>
        <a:buFont typeface="Arial" panose="020B0604020202020204" pitchFamily="34" charset="0"/>
        <a:buChar char="•"/>
        <a:defRPr kern="1200">
          <a:solidFill>
            <a:schemeClr val="tx1"/>
          </a:solidFill>
          <a:latin typeface="+mn-lt"/>
          <a:ea typeface="+mn-ea"/>
          <a:cs typeface="+mn-cs"/>
        </a:defRPr>
      </a:lvl5pPr>
      <a:lvl6pPr marL="1697355" indent="-154305" algn="l" defTabSz="617220" rtl="0" eaLnBrk="1" latinLnBrk="0" hangingPunct="1">
        <a:lnSpc>
          <a:spcPct val="90000"/>
        </a:lnSpc>
        <a:spcBef>
          <a:spcPts val="340"/>
        </a:spcBef>
        <a:buFont typeface="Arial" panose="020B0604020202020204" pitchFamily="34" charset="0"/>
        <a:buChar char="•"/>
        <a:defRPr sz="1200" kern="1200">
          <a:solidFill>
            <a:schemeClr val="tx1"/>
          </a:solidFill>
          <a:latin typeface="+mn-lt"/>
          <a:ea typeface="+mn-ea"/>
          <a:cs typeface="+mn-cs"/>
        </a:defRPr>
      </a:lvl6pPr>
      <a:lvl7pPr marL="2005965" indent="-154305" algn="l" defTabSz="617220" rtl="0" eaLnBrk="1" latinLnBrk="0" hangingPunct="1">
        <a:lnSpc>
          <a:spcPct val="90000"/>
        </a:lnSpc>
        <a:spcBef>
          <a:spcPts val="340"/>
        </a:spcBef>
        <a:buFont typeface="Arial" panose="020B0604020202020204" pitchFamily="34" charset="0"/>
        <a:buChar char="•"/>
        <a:defRPr sz="1200" kern="1200">
          <a:solidFill>
            <a:schemeClr val="tx1"/>
          </a:solidFill>
          <a:latin typeface="+mn-lt"/>
          <a:ea typeface="+mn-ea"/>
          <a:cs typeface="+mn-cs"/>
        </a:defRPr>
      </a:lvl7pPr>
      <a:lvl8pPr marL="2314575" indent="-154305" algn="l" defTabSz="617220" rtl="0" eaLnBrk="1" latinLnBrk="0" hangingPunct="1">
        <a:lnSpc>
          <a:spcPct val="90000"/>
        </a:lnSpc>
        <a:spcBef>
          <a:spcPts val="340"/>
        </a:spcBef>
        <a:buFont typeface="Arial" panose="020B0604020202020204" pitchFamily="34" charset="0"/>
        <a:buChar char="•"/>
        <a:defRPr sz="1200" kern="1200">
          <a:solidFill>
            <a:schemeClr val="tx1"/>
          </a:solidFill>
          <a:latin typeface="+mn-lt"/>
          <a:ea typeface="+mn-ea"/>
          <a:cs typeface="+mn-cs"/>
        </a:defRPr>
      </a:lvl8pPr>
      <a:lvl9pPr marL="2623185" indent="-154305" algn="l" defTabSz="617220" rtl="0" eaLnBrk="1" latinLnBrk="0" hangingPunct="1">
        <a:lnSpc>
          <a:spcPct val="90000"/>
        </a:lnSpc>
        <a:spcBef>
          <a:spcPts val="340"/>
        </a:spcBef>
        <a:buFont typeface="Arial" panose="020B0604020202020204" pitchFamily="34" charset="0"/>
        <a:buChar char="•"/>
        <a:defRPr sz="1200" kern="1200">
          <a:solidFill>
            <a:schemeClr val="tx1"/>
          </a:solidFill>
          <a:latin typeface="+mn-lt"/>
          <a:ea typeface="+mn-ea"/>
          <a:cs typeface="+mn-cs"/>
        </a:defRPr>
      </a:lvl9pPr>
    </p:bodyStyle>
    <p:otherStyle>
      <a:defPPr>
        <a:defRPr lang="zh-CN"/>
      </a:defPPr>
      <a:lvl1pPr marL="0" algn="l" defTabSz="617220" rtl="0" eaLnBrk="1" latinLnBrk="0" hangingPunct="1">
        <a:defRPr sz="1200" kern="1200">
          <a:solidFill>
            <a:schemeClr val="tx1"/>
          </a:solidFill>
          <a:latin typeface="+mn-lt"/>
          <a:ea typeface="+mn-ea"/>
          <a:cs typeface="+mn-cs"/>
        </a:defRPr>
      </a:lvl1pPr>
      <a:lvl2pPr marL="308610" algn="l" defTabSz="617220" rtl="0" eaLnBrk="1" latinLnBrk="0" hangingPunct="1">
        <a:defRPr sz="1200" kern="1200">
          <a:solidFill>
            <a:schemeClr val="tx1"/>
          </a:solidFill>
          <a:latin typeface="+mn-lt"/>
          <a:ea typeface="+mn-ea"/>
          <a:cs typeface="+mn-cs"/>
        </a:defRPr>
      </a:lvl2pPr>
      <a:lvl3pPr marL="617220" algn="l" defTabSz="617220" rtl="0" eaLnBrk="1" latinLnBrk="0" hangingPunct="1">
        <a:defRPr sz="1200" kern="1200">
          <a:solidFill>
            <a:schemeClr val="tx1"/>
          </a:solidFill>
          <a:latin typeface="+mn-lt"/>
          <a:ea typeface="+mn-ea"/>
          <a:cs typeface="+mn-cs"/>
        </a:defRPr>
      </a:lvl3pPr>
      <a:lvl4pPr marL="925830" algn="l" defTabSz="617220" rtl="0" eaLnBrk="1" latinLnBrk="0" hangingPunct="1">
        <a:defRPr sz="1200" kern="1200">
          <a:solidFill>
            <a:schemeClr val="tx1"/>
          </a:solidFill>
          <a:latin typeface="+mn-lt"/>
          <a:ea typeface="+mn-ea"/>
          <a:cs typeface="+mn-cs"/>
        </a:defRPr>
      </a:lvl4pPr>
      <a:lvl5pPr marL="1234440" algn="l" defTabSz="617220" rtl="0" eaLnBrk="1" latinLnBrk="0" hangingPunct="1">
        <a:defRPr sz="1200" kern="1200">
          <a:solidFill>
            <a:schemeClr val="tx1"/>
          </a:solidFill>
          <a:latin typeface="+mn-lt"/>
          <a:ea typeface="+mn-ea"/>
          <a:cs typeface="+mn-cs"/>
        </a:defRPr>
      </a:lvl5pPr>
      <a:lvl6pPr marL="1543050" algn="l" defTabSz="617220" rtl="0" eaLnBrk="1" latinLnBrk="0" hangingPunct="1">
        <a:defRPr sz="1200" kern="1200">
          <a:solidFill>
            <a:schemeClr val="tx1"/>
          </a:solidFill>
          <a:latin typeface="+mn-lt"/>
          <a:ea typeface="+mn-ea"/>
          <a:cs typeface="+mn-cs"/>
        </a:defRPr>
      </a:lvl6pPr>
      <a:lvl7pPr marL="1851660" algn="l" defTabSz="617220" rtl="0" eaLnBrk="1" latinLnBrk="0" hangingPunct="1">
        <a:defRPr sz="1200" kern="1200">
          <a:solidFill>
            <a:schemeClr val="tx1"/>
          </a:solidFill>
          <a:latin typeface="+mn-lt"/>
          <a:ea typeface="+mn-ea"/>
          <a:cs typeface="+mn-cs"/>
        </a:defRPr>
      </a:lvl7pPr>
      <a:lvl8pPr marL="2160270" algn="l" defTabSz="617220" rtl="0" eaLnBrk="1" latinLnBrk="0" hangingPunct="1">
        <a:defRPr sz="1200" kern="1200">
          <a:solidFill>
            <a:schemeClr val="tx1"/>
          </a:solidFill>
          <a:latin typeface="+mn-lt"/>
          <a:ea typeface="+mn-ea"/>
          <a:cs typeface="+mn-cs"/>
        </a:defRPr>
      </a:lvl8pPr>
      <a:lvl9pPr marL="2468880" algn="l" defTabSz="617220" rtl="0" eaLnBrk="1" latinLnBrk="0" hangingPunct="1">
        <a:defRPr sz="12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slideLayout" Target="../slideLayouts/slideLayout17.xml"/><Relationship Id="rId1" Type="http://schemas.openxmlformats.org/officeDocument/2006/relationships/image" Target="../media/image12.png"/></Relationships>
</file>

<file path=ppt/slides/_rels/slide11.xml.rels><?xml version="1.0" encoding="UTF-8" standalone="yes"?>
<Relationships xmlns="http://schemas.openxmlformats.org/package/2006/relationships"><Relationship Id="rId2" Type="http://schemas.openxmlformats.org/officeDocument/2006/relationships/slideLayout" Target="../slideLayouts/slideLayout18.xml"/><Relationship Id="rId1" Type="http://schemas.openxmlformats.org/officeDocument/2006/relationships/image" Target="../media/image13.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20.xml"/><Relationship Id="rId1" Type="http://schemas.openxmlformats.org/officeDocument/2006/relationships/image" Target="../media/image1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1.xml"/></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2.xml"/><Relationship Id="rId1"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3.xml"/><Relationship Id="rId1"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24.xml"/><Relationship Id="rId2" Type="http://schemas.openxmlformats.org/officeDocument/2006/relationships/image" Target="../media/image18.png"/><Relationship Id="rId1" Type="http://schemas.openxmlformats.org/officeDocument/2006/relationships/image" Target="../media/image17.pn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9.jpeg"/></Relationships>
</file>

<file path=ppt/slides/_rels/slide18.xml.rels><?xml version="1.0" encoding="UTF-8" standalone="yes"?>
<Relationships xmlns="http://schemas.openxmlformats.org/package/2006/relationships"><Relationship Id="rId2" Type="http://schemas.openxmlformats.org/officeDocument/2006/relationships/slideLayout" Target="../slideLayouts/slideLayout25.xml"/><Relationship Id="rId1"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26.xml"/><Relationship Id="rId1" Type="http://schemas.openxmlformats.org/officeDocument/2006/relationships/image" Target="../media/image20.png"/></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4.png"/></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7.xml"/><Relationship Id="rId1" Type="http://schemas.openxmlformats.org/officeDocument/2006/relationships/image" Target="../media/image21.jpe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8.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9.xml"/><Relationship Id="rId1" Type="http://schemas.openxmlformats.org/officeDocument/2006/relationships/image" Target="../media/image22.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3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33.xml"/></Relationships>
</file>

<file path=ppt/slides/_rels/slide25.xml.rels><?xml version="1.0" encoding="UTF-8" standalone="yes"?>
<Relationships xmlns="http://schemas.openxmlformats.org/package/2006/relationships"><Relationship Id="rId2" Type="http://schemas.openxmlformats.org/officeDocument/2006/relationships/slideLayout" Target="../slideLayouts/slideLayout30.xml"/><Relationship Id="rId1" Type="http://schemas.openxmlformats.org/officeDocument/2006/relationships/image" Target="../media/image23.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31.xml"/><Relationship Id="rId1" Type="http://schemas.openxmlformats.org/officeDocument/2006/relationships/image" Target="../media/image24.png"/></Relationships>
</file>

<file path=ppt/slides/_rels/slide27.xml.rels><?xml version="1.0" encoding="UTF-8" standalone="yes"?>
<Relationships xmlns="http://schemas.openxmlformats.org/package/2006/relationships"><Relationship Id="rId9" Type="http://schemas.openxmlformats.org/officeDocument/2006/relationships/image" Target="../media/image33.png"/><Relationship Id="rId8" Type="http://schemas.openxmlformats.org/officeDocument/2006/relationships/image" Target="../media/image32.png"/><Relationship Id="rId7" Type="http://schemas.openxmlformats.org/officeDocument/2006/relationships/image" Target="../media/image31.png"/><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8.png"/><Relationship Id="rId3" Type="http://schemas.openxmlformats.org/officeDocument/2006/relationships/image" Target="../media/image27.png"/><Relationship Id="rId2" Type="http://schemas.openxmlformats.org/officeDocument/2006/relationships/image" Target="../media/image26.png"/><Relationship Id="rId11" Type="http://schemas.openxmlformats.org/officeDocument/2006/relationships/notesSlide" Target="../notesSlides/notesSlide1.xml"/><Relationship Id="rId10" Type="http://schemas.openxmlformats.org/officeDocument/2006/relationships/slideLayout" Target="../slideLayouts/slideLayout4.xml"/><Relationship Id="rId1" Type="http://schemas.openxmlformats.org/officeDocument/2006/relationships/image" Target="../media/image25.png"/></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5.pn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6.pn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image" Target="../media/image7.pn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8.pn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image" Target="../media/image9.pn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4.xml"/><Relationship Id="rId1"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slideLayout" Target="../slideLayouts/slideLayout15.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descr="图片1"/>
          <p:cNvPicPr>
            <a:picLocks noChangeAspect="1"/>
          </p:cNvPicPr>
          <p:nvPr>
            <p:ph/>
          </p:nvPr>
        </p:nvPicPr>
        <p:blipFill>
          <a:blip r:embed="rId1"/>
          <a:stretch>
            <a:fillRect/>
          </a:stretch>
        </p:blipFill>
        <p:spPr>
          <a:xfrm>
            <a:off x="10795" y="-6350"/>
            <a:ext cx="9152890" cy="5168900"/>
          </a:xfrm>
          <a:prstGeom prst="rect">
            <a:avLst/>
          </a:prstGeom>
          <a:solidFill>
            <a:schemeClr val="lt1"/>
          </a:solidFill>
        </p:spPr>
      </p:pic>
    </p:spTree>
  </p:cSld>
  <p:clrMapOvr>
    <a:masterClrMapping/>
  </p:clrMapOvr>
  <p:transition>
    <p:checker dir="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矩形 30"/>
          <p:cNvSpPr>
            <a:spLocks noChangeArrowheads="1"/>
          </p:cNvSpPr>
          <p:nvPr/>
        </p:nvSpPr>
        <p:spPr bwMode="auto">
          <a:xfrm>
            <a:off x="1022550" y="586382"/>
            <a:ext cx="5307912"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en-US" altLang="zh-CN"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生命存在必须有哪四个条件？</a:t>
            </a:r>
            <a:endParaRPr lang="zh-CN" altLang="en-US"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14" name="圆角矩形 13"/>
          <p:cNvSpPr/>
          <p:nvPr/>
        </p:nvSpPr>
        <p:spPr>
          <a:xfrm>
            <a:off x="4139707" y="1909215"/>
            <a:ext cx="4951811" cy="2332899"/>
          </a:xfrm>
          <a:prstGeom prst="roundRect">
            <a:avLst/>
          </a:prstGeom>
        </p:spPr>
        <p:style>
          <a:lnRef idx="1">
            <a:schemeClr val="accent3"/>
          </a:lnRef>
          <a:fillRef idx="2">
            <a:schemeClr val="accent3"/>
          </a:fillRef>
          <a:effectRef idx="1">
            <a:schemeClr val="accent3"/>
          </a:effectRef>
          <a:fontRef idx="minor">
            <a:schemeClr val="dk1"/>
          </a:fontRef>
        </p:style>
        <p:txBody>
          <a:bodyPr lIns="68580" tIns="34290" rIns="68580" bIns="34290" anchor="ctr"/>
          <a:lstStyle/>
          <a:p>
            <a:pPr indent="485775" fontAlgn="auto">
              <a:lnSpc>
                <a:spcPct val="150000"/>
              </a:lnSpc>
              <a:defRPr/>
            </a:pPr>
            <a:r>
              <a:rPr lang="zh-CN" altLang="en-US" sz="2800" kern="0" noProof="1">
                <a:solidFill>
                  <a:prstClr val="black"/>
                </a:solidFill>
                <a:latin typeface="楷体" panose="02010609060101010101" pitchFamily="49" charset="-122"/>
                <a:ea typeface="楷体" panose="02010609060101010101" pitchFamily="49" charset="-122"/>
              </a:rPr>
              <a:t>一是适合生物生存的温度</a:t>
            </a:r>
            <a:r>
              <a:rPr lang="zh-CN" altLang="en-US" sz="2800" kern="0" noProof="1" smtClean="0">
                <a:solidFill>
                  <a:prstClr val="black"/>
                </a:solidFill>
                <a:latin typeface="楷体" panose="02010609060101010101" pitchFamily="49" charset="-122"/>
                <a:ea typeface="楷体" panose="02010609060101010101" pitchFamily="49" charset="-122"/>
              </a:rPr>
              <a:t>；</a:t>
            </a:r>
            <a:endParaRPr lang="en-US" altLang="zh-CN" sz="2800" kern="0" noProof="1" smtClean="0">
              <a:solidFill>
                <a:prstClr val="black"/>
              </a:solidFill>
              <a:latin typeface="楷体" panose="02010609060101010101" pitchFamily="49" charset="-122"/>
              <a:ea typeface="楷体" panose="02010609060101010101" pitchFamily="49" charset="-122"/>
            </a:endParaRPr>
          </a:p>
          <a:p>
            <a:pPr indent="485775" fontAlgn="auto">
              <a:lnSpc>
                <a:spcPct val="150000"/>
              </a:lnSpc>
              <a:defRPr/>
            </a:pPr>
            <a:r>
              <a:rPr lang="zh-CN" altLang="en-US" sz="2800" kern="0" noProof="1" smtClean="0">
                <a:solidFill>
                  <a:prstClr val="black"/>
                </a:solidFill>
                <a:latin typeface="楷体" panose="02010609060101010101" pitchFamily="49" charset="-122"/>
                <a:ea typeface="楷体" panose="02010609060101010101" pitchFamily="49" charset="-122"/>
              </a:rPr>
              <a:t>二</a:t>
            </a:r>
            <a:r>
              <a:rPr lang="zh-CN" altLang="en-US" sz="2800" kern="0" noProof="1">
                <a:solidFill>
                  <a:prstClr val="black"/>
                </a:solidFill>
                <a:latin typeface="楷体" panose="02010609060101010101" pitchFamily="49" charset="-122"/>
                <a:ea typeface="楷体" panose="02010609060101010101" pitchFamily="49" charset="-122"/>
              </a:rPr>
              <a:t>是有水分及生命物质</a:t>
            </a:r>
            <a:r>
              <a:rPr lang="zh-CN" altLang="en-US" sz="2800" kern="0" noProof="1" smtClean="0">
                <a:solidFill>
                  <a:prstClr val="black"/>
                </a:solidFill>
                <a:latin typeface="楷体" panose="02010609060101010101" pitchFamily="49" charset="-122"/>
                <a:ea typeface="楷体" panose="02010609060101010101" pitchFamily="49" charset="-122"/>
              </a:rPr>
              <a:t>；</a:t>
            </a:r>
            <a:endParaRPr lang="en-US" altLang="zh-CN" sz="2800" kern="0" noProof="1">
              <a:solidFill>
                <a:prstClr val="black"/>
              </a:solidFill>
              <a:latin typeface="楷体" panose="02010609060101010101" pitchFamily="49" charset="-122"/>
              <a:ea typeface="楷体" panose="02010609060101010101" pitchFamily="49" charset="-122"/>
            </a:endParaRPr>
          </a:p>
          <a:p>
            <a:pPr indent="485775" fontAlgn="auto">
              <a:lnSpc>
                <a:spcPct val="150000"/>
              </a:lnSpc>
              <a:defRPr/>
            </a:pPr>
            <a:r>
              <a:rPr lang="zh-CN" altLang="en-US" sz="2800" kern="0" noProof="1" smtClean="0">
                <a:solidFill>
                  <a:prstClr val="black"/>
                </a:solidFill>
                <a:latin typeface="楷体" panose="02010609060101010101" pitchFamily="49" charset="-122"/>
                <a:ea typeface="楷体" panose="02010609060101010101" pitchFamily="49" charset="-122"/>
              </a:rPr>
              <a:t>三</a:t>
            </a:r>
            <a:r>
              <a:rPr lang="zh-CN" altLang="en-US" sz="2800" kern="0" noProof="1">
                <a:solidFill>
                  <a:prstClr val="black"/>
                </a:solidFill>
                <a:latin typeface="楷体" panose="02010609060101010101" pitchFamily="49" charset="-122"/>
                <a:ea typeface="楷体" panose="02010609060101010101" pitchFamily="49" charset="-122"/>
              </a:rPr>
              <a:t>是有适当成分的大气；</a:t>
            </a:r>
            <a:endParaRPr lang="en-US" altLang="zh-CN" sz="2800" kern="0" noProof="1">
              <a:solidFill>
                <a:prstClr val="black"/>
              </a:solidFill>
              <a:latin typeface="楷体" panose="02010609060101010101" pitchFamily="49" charset="-122"/>
              <a:ea typeface="楷体" panose="02010609060101010101" pitchFamily="49" charset="-122"/>
            </a:endParaRPr>
          </a:p>
          <a:p>
            <a:pPr indent="485775" fontAlgn="auto">
              <a:lnSpc>
                <a:spcPct val="150000"/>
              </a:lnSpc>
              <a:defRPr/>
            </a:pPr>
            <a:r>
              <a:rPr lang="zh-CN" altLang="en-US" sz="2800" kern="0" noProof="1">
                <a:solidFill>
                  <a:prstClr val="black"/>
                </a:solidFill>
                <a:latin typeface="楷体" panose="02010609060101010101" pitchFamily="49" charset="-122"/>
                <a:ea typeface="楷体" panose="02010609060101010101" pitchFamily="49" charset="-122"/>
              </a:rPr>
              <a:t>四是有足够的光和热。</a:t>
            </a:r>
            <a:endParaRPr lang="zh-CN" altLang="en-US" sz="2800" kern="0" noProof="1">
              <a:solidFill>
                <a:prstClr val="black"/>
              </a:solidFill>
              <a:latin typeface="楷体" panose="02010609060101010101" pitchFamily="49" charset="-122"/>
              <a:ea typeface="楷体" panose="02010609060101010101" pitchFamily="49" charset="-122"/>
            </a:endParaRPr>
          </a:p>
        </p:txBody>
      </p:sp>
      <p:sp>
        <p:nvSpPr>
          <p:cNvPr id="2" name="左大括号 1"/>
          <p:cNvSpPr/>
          <p:nvPr/>
        </p:nvSpPr>
        <p:spPr>
          <a:xfrm>
            <a:off x="3803951" y="2053707"/>
            <a:ext cx="335756" cy="2053934"/>
          </a:xfrm>
          <a:prstGeom prst="leftBrace">
            <a:avLst/>
          </a:prstGeom>
        </p:spPr>
        <p:style>
          <a:lnRef idx="3">
            <a:schemeClr val="dk1"/>
          </a:lnRef>
          <a:fillRef idx="0">
            <a:schemeClr val="dk1"/>
          </a:fillRef>
          <a:effectRef idx="2">
            <a:schemeClr val="dk1"/>
          </a:effectRef>
          <a:fontRef idx="minor">
            <a:schemeClr val="tx1"/>
          </a:fontRef>
        </p:style>
        <p:txBody>
          <a:bodyPr lIns="68580" tIns="34290" rIns="68580" bIns="34290"/>
          <a:lstStyle/>
          <a:p>
            <a:pPr fontAlgn="auto"/>
            <a:endParaRPr lang="zh-CN" altLang="en-US" noProof="1">
              <a:ea typeface="楷体" panose="02010609060101010101" pitchFamily="49" charset="-122"/>
            </a:endParaRPr>
          </a:p>
        </p:txBody>
      </p:sp>
      <p:sp>
        <p:nvSpPr>
          <p:cNvPr id="7" name="对角圆角矩形 6"/>
          <p:cNvSpPr/>
          <p:nvPr/>
        </p:nvSpPr>
        <p:spPr>
          <a:xfrm>
            <a:off x="2759671" y="2196703"/>
            <a:ext cx="916781" cy="1733550"/>
          </a:xfrm>
          <a:prstGeom prst="round2DiagRect">
            <a:avLst>
              <a:gd name="adj1" fmla="val 0"/>
              <a:gd name="adj2" fmla="val 0"/>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r>
              <a:rPr lang="zh-CN" altLang="en-US" sz="2800" b="1" noProof="1">
                <a:solidFill>
                  <a:srgbClr val="FF0000"/>
                </a:solidFill>
                <a:ea typeface="楷体" panose="02010609060101010101" pitchFamily="49" charset="-122"/>
              </a:rPr>
              <a:t>生命存在</a:t>
            </a:r>
            <a:r>
              <a:rPr lang="zh-CN" altLang="en-US" sz="2800" b="1" noProof="1">
                <a:solidFill>
                  <a:srgbClr val="FF0000"/>
                </a:solidFill>
                <a:ea typeface="楷体" panose="02010609060101010101" pitchFamily="49" charset="-122"/>
                <a:sym typeface="+mn-ea"/>
              </a:rPr>
              <a:t>四个</a:t>
            </a:r>
            <a:r>
              <a:rPr lang="zh-CN" altLang="en-US" sz="2800" b="1" noProof="1">
                <a:solidFill>
                  <a:srgbClr val="FF0000"/>
                </a:solidFill>
                <a:ea typeface="楷体" panose="02010609060101010101" pitchFamily="49" charset="-122"/>
              </a:rPr>
              <a:t>条件</a:t>
            </a:r>
            <a:endParaRPr lang="zh-CN" altLang="en-US" sz="2800" b="1" noProof="1">
              <a:solidFill>
                <a:srgbClr val="FF0000"/>
              </a:solidFill>
              <a:ea typeface="楷体" panose="02010609060101010101" pitchFamily="49" charset="-122"/>
            </a:endParaRPr>
          </a:p>
        </p:txBody>
      </p:sp>
      <p:pic>
        <p:nvPicPr>
          <p:cNvPr id="12" name="图片 11"/>
          <p:cNvPicPr>
            <a:picLocks noChangeAspect="1"/>
          </p:cNvPicPr>
          <p:nvPr/>
        </p:nvPicPr>
        <p:blipFill>
          <a:blip r:embed="rId1"/>
          <a:stretch>
            <a:fillRect/>
          </a:stretch>
        </p:blipFill>
        <p:spPr>
          <a:xfrm>
            <a:off x="0" y="1925955"/>
            <a:ext cx="2687003" cy="2106454"/>
          </a:xfrm>
          <a:prstGeom prst="ellipse">
            <a:avLst/>
          </a:prstGeom>
          <a:solidFill>
            <a:schemeClr val="lt1"/>
          </a:solidFill>
          <a:ln>
            <a:noFill/>
          </a:ln>
          <a:effectLst>
            <a:softEdge rad="112500"/>
          </a:effectLst>
        </p:spPr>
      </p:pic>
    </p:spTree>
  </p:cSld>
  <p:clrMapOvr>
    <a:masterClrMapping/>
  </p:clrMapOvr>
  <p:transition>
    <p:checker dir="vert"/>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a:spLocks noChangeArrowheads="1"/>
          </p:cNvSpPr>
          <p:nvPr/>
        </p:nvSpPr>
        <p:spPr bwMode="auto">
          <a:xfrm>
            <a:off x="1058225" y="331056"/>
            <a:ext cx="6658907"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800" b="1" dirty="0">
                <a:solidFill>
                  <a:srgbClr val="0000FF"/>
                </a:solidFill>
              </a:rPr>
              <a:t>第三自然段开头一句话是什么修辞手法？</a:t>
            </a:r>
            <a:endParaRPr lang="zh-CN" altLang="en-US" sz="2800" b="1" dirty="0">
              <a:solidFill>
                <a:srgbClr val="0000FF"/>
              </a:solidFill>
            </a:endParaRPr>
          </a:p>
        </p:txBody>
      </p:sp>
      <p:sp>
        <p:nvSpPr>
          <p:cNvPr id="10" name="矩形 9"/>
          <p:cNvSpPr>
            <a:spLocks noChangeArrowheads="1"/>
          </p:cNvSpPr>
          <p:nvPr/>
        </p:nvSpPr>
        <p:spPr bwMode="auto">
          <a:xfrm>
            <a:off x="3045991" y="831193"/>
            <a:ext cx="5826704"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64770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400" dirty="0"/>
              <a:t> </a:t>
            </a:r>
            <a:r>
              <a:rPr lang="zh-CN" altLang="en-US" sz="2800" dirty="0">
                <a:latin typeface="楷体" panose="02010609060101010101" pitchFamily="49" charset="-122"/>
                <a:ea typeface="楷体" panose="02010609060101010101" pitchFamily="49" charset="-122"/>
              </a:rPr>
              <a:t>哪些天体上可能有生命存在呢？这个天体又必须具备什么样的条件呢？人们了解了生命起源的过程之后，认为至少应有这样几个条件</a:t>
            </a:r>
            <a:r>
              <a:rPr lang="en-US" altLang="zh-CN" sz="2800" dirty="0">
                <a:latin typeface="楷体" panose="02010609060101010101" pitchFamily="49" charset="-122"/>
                <a:ea typeface="楷体" panose="02010609060101010101" pitchFamily="49" charset="-122"/>
              </a:rPr>
              <a:t>……</a:t>
            </a:r>
            <a:endParaRPr lang="zh-CN" altLang="en-US" sz="2800" dirty="0">
              <a:latin typeface="楷体" panose="02010609060101010101" pitchFamily="49" charset="-122"/>
              <a:ea typeface="楷体" panose="02010609060101010101" pitchFamily="49" charset="-122"/>
            </a:endParaRPr>
          </a:p>
        </p:txBody>
      </p:sp>
      <p:sp>
        <p:nvSpPr>
          <p:cNvPr id="13" name="矩形 12"/>
          <p:cNvSpPr>
            <a:spLocks noChangeArrowheads="1"/>
          </p:cNvSpPr>
          <p:nvPr/>
        </p:nvSpPr>
        <p:spPr bwMode="auto">
          <a:xfrm>
            <a:off x="917789" y="3907230"/>
            <a:ext cx="7397353" cy="126092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marL="342900" indent="-34290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Font typeface="Wingdings" panose="05000000000000000000" pitchFamily="2" charset="2"/>
              <a:buChar char="Ø"/>
            </a:pPr>
            <a:r>
              <a:rPr lang="zh-CN" altLang="en-US" sz="2800" b="1" dirty="0">
                <a:solidFill>
                  <a:srgbClr val="FF0000"/>
                </a:solidFill>
                <a:latin typeface="楷体" panose="02010609060101010101" pitchFamily="49" charset="-122"/>
              </a:rPr>
              <a:t>设问。引起读者注意，启发读者思考，引出下文，承上启下</a:t>
            </a:r>
            <a:r>
              <a:rPr lang="zh-CN" altLang="en-US" sz="2400" b="1" dirty="0">
                <a:solidFill>
                  <a:srgbClr val="FF0000"/>
                </a:solidFill>
                <a:latin typeface="楷体" panose="02010609060101010101" pitchFamily="49" charset="-122"/>
              </a:rPr>
              <a:t>。</a:t>
            </a:r>
            <a:endParaRPr lang="zh-CN" altLang="en-US" sz="2400" b="1" dirty="0">
              <a:solidFill>
                <a:srgbClr val="FF0000"/>
              </a:solidFill>
              <a:latin typeface="楷体" panose="02010609060101010101" pitchFamily="49" charset="-122"/>
            </a:endParaRPr>
          </a:p>
        </p:txBody>
      </p:sp>
      <p:pic>
        <p:nvPicPr>
          <p:cNvPr id="11" name="图片 10"/>
          <p:cNvPicPr>
            <a:picLocks noChangeAspect="1"/>
          </p:cNvPicPr>
          <p:nvPr/>
        </p:nvPicPr>
        <p:blipFill>
          <a:blip r:embed="rId1"/>
          <a:stretch>
            <a:fillRect/>
          </a:stretch>
        </p:blipFill>
        <p:spPr>
          <a:xfrm>
            <a:off x="1058227" y="1545432"/>
            <a:ext cx="1806893" cy="2137886"/>
          </a:xfrm>
          <a:prstGeom prst="rect">
            <a:avLst/>
          </a:prstGeom>
          <a:solidFill>
            <a:srgbClr val="FFFFFF">
              <a:shade val="85000"/>
            </a:srgbClr>
          </a:solidFill>
          <a:ln w="88900" cap="sq">
            <a:solidFill>
              <a:srgbClr val="FFFFFF"/>
            </a:solidFill>
            <a:miter lim="800000"/>
            <a:headEnd/>
            <a:tailEnd/>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Effect transition="in" filter="wipe(left)">
                                      <p:cBhvr>
                                        <p:cTn id="7"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11896" y="482698"/>
            <a:ext cx="5186356" cy="500137"/>
          </a:xfrm>
          <a:prstGeom prst="rect">
            <a:avLst/>
          </a:prstGeom>
          <a:noFill/>
        </p:spPr>
        <p:txBody>
          <a:bodyPr wrap="none" lIns="68580" tIns="34290" rIns="68580" bIns="34290">
            <a:spAutoFit/>
            <a:scene3d>
              <a:camera prst="orthographicFront"/>
              <a:lightRig rig="soft" dir="t">
                <a:rot lat="0" lon="0" rev="15600000"/>
              </a:lightRig>
            </a:scene3d>
            <a:sp3d extrusionH="57150" prstMaterial="softEdge">
              <a:bevelT w="25400" h="38100"/>
            </a:sp3d>
          </a:bodyPr>
          <a:lstStyle/>
          <a:p>
            <a:pPr algn="ctr" fontAlgn="auto"/>
            <a:r>
              <a:rPr lang="zh-CN" altLang="en-US" sz="2800" b="1" noProof="1">
                <a:solidFill>
                  <a:srgbClr val="0000FF"/>
                </a:solidFill>
                <a:latin typeface="楷体" panose="02010609060101010101" pitchFamily="49" charset="-122"/>
                <a:ea typeface="楷体" panose="02010609060101010101" pitchFamily="49" charset="-122"/>
              </a:rPr>
              <a:t>默读第三部分（第</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4</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5</a:t>
            </a:r>
            <a:r>
              <a:rPr lang="zh-CN" altLang="en-US" sz="2800" b="1" noProof="1">
                <a:solidFill>
                  <a:srgbClr val="0000FF"/>
                </a:solidFill>
                <a:latin typeface="楷体" panose="02010609060101010101" pitchFamily="49" charset="-122"/>
                <a:ea typeface="楷体" panose="02010609060101010101" pitchFamily="49" charset="-122"/>
              </a:rPr>
              <a:t>自然段）</a:t>
            </a:r>
            <a:endParaRPr lang="zh-CN" altLang="en-US" sz="2800" b="1" noProof="1">
              <a:solidFill>
                <a:srgbClr val="0000FF"/>
              </a:solidFill>
              <a:latin typeface="楷体" panose="02010609060101010101" pitchFamily="49" charset="-122"/>
              <a:ea typeface="楷体" panose="02010609060101010101" pitchFamily="49" charset="-122"/>
            </a:endParaRPr>
          </a:p>
        </p:txBody>
      </p:sp>
      <p:sp>
        <p:nvSpPr>
          <p:cNvPr id="5" name="矩形 4"/>
          <p:cNvSpPr>
            <a:spLocks noChangeArrowheads="1"/>
          </p:cNvSpPr>
          <p:nvPr/>
        </p:nvSpPr>
        <p:spPr bwMode="auto">
          <a:xfrm>
            <a:off x="2968320" y="1213202"/>
            <a:ext cx="5800542" cy="2653665"/>
          </a:xfrm>
          <a:prstGeom prst="rect">
            <a:avLst/>
          </a:prstGeom>
          <a:noFill/>
          <a:ln w="12700">
            <a:solidFill>
              <a:srgbClr val="00B0F0"/>
            </a:solidFill>
            <a:prstDash val="sysDot"/>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indent="56515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思考：</a:t>
            </a:r>
            <a:endParaRPr lang="en-US" altLang="zh-CN" sz="2800" b="1"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000000"/>
                </a:solidFill>
                <a:latin typeface="楷体" panose="02010609060101010101" pitchFamily="49" charset="-122"/>
                <a:ea typeface="楷体" panose="02010609060101010101" pitchFamily="49" charset="-122"/>
              </a:rPr>
              <a:t>经过分析，除地球外，其他行星没有生命的理由有哪些？</a:t>
            </a:r>
            <a:endParaRPr lang="zh-CN" altLang="en-US" sz="2800" b="1" dirty="0">
              <a:solidFill>
                <a:srgbClr val="000000"/>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000000"/>
                </a:solidFill>
                <a:latin typeface="楷体" panose="02010609060101010101" pitchFamily="49" charset="-122"/>
                <a:ea typeface="楷体" panose="02010609060101010101" pitchFamily="49" charset="-122"/>
              </a:rPr>
              <a:t>火星与地球有哪些相似之处？</a:t>
            </a:r>
            <a:endParaRPr lang="zh-CN" altLang="en-US" sz="2800" b="1" dirty="0">
              <a:solidFill>
                <a:srgbClr val="000000"/>
              </a:solidFill>
              <a:latin typeface="楷体" panose="02010609060101010101" pitchFamily="49" charset="-122"/>
              <a:ea typeface="楷体" panose="02010609060101010101" pitchFamily="49" charset="-122"/>
            </a:endParaRPr>
          </a:p>
        </p:txBody>
      </p:sp>
      <p:pic>
        <p:nvPicPr>
          <p:cNvPr id="26" name="图片 25"/>
          <p:cNvPicPr>
            <a:picLocks noChangeAspect="1"/>
          </p:cNvPicPr>
          <p:nvPr/>
        </p:nvPicPr>
        <p:blipFill>
          <a:blip r:embed="rId1"/>
          <a:stretch>
            <a:fillRect/>
          </a:stretch>
        </p:blipFill>
        <p:spPr>
          <a:xfrm>
            <a:off x="536496" y="2211970"/>
            <a:ext cx="1838212" cy="1867883"/>
          </a:xfrm>
          <a:prstGeom prst="rect">
            <a:avLst/>
          </a:prstGeom>
          <a:solidFill>
            <a:srgbClr val="FFFFFF">
              <a:shade val="85000"/>
            </a:srgbClr>
          </a:solidFill>
          <a:ln w="190500" cap="sq">
            <a:solidFill>
              <a:srgbClr val="FFFFFF"/>
            </a:solidFill>
            <a:miter lim="800000"/>
            <a:headEnd/>
            <a:tailEnd/>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ransition>
    <p:checker dir="vert"/>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 160"/>
          <p:cNvSpPr/>
          <p:nvPr/>
        </p:nvSpPr>
        <p:spPr>
          <a:xfrm rot="8155181">
            <a:off x="3463042" y="3521952"/>
            <a:ext cx="302419" cy="1202531"/>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noProof="1">
              <a:solidFill>
                <a:srgbClr val="FFFFFF"/>
              </a:solidFill>
              <a:ea typeface="楷体" panose="02010609060101010101" pitchFamily="49" charset="-122"/>
            </a:endParaRPr>
          </a:p>
        </p:txBody>
      </p:sp>
      <p:sp>
        <p:nvSpPr>
          <p:cNvPr id="18" name="矩形 17"/>
          <p:cNvSpPr>
            <a:spLocks noChangeArrowheads="1"/>
          </p:cNvSpPr>
          <p:nvPr/>
        </p:nvSpPr>
        <p:spPr bwMode="auto">
          <a:xfrm>
            <a:off x="4048990" y="4314908"/>
            <a:ext cx="3389390" cy="392415"/>
          </a:xfrm>
          <a:prstGeom prst="rect">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none" lIns="68580" tIns="34290" rIns="68580" bIns="34290">
            <a:spAutoFit/>
          </a:bodyPr>
          <a:lstStyle/>
          <a:p>
            <a:pPr algn="ctr"/>
            <a:r>
              <a:rPr lang="zh-CN" altLang="zh-CN" sz="2100" b="1">
                <a:solidFill>
                  <a:srgbClr val="0000FF"/>
                </a:solidFill>
                <a:latin typeface="黑体" panose="02010609060101010101" charset="-122"/>
                <a:ea typeface="黑体" panose="02010609060101010101" charset="-122"/>
              </a:rPr>
              <a:t>温度、水分、大气、光和热</a:t>
            </a:r>
            <a:endParaRPr lang="zh-CN" altLang="zh-CN" sz="2100" b="1">
              <a:solidFill>
                <a:srgbClr val="0000FF"/>
              </a:solidFill>
              <a:latin typeface="黑体" panose="02010609060101010101" charset="-122"/>
              <a:ea typeface="黑体" panose="02010609060101010101" charset="-122"/>
            </a:endParaRPr>
          </a:p>
        </p:txBody>
      </p:sp>
      <p:sp>
        <p:nvSpPr>
          <p:cNvPr id="2" name="矩形 1"/>
          <p:cNvSpPr>
            <a:spLocks noChangeArrowheads="1"/>
          </p:cNvSpPr>
          <p:nvPr/>
        </p:nvSpPr>
        <p:spPr bwMode="auto">
          <a:xfrm>
            <a:off x="1662187" y="408205"/>
            <a:ext cx="5556647" cy="633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50000"/>
              </a:lnSpc>
            </a:pPr>
            <a:r>
              <a:rPr lang="en-US" altLang="zh-CN"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0000FF"/>
                </a:solidFill>
                <a:latin typeface="楷体" panose="02010609060101010101" pitchFamily="49" charset="-122"/>
                <a:ea typeface="楷体" panose="02010609060101010101" pitchFamily="49" charset="-122"/>
              </a:rPr>
              <a:t>其他行星没有生命的理由有哪些？</a:t>
            </a:r>
            <a:endParaRPr lang="zh-CN" altLang="en-US" sz="2800" b="1" dirty="0">
              <a:solidFill>
                <a:srgbClr val="0000FF"/>
              </a:solidFill>
              <a:latin typeface="楷体" panose="02010609060101010101" pitchFamily="49" charset="-122"/>
              <a:ea typeface="楷体" panose="02010609060101010101" pitchFamily="49" charset="-122"/>
            </a:endParaRPr>
          </a:p>
        </p:txBody>
      </p:sp>
      <p:sp>
        <p:nvSpPr>
          <p:cNvPr id="4" name="矩形 3"/>
          <p:cNvSpPr>
            <a:spLocks noChangeArrowheads="1"/>
          </p:cNvSpPr>
          <p:nvPr/>
        </p:nvSpPr>
        <p:spPr bwMode="auto">
          <a:xfrm>
            <a:off x="841008" y="1196266"/>
            <a:ext cx="7559411" cy="3947234"/>
          </a:xfrm>
          <a:prstGeom prst="rect">
            <a:avLst/>
          </a:prstGeom>
          <a:noFill/>
          <a:ln w="12700">
            <a:solidFill>
              <a:srgbClr val="00B0F0"/>
            </a:solidFill>
            <a:prstDash val="sysDot"/>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50000"/>
              </a:lnSpc>
            </a:pPr>
            <a:r>
              <a:rPr lang="zh-CN" altLang="en-US" sz="2400" dirty="0">
                <a:solidFill>
                  <a:srgbClr val="000000"/>
                </a:solidFill>
                <a:latin typeface="楷体" panose="02010609060101010101" pitchFamily="49" charset="-122"/>
                <a:ea typeface="楷体" panose="02010609060101010101" pitchFamily="49" charset="-122"/>
              </a:rPr>
              <a:t>水星</a:t>
            </a:r>
            <a:r>
              <a:rPr lang="en-US" altLang="zh-CN" sz="2400" dirty="0">
                <a:solidFill>
                  <a:srgbClr val="000000"/>
                </a:solidFill>
                <a:latin typeface="楷体" panose="02010609060101010101" pitchFamily="49" charset="-122"/>
                <a:ea typeface="楷体" panose="02010609060101010101" pitchFamily="49" charset="-122"/>
              </a:rPr>
              <a:t>——</a:t>
            </a:r>
            <a:r>
              <a:rPr lang="zh-CN" altLang="en-US" sz="2400" dirty="0">
                <a:solidFill>
                  <a:srgbClr val="000000"/>
                </a:solidFill>
                <a:latin typeface="楷体" panose="02010609060101010101" pitchFamily="49" charset="-122"/>
                <a:ea typeface="楷体" panose="02010609060101010101" pitchFamily="49" charset="-122"/>
              </a:rPr>
              <a:t>离太阳最近，向阳时表面温度很高。</a:t>
            </a:r>
            <a:r>
              <a:rPr lang="zh-CN" altLang="en-US" sz="2400" dirty="0">
                <a:solidFill>
                  <a:srgbClr val="000000"/>
                </a:solidFill>
                <a:latin typeface="宋体" panose="02010600030101010101" pitchFamily="2" charset="-122"/>
              </a:rPr>
              <a:t>（    ）</a:t>
            </a:r>
            <a:endParaRPr lang="en-US" altLang="zh-CN" sz="2400" dirty="0">
              <a:solidFill>
                <a:srgbClr val="000000"/>
              </a:solidFill>
              <a:latin typeface="宋体" panose="02010600030101010101" pitchFamily="2" charset="-122"/>
            </a:endParaRPr>
          </a:p>
          <a:p>
            <a:pPr>
              <a:lnSpc>
                <a:spcPct val="150000"/>
              </a:lnSpc>
            </a:pPr>
            <a:r>
              <a:rPr lang="zh-CN" altLang="en-US" sz="2400" dirty="0">
                <a:solidFill>
                  <a:srgbClr val="000000"/>
                </a:solidFill>
                <a:latin typeface="楷体" panose="02010609060101010101" pitchFamily="49" charset="-122"/>
                <a:ea typeface="楷体" panose="02010609060101010101" pitchFamily="49" charset="-122"/>
              </a:rPr>
              <a:t>金星</a:t>
            </a:r>
            <a:r>
              <a:rPr lang="en-US" altLang="zh-CN" sz="2400" dirty="0">
                <a:solidFill>
                  <a:srgbClr val="000000"/>
                </a:solidFill>
                <a:latin typeface="楷体" panose="02010609060101010101" pitchFamily="49" charset="-122"/>
                <a:ea typeface="楷体" panose="02010609060101010101" pitchFamily="49" charset="-122"/>
              </a:rPr>
              <a:t>——</a:t>
            </a:r>
            <a:r>
              <a:rPr lang="zh-CN" altLang="en-US" sz="2400" dirty="0">
                <a:solidFill>
                  <a:srgbClr val="000000"/>
                </a:solidFill>
                <a:latin typeface="楷体" panose="02010609060101010101" pitchFamily="49" charset="-122"/>
                <a:ea typeface="楷体" panose="02010609060101010101" pitchFamily="49" charset="-122"/>
              </a:rPr>
              <a:t>是一颗高温、缺氧、缺水。</a:t>
            </a:r>
            <a:r>
              <a:rPr lang="zh-CN" altLang="en-US" sz="2400" dirty="0">
                <a:solidFill>
                  <a:srgbClr val="000000"/>
                </a:solidFill>
                <a:latin typeface="宋体" panose="02010600030101010101" pitchFamily="2" charset="-122"/>
              </a:rPr>
              <a:t>（     ）</a:t>
            </a:r>
            <a:endParaRPr lang="en-US" altLang="zh-CN" sz="2400" dirty="0">
              <a:solidFill>
                <a:srgbClr val="000000"/>
              </a:solidFill>
              <a:latin typeface="宋体" panose="02010600030101010101" pitchFamily="2" charset="-122"/>
            </a:endParaRPr>
          </a:p>
          <a:p>
            <a:pPr>
              <a:lnSpc>
                <a:spcPct val="150000"/>
              </a:lnSpc>
            </a:pPr>
            <a:r>
              <a:rPr lang="zh-CN" altLang="en-US" sz="2400" dirty="0">
                <a:solidFill>
                  <a:srgbClr val="000000"/>
                </a:solidFill>
                <a:latin typeface="宋体" panose="02010600030101010101" pitchFamily="2" charset="-122"/>
              </a:rPr>
              <a:t>  </a:t>
            </a:r>
            <a:endParaRPr lang="zh-CN" altLang="en-US" sz="2400" dirty="0">
              <a:solidFill>
                <a:srgbClr val="000000"/>
              </a:solidFill>
              <a:latin typeface="宋体" panose="02010600030101010101" pitchFamily="2" charset="-122"/>
            </a:endParaRPr>
          </a:p>
          <a:p>
            <a:pPr>
              <a:lnSpc>
                <a:spcPct val="150000"/>
              </a:lnSpc>
            </a:pPr>
            <a:r>
              <a:rPr lang="en-US" altLang="zh-CN" sz="2400" dirty="0">
                <a:solidFill>
                  <a:srgbClr val="000000"/>
                </a:solidFill>
                <a:latin typeface="宋体" panose="02010600030101010101" pitchFamily="2" charset="-122"/>
              </a:rPr>
              <a:t>            </a:t>
            </a:r>
            <a:r>
              <a:rPr lang="zh-CN" altLang="en-US" sz="2400" dirty="0">
                <a:solidFill>
                  <a:srgbClr val="000000"/>
                </a:solidFill>
                <a:latin typeface="楷体" panose="02010609060101010101" pitchFamily="49" charset="-122"/>
                <a:ea typeface="楷体" panose="02010609060101010101" pitchFamily="49" charset="-122"/>
                <a:sym typeface="宋体" panose="02010600030101010101" pitchFamily="2" charset="-122"/>
              </a:rPr>
              <a:t>离太阳很远，它们的表面温度很低</a:t>
            </a:r>
            <a:r>
              <a:rPr lang="zh-CN" altLang="en-US" sz="2400" dirty="0" smtClean="0">
                <a:solidFill>
                  <a:srgbClr val="000000"/>
                </a:solidFill>
                <a:latin typeface="楷体" panose="02010609060101010101" pitchFamily="49" charset="-122"/>
                <a:ea typeface="楷体" panose="02010609060101010101" pitchFamily="49" charset="-122"/>
                <a:sym typeface="宋体" panose="02010600030101010101" pitchFamily="2" charset="-122"/>
              </a:rPr>
              <a:t>。</a:t>
            </a:r>
            <a:endParaRPr lang="en-US" altLang="zh-CN" sz="2400" dirty="0" smtClean="0">
              <a:solidFill>
                <a:srgbClr val="000000"/>
              </a:solidFill>
              <a:latin typeface="楷体" panose="02010609060101010101" pitchFamily="49" charset="-122"/>
              <a:ea typeface="楷体" panose="02010609060101010101" pitchFamily="49" charset="-122"/>
              <a:sym typeface="宋体" panose="02010600030101010101" pitchFamily="2" charset="-122"/>
            </a:endParaRPr>
          </a:p>
          <a:p>
            <a:pPr>
              <a:lnSpc>
                <a:spcPct val="150000"/>
              </a:lnSpc>
            </a:pPr>
            <a:endParaRPr lang="en-US" altLang="zh-CN" sz="2400" dirty="0">
              <a:solidFill>
                <a:srgbClr val="000000"/>
              </a:solidFill>
              <a:latin typeface="楷体" panose="02010609060101010101" pitchFamily="49" charset="-122"/>
              <a:ea typeface="楷体" panose="02010609060101010101" pitchFamily="49" charset="-122"/>
              <a:sym typeface="宋体" panose="02010600030101010101" pitchFamily="2" charset="-122"/>
            </a:endParaRPr>
          </a:p>
          <a:p>
            <a:pPr>
              <a:lnSpc>
                <a:spcPct val="150000"/>
              </a:lnSpc>
            </a:pPr>
            <a:r>
              <a:rPr lang="zh-CN" altLang="en-US" sz="2400" dirty="0" smtClean="0">
                <a:solidFill>
                  <a:srgbClr val="000000"/>
                </a:solidFill>
                <a:latin typeface="宋体" panose="02010600030101010101" pitchFamily="2" charset="-122"/>
                <a:sym typeface="宋体" panose="02010600030101010101" pitchFamily="2" charset="-122"/>
              </a:rPr>
              <a:t>（      </a:t>
            </a:r>
            <a:r>
              <a:rPr lang="zh-CN" altLang="en-US" sz="2400" dirty="0">
                <a:solidFill>
                  <a:srgbClr val="000000"/>
                </a:solidFill>
                <a:latin typeface="宋体" panose="02010600030101010101" pitchFamily="2" charset="-122"/>
                <a:sym typeface="宋体" panose="02010600030101010101" pitchFamily="2" charset="-122"/>
              </a:rPr>
              <a:t>）</a:t>
            </a:r>
            <a:endParaRPr lang="en-US" altLang="zh-CN" sz="2400" dirty="0">
              <a:solidFill>
                <a:srgbClr val="000000"/>
              </a:solidFill>
              <a:latin typeface="宋体" panose="02010600030101010101" pitchFamily="2" charset="-122"/>
            </a:endParaRPr>
          </a:p>
          <a:p>
            <a:pPr>
              <a:lnSpc>
                <a:spcPct val="150000"/>
              </a:lnSpc>
            </a:pPr>
            <a:r>
              <a:rPr lang="zh-CN" altLang="en-US" sz="2400" dirty="0">
                <a:solidFill>
                  <a:srgbClr val="000000"/>
                </a:solidFill>
                <a:latin typeface="宋体" panose="02010600030101010101" pitchFamily="2" charset="-122"/>
              </a:rPr>
              <a:t>           </a:t>
            </a:r>
            <a:endParaRPr lang="zh-CN" altLang="en-US" sz="2400" dirty="0">
              <a:solidFill>
                <a:srgbClr val="000000"/>
              </a:solidFill>
              <a:latin typeface="宋体" panose="02010600030101010101" pitchFamily="2" charset="-122"/>
            </a:endParaRPr>
          </a:p>
        </p:txBody>
      </p:sp>
      <p:sp>
        <p:nvSpPr>
          <p:cNvPr id="6" name="圆角矩形 5"/>
          <p:cNvSpPr/>
          <p:nvPr/>
        </p:nvSpPr>
        <p:spPr>
          <a:xfrm>
            <a:off x="1149658" y="2618267"/>
            <a:ext cx="1071563" cy="617934"/>
          </a:xfrm>
          <a:prstGeom prst="roundRect">
            <a:avLst/>
          </a:prstGeom>
        </p:spPr>
        <p:style>
          <a:lnRef idx="2">
            <a:schemeClr val="accent6"/>
          </a:lnRef>
          <a:fillRef idx="1">
            <a:schemeClr val="lt1"/>
          </a:fillRef>
          <a:effectRef idx="0">
            <a:schemeClr val="accent6"/>
          </a:effectRef>
          <a:fontRef idx="minor">
            <a:schemeClr val="dk1"/>
          </a:fontRef>
        </p:style>
        <p:txBody>
          <a:bodyPr lIns="68580" tIns="34290" rIns="68580" bIns="34290" anchor="ctr"/>
          <a:lstStyle/>
          <a:p>
            <a:pPr algn="ctr" fontAlgn="auto"/>
            <a:r>
              <a:rPr lang="zh-CN" altLang="en-US" sz="2100" noProof="1">
                <a:solidFill>
                  <a:prstClr val="black"/>
                </a:solidFill>
                <a:latin typeface="楷体" panose="02010609060101010101" pitchFamily="49" charset="-122"/>
                <a:ea typeface="楷体" panose="02010609060101010101" pitchFamily="49" charset="-122"/>
                <a:sym typeface="+mn-ea"/>
              </a:rPr>
              <a:t>木 星</a:t>
            </a:r>
            <a:endParaRPr lang="zh-CN" altLang="en-US" sz="2100" noProof="1">
              <a:solidFill>
                <a:prstClr val="black"/>
              </a:solidFill>
              <a:latin typeface="楷体" panose="02010609060101010101" pitchFamily="49" charset="-122"/>
              <a:ea typeface="楷体" panose="02010609060101010101" pitchFamily="49" charset="-122"/>
              <a:sym typeface="+mn-ea"/>
            </a:endParaRPr>
          </a:p>
          <a:p>
            <a:pPr algn="ctr" fontAlgn="auto"/>
            <a:r>
              <a:rPr lang="zh-CN" altLang="en-US" sz="2100" noProof="1">
                <a:solidFill>
                  <a:prstClr val="black"/>
                </a:solidFill>
                <a:latin typeface="楷体" panose="02010609060101010101" pitchFamily="49" charset="-122"/>
                <a:ea typeface="楷体" panose="02010609060101010101" pitchFamily="49" charset="-122"/>
                <a:sym typeface="+mn-ea"/>
              </a:rPr>
              <a:t>土 星</a:t>
            </a:r>
            <a:endParaRPr lang="zh-CN" altLang="en-US" sz="2100" noProof="1">
              <a:solidFill>
                <a:prstClr val="black"/>
              </a:solidFill>
              <a:latin typeface="楷体" panose="02010609060101010101" pitchFamily="49" charset="-122"/>
              <a:ea typeface="楷体" panose="02010609060101010101" pitchFamily="49" charset="-122"/>
              <a:sym typeface="+mn-ea"/>
            </a:endParaRPr>
          </a:p>
        </p:txBody>
      </p:sp>
      <p:sp>
        <p:nvSpPr>
          <p:cNvPr id="7" name="圆角矩形 6"/>
          <p:cNvSpPr/>
          <p:nvPr/>
        </p:nvSpPr>
        <p:spPr>
          <a:xfrm>
            <a:off x="1149658" y="3348120"/>
            <a:ext cx="1071563" cy="639366"/>
          </a:xfrm>
          <a:prstGeom prst="roundRect">
            <a:avLst/>
          </a:prstGeom>
        </p:spPr>
        <p:style>
          <a:lnRef idx="2">
            <a:schemeClr val="accent6"/>
          </a:lnRef>
          <a:fillRef idx="1">
            <a:schemeClr val="lt1"/>
          </a:fillRef>
          <a:effectRef idx="0">
            <a:schemeClr val="accent6"/>
          </a:effectRef>
          <a:fontRef idx="minor">
            <a:schemeClr val="dk1"/>
          </a:fontRef>
        </p:style>
        <p:txBody>
          <a:bodyPr lIns="68580" tIns="34290" rIns="68580" bIns="34290" anchor="ctr"/>
          <a:lstStyle/>
          <a:p>
            <a:pPr fontAlgn="auto"/>
            <a:r>
              <a:rPr lang="zh-CN" altLang="en-US" sz="2100" noProof="1">
                <a:solidFill>
                  <a:prstClr val="black"/>
                </a:solidFill>
                <a:latin typeface="楷体" panose="02010609060101010101" pitchFamily="49" charset="-122"/>
                <a:ea typeface="楷体" panose="02010609060101010101" pitchFamily="49" charset="-122"/>
                <a:sym typeface="+mn-ea"/>
              </a:rPr>
              <a:t>天王星</a:t>
            </a:r>
            <a:endParaRPr lang="zh-CN" altLang="en-US" sz="2100" noProof="1">
              <a:solidFill>
                <a:prstClr val="black"/>
              </a:solidFill>
              <a:latin typeface="楷体" panose="02010609060101010101" pitchFamily="49" charset="-122"/>
              <a:ea typeface="楷体" panose="02010609060101010101" pitchFamily="49" charset="-122"/>
              <a:sym typeface="+mn-ea"/>
            </a:endParaRPr>
          </a:p>
          <a:p>
            <a:pPr fontAlgn="auto"/>
            <a:r>
              <a:rPr lang="zh-CN" altLang="en-US" sz="2100" noProof="1">
                <a:solidFill>
                  <a:prstClr val="black"/>
                </a:solidFill>
                <a:latin typeface="楷体" panose="02010609060101010101" pitchFamily="49" charset="-122"/>
                <a:ea typeface="楷体" panose="02010609060101010101" pitchFamily="49" charset="-122"/>
                <a:sym typeface="+mn-ea"/>
              </a:rPr>
              <a:t>海王星</a:t>
            </a:r>
            <a:endParaRPr lang="zh-CN" altLang="en-US" sz="2100" noProof="1">
              <a:solidFill>
                <a:prstClr val="black"/>
              </a:solidFill>
              <a:latin typeface="楷体" panose="02010609060101010101" pitchFamily="49" charset="-122"/>
              <a:ea typeface="楷体" panose="02010609060101010101" pitchFamily="49" charset="-122"/>
              <a:sym typeface="+mn-ea"/>
            </a:endParaRPr>
          </a:p>
        </p:txBody>
      </p:sp>
      <p:sp>
        <p:nvSpPr>
          <p:cNvPr id="11" name="右大括号 10"/>
          <p:cNvSpPr/>
          <p:nvPr/>
        </p:nvSpPr>
        <p:spPr>
          <a:xfrm>
            <a:off x="2221221" y="2839724"/>
            <a:ext cx="215503" cy="920353"/>
          </a:xfrm>
          <a:prstGeom prst="rightBrace">
            <a:avLst/>
          </a:prstGeom>
        </p:spPr>
        <p:style>
          <a:lnRef idx="3">
            <a:schemeClr val="dk1"/>
          </a:lnRef>
          <a:fillRef idx="0">
            <a:schemeClr val="dk1"/>
          </a:fillRef>
          <a:effectRef idx="2">
            <a:schemeClr val="dk1"/>
          </a:effectRef>
          <a:fontRef idx="minor">
            <a:schemeClr val="tx1"/>
          </a:fontRef>
        </p:style>
        <p:txBody>
          <a:bodyPr lIns="68580" tIns="34290" rIns="68580" bIns="34290" anchor="ctr"/>
          <a:lstStyle/>
          <a:p>
            <a:pPr algn="ctr" fontAlgn="auto"/>
            <a:endParaRPr lang="zh-CN" altLang="en-US" noProof="1">
              <a:ea typeface="楷体" panose="02010609060101010101" pitchFamily="49" charset="-122"/>
            </a:endParaRPr>
          </a:p>
        </p:txBody>
      </p:sp>
      <p:sp>
        <p:nvSpPr>
          <p:cNvPr id="14" name="矩形 13"/>
          <p:cNvSpPr>
            <a:spLocks noChangeArrowheads="1"/>
          </p:cNvSpPr>
          <p:nvPr/>
        </p:nvSpPr>
        <p:spPr bwMode="auto">
          <a:xfrm>
            <a:off x="7322201" y="1310740"/>
            <a:ext cx="52387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000" b="1" dirty="0">
                <a:solidFill>
                  <a:srgbClr val="FF0000"/>
                </a:solidFill>
                <a:latin typeface="宋体" panose="02010600030101010101" pitchFamily="2" charset="-122"/>
              </a:rPr>
              <a:t>×</a:t>
            </a:r>
            <a:endParaRPr lang="zh-CN" altLang="en-US" sz="3000" b="1" dirty="0">
              <a:solidFill>
                <a:srgbClr val="FF0000"/>
              </a:solidFill>
            </a:endParaRPr>
          </a:p>
        </p:txBody>
      </p:sp>
      <p:sp>
        <p:nvSpPr>
          <p:cNvPr id="16" name="矩形 15"/>
          <p:cNvSpPr>
            <a:spLocks noChangeArrowheads="1"/>
          </p:cNvSpPr>
          <p:nvPr/>
        </p:nvSpPr>
        <p:spPr bwMode="auto">
          <a:xfrm>
            <a:off x="6231706" y="1842676"/>
            <a:ext cx="52268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000" b="1" dirty="0">
                <a:solidFill>
                  <a:srgbClr val="FF0000"/>
                </a:solidFill>
                <a:latin typeface="宋体" panose="02010600030101010101" pitchFamily="2" charset="-122"/>
              </a:rPr>
              <a:t>×</a:t>
            </a:r>
            <a:endParaRPr lang="zh-CN" altLang="en-US" sz="3000" b="1" dirty="0">
              <a:solidFill>
                <a:srgbClr val="FF0000"/>
              </a:solidFill>
            </a:endParaRPr>
          </a:p>
        </p:txBody>
      </p:sp>
      <p:sp>
        <p:nvSpPr>
          <p:cNvPr id="17" name="矩形 16"/>
          <p:cNvSpPr>
            <a:spLocks noChangeArrowheads="1"/>
          </p:cNvSpPr>
          <p:nvPr/>
        </p:nvSpPr>
        <p:spPr bwMode="auto">
          <a:xfrm>
            <a:off x="1400249" y="4049398"/>
            <a:ext cx="523875" cy="5310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3000" b="1" dirty="0">
                <a:solidFill>
                  <a:srgbClr val="FF0000"/>
                </a:solidFill>
                <a:latin typeface="宋体" panose="02010600030101010101" pitchFamily="2" charset="-122"/>
              </a:rPr>
              <a:t>×</a:t>
            </a:r>
            <a:endParaRPr lang="zh-CN" altLang="en-US" sz="3000" b="1" dirty="0">
              <a:solidFill>
                <a:srgbClr val="FF0000"/>
              </a:solidFill>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down)">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fade">
                                      <p:cBhvr>
                                        <p:cTn id="12" dur="1000"/>
                                        <p:tgtEl>
                                          <p:spTgt spid="16"/>
                                        </p:tgtEl>
                                      </p:cBhvr>
                                    </p:animEffect>
                                    <p:anim calcmode="lin" valueType="num">
                                      <p:cBhvr>
                                        <p:cTn id="13" dur="1000" fill="hold"/>
                                        <p:tgtEl>
                                          <p:spTgt spid="16"/>
                                        </p:tgtEl>
                                        <p:attrNameLst>
                                          <p:attrName>ppt_x</p:attrName>
                                        </p:attrNameLst>
                                      </p:cBhvr>
                                      <p:tavLst>
                                        <p:tav tm="0">
                                          <p:val>
                                            <p:strVal val="#ppt_x"/>
                                          </p:val>
                                        </p:tav>
                                        <p:tav tm="100000">
                                          <p:val>
                                            <p:strVal val="#ppt_x"/>
                                          </p:val>
                                        </p:tav>
                                      </p:tavLst>
                                    </p:anim>
                                    <p:anim calcmode="lin" valueType="num">
                                      <p:cBhvr>
                                        <p:cTn id="14"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6" fill="hold" nodeType="clickEffect">
                                  <p:stCondLst>
                                    <p:cond delay="0"/>
                                  </p:stCondLst>
                                  <p:childTnLst>
                                    <p:set>
                                      <p:cBhvr>
                                        <p:cTn id="18" dur="1" fill="hold">
                                          <p:stCondLst>
                                            <p:cond delay="0"/>
                                          </p:stCondLst>
                                        </p:cTn>
                                        <p:tgtEl>
                                          <p:spTgt spid="17">
                                            <p:txEl>
                                              <p:pRg st="0" end="0"/>
                                            </p:txEl>
                                          </p:spTgt>
                                        </p:tgtEl>
                                        <p:attrNameLst>
                                          <p:attrName>style.visibility</p:attrName>
                                        </p:attrNameLst>
                                      </p:cBhvr>
                                      <p:to>
                                        <p:strVal val="visible"/>
                                      </p:to>
                                    </p:set>
                                    <p:anim calcmode="lin" valueType="num">
                                      <p:cBhvr>
                                        <p:cTn id="19" dur="500" fill="hold"/>
                                        <p:tgtEl>
                                          <p:spTgt spid="17">
                                            <p:txEl>
                                              <p:pRg st="0" end="0"/>
                                            </p:txEl>
                                          </p:spTgt>
                                        </p:tgtEl>
                                        <p:attrNameLst>
                                          <p:attrName>ppt_x</p:attrName>
                                        </p:attrNameLst>
                                      </p:cBhvr>
                                      <p:tavLst>
                                        <p:tav tm="0">
                                          <p:val>
                                            <p:strVal val="1+#ppt_w/2"/>
                                          </p:val>
                                        </p:tav>
                                        <p:tav tm="100000">
                                          <p:val>
                                            <p:strVal val="#ppt_x"/>
                                          </p:val>
                                        </p:tav>
                                      </p:tavLst>
                                    </p:anim>
                                    <p:anim calcmode="lin" valueType="num">
                                      <p:cBhvr>
                                        <p:cTn id="20" dur="500" fill="hold"/>
                                        <p:tgtEl>
                                          <p:spTgt spid="17">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894740" y="680443"/>
            <a:ext cx="509658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火星与地球有哪些相似之处？</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3" name="矩形 2"/>
          <p:cNvSpPr>
            <a:spLocks noChangeArrowheads="1"/>
          </p:cNvSpPr>
          <p:nvPr/>
        </p:nvSpPr>
        <p:spPr bwMode="auto">
          <a:xfrm>
            <a:off x="2715211" y="2026444"/>
            <a:ext cx="6237870" cy="2008242"/>
          </a:xfrm>
          <a:prstGeom prst="rect">
            <a:avLst/>
          </a:prstGeom>
          <a:noFill/>
          <a:ln w="12700">
            <a:solidFill>
              <a:srgbClr val="00B0F0"/>
            </a:solidFill>
            <a:prstDash val="sysDot"/>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indent="56515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buFont typeface="Wingdings" panose="05000000000000000000" pitchFamily="2" charset="2"/>
              <a:buChar char="Ø"/>
            </a:pPr>
            <a:r>
              <a:rPr lang="zh-CN" altLang="en-US" sz="2800" b="1" dirty="0">
                <a:solidFill>
                  <a:srgbClr val="000000"/>
                </a:solidFill>
                <a:latin typeface="楷体" panose="02010609060101010101" pitchFamily="49" charset="-122"/>
                <a:ea typeface="楷体" panose="02010609060101010101" pitchFamily="49" charset="-122"/>
              </a:rPr>
              <a:t>自转一圈时间大约相等；</a:t>
            </a:r>
            <a:endParaRPr lang="en-US" altLang="zh-CN" sz="2800" b="1" dirty="0">
              <a:solidFill>
                <a:srgbClr val="000000"/>
              </a:solidFill>
              <a:latin typeface="楷体" panose="02010609060101010101" pitchFamily="49" charset="-122"/>
              <a:ea typeface="楷体" panose="02010609060101010101" pitchFamily="49" charset="-122"/>
            </a:endParaRPr>
          </a:p>
          <a:p>
            <a:pPr>
              <a:lnSpc>
                <a:spcPct val="150000"/>
              </a:lnSpc>
              <a:buFont typeface="Wingdings" panose="05000000000000000000" pitchFamily="2" charset="2"/>
              <a:buChar char="Ø"/>
            </a:pPr>
            <a:r>
              <a:rPr lang="zh-CN" altLang="en-US" sz="2800" b="1" dirty="0">
                <a:solidFill>
                  <a:srgbClr val="000000"/>
                </a:solidFill>
                <a:latin typeface="楷体" panose="02010609060101010101" pitchFamily="49" charset="-122"/>
                <a:ea typeface="楷体" panose="02010609060101010101" pitchFamily="49" charset="-122"/>
              </a:rPr>
              <a:t>自转轴与轨道平面的角度大约相等；</a:t>
            </a:r>
            <a:endParaRPr lang="en-US" altLang="zh-CN" sz="2800" b="1" dirty="0">
              <a:solidFill>
                <a:srgbClr val="000000"/>
              </a:solidFill>
              <a:latin typeface="楷体" panose="02010609060101010101" pitchFamily="49" charset="-122"/>
              <a:ea typeface="楷体" panose="02010609060101010101" pitchFamily="49" charset="-122"/>
            </a:endParaRPr>
          </a:p>
          <a:p>
            <a:pPr>
              <a:lnSpc>
                <a:spcPct val="150000"/>
              </a:lnSpc>
              <a:buFont typeface="Wingdings" panose="05000000000000000000" pitchFamily="2" charset="2"/>
              <a:buChar char="Ø"/>
            </a:pPr>
            <a:r>
              <a:rPr lang="zh-CN" altLang="en-US" sz="2800" b="1" dirty="0">
                <a:solidFill>
                  <a:srgbClr val="000000"/>
                </a:solidFill>
                <a:latin typeface="楷体" panose="02010609060101010101" pitchFamily="49" charset="-122"/>
                <a:ea typeface="楷体" panose="02010609060101010101" pitchFamily="49" charset="-122"/>
              </a:rPr>
              <a:t>昼夜长短相近，四季更替。</a:t>
            </a:r>
            <a:endParaRPr lang="en-US" altLang="zh-CN" sz="2800" b="1" dirty="0">
              <a:solidFill>
                <a:srgbClr val="000000"/>
              </a:solidFill>
              <a:latin typeface="楷体" panose="02010609060101010101" pitchFamily="49" charset="-122"/>
              <a:ea typeface="楷体" panose="02010609060101010101" pitchFamily="49" charset="-122"/>
            </a:endParaRPr>
          </a:p>
        </p:txBody>
      </p:sp>
      <p:sp>
        <p:nvSpPr>
          <p:cNvPr id="4" name="爆炸形 1 3"/>
          <p:cNvSpPr/>
          <p:nvPr/>
        </p:nvSpPr>
        <p:spPr>
          <a:xfrm>
            <a:off x="6680596" y="1122759"/>
            <a:ext cx="2272485" cy="903685"/>
          </a:xfrm>
          <a:prstGeom prst="irregularSeal1">
            <a:avLst/>
          </a:prstGeom>
        </p:spPr>
        <p:style>
          <a:lnRef idx="2">
            <a:schemeClr val="accent1"/>
          </a:lnRef>
          <a:fillRef idx="1">
            <a:schemeClr val="lt1"/>
          </a:fillRef>
          <a:effectRef idx="0">
            <a:schemeClr val="accent1"/>
          </a:effectRef>
          <a:fontRef idx="minor">
            <a:schemeClr val="dk1"/>
          </a:fontRef>
        </p:style>
        <p:txBody>
          <a:bodyPr lIns="68580" tIns="34290" rIns="68580" bIns="34290" anchor="ctr"/>
          <a:lstStyle/>
          <a:p>
            <a:pPr algn="ctr" fontAlgn="auto"/>
            <a:r>
              <a:rPr lang="zh-CN" altLang="en-US" sz="2800" noProof="1">
                <a:latin typeface="楷体" panose="02010609060101010101" pitchFamily="49" charset="-122"/>
                <a:ea typeface="楷体" panose="02010609060101010101" pitchFamily="49" charset="-122"/>
              </a:rPr>
              <a:t>作比较</a:t>
            </a:r>
            <a:endParaRPr lang="zh-CN" altLang="en-US" sz="2800" noProof="1">
              <a:latin typeface="楷体" panose="02010609060101010101" pitchFamily="49" charset="-122"/>
              <a:ea typeface="楷体" panose="02010609060101010101" pitchFamily="49" charset="-122"/>
            </a:endParaRPr>
          </a:p>
        </p:txBody>
      </p:sp>
      <p:sp>
        <p:nvSpPr>
          <p:cNvPr id="12" name="线形标注 1 11"/>
          <p:cNvSpPr/>
          <p:nvPr/>
        </p:nvSpPr>
        <p:spPr>
          <a:xfrm>
            <a:off x="1768510" y="4012217"/>
            <a:ext cx="6873072" cy="1119188"/>
          </a:xfrm>
          <a:prstGeom prst="borderCallout1">
            <a:avLst>
              <a:gd name="adj1" fmla="val 18750"/>
              <a:gd name="adj2" fmla="val -8333"/>
              <a:gd name="adj3" fmla="val 17514"/>
              <a:gd name="adj4" fmla="val -7821"/>
            </a:avLst>
          </a:prstGeom>
        </p:spPr>
        <p:style>
          <a:lnRef idx="2">
            <a:schemeClr val="dk1"/>
          </a:lnRef>
          <a:fillRef idx="1">
            <a:schemeClr val="lt1"/>
          </a:fillRef>
          <a:effectRef idx="0">
            <a:schemeClr val="dk1"/>
          </a:effectRef>
          <a:fontRef idx="minor">
            <a:schemeClr val="dk1"/>
          </a:fontRef>
        </p:style>
        <p:txBody>
          <a:bodyPr lIns="68580" tIns="34290" rIns="68580" bIns="34290" anchor="ctr"/>
          <a:lstStyle/>
          <a:p>
            <a:pPr fontAlgn="auto">
              <a:lnSpc>
                <a:spcPct val="150000"/>
              </a:lnSpc>
            </a:pPr>
            <a:r>
              <a:rPr lang="zh-CN" altLang="en-US" sz="2800" noProof="1">
                <a:solidFill>
                  <a:srgbClr val="FF0000"/>
                </a:solidFill>
                <a:latin typeface="楷体" panose="02010609060101010101" pitchFamily="49" charset="-122"/>
                <a:ea typeface="楷体" panose="02010609060101010101" pitchFamily="49" charset="-122"/>
              </a:rPr>
              <a:t>    火星可能和地球一样，有生命存在。</a:t>
            </a:r>
            <a:endParaRPr lang="zh-CN" altLang="en-US" sz="2800" noProof="1">
              <a:solidFill>
                <a:srgbClr val="FF0000"/>
              </a:solidFill>
              <a:latin typeface="楷体" panose="02010609060101010101" pitchFamily="49" charset="-122"/>
              <a:ea typeface="楷体" panose="02010609060101010101" pitchFamily="49" charset="-122"/>
            </a:endParaRPr>
          </a:p>
        </p:txBody>
      </p:sp>
      <p:pic>
        <p:nvPicPr>
          <p:cNvPr id="13" name="图片 12"/>
          <p:cNvPicPr>
            <a:picLocks noChangeAspect="1"/>
          </p:cNvPicPr>
          <p:nvPr/>
        </p:nvPicPr>
        <p:blipFill>
          <a:blip r:embed="rId1"/>
          <a:stretch>
            <a:fillRect/>
          </a:stretch>
        </p:blipFill>
        <p:spPr>
          <a:xfrm>
            <a:off x="216803" y="1940242"/>
            <a:ext cx="2498408" cy="1696879"/>
          </a:xfrm>
          <a:prstGeom prst="rect">
            <a:avLst/>
          </a:prstGeom>
          <a:solidFill>
            <a:schemeClr val="lt1"/>
          </a:solidFill>
          <a:ln>
            <a:noFill/>
          </a:ln>
          <a:effectLst>
            <a:softEdge rad="112500"/>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3"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1+#ppt_w/2"/>
                                          </p:val>
                                        </p:tav>
                                        <p:tav tm="100000">
                                          <p:val>
                                            <p:strVal val="#ppt_x"/>
                                          </p:val>
                                        </p:tav>
                                      </p:tavLst>
                                    </p:anim>
                                    <p:anim calcmode="lin" valueType="num">
                                      <p:cBhvr>
                                        <p:cTn id="14" dur="500" fill="hold"/>
                                        <p:tgtEl>
                                          <p:spTgt spid="4"/>
                                        </p:tgtEl>
                                        <p:attrNameLst>
                                          <p:attrName>ppt_y</p:attrName>
                                        </p:attrNameLst>
                                      </p:cBhvr>
                                      <p:tavLst>
                                        <p:tav tm="0">
                                          <p:val>
                                            <p:strVal val="0-#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5" presetClass="entr" presetSubtype="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fade">
                                      <p:cBhvr>
                                        <p:cTn id="19" dur="2000"/>
                                        <p:tgtEl>
                                          <p:spTgt spid="12"/>
                                        </p:tgtEl>
                                      </p:cBhvr>
                                    </p:animEffect>
                                    <p:anim calcmode="lin" valueType="num">
                                      <p:cBhvr>
                                        <p:cTn id="20" dur="2000" fill="hold"/>
                                        <p:tgtEl>
                                          <p:spTgt spid="12"/>
                                        </p:tgtEl>
                                        <p:attrNameLst>
                                          <p:attrName>ppt_w</p:attrName>
                                        </p:attrNameLst>
                                      </p:cBhvr>
                                      <p:tavLst>
                                        <p:tav tm="0" fmla="#ppt_w*sin(2.5*pi*$)">
                                          <p:val>
                                            <p:fltVal val="0"/>
                                          </p:val>
                                        </p:tav>
                                        <p:tav tm="100000">
                                          <p:val>
                                            <p:fltVal val="1"/>
                                          </p:val>
                                        </p:tav>
                                      </p:tavLst>
                                    </p:anim>
                                    <p:anim calcmode="lin" valueType="num">
                                      <p:cBhvr>
                                        <p:cTn id="21" dur="20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4" grpId="0" bldLvl="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283671" y="332528"/>
            <a:ext cx="5186356" cy="500137"/>
          </a:xfrm>
          <a:prstGeom prst="rect">
            <a:avLst/>
          </a:prstGeom>
        </p:spPr>
        <p:style>
          <a:lnRef idx="2">
            <a:schemeClr val="accent1"/>
          </a:lnRef>
          <a:fillRef idx="1">
            <a:schemeClr val="lt1"/>
          </a:fillRef>
          <a:effectRef idx="0">
            <a:schemeClr val="accent1"/>
          </a:effectRef>
          <a:fontRef idx="minor">
            <a:schemeClr val="dk1"/>
          </a:fontRef>
        </p:style>
        <p:txBody>
          <a:bodyPr wrap="none" lIns="68580" tIns="34290" rIns="68580" bIns="34290">
            <a:spAutoFit/>
            <a:scene3d>
              <a:camera prst="orthographicFront"/>
              <a:lightRig rig="soft" dir="t">
                <a:rot lat="0" lon="0" rev="15600000"/>
              </a:lightRig>
            </a:scene3d>
            <a:sp3d extrusionH="57150" prstMaterial="softEdge">
              <a:bevelT w="25400" h="38100"/>
            </a:sp3d>
          </a:bodyPr>
          <a:lstStyle/>
          <a:p>
            <a:pPr algn="ctr" fontAlgn="auto"/>
            <a:r>
              <a:rPr lang="zh-CN" altLang="en-US" sz="2800" b="1" noProof="1">
                <a:solidFill>
                  <a:srgbClr val="0000FF"/>
                </a:solidFill>
                <a:latin typeface="楷体" panose="02010609060101010101" pitchFamily="49" charset="-122"/>
                <a:ea typeface="楷体" panose="02010609060101010101" pitchFamily="49" charset="-122"/>
              </a:rPr>
              <a:t>默读第四部分（第</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6</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至</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9</a:t>
            </a:r>
            <a:r>
              <a:rPr lang="zh-CN" altLang="en-US" sz="2800" b="1" noProof="1">
                <a:solidFill>
                  <a:srgbClr val="0000FF"/>
                </a:solidFill>
                <a:latin typeface="楷体" panose="02010609060101010101" pitchFamily="49" charset="-122"/>
                <a:ea typeface="楷体" panose="02010609060101010101" pitchFamily="49" charset="-122"/>
              </a:rPr>
              <a:t>自然段）</a:t>
            </a:r>
            <a:endParaRPr lang="zh-CN" altLang="en-US" sz="2800" b="1" noProof="1">
              <a:solidFill>
                <a:srgbClr val="0000FF"/>
              </a:solidFill>
              <a:latin typeface="楷体" panose="02010609060101010101" pitchFamily="49" charset="-122"/>
              <a:ea typeface="楷体" panose="02010609060101010101" pitchFamily="49" charset="-122"/>
            </a:endParaRPr>
          </a:p>
        </p:txBody>
      </p:sp>
      <p:sp>
        <p:nvSpPr>
          <p:cNvPr id="6" name="矩形 5"/>
          <p:cNvSpPr>
            <a:spLocks noChangeArrowheads="1"/>
          </p:cNvSpPr>
          <p:nvPr/>
        </p:nvSpPr>
        <p:spPr bwMode="auto">
          <a:xfrm>
            <a:off x="2246415" y="1016037"/>
            <a:ext cx="6766956" cy="2653665"/>
          </a:xfrm>
          <a:prstGeom prst="rect">
            <a:avLst/>
          </a:prstGeom>
          <a:noFill/>
          <a:ln w="12700">
            <a:solidFill>
              <a:srgbClr val="00B0F0"/>
            </a:solidFill>
            <a:prstDash val="sysDot"/>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indent="56515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思考：</a:t>
            </a:r>
            <a:endParaRPr lang="en-US" altLang="zh-CN" sz="2800" b="1" dirty="0">
              <a:solidFill>
                <a:srgbClr val="FF0000"/>
              </a:solidFill>
              <a:latin typeface="楷体" panose="02010609060101010101" pitchFamily="49" charset="-122"/>
              <a:ea typeface="楷体" panose="02010609060101010101" pitchFamily="49" charset="-122"/>
            </a:endParaRPr>
          </a:p>
          <a:p>
            <a:pPr>
              <a:lnSpc>
                <a:spcPct val="150000"/>
              </a:lnSpc>
            </a:pPr>
            <a:r>
              <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科学家探测火星采用了哪些步骤？</a:t>
            </a:r>
            <a:endParaRPr lang="zh-CN" altLang="en-US"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pPr>
            <a:r>
              <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科学家近距离拍照、观测到了什么？</a:t>
            </a:r>
            <a:endPar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endParaRPr>
          </a:p>
          <a:p>
            <a:pPr>
              <a:lnSpc>
                <a:spcPct val="150000"/>
              </a:lnSpc>
            </a:pPr>
            <a:r>
              <a:rPr lang="en-US" altLang="zh-CN"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科学家</a:t>
            </a:r>
            <a:r>
              <a:rPr lang="zh-CN" altLang="en-US" sz="2800" b="1" dirty="0">
                <a:solidFill>
                  <a:srgbClr val="000000"/>
                </a:solidFill>
                <a:latin typeface="楷体" panose="02010609060101010101" pitchFamily="49" charset="-122"/>
                <a:ea typeface="楷体" panose="02010609060101010101" pitchFamily="49" charset="-122"/>
              </a:rPr>
              <a:t>实地考察发现了什么？</a:t>
            </a:r>
            <a:endParaRPr lang="zh-CN" altLang="en-US" sz="2800" b="1" dirty="0">
              <a:solidFill>
                <a:srgbClr val="000000"/>
              </a:solidFill>
              <a:latin typeface="楷体" panose="02010609060101010101" pitchFamily="49" charset="-122"/>
              <a:ea typeface="楷体" panose="02010609060101010101" pitchFamily="49" charset="-122"/>
            </a:endParaRPr>
          </a:p>
        </p:txBody>
      </p:sp>
      <p:pic>
        <p:nvPicPr>
          <p:cNvPr id="8" name="图片 7"/>
          <p:cNvPicPr>
            <a:picLocks noChangeAspect="1"/>
          </p:cNvPicPr>
          <p:nvPr/>
        </p:nvPicPr>
        <p:blipFill>
          <a:blip r:embed="rId1"/>
          <a:stretch>
            <a:fillRect/>
          </a:stretch>
        </p:blipFill>
        <p:spPr>
          <a:xfrm>
            <a:off x="422911" y="2251881"/>
            <a:ext cx="1642634" cy="1454297"/>
          </a:xfrm>
          <a:prstGeom prst="roundRect">
            <a:avLst>
              <a:gd name="adj" fmla="val 4167"/>
            </a:avLst>
          </a:prstGeom>
          <a:solidFill>
            <a:srgbClr val="FFFFFF"/>
          </a:solidFill>
          <a:ln w="76200" cap="sq">
            <a:solidFill>
              <a:srgbClr val="EAEAEA"/>
            </a:solidFill>
            <a:miter lim="800000"/>
            <a:headEnd/>
            <a:tailEnd/>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cSld>
  <p:clrMapOvr>
    <a:masterClrMapping/>
  </p:clrMapOvr>
  <p:transition>
    <p:checke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2396605" y="822182"/>
            <a:ext cx="590770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en-US" altLang="zh-CN"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1. </a:t>
            </a:r>
            <a:r>
              <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rPr>
              <a:t>科学家探测火星采用了哪些步骤？</a:t>
            </a:r>
            <a:endParaRPr lang="zh-CN" altLang="en-US" sz="2800" b="1" dirty="0">
              <a:solidFill>
                <a:srgbClr val="FF0000"/>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矩形 5"/>
          <p:cNvSpPr/>
          <p:nvPr/>
        </p:nvSpPr>
        <p:spPr>
          <a:xfrm>
            <a:off x="4156473" y="1983962"/>
            <a:ext cx="3152775" cy="2653665"/>
          </a:xfrm>
          <a:prstGeom prst="rect">
            <a:avLst/>
          </a:prstGeom>
        </p:spPr>
        <p:style>
          <a:lnRef idx="2">
            <a:schemeClr val="accent5"/>
          </a:lnRef>
          <a:fillRef idx="1">
            <a:schemeClr val="lt1"/>
          </a:fillRef>
          <a:effectRef idx="0">
            <a:schemeClr val="accent5"/>
          </a:effectRef>
          <a:fontRef idx="minor">
            <a:schemeClr val="dk1"/>
          </a:fontRef>
        </p:style>
        <p:txBody>
          <a:bodyPr lIns="68580" tIns="34290" rIns="68580" bIns="34290">
            <a:spAutoFit/>
          </a:bodyPr>
          <a:lstStyle/>
          <a:p>
            <a:pPr marL="257175" indent="-257175" fontAlgn="auto">
              <a:lnSpc>
                <a:spcPct val="150000"/>
              </a:lnSpc>
              <a:buFont typeface="Wingdings" panose="05000000000000000000" pitchFamily="2" charset="2"/>
              <a:buChar char="Ø"/>
            </a:pPr>
            <a:r>
              <a:rPr lang="zh-CN" altLang="en-US" sz="2800" noProof="1">
                <a:solidFill>
                  <a:prstClr val="black"/>
                </a:solidFill>
                <a:latin typeface="楷体" panose="02010609060101010101" pitchFamily="49" charset="-122"/>
                <a:ea typeface="楷体" panose="02010609060101010101" pitchFamily="49" charset="-122"/>
              </a:rPr>
              <a:t>近距离的观察；</a:t>
            </a:r>
            <a:endParaRPr lang="en-US" altLang="zh-CN" sz="2800" noProof="1">
              <a:solidFill>
                <a:prstClr val="black"/>
              </a:solidFill>
              <a:latin typeface="楷体" panose="02010609060101010101" pitchFamily="49" charset="-122"/>
              <a:ea typeface="楷体" panose="02010609060101010101" pitchFamily="49" charset="-122"/>
            </a:endParaRPr>
          </a:p>
          <a:p>
            <a:pPr marL="257175" indent="-257175" fontAlgn="auto">
              <a:lnSpc>
                <a:spcPct val="150000"/>
              </a:lnSpc>
              <a:buFont typeface="Wingdings" panose="05000000000000000000" pitchFamily="2" charset="2"/>
              <a:buChar char="Ø"/>
            </a:pPr>
            <a:r>
              <a:rPr lang="zh-CN" altLang="en-US" sz="2800" noProof="1">
                <a:solidFill>
                  <a:prstClr val="black"/>
                </a:solidFill>
                <a:latin typeface="楷体" panose="02010609060101010101" pitchFamily="49" charset="-122"/>
                <a:ea typeface="楷体" panose="02010609060101010101" pitchFamily="49" charset="-122"/>
              </a:rPr>
              <a:t>近距离的观测；</a:t>
            </a:r>
            <a:endParaRPr lang="en-US" altLang="zh-CN" sz="2800" noProof="1">
              <a:solidFill>
                <a:prstClr val="black"/>
              </a:solidFill>
              <a:latin typeface="楷体" panose="02010609060101010101" pitchFamily="49" charset="-122"/>
              <a:ea typeface="楷体" panose="02010609060101010101" pitchFamily="49" charset="-122"/>
            </a:endParaRPr>
          </a:p>
          <a:p>
            <a:pPr marL="257175" indent="-257175" fontAlgn="auto">
              <a:lnSpc>
                <a:spcPct val="150000"/>
              </a:lnSpc>
              <a:buFont typeface="Wingdings" panose="05000000000000000000" pitchFamily="2" charset="2"/>
              <a:buChar char="Ø"/>
            </a:pPr>
            <a:r>
              <a:rPr lang="zh-CN" altLang="en-US" sz="2800" noProof="1">
                <a:solidFill>
                  <a:prstClr val="black"/>
                </a:solidFill>
                <a:latin typeface="楷体" panose="02010609060101010101" pitchFamily="49" charset="-122"/>
                <a:ea typeface="楷体" panose="02010609060101010101" pitchFamily="49" charset="-122"/>
              </a:rPr>
              <a:t>用探测器实地考察。</a:t>
            </a:r>
            <a:endParaRPr lang="en-US" altLang="zh-CN" sz="2800" noProof="1">
              <a:solidFill>
                <a:prstClr val="black"/>
              </a:solidFill>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1"/>
          <a:stretch>
            <a:fillRect/>
          </a:stretch>
        </p:blipFill>
        <p:spPr>
          <a:xfrm>
            <a:off x="591564" y="1908248"/>
            <a:ext cx="3283744" cy="1845469"/>
          </a:xfrm>
          <a:prstGeom prst="rect">
            <a:avLst/>
          </a:prstGeom>
          <a:solidFill>
            <a:schemeClr val="lt1"/>
          </a:solidFill>
          <a:ln>
            <a:noFill/>
          </a:ln>
          <a:effectLst>
            <a:softEdge rad="112500"/>
          </a:effectLst>
        </p:spPr>
      </p:pic>
      <p:pic>
        <p:nvPicPr>
          <p:cNvPr id="29700" name="图片 1"/>
          <p:cNvPicPr>
            <a:picLocks noChangeAspect="1" noChangeArrowheads="1"/>
          </p:cNvPicPr>
          <p:nvPr/>
        </p:nvPicPr>
        <p:blipFill>
          <a:blip r:embed="rId2"/>
          <a:srcRect/>
          <a:stretch>
            <a:fillRect/>
          </a:stretch>
        </p:blipFill>
        <p:spPr bwMode="auto">
          <a:xfrm>
            <a:off x="7309248" y="3221832"/>
            <a:ext cx="1220390" cy="13406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100000">
                                          <p:val>
                                            <p:strVal val="#ppt_x"/>
                                          </p:val>
                                        </p:tav>
                                      </p:tavLst>
                                    </p:anim>
                                    <p:anim calcmode="lin" valueType="num">
                                      <p:cBhvr>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ldLvl="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992792" y="892021"/>
            <a:ext cx="6481445" cy="499110"/>
          </a:xfrm>
          <a:prstGeom prst="rect">
            <a:avLst/>
          </a:prstGeom>
          <a:noFill/>
        </p:spPr>
        <p:txBody>
          <a:bodyPr wrap="none" lIns="68580" tIns="34290" rIns="68580" bIns="34290">
            <a:spAutoFit/>
            <a:scene3d>
              <a:camera prst="orthographicFront"/>
              <a:lightRig rig="soft" dir="t">
                <a:rot lat="0" lon="0" rev="15600000"/>
              </a:lightRig>
            </a:scene3d>
            <a:sp3d extrusionH="57150" prstMaterial="softEdge">
              <a:bevelT w="25400" h="38100"/>
            </a:sp3d>
          </a:bodyPr>
          <a:lstStyle/>
          <a:p>
            <a:pPr algn="ctr" fontAlgn="auto"/>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科学家近距离观察、和观测到了什么？</a:t>
            </a:r>
            <a:endPar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9" name="矩形 8"/>
          <p:cNvSpPr>
            <a:spLocks noChangeArrowheads="1"/>
          </p:cNvSpPr>
          <p:nvPr/>
        </p:nvSpPr>
        <p:spPr bwMode="auto">
          <a:xfrm>
            <a:off x="2604497" y="1558502"/>
            <a:ext cx="6297674" cy="2007235"/>
          </a:xfrm>
          <a:prstGeom prst="rect">
            <a:avLst/>
          </a:prstGeom>
          <a:noFill/>
          <a:ln w="12700">
            <a:solidFill>
              <a:srgbClr val="00B0F0"/>
            </a:solidFill>
            <a:prstDash val="sysDot"/>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50000"/>
              </a:lnSpc>
            </a:pPr>
            <a:r>
              <a:rPr lang="zh-CN" altLang="en-US" sz="2800" dirty="0">
                <a:solidFill>
                  <a:srgbClr val="000000"/>
                </a:solidFill>
                <a:latin typeface="楷体" panose="02010609060101010101" pitchFamily="49" charset="-122"/>
                <a:ea typeface="楷体" panose="02010609060101010101" pitchFamily="49" charset="-122"/>
              </a:rPr>
              <a:t>近距离的观察     火星表面有很多纵横的黑色线条；火星表面的颜色随季节而变化</a:t>
            </a:r>
            <a:endParaRPr lang="zh-CN" altLang="en-US" sz="2800" dirty="0">
              <a:solidFill>
                <a:srgbClr val="000000"/>
              </a:solidFill>
              <a:latin typeface="楷体" panose="02010609060101010101" pitchFamily="49" charset="-122"/>
              <a:ea typeface="楷体" panose="02010609060101010101" pitchFamily="49" charset="-122"/>
            </a:endParaRPr>
          </a:p>
        </p:txBody>
      </p:sp>
      <p:sp>
        <p:nvSpPr>
          <p:cNvPr id="4" name="右箭头 3"/>
          <p:cNvSpPr/>
          <p:nvPr/>
        </p:nvSpPr>
        <p:spPr>
          <a:xfrm>
            <a:off x="5154047" y="1740943"/>
            <a:ext cx="378619" cy="325041"/>
          </a:xfrm>
          <a:prstGeom prst="rightArrow">
            <a:avLst/>
          </a:prstGeom>
          <a:grpFill/>
          <a:ln>
            <a:solidFill>
              <a:srgbClr val="9900CC"/>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ea typeface="楷体" panose="02010609060101010101" pitchFamily="49" charset="-122"/>
            </a:endParaRPr>
          </a:p>
        </p:txBody>
      </p:sp>
      <p:sp>
        <p:nvSpPr>
          <p:cNvPr id="6" name="矩形 5"/>
          <p:cNvSpPr/>
          <p:nvPr/>
        </p:nvSpPr>
        <p:spPr>
          <a:xfrm>
            <a:off x="2422252" y="3444193"/>
            <a:ext cx="6297674" cy="1637665"/>
          </a:xfrm>
          <a:prstGeom prst="rect">
            <a:avLst/>
          </a:prstGeom>
          <a:ln w="12700" cmpd="sng">
            <a:solidFill>
              <a:srgbClr val="00B0F0"/>
            </a:solidFill>
            <a:prstDash val="sysDot"/>
          </a:ln>
        </p:spPr>
        <p:txBody>
          <a:bodyPr wrap="square" lIns="68580" tIns="34290" rIns="68580" bIns="34290">
            <a:spAutoFit/>
          </a:bodyPr>
          <a:lstStyle/>
          <a:p>
            <a:pPr fontAlgn="auto">
              <a:lnSpc>
                <a:spcPct val="150000"/>
              </a:lnSpc>
            </a:pPr>
            <a:r>
              <a:rPr lang="zh-CN" altLang="en-US" sz="2400" noProof="1">
                <a:solidFill>
                  <a:prstClr val="black"/>
                </a:solidFill>
                <a:latin typeface="楷体" panose="02010609060101010101" pitchFamily="49" charset="-122"/>
                <a:ea typeface="楷体" panose="02010609060101010101" pitchFamily="49" charset="-122"/>
              </a:rPr>
              <a:t>近距离的观测      </a:t>
            </a:r>
            <a:r>
              <a:rPr lang="en-US" altLang="zh-CN" sz="2400" noProof="1">
                <a:solidFill>
                  <a:prstClr val="black"/>
                </a:solidFill>
                <a:latin typeface="楷体" panose="02010609060101010101" pitchFamily="49" charset="-122"/>
                <a:ea typeface="楷体" panose="02010609060101010101" pitchFamily="49" charset="-122"/>
              </a:rPr>
              <a:t>“</a:t>
            </a:r>
            <a:r>
              <a:rPr lang="zh-CN" altLang="en-US" sz="2400" noProof="1">
                <a:solidFill>
                  <a:prstClr val="black"/>
                </a:solidFill>
                <a:latin typeface="楷体" panose="02010609060101010101" pitchFamily="49" charset="-122"/>
                <a:ea typeface="楷体" panose="02010609060101010101" pitchFamily="49" charset="-122"/>
              </a:rPr>
              <a:t>运河</a:t>
            </a:r>
            <a:r>
              <a:rPr lang="en-US" altLang="zh-CN" sz="2400" noProof="1">
                <a:solidFill>
                  <a:prstClr val="black"/>
                </a:solidFill>
                <a:latin typeface="楷体" panose="02010609060101010101" pitchFamily="49" charset="-122"/>
                <a:ea typeface="楷体" panose="02010609060101010101" pitchFamily="49" charset="-122"/>
              </a:rPr>
              <a:t>”</a:t>
            </a:r>
            <a:r>
              <a:rPr lang="zh-CN" altLang="en-US" sz="2400" noProof="1">
                <a:solidFill>
                  <a:prstClr val="black"/>
                </a:solidFill>
                <a:latin typeface="楷体" panose="02010609060101010101" pitchFamily="49" charset="-122"/>
                <a:ea typeface="楷体" panose="02010609060101010101" pitchFamily="49" charset="-122"/>
              </a:rPr>
              <a:t>原来是一连串的暗环形山和暗的斑点；</a:t>
            </a:r>
            <a:r>
              <a:rPr lang="zh-CN" altLang="en-US" sz="2000" noProof="1">
                <a:solidFill>
                  <a:prstClr val="black"/>
                </a:solidFill>
                <a:latin typeface="楷体" panose="02010609060101010101" pitchFamily="49" charset="-122"/>
                <a:ea typeface="楷体" panose="02010609060101010101" pitchFamily="49" charset="-122"/>
              </a:rPr>
              <a:t>颜色的四季变化是</a:t>
            </a:r>
            <a:r>
              <a:rPr lang="zh-CN" altLang="en-US" sz="2000" noProof="1" smtClean="0">
                <a:solidFill>
                  <a:prstClr val="black"/>
                </a:solidFill>
                <a:latin typeface="楷体" panose="02010609060101010101" pitchFamily="49" charset="-122"/>
                <a:ea typeface="楷体" panose="02010609060101010101" pitchFamily="49" charset="-122"/>
              </a:rPr>
              <a:t>风把火星表面尘土吹来吹去引起的</a:t>
            </a:r>
            <a:endParaRPr lang="zh-CN" altLang="en-US" sz="2000" noProof="1" smtClean="0">
              <a:solidFill>
                <a:prstClr val="black"/>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308858" y="2065984"/>
            <a:ext cx="2332674" cy="1898809"/>
          </a:xfrm>
          <a:prstGeom prst="ellipse">
            <a:avLst/>
          </a:prstGeom>
          <a:solidFill>
            <a:schemeClr val="lt1"/>
          </a:solidFill>
          <a:ln>
            <a:noFill/>
          </a:ln>
          <a:effectLst>
            <a:softEdge rad="112500"/>
          </a:effectLst>
        </p:spPr>
      </p:pic>
      <p:sp>
        <p:nvSpPr>
          <p:cNvPr id="3" name="右箭头 2"/>
          <p:cNvSpPr/>
          <p:nvPr/>
        </p:nvSpPr>
        <p:spPr>
          <a:xfrm>
            <a:off x="4535199" y="3637003"/>
            <a:ext cx="520303" cy="327422"/>
          </a:xfrm>
          <a:prstGeom prst="rightArrow">
            <a:avLst/>
          </a:prstGeom>
          <a:grpFill/>
          <a:ln>
            <a:solidFill>
              <a:srgbClr val="9900CC"/>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ea typeface="楷体" panose="02010609060101010101" pitchFamily="49"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9">
                                            <p:bg/>
                                          </p:spTgt>
                                        </p:tgtEl>
                                        <p:attrNameLst>
                                          <p:attrName>style.visibility</p:attrName>
                                        </p:attrNameLst>
                                      </p:cBhvr>
                                      <p:to>
                                        <p:strVal val="visible"/>
                                      </p:to>
                                    </p:set>
                                    <p:animEffect transition="in" filter="barn(inVertical)">
                                      <p:cBhvr>
                                        <p:cTn id="7" dur="500"/>
                                        <p:tgtEl>
                                          <p:spTgt spid="9">
                                            <p:bg/>
                                          </p:spTgt>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9">
                                            <p:txEl>
                                              <p:pRg st="0" end="0"/>
                                            </p:txEl>
                                          </p:spTgt>
                                        </p:tgtEl>
                                        <p:attrNameLst>
                                          <p:attrName>style.visibility</p:attrName>
                                        </p:attrNameLst>
                                      </p:cBhvr>
                                      <p:to>
                                        <p:strVal val="visible"/>
                                      </p:to>
                                    </p:set>
                                    <p:animEffect transition="in" filter="barn(inVertical)">
                                      <p:cBhvr>
                                        <p:cTn id="12" dur="500"/>
                                        <p:tgtEl>
                                          <p:spTgt spid="9">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6" presetClass="entr" presetSubtype="21" fill="hold" grpId="0" nodeType="clickEffect">
                                  <p:stCondLst>
                                    <p:cond delay="0"/>
                                  </p:stCondLst>
                                  <p:childTnLst>
                                    <p:set>
                                      <p:cBhvr>
                                        <p:cTn id="16" dur="1" fill="hold">
                                          <p:stCondLst>
                                            <p:cond delay="0"/>
                                          </p:stCondLst>
                                        </p:cTn>
                                        <p:tgtEl>
                                          <p:spTgt spid="6">
                                            <p:bg/>
                                          </p:spTgt>
                                        </p:tgtEl>
                                        <p:attrNameLst>
                                          <p:attrName>style.visibility</p:attrName>
                                        </p:attrNameLst>
                                      </p:cBhvr>
                                      <p:to>
                                        <p:strVal val="visible"/>
                                      </p:to>
                                    </p:set>
                                    <p:animEffect transition="in" filter="barn(inVertical)">
                                      <p:cBhvr>
                                        <p:cTn id="17" dur="500"/>
                                        <p:tgtEl>
                                          <p:spTgt spid="6">
                                            <p:bg/>
                                          </p:spTgt>
                                        </p:tgtEl>
                                      </p:cBhvr>
                                    </p:animEffect>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6">
                                            <p:txEl>
                                              <p:pRg st="0" end="0"/>
                                            </p:txEl>
                                          </p:spTgt>
                                        </p:tgtEl>
                                        <p:attrNameLst>
                                          <p:attrName>style.visibility</p:attrName>
                                        </p:attrNameLst>
                                      </p:cBhvr>
                                      <p:to>
                                        <p:strVal val="visible"/>
                                      </p:to>
                                    </p:set>
                                    <p:animEffect transition="in" filter="barn(inVertical)">
                                      <p:cBhvr>
                                        <p:cTn id="22"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uiExpand="1" build="p"/>
      <p:bldP spid="6" grpId="0" animBg="1" uiExpand="1" build="p"/>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a:xfrm>
            <a:off x="1987661" y="646293"/>
            <a:ext cx="5096588" cy="500137"/>
          </a:xfrm>
          <a:prstGeom prst="rect">
            <a:avLst/>
          </a:prstGeom>
          <a:noFill/>
        </p:spPr>
        <p:txBody>
          <a:bodyPr wrap="none" lIns="68580" tIns="34290" rIns="68580" bIns="34290">
            <a:spAutoFit/>
            <a:scene3d>
              <a:camera prst="orthographicFront"/>
              <a:lightRig rig="soft" dir="t">
                <a:rot lat="0" lon="0" rev="15600000"/>
              </a:lightRig>
            </a:scene3d>
            <a:sp3d extrusionH="57150" prstMaterial="softEdge">
              <a:bevelT w="25400" h="38100"/>
            </a:sp3d>
          </a:bodyPr>
          <a:lstStyle/>
          <a:p>
            <a:pPr algn="ctr" fontAlgn="auto"/>
            <a:r>
              <a:rPr lang="en-US" altLang="zh-CN" sz="2800" b="1" noProof="1" smtClean="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3</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科学家实地考察发现了什么？</a:t>
            </a:r>
            <a:endPar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308858" y="2065984"/>
            <a:ext cx="2332674" cy="1898809"/>
          </a:xfrm>
          <a:prstGeom prst="ellipse">
            <a:avLst/>
          </a:prstGeom>
          <a:solidFill>
            <a:schemeClr val="lt1"/>
          </a:solidFill>
          <a:ln>
            <a:noFill/>
          </a:ln>
          <a:effectLst>
            <a:softEdge rad="112500"/>
          </a:effectLst>
        </p:spPr>
      </p:pic>
    </p:spTree>
  </p:cSld>
  <p:clrMapOvr>
    <a:masterClrMapping/>
  </p:clrMapOvr>
  <p:transition>
    <p:checker dir="vert"/>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a:spLocks noChangeArrowheads="1"/>
          </p:cNvSpPr>
          <p:nvPr/>
        </p:nvSpPr>
        <p:spPr bwMode="auto">
          <a:xfrm>
            <a:off x="823965" y="343685"/>
            <a:ext cx="7305152" cy="7155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50000"/>
              </a:lnSpc>
            </a:pPr>
            <a:r>
              <a:rPr lang="zh-CN" altLang="en-US" sz="2800" b="1" dirty="0">
                <a:solidFill>
                  <a:srgbClr val="0000FF"/>
                </a:solidFill>
                <a:latin typeface="楷体" panose="02010609060101010101" pitchFamily="49" charset="-122"/>
                <a:ea typeface="楷体" panose="02010609060101010101" pitchFamily="49" charset="-122"/>
              </a:rPr>
              <a:t>细读最后一个自然段，说说“一直”说明什么？</a:t>
            </a:r>
            <a:endParaRPr lang="en-US" altLang="zh-CN" sz="2800" b="1" dirty="0">
              <a:solidFill>
                <a:srgbClr val="0000FF"/>
              </a:solidFill>
              <a:latin typeface="楷体" panose="02010609060101010101" pitchFamily="49" charset="-122"/>
              <a:ea typeface="楷体" panose="02010609060101010101" pitchFamily="49" charset="-122"/>
            </a:endParaRPr>
          </a:p>
        </p:txBody>
      </p:sp>
      <p:sp>
        <p:nvSpPr>
          <p:cNvPr id="6" name="矩形 5"/>
          <p:cNvSpPr/>
          <p:nvPr/>
        </p:nvSpPr>
        <p:spPr>
          <a:xfrm>
            <a:off x="4109567" y="1639703"/>
            <a:ext cx="4019550" cy="1907253"/>
          </a:xfrm>
          <a:prstGeom prst="rect">
            <a:avLst/>
          </a:prstGeom>
        </p:spPr>
        <p:style>
          <a:lnRef idx="2">
            <a:schemeClr val="accent4"/>
          </a:lnRef>
          <a:fillRef idx="1">
            <a:schemeClr val="lt1"/>
          </a:fillRef>
          <a:effectRef idx="0">
            <a:schemeClr val="accent4"/>
          </a:effectRef>
          <a:fontRef idx="minor">
            <a:schemeClr val="dk1"/>
          </a:fontRef>
        </p:style>
        <p:txBody>
          <a:bodyPr lIns="68580" tIns="34290" rIns="68580" bIns="34290">
            <a:spAutoFit/>
          </a:bodyPr>
          <a:lstStyle/>
          <a:p>
            <a:pPr indent="424180" fontAlgn="auto">
              <a:lnSpc>
                <a:spcPct val="150000"/>
              </a:lnSpc>
            </a:pPr>
            <a:r>
              <a:rPr lang="zh-CN" altLang="en-US" sz="2800" noProof="1">
                <a:solidFill>
                  <a:prstClr val="black"/>
                </a:solidFill>
                <a:latin typeface="楷体" panose="02010609060101010101" pitchFamily="49" charset="-122"/>
                <a:ea typeface="楷体" panose="02010609060101010101" pitchFamily="49" charset="-122"/>
              </a:rPr>
              <a:t> 地球之外是否有生命存在，是人类</a:t>
            </a:r>
            <a:r>
              <a:rPr lang="zh-CN" altLang="en-US" sz="2800" b="1" noProof="1">
                <a:solidFill>
                  <a:srgbClr val="FF0000"/>
                </a:solidFill>
                <a:latin typeface="楷体" panose="02010609060101010101" pitchFamily="49" charset="-122"/>
                <a:ea typeface="楷体" panose="02010609060101010101" pitchFamily="49" charset="-122"/>
              </a:rPr>
              <a:t>一直</a:t>
            </a:r>
            <a:r>
              <a:rPr lang="zh-CN" altLang="en-US" sz="2800" noProof="1">
                <a:solidFill>
                  <a:prstClr val="black"/>
                </a:solidFill>
                <a:latin typeface="楷体" panose="02010609060101010101" pitchFamily="49" charset="-122"/>
                <a:ea typeface="楷体" panose="02010609060101010101" pitchFamily="49" charset="-122"/>
              </a:rPr>
              <a:t>探索的宇宙之谜。</a:t>
            </a:r>
            <a:endParaRPr lang="en-US" altLang="zh-CN" sz="2800" noProof="1">
              <a:solidFill>
                <a:prstClr val="black"/>
              </a:solidFill>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753625" y="4013779"/>
            <a:ext cx="7675071"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53975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3200" dirty="0">
                <a:solidFill>
                  <a:srgbClr val="FF0000"/>
                </a:solidFill>
                <a:latin typeface="楷体" panose="02010609060101010101" pitchFamily="49" charset="-122"/>
                <a:ea typeface="楷体" panose="02010609060101010101" pitchFamily="49" charset="-122"/>
              </a:rPr>
              <a:t> 人类在不断探索宇宙中是否存在生命。</a:t>
            </a:r>
            <a:endParaRPr lang="zh-CN" altLang="en-US" sz="3200" dirty="0">
              <a:solidFill>
                <a:srgbClr val="FF0000"/>
              </a:solidFill>
              <a:latin typeface="楷体" panose="02010609060101010101" pitchFamily="49" charset="-122"/>
              <a:ea typeface="楷体" panose="02010609060101010101" pitchFamily="49" charset="-122"/>
            </a:endParaRPr>
          </a:p>
        </p:txBody>
      </p:sp>
      <p:pic>
        <p:nvPicPr>
          <p:cNvPr id="7" name="图片 6"/>
          <p:cNvPicPr>
            <a:picLocks noChangeAspect="1"/>
          </p:cNvPicPr>
          <p:nvPr/>
        </p:nvPicPr>
        <p:blipFill>
          <a:blip r:embed="rId1"/>
          <a:stretch>
            <a:fillRect/>
          </a:stretch>
        </p:blipFill>
        <p:spPr>
          <a:xfrm>
            <a:off x="626269" y="1818085"/>
            <a:ext cx="2609850" cy="1741884"/>
          </a:xfrm>
          <a:prstGeom prst="rect">
            <a:avLst/>
          </a:prstGeom>
          <a:solidFill>
            <a:schemeClr val="lt1"/>
          </a:solidFill>
          <a:ln>
            <a:noFill/>
          </a:ln>
          <a:effectLst>
            <a:outerShdw blurRad="292100" dist="139700" dir="2700000" algn="tl" rotWithShape="0">
              <a:srgbClr val="333333">
                <a:alpha val="65000"/>
              </a:srgbClr>
            </a:outerShdw>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grpId="2"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2000"/>
                                        <p:tgtEl>
                                          <p:spTgt spid="5"/>
                                        </p:tgtEl>
                                      </p:cBhvr>
                                    </p:animEffect>
                                    <p:anim calcmode="lin" valueType="num">
                                      <p:cBhvr>
                                        <p:cTn id="8" dur="2000" fill="hold"/>
                                        <p:tgtEl>
                                          <p:spTgt spid="5"/>
                                        </p:tgtEl>
                                        <p:attrNameLst>
                                          <p:attrName>ppt_w</p:attrName>
                                        </p:attrNameLst>
                                      </p:cBhvr>
                                      <p:tavLst>
                                        <p:tav tm="0" fmla="#ppt_w*sin(2.5*pi*$)">
                                          <p:val>
                                            <p:fltVal val="0"/>
                                          </p:val>
                                        </p:tav>
                                        <p:tav tm="100000">
                                          <p:val>
                                            <p:fltVal val="1"/>
                                          </p:val>
                                        </p:tav>
                                      </p:tavLst>
                                    </p:anim>
                                    <p:anim calcmode="lin" valueType="num">
                                      <p:cBhvr>
                                        <p:cTn id="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1"/>
      <p:bldP spid="5" grpId="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p:nvPr>
        </p:nvPicPr>
        <p:blipFill>
          <a:blip r:embed="rId1"/>
          <a:stretch>
            <a:fillRect/>
          </a:stretch>
        </p:blipFill>
        <p:spPr>
          <a:xfrm>
            <a:off x="62865" y="-30480"/>
            <a:ext cx="8996680" cy="5172075"/>
          </a:xfrm>
          <a:prstGeom prst="rect">
            <a:avLst/>
          </a:prstGeom>
          <a:solidFill>
            <a:schemeClr val="lt1"/>
          </a:solidFill>
        </p:spPr>
      </p:pic>
    </p:spTree>
  </p:cSld>
  <p:clrMapOvr>
    <a:masterClrMapping/>
  </p:clrMapOvr>
  <p:transition>
    <p:checke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1924103" y="274960"/>
            <a:ext cx="2302553"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r>
              <a:rPr lang="zh-CN" altLang="en-US" sz="2800" b="1" dirty="0">
                <a:solidFill>
                  <a:srgbClr val="FF0000"/>
                </a:solidFill>
                <a:latin typeface="楷体" panose="02010609060101010101" pitchFamily="49" charset="-122"/>
                <a:ea typeface="楷体" panose="02010609060101010101" pitchFamily="49" charset="-122"/>
              </a:rPr>
              <a:t>学习首尾呼应</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4" name="文本框 3"/>
          <p:cNvSpPr txBox="1">
            <a:spLocks noChangeArrowheads="1"/>
          </p:cNvSpPr>
          <p:nvPr/>
        </p:nvSpPr>
        <p:spPr bwMode="auto">
          <a:xfrm>
            <a:off x="2855409" y="893692"/>
            <a:ext cx="5718572" cy="1907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（第一自然段）</a:t>
            </a:r>
            <a:r>
              <a:rPr lang="en-US" altLang="zh-CN" sz="2800" dirty="0">
                <a:latin typeface="楷体" panose="02010609060101010101" pitchFamily="49" charset="-122"/>
                <a:ea typeface="楷体" panose="02010609060101010101" pitchFamily="49" charset="-122"/>
              </a:rPr>
              <a:t>……</a:t>
            </a:r>
            <a:r>
              <a:rPr lang="zh-CN" altLang="en-US" sz="2800" dirty="0">
                <a:latin typeface="楷体" panose="02010609060101010101" pitchFamily="49" charset="-122"/>
                <a:ea typeface="楷体" panose="02010609060101010101" pitchFamily="49" charset="-122"/>
              </a:rPr>
              <a:t>地球之外的太空中是否有生命存在，仍然是一个吸引人的问题。</a:t>
            </a:r>
            <a:endParaRPr lang="zh-CN" altLang="en-US" sz="2800" dirty="0">
              <a:latin typeface="楷体" panose="02010609060101010101" pitchFamily="49" charset="-122"/>
              <a:ea typeface="楷体" panose="02010609060101010101" pitchFamily="49" charset="-122"/>
            </a:endParaRPr>
          </a:p>
        </p:txBody>
      </p:sp>
      <p:sp>
        <p:nvSpPr>
          <p:cNvPr id="22" name="文本框 21"/>
          <p:cNvSpPr txBox="1">
            <a:spLocks noChangeArrowheads="1"/>
          </p:cNvSpPr>
          <p:nvPr/>
        </p:nvSpPr>
        <p:spPr bwMode="auto">
          <a:xfrm>
            <a:off x="2855408" y="3075448"/>
            <a:ext cx="6288591" cy="1361911"/>
          </a:xfrm>
          <a:prstGeom prst="rect">
            <a:avLst/>
          </a:prstGeom>
          <a:noFill/>
          <a:ln w="9525">
            <a:solidFill>
              <a:schemeClr val="tx1"/>
            </a:solidFill>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pPr>
              <a:lnSpc>
                <a:spcPct val="150000"/>
              </a:lnSpc>
            </a:pPr>
            <a:r>
              <a:rPr lang="zh-CN" altLang="en-US" sz="2800" b="1" dirty="0">
                <a:solidFill>
                  <a:srgbClr val="FF0000"/>
                </a:solidFill>
                <a:latin typeface="楷体" panose="02010609060101010101" pitchFamily="49" charset="-122"/>
                <a:ea typeface="楷体" panose="02010609060101010101" pitchFamily="49" charset="-122"/>
              </a:rPr>
              <a:t>（</a:t>
            </a:r>
            <a:r>
              <a:rPr lang="zh-CN" altLang="en-US" sz="2800" b="1" dirty="0" smtClean="0">
                <a:solidFill>
                  <a:srgbClr val="FF0000"/>
                </a:solidFill>
                <a:latin typeface="楷体" panose="02010609060101010101" pitchFamily="49" charset="-122"/>
                <a:ea typeface="楷体" panose="02010609060101010101" pitchFamily="49" charset="-122"/>
              </a:rPr>
              <a:t>第十自然段</a:t>
            </a:r>
            <a:r>
              <a:rPr lang="zh-CN" altLang="en-US" sz="2800" b="1" dirty="0">
                <a:solidFill>
                  <a:srgbClr val="FF0000"/>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地球之外是否有生命存在</a:t>
            </a:r>
            <a:r>
              <a:rPr lang="zh-CN" altLang="en-US" sz="2800" b="1" dirty="0">
                <a:solidFill>
                  <a:srgbClr val="0000FF"/>
                </a:solidFill>
                <a:latin typeface="楷体" panose="02010609060101010101" pitchFamily="49" charset="-122"/>
                <a:ea typeface="楷体" panose="02010609060101010101" pitchFamily="49" charset="-122"/>
              </a:rPr>
              <a:t>，</a:t>
            </a:r>
            <a:r>
              <a:rPr lang="zh-CN" altLang="zh-CN" sz="2800" b="1" dirty="0">
                <a:solidFill>
                  <a:srgbClr val="0000FF"/>
                </a:solidFill>
                <a:latin typeface="楷体" panose="02010609060101010101" pitchFamily="49" charset="-122"/>
                <a:ea typeface="楷体" panose="02010609060101010101" pitchFamily="49" charset="-122"/>
              </a:rPr>
              <a:t>是人类一直探索的宇宙之谜。</a:t>
            </a:r>
            <a:endParaRPr lang="zh-CN" altLang="zh-CN" sz="2800" b="1" dirty="0">
              <a:solidFill>
                <a:srgbClr val="0000FF"/>
              </a:solidFill>
              <a:latin typeface="楷体" panose="02010609060101010101" pitchFamily="49" charset="-122"/>
              <a:ea typeface="楷体" panose="02010609060101010101" pitchFamily="49" charset="-122"/>
            </a:endParaRPr>
          </a:p>
        </p:txBody>
      </p:sp>
      <p:sp>
        <p:nvSpPr>
          <p:cNvPr id="23" name="下箭头 22"/>
          <p:cNvSpPr/>
          <p:nvPr/>
        </p:nvSpPr>
        <p:spPr>
          <a:xfrm>
            <a:off x="5848350" y="2538413"/>
            <a:ext cx="446485" cy="55959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ea typeface="楷体" panose="02010609060101010101" pitchFamily="49" charset="-122"/>
            </a:endParaRPr>
          </a:p>
        </p:txBody>
      </p:sp>
      <p:sp>
        <p:nvSpPr>
          <p:cNvPr id="3" name="椭圆 2"/>
          <p:cNvSpPr/>
          <p:nvPr/>
        </p:nvSpPr>
        <p:spPr>
          <a:xfrm>
            <a:off x="3636837" y="1584585"/>
            <a:ext cx="2573044" cy="595313"/>
          </a:xfrm>
          <a:prstGeom prst="ellipse">
            <a:avLst/>
          </a:prstGeom>
          <a:grpFill/>
          <a:ln w="25400" cap="flat" cmpd="sng" algn="ctr">
            <a:solidFill>
              <a:srgbClr val="FF0000"/>
            </a:solidFill>
            <a:prstDash val="solid"/>
          </a:ln>
          <a:effectLst>
            <a:outerShdw blurRad="444500" dist="254000" dir="8100000" algn="tr" rotWithShape="0">
              <a:prstClr val="black">
                <a:alpha val="50000"/>
              </a:prstClr>
            </a:outerShdw>
          </a:effectLst>
        </p:spPr>
        <p:txBody>
          <a:bodyPr lIns="68580" tIns="34290" rIns="68580" bIns="34290" anchor="ctr"/>
          <a:lstStyle/>
          <a:p>
            <a:pPr algn="ctr" defTabSz="514350" fontAlgn="auto">
              <a:spcBef>
                <a:spcPts val="0"/>
              </a:spcBef>
              <a:spcAft>
                <a:spcPts val="0"/>
              </a:spcAft>
              <a:defRPr/>
            </a:pPr>
            <a:endParaRPr lang="zh-CN" altLang="en-US" sz="1100" kern="0" dirty="0">
              <a:solidFill>
                <a:prstClr val="white"/>
              </a:solidFill>
              <a:latin typeface="Times New Roman" panose="02020603050405020304"/>
              <a:ea typeface="楷体" panose="02010609060101010101" pitchFamily="49" charset="-122"/>
            </a:endParaRPr>
          </a:p>
        </p:txBody>
      </p:sp>
      <p:sp>
        <p:nvSpPr>
          <p:cNvPr id="15" name="椭圆 14"/>
          <p:cNvSpPr/>
          <p:nvPr/>
        </p:nvSpPr>
        <p:spPr>
          <a:xfrm>
            <a:off x="6893377" y="3219514"/>
            <a:ext cx="1999413" cy="478252"/>
          </a:xfrm>
          <a:prstGeom prst="ellipse">
            <a:avLst/>
          </a:prstGeom>
          <a:grpFill/>
          <a:ln w="25400" cap="flat" cmpd="sng" algn="ctr">
            <a:solidFill>
              <a:srgbClr val="FF0000"/>
            </a:solidFill>
            <a:prstDash val="solid"/>
          </a:ln>
          <a:effectLst>
            <a:outerShdw blurRad="444500" dist="254000" dir="8100000" algn="tr" rotWithShape="0">
              <a:prstClr val="black">
                <a:alpha val="50000"/>
              </a:prstClr>
            </a:outerShdw>
          </a:effectLst>
        </p:spPr>
        <p:txBody>
          <a:bodyPr lIns="68580" tIns="34290" rIns="68580" bIns="34290" anchor="ctr"/>
          <a:lstStyle/>
          <a:p>
            <a:pPr algn="ctr" defTabSz="514350" fontAlgn="auto">
              <a:spcBef>
                <a:spcPts val="0"/>
              </a:spcBef>
              <a:spcAft>
                <a:spcPts val="0"/>
              </a:spcAft>
              <a:defRPr/>
            </a:pPr>
            <a:endParaRPr lang="zh-CN" altLang="en-US" sz="1100" kern="0" dirty="0">
              <a:solidFill>
                <a:prstClr val="white"/>
              </a:solidFill>
              <a:latin typeface="Times New Roman" panose="02020603050405020304"/>
              <a:ea typeface="楷体" panose="02010609060101010101" pitchFamily="49" charset="-122"/>
            </a:endParaRPr>
          </a:p>
        </p:txBody>
      </p:sp>
      <p:pic>
        <p:nvPicPr>
          <p:cNvPr id="5" name="图片 4" descr="300220_183728029000_2_副本"/>
          <p:cNvPicPr>
            <a:picLocks noChangeAspect="1"/>
          </p:cNvPicPr>
          <p:nvPr/>
        </p:nvPicPr>
        <p:blipFill>
          <a:blip r:embed="rId1"/>
          <a:stretch>
            <a:fillRect/>
          </a:stretch>
        </p:blipFill>
        <p:spPr>
          <a:xfrm>
            <a:off x="736997" y="1572816"/>
            <a:ext cx="1760934" cy="2456259"/>
          </a:xfrm>
          <a:prstGeom prst="rect">
            <a:avLst/>
          </a:prstGeom>
          <a:solidFill>
            <a:schemeClr val="lt1"/>
          </a:solidFill>
          <a:ln>
            <a:noFill/>
          </a:ln>
          <a:effectLst>
            <a:outerShdw blurRad="292100" dist="139700" dir="2700000" algn="tl" rotWithShape="0">
              <a:srgbClr val="333333">
                <a:alpha val="65000"/>
              </a:srgbClr>
            </a:outerShdw>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a:spLocks noChangeArrowheads="1"/>
          </p:cNvSpPr>
          <p:nvPr/>
        </p:nvSpPr>
        <p:spPr bwMode="auto">
          <a:xfrm>
            <a:off x="3711882" y="622999"/>
            <a:ext cx="2544466" cy="512838"/>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是否有生命存在</a:t>
            </a:r>
            <a:endParaRPr lang="zh-CN" altLang="en-US" sz="2400" dirty="0">
              <a:latin typeface="楷体" panose="02010609060101010101" pitchFamily="49" charset="-122"/>
              <a:ea typeface="楷体" panose="02010609060101010101" pitchFamily="49" charset="-122"/>
            </a:endParaRPr>
          </a:p>
        </p:txBody>
      </p:sp>
      <p:sp>
        <p:nvSpPr>
          <p:cNvPr id="5" name="文本框 4"/>
          <p:cNvSpPr txBox="1">
            <a:spLocks noChangeArrowheads="1"/>
          </p:cNvSpPr>
          <p:nvPr/>
        </p:nvSpPr>
        <p:spPr bwMode="auto">
          <a:xfrm>
            <a:off x="612949" y="1412517"/>
            <a:ext cx="544339" cy="2681566"/>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pPr algn="ctr"/>
            <a:r>
              <a:rPr lang="zh-CN" altLang="en-US" sz="2400" dirty="0">
                <a:latin typeface="楷体" panose="02010609060101010101" pitchFamily="49" charset="-122"/>
                <a:ea typeface="楷体" panose="02010609060101010101" pitchFamily="49" charset="-122"/>
              </a:rPr>
              <a:t>宇宙生命之谜</a:t>
            </a:r>
            <a:endParaRPr lang="zh-CN" altLang="en-US" sz="2400" dirty="0">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3629598" y="3189981"/>
            <a:ext cx="1477309" cy="514235"/>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火星探测</a:t>
            </a:r>
            <a:endParaRPr lang="zh-CN" altLang="en-US" sz="2400" dirty="0">
              <a:latin typeface="楷体" panose="02010609060101010101" pitchFamily="49" charset="-122"/>
              <a:ea typeface="楷体" panose="02010609060101010101" pitchFamily="49" charset="-122"/>
            </a:endParaRPr>
          </a:p>
        </p:txBody>
      </p:sp>
      <p:cxnSp>
        <p:nvCxnSpPr>
          <p:cNvPr id="9" name="直接箭头连接符 8"/>
          <p:cNvCxnSpPr/>
          <p:nvPr/>
        </p:nvCxnSpPr>
        <p:spPr>
          <a:xfrm flipV="1">
            <a:off x="1243369" y="1158195"/>
            <a:ext cx="876006" cy="1450477"/>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cxnSp>
        <p:nvCxnSpPr>
          <p:cNvPr id="13" name="直接箭头连接符 12"/>
          <p:cNvCxnSpPr>
            <a:endCxn id="31" idx="1"/>
          </p:cNvCxnSpPr>
          <p:nvPr/>
        </p:nvCxnSpPr>
        <p:spPr>
          <a:xfrm>
            <a:off x="1243369" y="2608672"/>
            <a:ext cx="845624" cy="1605489"/>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21" name="右大括号 20"/>
          <p:cNvSpPr/>
          <p:nvPr/>
        </p:nvSpPr>
        <p:spPr>
          <a:xfrm>
            <a:off x="6349645" y="709720"/>
            <a:ext cx="250649" cy="3797904"/>
          </a:xfrm>
          <a:prstGeom prst="rightBrace">
            <a:avLst/>
          </a:prstGeom>
        </p:spPr>
        <p:style>
          <a:lnRef idx="3">
            <a:schemeClr val="dk1"/>
          </a:lnRef>
          <a:fillRef idx="0">
            <a:schemeClr val="dk1"/>
          </a:fillRef>
          <a:effectRef idx="2">
            <a:schemeClr val="dk1"/>
          </a:effectRef>
          <a:fontRef idx="minor">
            <a:schemeClr val="tx1"/>
          </a:fontRef>
        </p:style>
        <p:txBody>
          <a:bodyPr lIns="68580" tIns="34290" rIns="68580" bIns="34290" anchor="ctr"/>
          <a:lstStyle/>
          <a:p>
            <a:pPr algn="ctr" fontAlgn="auto"/>
            <a:endParaRPr lang="zh-CN" altLang="en-US" sz="2400" noProof="1">
              <a:ea typeface="楷体" panose="02010609060101010101" pitchFamily="49" charset="-122"/>
            </a:endParaRPr>
          </a:p>
        </p:txBody>
      </p:sp>
      <p:sp>
        <p:nvSpPr>
          <p:cNvPr id="22" name="圆角矩形 21"/>
          <p:cNvSpPr/>
          <p:nvPr/>
        </p:nvSpPr>
        <p:spPr>
          <a:xfrm>
            <a:off x="6729796" y="1930944"/>
            <a:ext cx="1835560" cy="1106723"/>
          </a:xfrm>
          <a:prstGeom prst="roundRect">
            <a:avLst/>
          </a:prstGeom>
        </p:spPr>
        <p:style>
          <a:lnRef idx="2">
            <a:schemeClr val="accent5"/>
          </a:lnRef>
          <a:fillRef idx="1">
            <a:schemeClr val="lt1"/>
          </a:fillRef>
          <a:effectRef idx="0">
            <a:schemeClr val="accent5"/>
          </a:effectRef>
          <a:fontRef idx="minor">
            <a:schemeClr val="dk1"/>
          </a:fontRef>
        </p:style>
        <p:txBody>
          <a:bodyPr lIns="68580" tIns="34290" rIns="68580" bIns="34290" anchor="ctr"/>
          <a:lstStyle/>
          <a:p>
            <a:pPr algn="ctr" fontAlgn="auto"/>
            <a:r>
              <a:rPr lang="zh-CN" altLang="en-US" sz="2400" b="1" noProof="1">
                <a:solidFill>
                  <a:srgbClr val="FF0000"/>
                </a:solidFill>
                <a:latin typeface="楷体" panose="02010609060101010101" pitchFamily="49" charset="-122"/>
                <a:ea typeface="楷体" panose="02010609060101010101" pitchFamily="49" charset="-122"/>
              </a:rPr>
              <a:t>探索宇宙</a:t>
            </a:r>
            <a:endParaRPr lang="en-US" altLang="zh-CN" sz="2400" b="1" noProof="1">
              <a:solidFill>
                <a:srgbClr val="FF0000"/>
              </a:solidFill>
              <a:latin typeface="楷体" panose="02010609060101010101" pitchFamily="49" charset="-122"/>
              <a:ea typeface="楷体" panose="02010609060101010101" pitchFamily="49" charset="-122"/>
            </a:endParaRPr>
          </a:p>
          <a:p>
            <a:pPr algn="ctr" fontAlgn="auto"/>
            <a:r>
              <a:rPr lang="zh-CN" altLang="en-US" sz="2400" b="1" noProof="1">
                <a:solidFill>
                  <a:srgbClr val="FF0000"/>
                </a:solidFill>
                <a:latin typeface="楷体" panose="02010609060101010101" pitchFamily="49" charset="-122"/>
                <a:ea typeface="楷体" panose="02010609060101010101" pitchFamily="49" charset="-122"/>
              </a:rPr>
              <a:t>永不止步</a:t>
            </a:r>
            <a:endParaRPr lang="zh-CN" altLang="en-US" sz="2400" b="1" noProof="1">
              <a:solidFill>
                <a:srgbClr val="FF0000"/>
              </a:solidFill>
              <a:latin typeface="楷体" panose="02010609060101010101" pitchFamily="49" charset="-122"/>
              <a:ea typeface="楷体" panose="02010609060101010101" pitchFamily="49" charset="-122"/>
            </a:endParaRPr>
          </a:p>
        </p:txBody>
      </p:sp>
      <p:sp>
        <p:nvSpPr>
          <p:cNvPr id="24" name="矩形 23"/>
          <p:cNvSpPr>
            <a:spLocks noChangeArrowheads="1"/>
          </p:cNvSpPr>
          <p:nvPr/>
        </p:nvSpPr>
        <p:spPr bwMode="auto">
          <a:xfrm>
            <a:off x="3629598" y="1412518"/>
            <a:ext cx="1783438" cy="514741"/>
          </a:xfrm>
          <a:prstGeom prst="rect">
            <a:avLst/>
          </a:prstGeom>
          <a:noFill/>
          <a:ln w="9525">
            <a:solidFill>
              <a:srgbClr val="F68920"/>
            </a:solidFill>
            <a:round/>
          </a:ln>
          <a:extLst>
            <a:ext uri="{909E8E84-426E-40DD-AFC4-6F175D3DCCD1}">
              <a14:hiddenFill xmlns:a14="http://schemas.microsoft.com/office/drawing/2010/main">
                <a:solidFill>
                  <a:srgbClr val="FFFFFF"/>
                </a:solidFill>
              </a14:hiddenFill>
            </a:ext>
          </a:extLst>
        </p:spPr>
        <p:txBody>
          <a:bodyPr wrap="none" lIns="68580" tIns="34290" rIns="68580" bIns="34290">
            <a:spAutoFit/>
          </a:bodyPr>
          <a:lstStyle/>
          <a:p>
            <a:r>
              <a:rPr lang="zh-CN" altLang="en-US" sz="2400" dirty="0">
                <a:solidFill>
                  <a:srgbClr val="000000"/>
                </a:solidFill>
                <a:latin typeface="楷体" panose="02010609060101010101" pitchFamily="49" charset="-122"/>
                <a:ea typeface="楷体" panose="02010609060101010101" pitchFamily="49" charset="-122"/>
              </a:rPr>
              <a:t>理论上存在</a:t>
            </a: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17" name="文本框 16"/>
          <p:cNvSpPr txBox="1">
            <a:spLocks noChangeArrowheads="1"/>
          </p:cNvSpPr>
          <p:nvPr/>
        </p:nvSpPr>
        <p:spPr bwMode="auto">
          <a:xfrm>
            <a:off x="2130320" y="835400"/>
            <a:ext cx="1506426" cy="514235"/>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提出问题</a:t>
            </a:r>
            <a:endParaRPr lang="zh-CN" altLang="en-US" sz="2400" dirty="0">
              <a:latin typeface="楷体" panose="02010609060101010101" pitchFamily="49" charset="-122"/>
              <a:ea typeface="楷体" panose="02010609060101010101" pitchFamily="49" charset="-122"/>
            </a:endParaRPr>
          </a:p>
        </p:txBody>
      </p:sp>
      <p:sp>
        <p:nvSpPr>
          <p:cNvPr id="18" name="文本框 17"/>
          <p:cNvSpPr txBox="1">
            <a:spLocks noChangeArrowheads="1"/>
          </p:cNvSpPr>
          <p:nvPr/>
        </p:nvSpPr>
        <p:spPr bwMode="auto">
          <a:xfrm>
            <a:off x="2007975" y="2291467"/>
            <a:ext cx="1464652" cy="514235"/>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分析问题</a:t>
            </a:r>
            <a:endParaRPr lang="zh-CN" altLang="en-US" sz="2400" dirty="0">
              <a:latin typeface="楷体" panose="02010609060101010101" pitchFamily="49" charset="-122"/>
              <a:ea typeface="楷体" panose="02010609060101010101" pitchFamily="49" charset="-122"/>
            </a:endParaRPr>
          </a:p>
        </p:txBody>
      </p:sp>
      <p:sp>
        <p:nvSpPr>
          <p:cNvPr id="20" name="文本框 19"/>
          <p:cNvSpPr txBox="1">
            <a:spLocks noChangeArrowheads="1"/>
          </p:cNvSpPr>
          <p:nvPr/>
        </p:nvSpPr>
        <p:spPr bwMode="auto">
          <a:xfrm>
            <a:off x="3629598" y="2278891"/>
            <a:ext cx="2768532" cy="514235"/>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生命存在四个条件</a:t>
            </a:r>
            <a:endParaRPr lang="zh-CN" altLang="en-US" sz="2400" dirty="0">
              <a:latin typeface="楷体" panose="02010609060101010101" pitchFamily="49" charset="-122"/>
              <a:ea typeface="楷体" panose="02010609060101010101" pitchFamily="49" charset="-122"/>
            </a:endParaRPr>
          </a:p>
        </p:txBody>
      </p:sp>
      <p:cxnSp>
        <p:nvCxnSpPr>
          <p:cNvPr id="27" name="直接箭头连接符 26"/>
          <p:cNvCxnSpPr>
            <a:endCxn id="31" idx="1"/>
          </p:cNvCxnSpPr>
          <p:nvPr/>
        </p:nvCxnSpPr>
        <p:spPr>
          <a:xfrm>
            <a:off x="1243369" y="2626839"/>
            <a:ext cx="845624" cy="1587322"/>
          </a:xfrm>
          <a:prstGeom prst="straightConnector1">
            <a:avLst/>
          </a:prstGeom>
          <a:ln>
            <a:tailEnd type="triangle"/>
          </a:ln>
        </p:spPr>
        <p:style>
          <a:lnRef idx="3">
            <a:schemeClr val="dk1"/>
          </a:lnRef>
          <a:fillRef idx="0">
            <a:schemeClr val="dk1"/>
          </a:fillRef>
          <a:effectRef idx="2">
            <a:schemeClr val="dk1"/>
          </a:effectRef>
          <a:fontRef idx="minor">
            <a:schemeClr val="tx1"/>
          </a:fontRef>
        </p:style>
      </p:cxnSp>
      <p:sp>
        <p:nvSpPr>
          <p:cNvPr id="30" name="文本框 29"/>
          <p:cNvSpPr txBox="1">
            <a:spLocks noChangeArrowheads="1"/>
          </p:cNvSpPr>
          <p:nvPr/>
        </p:nvSpPr>
        <p:spPr bwMode="auto">
          <a:xfrm>
            <a:off x="3711882" y="3994870"/>
            <a:ext cx="2106114" cy="438582"/>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p>
            <a:r>
              <a:rPr lang="zh-CN" altLang="en-US" sz="2400" dirty="0" smtClean="0">
                <a:latin typeface="楷体" panose="02010609060101010101" pitchFamily="49" charset="-122"/>
                <a:ea typeface="楷体" panose="02010609060101010101" pitchFamily="49" charset="-122"/>
              </a:rPr>
              <a:t>仍是一个谜</a:t>
            </a:r>
            <a:endParaRPr lang="zh-CN" altLang="en-US" sz="2400" dirty="0">
              <a:latin typeface="楷体" panose="02010609060101010101" pitchFamily="49" charset="-122"/>
              <a:ea typeface="楷体" panose="02010609060101010101" pitchFamily="49" charset="-122"/>
            </a:endParaRPr>
          </a:p>
        </p:txBody>
      </p:sp>
      <p:sp>
        <p:nvSpPr>
          <p:cNvPr id="31" name="文本框 30"/>
          <p:cNvSpPr txBox="1">
            <a:spLocks noChangeArrowheads="1"/>
          </p:cNvSpPr>
          <p:nvPr/>
        </p:nvSpPr>
        <p:spPr bwMode="auto">
          <a:xfrm>
            <a:off x="2088993" y="3994870"/>
            <a:ext cx="1465917" cy="438582"/>
          </a:xfrm>
          <a:prstGeom prst="rect">
            <a:avLst/>
          </a:prstGeom>
          <a:noFill/>
          <a:ln w="9525">
            <a:solidFill>
              <a:srgbClr val="FF0000"/>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得出</a:t>
            </a:r>
            <a:r>
              <a:rPr lang="zh-CN" altLang="en-US" sz="2400" dirty="0" smtClean="0">
                <a:latin typeface="楷体" panose="02010609060101010101" pitchFamily="49" charset="-122"/>
                <a:ea typeface="楷体" panose="02010609060101010101" pitchFamily="49" charset="-122"/>
              </a:rPr>
              <a:t>结论</a:t>
            </a:r>
            <a:endParaRPr lang="zh-CN" altLang="en-US" sz="2400" dirty="0">
              <a:latin typeface="楷体" panose="02010609060101010101" pitchFamily="49" charset="-122"/>
              <a:ea typeface="楷体" panose="02010609060101010101" pitchFamily="49" charset="-122"/>
            </a:endParaRPr>
          </a:p>
        </p:txBody>
      </p:sp>
      <p:sp>
        <p:nvSpPr>
          <p:cNvPr id="34" name="左大括号 33"/>
          <p:cNvSpPr/>
          <p:nvPr/>
        </p:nvSpPr>
        <p:spPr>
          <a:xfrm>
            <a:off x="3459967" y="1585792"/>
            <a:ext cx="169631" cy="2047157"/>
          </a:xfrm>
          <a:prstGeom prst="leftBrace">
            <a:avLst/>
          </a:prstGeom>
        </p:spPr>
        <p:style>
          <a:lnRef idx="3">
            <a:schemeClr val="dk1"/>
          </a:lnRef>
          <a:fillRef idx="0">
            <a:schemeClr val="dk1"/>
          </a:fillRef>
          <a:effectRef idx="2">
            <a:schemeClr val="dk1"/>
          </a:effectRef>
          <a:fontRef idx="minor">
            <a:schemeClr val="tx1"/>
          </a:fontRef>
        </p:style>
        <p:txBody>
          <a:bodyPr lIns="68580" tIns="34290" rIns="68580" bIns="34290" anchor="ctr"/>
          <a:lstStyle/>
          <a:p>
            <a:pPr algn="ctr" fontAlgn="auto"/>
            <a:endParaRPr lang="zh-CN" altLang="en-US" noProof="1">
              <a:ea typeface="楷体" panose="02010609060101010101" pitchFamily="49" charset="-122"/>
            </a:endParaRPr>
          </a:p>
        </p:txBody>
      </p:sp>
      <p:sp>
        <p:nvSpPr>
          <p:cNvPr id="3" name="下箭头 2"/>
          <p:cNvSpPr/>
          <p:nvPr/>
        </p:nvSpPr>
        <p:spPr>
          <a:xfrm>
            <a:off x="2539654" y="1520813"/>
            <a:ext cx="401292" cy="725239"/>
          </a:xfrm>
          <a:prstGeom prst="downArrow">
            <a:avLst>
              <a:gd name="adj1" fmla="val 50000"/>
              <a:gd name="adj2" fmla="val 46693"/>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ea typeface="楷体" panose="02010609060101010101" pitchFamily="49" charset="-122"/>
            </a:endParaRPr>
          </a:p>
        </p:txBody>
      </p:sp>
      <p:sp>
        <p:nvSpPr>
          <p:cNvPr id="4" name="下箭头 3"/>
          <p:cNvSpPr/>
          <p:nvPr/>
        </p:nvSpPr>
        <p:spPr>
          <a:xfrm>
            <a:off x="2497880" y="3037667"/>
            <a:ext cx="401291" cy="725239"/>
          </a:xfrm>
          <a:prstGeom prst="downArrow">
            <a:avLst>
              <a:gd name="adj1" fmla="val 50000"/>
              <a:gd name="adj2" fmla="val 46693"/>
            </a:avLst>
          </a:prstGeom>
          <a:grpFill/>
          <a:ln>
            <a:solidFill>
              <a:srgbClr val="0000FF"/>
            </a:solid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fontAlgn="auto"/>
            <a:endParaRPr lang="zh-CN" altLang="en-US" noProof="1">
              <a:ea typeface="楷体" panose="02010609060101010101" pitchFamily="49" charset="-122"/>
            </a:endParaRPr>
          </a:p>
        </p:txBody>
      </p:sp>
    </p:spTree>
  </p:cSld>
  <p:clrMapOvr>
    <a:masterClrMapping/>
  </p:clrMapOvr>
  <p:transition spd="slow">
    <p:fade/>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noChangeArrowheads="1"/>
          </p:cNvSpPr>
          <p:nvPr/>
        </p:nvSpPr>
        <p:spPr bwMode="auto">
          <a:xfrm>
            <a:off x="2906146" y="556529"/>
            <a:ext cx="6036887" cy="4576254"/>
          </a:xfrm>
          <a:prstGeom prst="rect">
            <a:avLst/>
          </a:prstGeom>
          <a:solidFill>
            <a:srgbClr val="E5EBAF">
              <a:alpha val="60999"/>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indent="64770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a:lnSpc>
                <a:spcPct val="150000"/>
              </a:lnSpc>
            </a:pPr>
            <a:r>
              <a:rPr lang="zh-CN" altLang="en-US" sz="2100" dirty="0">
                <a:solidFill>
                  <a:srgbClr val="000000"/>
                </a:solidFill>
                <a:latin typeface="楷体" panose="02010609060101010101" pitchFamily="49" charset="-122"/>
                <a:ea typeface="楷体" panose="02010609060101010101" pitchFamily="49" charset="-122"/>
              </a:rPr>
              <a:t>    </a:t>
            </a:r>
            <a:r>
              <a:rPr lang="zh-CN" altLang="en-US" sz="2800" dirty="0">
                <a:solidFill>
                  <a:srgbClr val="000000"/>
                </a:solidFill>
                <a:latin typeface="楷体" panose="02010609060101010101" pitchFamily="49" charset="-122"/>
                <a:ea typeface="楷体" panose="02010609060101010101" pitchFamily="49" charset="-122"/>
              </a:rPr>
              <a:t>这篇课文介绍了科学家探索地球之外的（                       ）的艰难历程，说明到目前为止，地球之外是否有生命存在，仍然是一个（         </a:t>
            </a:r>
            <a:r>
              <a:rPr lang="zh-CN" altLang="en-US" sz="2800" dirty="0" smtClean="0">
                <a:solidFill>
                  <a:srgbClr val="000000"/>
                </a:solidFill>
                <a:latin typeface="楷体" panose="02010609060101010101" pitchFamily="49" charset="-122"/>
                <a:ea typeface="楷体" panose="02010609060101010101" pitchFamily="49" charset="-122"/>
              </a:rPr>
              <a:t>），</a:t>
            </a:r>
            <a:r>
              <a:rPr lang="zh-CN" altLang="en-US" sz="2800" dirty="0">
                <a:solidFill>
                  <a:srgbClr val="000000"/>
                </a:solidFill>
                <a:latin typeface="楷体" panose="02010609060101010101" pitchFamily="49" charset="-122"/>
                <a:ea typeface="楷体" panose="02010609060101010101" pitchFamily="49" charset="-122"/>
              </a:rPr>
              <a:t>激发</a:t>
            </a:r>
            <a:r>
              <a:rPr lang="zh-CN" altLang="en-US" sz="2800" dirty="0" smtClean="0">
                <a:solidFill>
                  <a:srgbClr val="000000"/>
                </a:solidFill>
                <a:latin typeface="楷体" panose="02010609060101010101" pitchFamily="49" charset="-122"/>
                <a:ea typeface="楷体" panose="02010609060101010101" pitchFamily="49" charset="-122"/>
              </a:rPr>
              <a:t>学生</a:t>
            </a:r>
            <a:r>
              <a:rPr lang="zh-CN" altLang="en-US" sz="2800" dirty="0">
                <a:solidFill>
                  <a:srgbClr val="000000"/>
                </a:solidFill>
                <a:latin typeface="楷体" panose="02010609060101010101" pitchFamily="49" charset="-122"/>
                <a:ea typeface="楷体" panose="02010609060101010101" pitchFamily="49" charset="-122"/>
              </a:rPr>
              <a:t>（                </a:t>
            </a:r>
            <a:r>
              <a:rPr lang="zh-CN" altLang="en-US" sz="2800" dirty="0" smtClean="0">
                <a:solidFill>
                  <a:srgbClr val="000000"/>
                </a:solidFill>
                <a:latin typeface="楷体" panose="02010609060101010101" pitchFamily="49" charset="-122"/>
                <a:ea typeface="楷体" panose="02010609060101010101" pitchFamily="49" charset="-122"/>
              </a:rPr>
              <a:t>）的兴趣和（         ）的好奇心。</a:t>
            </a:r>
            <a:endParaRPr lang="zh-CN" altLang="en-US" sz="2800" dirty="0">
              <a:solidFill>
                <a:srgbClr val="000000"/>
              </a:solidFill>
              <a:latin typeface="楷体" panose="02010609060101010101" pitchFamily="49" charset="-122"/>
              <a:ea typeface="楷体" panose="02010609060101010101" pitchFamily="49" charset="-122"/>
              <a:sym typeface="Arial" panose="020B0604020202020204" pitchFamily="34" charset="0"/>
            </a:endParaRPr>
          </a:p>
        </p:txBody>
      </p:sp>
      <p:sp>
        <p:nvSpPr>
          <p:cNvPr id="3" name="矩形 2"/>
          <p:cNvSpPr>
            <a:spLocks noChangeArrowheads="1"/>
          </p:cNvSpPr>
          <p:nvPr/>
        </p:nvSpPr>
        <p:spPr bwMode="auto">
          <a:xfrm>
            <a:off x="4172598" y="1335665"/>
            <a:ext cx="372922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dirty="0">
                <a:solidFill>
                  <a:srgbClr val="CC3300"/>
                </a:solidFill>
                <a:latin typeface="楷体" panose="02010609060101010101" pitchFamily="49" charset="-122"/>
                <a:ea typeface="楷体" panose="02010609060101010101" pitchFamily="49" charset="-122"/>
              </a:rPr>
              <a:t>太空中是否有生命存在</a:t>
            </a:r>
            <a:endParaRPr lang="zh-CN" altLang="en-US" sz="1400" dirty="0">
              <a:solidFill>
                <a:srgbClr val="000000"/>
              </a:solidFill>
              <a:latin typeface="Times New Roman" panose="02020603050405020304" pitchFamily="18" charset="0"/>
              <a:ea typeface="楷体" panose="02010609060101010101" pitchFamily="49" charset="-122"/>
            </a:endParaRPr>
          </a:p>
        </p:txBody>
      </p:sp>
      <p:sp>
        <p:nvSpPr>
          <p:cNvPr id="4" name="矩形 3"/>
          <p:cNvSpPr>
            <a:spLocks noChangeArrowheads="1"/>
          </p:cNvSpPr>
          <p:nvPr/>
        </p:nvSpPr>
        <p:spPr bwMode="auto">
          <a:xfrm>
            <a:off x="3389621" y="3157009"/>
            <a:ext cx="1574790"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dirty="0">
                <a:solidFill>
                  <a:srgbClr val="CC3300"/>
                </a:solidFill>
                <a:latin typeface="楷体" panose="02010609060101010101" pitchFamily="49" charset="-122"/>
                <a:ea typeface="楷体" panose="02010609060101010101" pitchFamily="49" charset="-122"/>
              </a:rPr>
              <a:t>未解的谜</a:t>
            </a:r>
            <a:endParaRPr lang="zh-CN" altLang="en-US" sz="1400" dirty="0">
              <a:solidFill>
                <a:srgbClr val="000000"/>
              </a:solidFill>
              <a:latin typeface="Times New Roman" panose="02020603050405020304" pitchFamily="18" charset="0"/>
              <a:ea typeface="楷体" panose="02010609060101010101" pitchFamily="49" charset="-122"/>
            </a:endParaRPr>
          </a:p>
        </p:txBody>
      </p:sp>
      <p:sp>
        <p:nvSpPr>
          <p:cNvPr id="5" name="矩形 4"/>
          <p:cNvSpPr>
            <a:spLocks noChangeArrowheads="1"/>
          </p:cNvSpPr>
          <p:nvPr/>
        </p:nvSpPr>
        <p:spPr bwMode="auto">
          <a:xfrm>
            <a:off x="3389621" y="3904331"/>
            <a:ext cx="2652008"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dirty="0">
                <a:solidFill>
                  <a:srgbClr val="CC3300"/>
                </a:solidFill>
                <a:latin typeface="楷体" panose="02010609060101010101" pitchFamily="49" charset="-122"/>
                <a:ea typeface="楷体" panose="02010609060101010101" pitchFamily="49" charset="-122"/>
              </a:rPr>
              <a:t>爱</a:t>
            </a:r>
            <a:r>
              <a:rPr lang="zh-CN" altLang="en-US" sz="2800" dirty="0" smtClean="0">
                <a:solidFill>
                  <a:srgbClr val="CC3300"/>
                </a:solidFill>
                <a:latin typeface="楷体" panose="02010609060101010101" pitchFamily="49" charset="-122"/>
                <a:ea typeface="楷体" panose="02010609060101010101" pitchFamily="49" charset="-122"/>
              </a:rPr>
              <a:t>科学、学科学</a:t>
            </a:r>
            <a:endParaRPr lang="zh-CN" altLang="en-US" sz="1400" dirty="0">
              <a:solidFill>
                <a:srgbClr val="000000"/>
              </a:solidFill>
              <a:latin typeface="Times New Roman" panose="02020603050405020304" pitchFamily="18" charset="0"/>
              <a:ea typeface="楷体" panose="02010609060101010101" pitchFamily="49" charset="-122"/>
            </a:endParaRPr>
          </a:p>
        </p:txBody>
      </p:sp>
      <p:pic>
        <p:nvPicPr>
          <p:cNvPr id="6" name="图片 5"/>
          <p:cNvPicPr>
            <a:picLocks noChangeAspect="1"/>
          </p:cNvPicPr>
          <p:nvPr/>
        </p:nvPicPr>
        <p:blipFill>
          <a:blip r:embed="rId1"/>
          <a:stretch>
            <a:fillRect/>
          </a:stretch>
        </p:blipFill>
        <p:spPr>
          <a:xfrm>
            <a:off x="401492" y="1585734"/>
            <a:ext cx="2286000" cy="2071412"/>
          </a:xfrm>
          <a:prstGeom prst="rect">
            <a:avLst/>
          </a:prstGeom>
          <a:solidFill>
            <a:schemeClr val="lt1"/>
          </a:solidFill>
          <a:ln>
            <a:noFill/>
          </a:ln>
          <a:effectLst>
            <a:softEdge rad="112500"/>
          </a:effectLst>
        </p:spPr>
      </p:pic>
      <p:sp>
        <p:nvSpPr>
          <p:cNvPr id="7" name="TextBox 6"/>
          <p:cNvSpPr txBox="1"/>
          <p:nvPr/>
        </p:nvSpPr>
        <p:spPr>
          <a:xfrm>
            <a:off x="3389620" y="4521758"/>
            <a:ext cx="1885765" cy="523220"/>
          </a:xfrm>
          <a:prstGeom prst="rect">
            <a:avLst/>
          </a:prstGeom>
          <a:noFill/>
        </p:spPr>
        <p:txBody>
          <a:bodyPr wrap="square" rtlCol="0">
            <a:spAutoFit/>
          </a:bodyPr>
          <a:lstStyle/>
          <a:p>
            <a:r>
              <a:rPr lang="zh-CN" altLang="en-US" sz="2800" dirty="0">
                <a:solidFill>
                  <a:srgbClr val="CC3300"/>
                </a:solidFill>
                <a:latin typeface="楷体" panose="02010609060101010101" pitchFamily="49" charset="-122"/>
                <a:ea typeface="楷体" panose="02010609060101010101" pitchFamily="49" charset="-122"/>
              </a:rPr>
              <a:t>探索未知</a:t>
            </a:r>
            <a:endParaRPr lang="zh-CN" altLang="en-US" sz="2800" dirty="0">
              <a:solidFill>
                <a:srgbClr val="CC3300"/>
              </a:solidFill>
              <a:latin typeface="楷体" panose="02010609060101010101" pitchFamily="49" charset="-122"/>
              <a:ea typeface="楷体" panose="02010609060101010101" pitchFamily="49" charset="-122"/>
            </a:endParaRPr>
          </a:p>
        </p:txBody>
      </p:sp>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100000">
                                          <p:val>
                                            <p:strVal val="#ppt_x"/>
                                          </p:val>
                                        </p:tav>
                                      </p:tavLst>
                                    </p:anim>
                                    <p:anim calcmode="lin" valueType="num">
                                      <p:cBhvr>
                                        <p:cTn id="8"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p:cTn id="13" dur="500" fill="hold"/>
                                        <p:tgtEl>
                                          <p:spTgt spid="4"/>
                                        </p:tgtEl>
                                        <p:attrNameLst>
                                          <p:attrName>ppt_x</p:attrName>
                                        </p:attrNameLst>
                                      </p:cBhvr>
                                      <p:tavLst>
                                        <p:tav tm="0">
                                          <p:val>
                                            <p:strVal val="#ppt_x"/>
                                          </p:val>
                                        </p:tav>
                                        <p:tav tm="100000">
                                          <p:val>
                                            <p:strVal val="#ppt_x"/>
                                          </p:val>
                                        </p:tav>
                                      </p:tavLst>
                                    </p:anim>
                                    <p:anim calcmode="lin" valueType="num">
                                      <p:cBhvr>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p:cTn id="19" dur="500" fill="hold"/>
                                        <p:tgtEl>
                                          <p:spTgt spid="5"/>
                                        </p:tgtEl>
                                        <p:attrNameLst>
                                          <p:attrName>ppt_x</p:attrName>
                                        </p:attrNameLst>
                                      </p:cBhvr>
                                      <p:tavLst>
                                        <p:tav tm="0">
                                          <p:val>
                                            <p:strVal val="#ppt_x"/>
                                          </p:val>
                                        </p:tav>
                                        <p:tav tm="100000">
                                          <p:val>
                                            <p:strVal val="#ppt_x"/>
                                          </p:val>
                                        </p:tav>
                                      </p:tavLst>
                                    </p:anim>
                                    <p:anim calcmode="lin" valueType="num">
                                      <p:cBhvr>
                                        <p:cTn id="2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9" name="矩形 15"/>
          <p:cNvSpPr>
            <a:spLocks noChangeArrowheads="1"/>
          </p:cNvSpPr>
          <p:nvPr/>
        </p:nvSpPr>
        <p:spPr bwMode="auto">
          <a:xfrm>
            <a:off x="513207" y="250530"/>
            <a:ext cx="1376018"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400" b="1" dirty="0">
                <a:solidFill>
                  <a:srgbClr val="385723"/>
                </a:solidFill>
                <a:latin typeface="楷体" panose="02010609060101010101" pitchFamily="49" charset="-122"/>
                <a:ea typeface="楷体" panose="02010609060101010101" pitchFamily="49" charset="-122"/>
              </a:rPr>
              <a:t>课堂练习</a:t>
            </a:r>
            <a:endParaRPr lang="zh-CN" altLang="en-US" sz="2400" b="1" dirty="0">
              <a:solidFill>
                <a:srgbClr val="385723"/>
              </a:solidFill>
              <a:latin typeface="楷体" panose="02010609060101010101" pitchFamily="49" charset="-122"/>
              <a:ea typeface="楷体" panose="02010609060101010101" pitchFamily="49" charset="-122"/>
            </a:endParaRPr>
          </a:p>
        </p:txBody>
      </p:sp>
      <p:sp>
        <p:nvSpPr>
          <p:cNvPr id="9" name="矩形 8"/>
          <p:cNvSpPr>
            <a:spLocks noChangeArrowheads="1"/>
          </p:cNvSpPr>
          <p:nvPr/>
        </p:nvSpPr>
        <p:spPr bwMode="auto">
          <a:xfrm>
            <a:off x="516012" y="725536"/>
            <a:ext cx="4374356"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800" dirty="0">
                <a:solidFill>
                  <a:srgbClr val="000000"/>
                </a:solidFill>
                <a:latin typeface="楷体" panose="02010609060101010101" pitchFamily="49" charset="-122"/>
                <a:ea typeface="楷体" panose="02010609060101010101" pitchFamily="49" charset="-122"/>
              </a:rPr>
              <a:t>一、判断下列说明方法。</a:t>
            </a:r>
            <a:endParaRPr lang="en-US" altLang="zh-CN" sz="2800" dirty="0">
              <a:solidFill>
                <a:srgbClr val="000000"/>
              </a:solidFill>
              <a:latin typeface="楷体" panose="02010609060101010101" pitchFamily="49" charset="-122"/>
              <a:ea typeface="楷体" panose="02010609060101010101" pitchFamily="49" charset="-122"/>
            </a:endParaRPr>
          </a:p>
        </p:txBody>
      </p:sp>
      <p:sp>
        <p:nvSpPr>
          <p:cNvPr id="10" name="矩形 9"/>
          <p:cNvSpPr>
            <a:spLocks noChangeArrowheads="1"/>
          </p:cNvSpPr>
          <p:nvPr/>
        </p:nvSpPr>
        <p:spPr bwMode="auto">
          <a:xfrm>
            <a:off x="415528" y="1238250"/>
            <a:ext cx="8285186" cy="38289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51435" tIns="25718" rIns="51435" bIns="25718">
            <a:spAutoFit/>
          </a:bodyPr>
          <a:lstStyle>
            <a:lvl1pPr indent="457200"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21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dirty="0">
                <a:solidFill>
                  <a:srgbClr val="000000"/>
                </a:solidFill>
                <a:latin typeface="楷体" panose="02010609060101010101" pitchFamily="49" charset="-122"/>
                <a:ea typeface="楷体" panose="02010609060101010101" pitchFamily="49" charset="-122"/>
              </a:rPr>
              <a:t>水星离太阳最近，向阳时表面温度达到三百至四百摄氏度，不可能存在生命。（      ）</a:t>
            </a:r>
            <a:endParaRPr lang="en-US" altLang="zh-CN" sz="2800" dirty="0">
              <a:solidFill>
                <a:srgbClr val="000000"/>
              </a:solidFill>
              <a:latin typeface="楷体" panose="02010609060101010101" pitchFamily="49" charset="-122"/>
              <a:ea typeface="楷体" panose="02010609060101010101" pitchFamily="49" charset="-122"/>
            </a:endParaRPr>
          </a:p>
          <a:p>
            <a:pPr>
              <a:lnSpc>
                <a:spcPct val="150000"/>
              </a:lnSpc>
            </a:pP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2.</a:t>
            </a:r>
            <a:r>
              <a:rPr lang="zh-CN" altLang="en-US" sz="2800" dirty="0">
                <a:solidFill>
                  <a:srgbClr val="000000"/>
                </a:solidFill>
                <a:latin typeface="楷体" panose="02010609060101010101" pitchFamily="49" charset="-122"/>
                <a:ea typeface="楷体" panose="02010609060101010101" pitchFamily="49" charset="-122"/>
              </a:rPr>
              <a:t>火星与地球有不少相似之处。（      ）</a:t>
            </a:r>
            <a:endParaRPr lang="en-US" altLang="zh-CN" sz="2800" dirty="0">
              <a:solidFill>
                <a:srgbClr val="000000"/>
              </a:solidFill>
              <a:latin typeface="楷体" panose="02010609060101010101" pitchFamily="49" charset="-122"/>
              <a:ea typeface="楷体" panose="02010609060101010101" pitchFamily="49" charset="-122"/>
            </a:endParaRPr>
          </a:p>
          <a:p>
            <a:pPr>
              <a:lnSpc>
                <a:spcPct val="150000"/>
              </a:lnSpc>
            </a:pP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3.</a:t>
            </a:r>
            <a:r>
              <a:rPr lang="zh-CN" altLang="en-US"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1971</a:t>
            </a:r>
            <a:r>
              <a:rPr lang="zh-CN" altLang="en-US" sz="2800" dirty="0">
                <a:solidFill>
                  <a:srgbClr val="000000"/>
                </a:solidFill>
                <a:latin typeface="楷体" panose="02010609060101010101" pitchFamily="49" charset="-122"/>
                <a:ea typeface="楷体" panose="02010609060101010101" pitchFamily="49" charset="-122"/>
              </a:rPr>
              <a:t>年，美国发射的“水手</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9</a:t>
            </a:r>
            <a:r>
              <a:rPr lang="zh-CN" altLang="en-US" sz="2800" dirty="0">
                <a:solidFill>
                  <a:srgbClr val="000000"/>
                </a:solidFill>
                <a:latin typeface="楷体" panose="02010609060101010101" pitchFamily="49" charset="-122"/>
                <a:ea typeface="楷体" panose="02010609060101010101" pitchFamily="49" charset="-122"/>
              </a:rPr>
              <a:t>号”宇宙飞船进入了环绕火星飞行的轨道，给火星拍摄了大量的照片。（       ）</a:t>
            </a:r>
            <a:endParaRPr lang="en-US" altLang="zh-CN" sz="2800" dirty="0">
              <a:solidFill>
                <a:srgbClr val="000000"/>
              </a:solidFill>
              <a:latin typeface="楷体" panose="02010609060101010101" pitchFamily="49" charset="-122"/>
              <a:ea typeface="楷体" panose="02010609060101010101" pitchFamily="49" charset="-122"/>
            </a:endParaRPr>
          </a:p>
        </p:txBody>
      </p:sp>
      <p:sp>
        <p:nvSpPr>
          <p:cNvPr id="11" name="矩形 10"/>
          <p:cNvSpPr>
            <a:spLocks noChangeArrowheads="1"/>
          </p:cNvSpPr>
          <p:nvPr/>
        </p:nvSpPr>
        <p:spPr bwMode="auto">
          <a:xfrm>
            <a:off x="5880259" y="2033862"/>
            <a:ext cx="907941"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FF0000"/>
                </a:solidFill>
                <a:latin typeface="楷体" panose="02010609060101010101" pitchFamily="49" charset="-122"/>
                <a:ea typeface="楷体" panose="02010609060101010101" pitchFamily="49" charset="-122"/>
              </a:rPr>
              <a:t>列数字</a:t>
            </a:r>
            <a:endParaRPr lang="zh-CN" altLang="en-US" sz="2000" dirty="0">
              <a:solidFill>
                <a:srgbClr val="FF0000"/>
              </a:solidFill>
              <a:latin typeface="楷体" panose="02010609060101010101" pitchFamily="49" charset="-122"/>
              <a:ea typeface="楷体" panose="02010609060101010101" pitchFamily="49" charset="-122"/>
            </a:endParaRPr>
          </a:p>
        </p:txBody>
      </p:sp>
      <p:sp>
        <p:nvSpPr>
          <p:cNvPr id="12" name="矩形 11"/>
          <p:cNvSpPr>
            <a:spLocks noChangeArrowheads="1"/>
          </p:cNvSpPr>
          <p:nvPr/>
        </p:nvSpPr>
        <p:spPr bwMode="auto">
          <a:xfrm>
            <a:off x="6646539" y="2693248"/>
            <a:ext cx="907941"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FF0000"/>
                </a:solidFill>
                <a:latin typeface="楷体" panose="02010609060101010101" pitchFamily="49" charset="-122"/>
                <a:ea typeface="楷体" panose="02010609060101010101" pitchFamily="49" charset="-122"/>
              </a:rPr>
              <a:t>作比较</a:t>
            </a:r>
            <a:endParaRPr lang="zh-CN" altLang="en-US" sz="2000" dirty="0">
              <a:solidFill>
                <a:srgbClr val="FF0000"/>
              </a:solidFill>
              <a:latin typeface="楷体" panose="02010609060101010101" pitchFamily="49" charset="-122"/>
              <a:ea typeface="楷体" panose="02010609060101010101" pitchFamily="49" charset="-122"/>
            </a:endParaRPr>
          </a:p>
        </p:txBody>
      </p:sp>
      <p:sp>
        <p:nvSpPr>
          <p:cNvPr id="13" name="矩形 12"/>
          <p:cNvSpPr>
            <a:spLocks noChangeArrowheads="1"/>
          </p:cNvSpPr>
          <p:nvPr/>
        </p:nvSpPr>
        <p:spPr bwMode="auto">
          <a:xfrm>
            <a:off x="926307" y="4584398"/>
            <a:ext cx="907941" cy="377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000" dirty="0">
                <a:solidFill>
                  <a:srgbClr val="FF0000"/>
                </a:solidFill>
                <a:latin typeface="楷体" panose="02010609060101010101" pitchFamily="49" charset="-122"/>
                <a:ea typeface="楷体" panose="02010609060101010101" pitchFamily="49" charset="-122"/>
              </a:rPr>
              <a:t>举例子</a:t>
            </a:r>
            <a:endParaRPr lang="zh-CN" altLang="en-US" sz="2000" dirty="0">
              <a:solidFill>
                <a:srgbClr val="FF0000"/>
              </a:solidFill>
              <a:latin typeface="楷体" panose="02010609060101010101" pitchFamily="49" charset="-122"/>
              <a:ea typeface="楷体" panose="02010609060101010101" pitchFamily="49" charset="-122"/>
            </a:endParaRPr>
          </a:p>
        </p:txBody>
      </p: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 calcmode="lin" valueType="num">
                                      <p:cBhvr>
                                        <p:cTn id="12" dur="500" fill="hold"/>
                                        <p:tgtEl>
                                          <p:spTgt spid="12">
                                            <p:txEl>
                                              <p:pRg st="0" end="0"/>
                                            </p:txEl>
                                          </p:spTgt>
                                        </p:tgtEl>
                                        <p:attrNameLst>
                                          <p:attrName>ppt_x</p:attrName>
                                        </p:attrNameLst>
                                      </p:cBhvr>
                                      <p:tavLst>
                                        <p:tav tm="0">
                                          <p:val>
                                            <p:strVal val="#ppt_x"/>
                                          </p:val>
                                        </p:tav>
                                        <p:tav tm="100000">
                                          <p:val>
                                            <p:strVal val="#ppt_x"/>
                                          </p:val>
                                        </p:tav>
                                      </p:tavLst>
                                    </p:anim>
                                    <p:anim calcmode="lin" valueType="num">
                                      <p:cBhvr>
                                        <p:cTn id="13" dur="500" fill="hold"/>
                                        <p:tgtEl>
                                          <p:spTgt spid="1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nodeType="clickEffect">
                                  <p:stCondLst>
                                    <p:cond delay="0"/>
                                  </p:stCondLst>
                                  <p:childTnLst>
                                    <p:set>
                                      <p:cBhvr>
                                        <p:cTn id="17" dur="1" fill="hold">
                                          <p:stCondLst>
                                            <p:cond delay="0"/>
                                          </p:stCondLst>
                                        </p:cTn>
                                        <p:tgtEl>
                                          <p:spTgt spid="13">
                                            <p:txEl>
                                              <p:pRg st="0" end="0"/>
                                            </p:txEl>
                                          </p:spTgt>
                                        </p:tgtEl>
                                        <p:attrNameLst>
                                          <p:attrName>style.visibility</p:attrName>
                                        </p:attrNameLst>
                                      </p:cBhvr>
                                      <p:to>
                                        <p:strVal val="visible"/>
                                      </p:to>
                                    </p:set>
                                    <p:anim calcmode="lin" valueType="num">
                                      <p:cBhvr>
                                        <p:cTn id="18"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p:cTn id="19"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矩形 15"/>
          <p:cNvSpPr>
            <a:spLocks noChangeArrowheads="1"/>
          </p:cNvSpPr>
          <p:nvPr/>
        </p:nvSpPr>
        <p:spPr bwMode="auto">
          <a:xfrm>
            <a:off x="923503" y="216694"/>
            <a:ext cx="1376018" cy="4385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p>
            <a:pPr algn="ctr"/>
            <a:r>
              <a:rPr lang="zh-CN" altLang="en-US" sz="2400" b="1" dirty="0" smtClean="0">
                <a:solidFill>
                  <a:srgbClr val="385723"/>
                </a:solidFill>
                <a:latin typeface="楷体" panose="02010609060101010101" pitchFamily="49" charset="-122"/>
                <a:ea typeface="楷体" panose="02010609060101010101" pitchFamily="49" charset="-122"/>
              </a:rPr>
              <a:t>课堂</a:t>
            </a:r>
            <a:r>
              <a:rPr lang="zh-CN" altLang="en-US" sz="2400" b="1" dirty="0">
                <a:solidFill>
                  <a:srgbClr val="385723"/>
                </a:solidFill>
                <a:latin typeface="楷体" panose="02010609060101010101" pitchFamily="49" charset="-122"/>
                <a:ea typeface="楷体" panose="02010609060101010101" pitchFamily="49" charset="-122"/>
              </a:rPr>
              <a:t>练习</a:t>
            </a:r>
            <a:endParaRPr lang="zh-CN" altLang="en-US" sz="2400" b="1" dirty="0">
              <a:solidFill>
                <a:srgbClr val="385723"/>
              </a:solidFill>
              <a:latin typeface="楷体" panose="02010609060101010101" pitchFamily="49" charset="-122"/>
              <a:ea typeface="楷体" panose="02010609060101010101" pitchFamily="49" charset="-122"/>
            </a:endParaRPr>
          </a:p>
        </p:txBody>
      </p:sp>
      <p:sp>
        <p:nvSpPr>
          <p:cNvPr id="7" name="矩形 6"/>
          <p:cNvSpPr>
            <a:spLocks noChangeArrowheads="1"/>
          </p:cNvSpPr>
          <p:nvPr/>
        </p:nvSpPr>
        <p:spPr bwMode="auto">
          <a:xfrm>
            <a:off x="757237" y="907256"/>
            <a:ext cx="32337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二、好朋友，拉拉手。</a:t>
            </a:r>
            <a:endParaRPr lang="en-US" altLang="zh-CN" sz="2400"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2133601" y="1691879"/>
            <a:ext cx="832247"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一颗</a:t>
            </a:r>
            <a:endParaRPr lang="zh-CN" altLang="en-US" sz="2400" dirty="0">
              <a:latin typeface="楷体" panose="02010609060101010101" pitchFamily="49" charset="-122"/>
              <a:ea typeface="楷体" panose="02010609060101010101" pitchFamily="49" charset="-122"/>
            </a:endParaRPr>
          </a:p>
        </p:txBody>
      </p:sp>
      <p:sp>
        <p:nvSpPr>
          <p:cNvPr id="9" name="文本框 8"/>
          <p:cNvSpPr txBox="1">
            <a:spLocks noChangeArrowheads="1"/>
          </p:cNvSpPr>
          <p:nvPr/>
        </p:nvSpPr>
        <p:spPr bwMode="auto">
          <a:xfrm>
            <a:off x="5017294" y="2230041"/>
            <a:ext cx="909638"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星球</a:t>
            </a:r>
            <a:endParaRPr lang="zh-CN" altLang="en-US" sz="2400" dirty="0">
              <a:latin typeface="楷体" panose="02010609060101010101" pitchFamily="49" charset="-122"/>
              <a:ea typeface="楷体" panose="02010609060101010101" pitchFamily="49" charset="-122"/>
            </a:endParaRPr>
          </a:p>
        </p:txBody>
      </p:sp>
      <p:sp>
        <p:nvSpPr>
          <p:cNvPr id="10" name="文本框 9"/>
          <p:cNvSpPr txBox="1">
            <a:spLocks noChangeArrowheads="1"/>
          </p:cNvSpPr>
          <p:nvPr/>
        </p:nvSpPr>
        <p:spPr bwMode="auto">
          <a:xfrm>
            <a:off x="2107406" y="2230041"/>
            <a:ext cx="858441"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一个</a:t>
            </a:r>
            <a:endParaRPr lang="zh-CN" altLang="en-US" sz="2400" dirty="0">
              <a:latin typeface="楷体" panose="02010609060101010101" pitchFamily="49" charset="-122"/>
              <a:ea typeface="楷体" panose="02010609060101010101" pitchFamily="49" charset="-122"/>
            </a:endParaRPr>
          </a:p>
        </p:txBody>
      </p:sp>
      <p:sp>
        <p:nvSpPr>
          <p:cNvPr id="11" name="文本框 10"/>
          <p:cNvSpPr txBox="1">
            <a:spLocks noChangeArrowheads="1"/>
          </p:cNvSpPr>
          <p:nvPr/>
        </p:nvSpPr>
        <p:spPr bwMode="auto">
          <a:xfrm>
            <a:off x="5067301" y="2830116"/>
            <a:ext cx="859631"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条件</a:t>
            </a:r>
            <a:endParaRPr lang="zh-CN" altLang="en-US" sz="2400" dirty="0">
              <a:latin typeface="楷体" panose="02010609060101010101" pitchFamily="49" charset="-122"/>
              <a:ea typeface="楷体" panose="02010609060101010101" pitchFamily="49" charset="-122"/>
            </a:endParaRPr>
          </a:p>
        </p:txBody>
      </p:sp>
      <p:sp>
        <p:nvSpPr>
          <p:cNvPr id="12" name="文本框 11"/>
          <p:cNvSpPr txBox="1">
            <a:spLocks noChangeArrowheads="1"/>
          </p:cNvSpPr>
          <p:nvPr/>
        </p:nvSpPr>
        <p:spPr bwMode="auto">
          <a:xfrm>
            <a:off x="2107406" y="2817019"/>
            <a:ext cx="1019175" cy="43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一场</a:t>
            </a:r>
            <a:endParaRPr lang="zh-CN" altLang="en-US" sz="2400" dirty="0">
              <a:latin typeface="楷体" panose="02010609060101010101" pitchFamily="49" charset="-122"/>
              <a:ea typeface="楷体" panose="02010609060101010101" pitchFamily="49" charset="-122"/>
            </a:endParaRPr>
          </a:p>
        </p:txBody>
      </p:sp>
      <p:sp>
        <p:nvSpPr>
          <p:cNvPr id="13" name="文本框 12"/>
          <p:cNvSpPr txBox="1">
            <a:spLocks noChangeArrowheads="1"/>
          </p:cNvSpPr>
          <p:nvPr/>
        </p:nvSpPr>
        <p:spPr bwMode="auto">
          <a:xfrm>
            <a:off x="5067300" y="1650206"/>
            <a:ext cx="1418035" cy="439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陨石雨</a:t>
            </a:r>
            <a:endParaRPr lang="zh-CN" altLang="en-US" sz="2400" dirty="0">
              <a:latin typeface="楷体" panose="02010609060101010101" pitchFamily="49" charset="-122"/>
              <a:ea typeface="楷体" panose="02010609060101010101" pitchFamily="49" charset="-122"/>
            </a:endParaRPr>
          </a:p>
        </p:txBody>
      </p:sp>
      <p:cxnSp>
        <p:nvCxnSpPr>
          <p:cNvPr id="14" name="直接连接符 13"/>
          <p:cNvCxnSpPr>
            <a:endCxn id="9" idx="1"/>
          </p:cNvCxnSpPr>
          <p:nvPr/>
        </p:nvCxnSpPr>
        <p:spPr>
          <a:xfrm>
            <a:off x="2850542" y="1922860"/>
            <a:ext cx="2166752" cy="526256"/>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cxnSp>
      <p:cxnSp>
        <p:nvCxnSpPr>
          <p:cNvPr id="15" name="直接连接符 14"/>
          <p:cNvCxnSpPr>
            <a:endCxn id="11" idx="1"/>
          </p:cNvCxnSpPr>
          <p:nvPr/>
        </p:nvCxnSpPr>
        <p:spPr>
          <a:xfrm>
            <a:off x="2783682" y="2412207"/>
            <a:ext cx="2283619" cy="636985"/>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cxnSp>
      <p:cxnSp>
        <p:nvCxnSpPr>
          <p:cNvPr id="17" name="直接连接符 16"/>
          <p:cNvCxnSpPr/>
          <p:nvPr/>
        </p:nvCxnSpPr>
        <p:spPr>
          <a:xfrm flipH="1">
            <a:off x="2839138" y="1969119"/>
            <a:ext cx="2189560" cy="1012031"/>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cxnSp>
      <p:sp>
        <p:nvSpPr>
          <p:cNvPr id="18" name="文本框 17"/>
          <p:cNvSpPr txBox="1">
            <a:spLocks noChangeArrowheads="1"/>
          </p:cNvSpPr>
          <p:nvPr/>
        </p:nvSpPr>
        <p:spPr bwMode="auto">
          <a:xfrm>
            <a:off x="2133600" y="3369469"/>
            <a:ext cx="1020366"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一块</a:t>
            </a:r>
            <a:endParaRPr lang="zh-CN" altLang="en-US" sz="2400" dirty="0">
              <a:latin typeface="楷体" panose="02010609060101010101" pitchFamily="49" charset="-122"/>
              <a:ea typeface="楷体" panose="02010609060101010101" pitchFamily="49" charset="-122"/>
            </a:endParaRPr>
          </a:p>
        </p:txBody>
      </p:sp>
      <p:sp>
        <p:nvSpPr>
          <p:cNvPr id="20" name="文本框 19"/>
          <p:cNvSpPr txBox="1">
            <a:spLocks noChangeArrowheads="1"/>
          </p:cNvSpPr>
          <p:nvPr/>
        </p:nvSpPr>
        <p:spPr bwMode="auto">
          <a:xfrm>
            <a:off x="2115742" y="3921919"/>
            <a:ext cx="102036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一项</a:t>
            </a:r>
            <a:endParaRPr lang="zh-CN" altLang="en-US" sz="2400" dirty="0">
              <a:latin typeface="楷体" panose="02010609060101010101" pitchFamily="49" charset="-122"/>
              <a:ea typeface="楷体" panose="02010609060101010101" pitchFamily="49" charset="-122"/>
            </a:endParaRPr>
          </a:p>
        </p:txBody>
      </p:sp>
      <p:sp>
        <p:nvSpPr>
          <p:cNvPr id="21" name="文本框 20"/>
          <p:cNvSpPr txBox="1">
            <a:spLocks noChangeArrowheads="1"/>
          </p:cNvSpPr>
          <p:nvPr/>
        </p:nvSpPr>
        <p:spPr bwMode="auto">
          <a:xfrm>
            <a:off x="5067300" y="3369469"/>
            <a:ext cx="10191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成果</a:t>
            </a:r>
            <a:endParaRPr lang="zh-CN" altLang="en-US" sz="2400" dirty="0">
              <a:latin typeface="楷体" panose="02010609060101010101" pitchFamily="49" charset="-122"/>
              <a:ea typeface="楷体" panose="02010609060101010101" pitchFamily="49" charset="-122"/>
            </a:endParaRPr>
          </a:p>
        </p:txBody>
      </p:sp>
      <p:sp>
        <p:nvSpPr>
          <p:cNvPr id="22" name="文本框 21"/>
          <p:cNvSpPr txBox="1">
            <a:spLocks noChangeArrowheads="1"/>
          </p:cNvSpPr>
          <p:nvPr/>
        </p:nvSpPr>
        <p:spPr bwMode="auto">
          <a:xfrm>
            <a:off x="5017294" y="3930254"/>
            <a:ext cx="1019175"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p>
            <a:r>
              <a:rPr lang="zh-CN" altLang="en-US" sz="2400" dirty="0">
                <a:latin typeface="楷体" panose="02010609060101010101" pitchFamily="49" charset="-122"/>
                <a:ea typeface="楷体" panose="02010609060101010101" pitchFamily="49" charset="-122"/>
              </a:rPr>
              <a:t>陨石</a:t>
            </a:r>
            <a:endParaRPr lang="zh-CN" altLang="en-US" sz="2400" dirty="0">
              <a:latin typeface="楷体" panose="02010609060101010101" pitchFamily="49" charset="-122"/>
              <a:ea typeface="楷体" panose="02010609060101010101" pitchFamily="49" charset="-122"/>
            </a:endParaRPr>
          </a:p>
        </p:txBody>
      </p:sp>
      <p:cxnSp>
        <p:nvCxnSpPr>
          <p:cNvPr id="23" name="直接连接符 22"/>
          <p:cNvCxnSpPr>
            <a:stCxn id="21" idx="1"/>
            <a:endCxn id="11" idx="1"/>
          </p:cNvCxnSpPr>
          <p:nvPr/>
        </p:nvCxnSpPr>
        <p:spPr>
          <a:xfrm flipH="1">
            <a:off x="2783682" y="3588544"/>
            <a:ext cx="2283619" cy="584597"/>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cxnSp>
      <p:cxnSp>
        <p:nvCxnSpPr>
          <p:cNvPr id="24" name="直接连接符 23"/>
          <p:cNvCxnSpPr/>
          <p:nvPr/>
        </p:nvCxnSpPr>
        <p:spPr>
          <a:xfrm>
            <a:off x="2783682" y="3598069"/>
            <a:ext cx="2283619" cy="598988"/>
          </a:xfrm>
          <a:prstGeom prst="line">
            <a:avLst/>
          </a:prstGeom>
          <a:ln>
            <a:solidFill>
              <a:srgbClr val="FFC000"/>
            </a:solidFill>
          </a:ln>
        </p:spPr>
        <p:style>
          <a:lnRef idx="2">
            <a:schemeClr val="dk1"/>
          </a:lnRef>
          <a:fillRef idx="0">
            <a:schemeClr val="dk1"/>
          </a:fillRef>
          <a:effectRef idx="1">
            <a:schemeClr val="dk1"/>
          </a:effectRef>
          <a:fontRef idx="minor">
            <a:schemeClr val="tx1"/>
          </a:fontRef>
        </p:style>
      </p:cxnSp>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1"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wipe(up)">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1" fill="hold" nodeType="click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wipe(up)">
                                      <p:cBhvr>
                                        <p:cTn id="22" dur="500"/>
                                        <p:tgtEl>
                                          <p:spTgt spid="24"/>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nodeType="click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wipe(down)">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nvSpPr>
        <p:spPr bwMode="auto">
          <a:xfrm>
            <a:off x="2712244" y="784020"/>
            <a:ext cx="6311176" cy="45012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612775">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algn="just">
              <a:lnSpc>
                <a:spcPct val="150000"/>
              </a:lnSpc>
            </a:pPr>
            <a:r>
              <a:rPr lang="zh-CN" altLang="en-US" sz="2100" dirty="0">
                <a:solidFill>
                  <a:srgbClr val="000000"/>
                </a:solidFill>
                <a:latin typeface="楷体" panose="02010609060101010101" pitchFamily="49" charset="-122"/>
                <a:ea typeface="楷体" panose="02010609060101010101" pitchFamily="49" charset="-122"/>
              </a:rPr>
              <a:t>    </a:t>
            </a:r>
            <a:r>
              <a:rPr lang="zh-CN" altLang="en-US" sz="2400" dirty="0">
                <a:solidFill>
                  <a:srgbClr val="000000"/>
                </a:solidFill>
                <a:latin typeface="楷体" panose="02010609060101010101" pitchFamily="49" charset="-122"/>
                <a:ea typeface="楷体" panose="02010609060101010101" pitchFamily="49" charset="-122"/>
              </a:rPr>
              <a:t>关于飞碟的故事，首先是从美国传开的。</a:t>
            </a:r>
            <a:r>
              <a:rPr lang="en-US"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1947</a:t>
            </a:r>
            <a:r>
              <a:rPr lang="zh-CN" altLang="en-US"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6</a:t>
            </a:r>
            <a:r>
              <a:rPr lang="zh-CN" altLang="en-US"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月</a:t>
            </a:r>
            <a:r>
              <a:rPr lang="en-US"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24</a:t>
            </a:r>
            <a:r>
              <a:rPr lang="zh-CN" altLang="en-US" sz="2400" dirty="0">
                <a:solidFill>
                  <a:srgbClr val="000000"/>
                </a:solidFill>
                <a:latin typeface="楷体" panose="02010609060101010101" pitchFamily="49" charset="-122"/>
                <a:ea typeface="楷体" panose="02010609060101010101" pitchFamily="49" charset="-122"/>
              </a:rPr>
              <a:t>日，美国的一位飞行员驾驶着飞机正在空中飞行，突然发现有几个巨大的圆盘形的东西向华盛顿州的莱尼尔峰飞去。据他估计，这个“怪物”的直径有</a:t>
            </a:r>
            <a:r>
              <a:rPr lang="en-US" altLang="zh-CN" sz="24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30</a:t>
            </a:r>
            <a:r>
              <a:rPr lang="zh-CN" altLang="en-US" sz="2400" dirty="0">
                <a:solidFill>
                  <a:srgbClr val="000000"/>
                </a:solidFill>
                <a:latin typeface="楷体" panose="02010609060101010101" pitchFamily="49" charset="-122"/>
                <a:ea typeface="楷体" panose="02010609060101010101" pitchFamily="49" charset="-122"/>
              </a:rPr>
              <a:t>多米。消息一传出去，马上成了轰动一时的世界新闻。因为这个“怪物”是圆盘形，所以被人们称为“飞碟”。</a:t>
            </a:r>
            <a:endParaRPr lang="zh-CN" altLang="en-US" sz="2400" dirty="0">
              <a:solidFill>
                <a:srgbClr val="000000"/>
              </a:solidFill>
              <a:latin typeface="楷体" panose="02010609060101010101" pitchFamily="49" charset="-122"/>
              <a:ea typeface="楷体" panose="02010609060101010101" pitchFamily="49" charset="-122"/>
            </a:endParaRPr>
          </a:p>
        </p:txBody>
      </p:sp>
      <p:sp>
        <p:nvSpPr>
          <p:cNvPr id="3" name="矩形 2"/>
          <p:cNvSpPr>
            <a:spLocks noChangeArrowheads="1"/>
          </p:cNvSpPr>
          <p:nvPr/>
        </p:nvSpPr>
        <p:spPr bwMode="auto">
          <a:xfrm>
            <a:off x="5176243" y="141145"/>
            <a:ext cx="907256" cy="438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zh-CN" altLang="en-US" sz="2400" dirty="0">
                <a:solidFill>
                  <a:srgbClr val="000000"/>
                </a:solidFill>
                <a:latin typeface="Times New Roman" panose="02020603050405020304" pitchFamily="18" charset="0"/>
                <a:ea typeface="楷体" panose="02010609060101010101" pitchFamily="49" charset="-122"/>
              </a:rPr>
              <a:t>飞  碟</a:t>
            </a:r>
            <a:endParaRPr lang="zh-CN" altLang="en-US" sz="2400" dirty="0">
              <a:solidFill>
                <a:srgbClr val="000000"/>
              </a:solidFill>
              <a:latin typeface="Times New Roman" panose="02020603050405020304" pitchFamily="18" charset="0"/>
              <a:ea typeface="楷体" panose="02010609060101010101" pitchFamily="49" charset="-122"/>
            </a:endParaRPr>
          </a:p>
        </p:txBody>
      </p:sp>
      <p:pic>
        <p:nvPicPr>
          <p:cNvPr id="4" name="图片 3"/>
          <p:cNvPicPr>
            <a:picLocks noChangeAspect="1"/>
          </p:cNvPicPr>
          <p:nvPr/>
        </p:nvPicPr>
        <p:blipFill>
          <a:blip r:embed="rId1"/>
          <a:stretch>
            <a:fillRect/>
          </a:stretch>
        </p:blipFill>
        <p:spPr>
          <a:xfrm>
            <a:off x="309511" y="1985880"/>
            <a:ext cx="2169319" cy="1627585"/>
          </a:xfrm>
          <a:prstGeom prst="rect">
            <a:avLst/>
          </a:prstGeom>
          <a:solidFill>
            <a:schemeClr val="lt1"/>
          </a:solidFill>
          <a:ln>
            <a:noFill/>
          </a:ln>
          <a:effectLst>
            <a:outerShdw blurRad="292100" dist="139700" dir="2700000" algn="tl" rotWithShape="0">
              <a:srgbClr val="333333">
                <a:alpha val="65000"/>
              </a:srgbClr>
            </a:outerShdw>
          </a:effectLst>
        </p:spPr>
      </p:pic>
    </p:spTree>
  </p:cSld>
  <p:clrMapOvr>
    <a:masterClrMapping/>
  </p:clrMapOvr>
  <p:transition>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a:spLocks noChangeArrowheads="1"/>
          </p:cNvSpPr>
          <p:nvPr/>
        </p:nvSpPr>
        <p:spPr bwMode="auto">
          <a:xfrm>
            <a:off x="1949380" y="167245"/>
            <a:ext cx="7023798" cy="48090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64770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a:r>
              <a:rPr lang="zh-CN" altLang="en-US" sz="2000" dirty="0">
                <a:solidFill>
                  <a:srgbClr val="000000"/>
                </a:solidFill>
                <a:latin typeface="楷体" panose="02010609060101010101" pitchFamily="49" charset="-122"/>
                <a:ea typeface="楷体" panose="02010609060101010101" pitchFamily="49" charset="-122"/>
              </a:rPr>
              <a:t>    </a:t>
            </a:r>
            <a:r>
              <a:rPr lang="zh-CN" altLang="en-US" sz="2800" dirty="0">
                <a:solidFill>
                  <a:srgbClr val="000000"/>
                </a:solidFill>
                <a:latin typeface="楷体" panose="02010609060101010101" pitchFamily="49" charset="-122"/>
                <a:ea typeface="楷体" panose="02010609060101010101" pitchFamily="49" charset="-122"/>
              </a:rPr>
              <a:t>“飞碟”究竟是何物？它来自何方？人们对此有各种各样的看法，其中最吸引人的一种看法是：飞碟是外星人的飞船。</a:t>
            </a:r>
            <a:endParaRPr lang="zh-CN" altLang="en-US" sz="2800" dirty="0">
              <a:solidFill>
                <a:srgbClr val="000000"/>
              </a:solidFill>
              <a:latin typeface="楷体" panose="02010609060101010101" pitchFamily="49" charset="-122"/>
              <a:ea typeface="楷体" panose="02010609060101010101" pitchFamily="49" charset="-122"/>
            </a:endParaRPr>
          </a:p>
          <a:p>
            <a:pPr indent="0"/>
            <a:r>
              <a:rPr lang="zh-CN" altLang="en-US" sz="2800" dirty="0">
                <a:solidFill>
                  <a:srgbClr val="000000"/>
                </a:solidFill>
                <a:latin typeface="楷体" panose="02010609060101010101" pitchFamily="49" charset="-122"/>
                <a:ea typeface="楷体" panose="02010609060101010101" pitchFamily="49" charset="-122"/>
              </a:rPr>
              <a:t>    对这种看法，科学家们持两种不同的意见，一种是赞同的，另一种是怀疑甚至否定的。</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1969</a:t>
            </a:r>
            <a:r>
              <a:rPr lang="zh-CN" altLang="en-US" sz="2800" dirty="0">
                <a:solidFill>
                  <a:srgbClr val="000000"/>
                </a:solidFill>
                <a:latin typeface="楷体" panose="02010609060101010101" pitchFamily="49" charset="-122"/>
                <a:ea typeface="楷体" panose="02010609060101010101" pitchFamily="49" charset="-122"/>
              </a:rPr>
              <a:t>年，美国的一个专家调查小组发表了长篇报告。根据对</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万</a:t>
            </a:r>
            <a:r>
              <a:rPr lang="en-US" altLang="zh-CN" sz="28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dirty="0">
                <a:solidFill>
                  <a:srgbClr val="000000"/>
                </a:solidFill>
                <a:latin typeface="楷体" panose="02010609060101010101" pitchFamily="49" charset="-122"/>
                <a:ea typeface="楷体" panose="02010609060101010101" pitchFamily="49" charset="-122"/>
              </a:rPr>
              <a:t>千多起飞碟案例的调查，表明绝大多数不是“外星船”，而是多种原因引起的误会。看来，所见的“飞碟”肯定不都是“外星船”，但是否里面有外星船？对此，至今还没有确凿证据。</a:t>
            </a:r>
            <a:endParaRPr lang="zh-CN" altLang="en-US" sz="2800" dirty="0">
              <a:solidFill>
                <a:srgbClr val="000000"/>
              </a:solidFill>
              <a:latin typeface="楷体" panose="02010609060101010101" pitchFamily="49" charset="-122"/>
              <a:ea typeface="楷体" panose="02010609060101010101" pitchFamily="49" charset="-122"/>
            </a:endParaRPr>
          </a:p>
        </p:txBody>
      </p:sp>
      <p:pic>
        <p:nvPicPr>
          <p:cNvPr id="3" name="图片 2"/>
          <p:cNvPicPr>
            <a:picLocks noChangeAspect="1" noChangeArrowheads="1"/>
          </p:cNvPicPr>
          <p:nvPr/>
        </p:nvPicPr>
        <p:blipFill>
          <a:blip r:embed="rId1"/>
          <a:srcRect/>
          <a:stretch>
            <a:fillRect/>
          </a:stretch>
        </p:blipFill>
        <p:spPr bwMode="auto">
          <a:xfrm>
            <a:off x="173656" y="1853208"/>
            <a:ext cx="1864519" cy="14370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ransition>
    <p:checke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图片 10"/>
          <p:cNvPicPr>
            <a:picLocks noChangeAspect="1" noChangeArrowheads="1"/>
          </p:cNvPicPr>
          <p:nvPr/>
        </p:nvPicPr>
        <p:blipFill>
          <a:blip r:embed="rId1"/>
          <a:srcRect/>
          <a:stretch>
            <a:fillRect/>
          </a:stretch>
        </p:blipFill>
        <p:spPr bwMode="auto">
          <a:xfrm>
            <a:off x="1092994" y="3000375"/>
            <a:ext cx="916781" cy="1465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18" name="直接连接符 17"/>
          <p:cNvCxnSpPr/>
          <p:nvPr/>
        </p:nvCxnSpPr>
        <p:spPr>
          <a:xfrm>
            <a:off x="8915400" y="5566172"/>
            <a:ext cx="825104" cy="0"/>
          </a:xfrm>
          <a:prstGeom prst="line">
            <a:avLst/>
          </a:prstGeom>
          <a:ln>
            <a:solidFill>
              <a:srgbClr val="865B3E"/>
            </a:solidFill>
          </a:ln>
        </p:spPr>
        <p:style>
          <a:lnRef idx="1">
            <a:schemeClr val="accent1"/>
          </a:lnRef>
          <a:fillRef idx="0">
            <a:schemeClr val="accent1"/>
          </a:fillRef>
          <a:effectRef idx="0">
            <a:schemeClr val="accent1"/>
          </a:effectRef>
          <a:fontRef idx="minor">
            <a:schemeClr val="tx1"/>
          </a:fontRef>
        </p:style>
      </p:cxnSp>
      <p:pic>
        <p:nvPicPr>
          <p:cNvPr id="19" name="图片 18"/>
          <p:cNvPicPr>
            <a:picLocks noChangeAspect="1" noChangeArrowheads="1"/>
          </p:cNvPicPr>
          <p:nvPr/>
        </p:nvPicPr>
        <p:blipFill>
          <a:blip r:embed="rId2"/>
          <a:srcRect/>
          <a:stretch>
            <a:fillRect/>
          </a:stretch>
        </p:blipFill>
        <p:spPr bwMode="auto">
          <a:xfrm>
            <a:off x="7961710" y="2844404"/>
            <a:ext cx="953690" cy="12358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0" name="组合 19"/>
          <p:cNvGrpSpPr/>
          <p:nvPr/>
        </p:nvGrpSpPr>
        <p:grpSpPr bwMode="auto">
          <a:xfrm>
            <a:off x="6794897" y="3556398"/>
            <a:ext cx="633413" cy="1154906"/>
            <a:chOff x="162845" y="5707378"/>
            <a:chExt cx="325664" cy="968472"/>
          </a:xfrm>
        </p:grpSpPr>
        <p:grpSp>
          <p:nvGrpSpPr>
            <p:cNvPr id="40966" name="组合 20"/>
            <p:cNvGrpSpPr/>
            <p:nvPr/>
          </p:nvGrpSpPr>
          <p:grpSpPr bwMode="auto">
            <a:xfrm>
              <a:off x="162845" y="5707378"/>
              <a:ext cx="325664" cy="968472"/>
              <a:chOff x="780804" y="4633491"/>
              <a:chExt cx="325664" cy="968472"/>
            </a:xfrm>
          </p:grpSpPr>
          <p:sp>
            <p:nvSpPr>
              <p:cNvPr id="24" name="矩形 88"/>
              <p:cNvSpPr/>
              <p:nvPr/>
            </p:nvSpPr>
            <p:spPr>
              <a:xfrm>
                <a:off x="832225" y="4903066"/>
                <a:ext cx="222823" cy="698897"/>
              </a:xfrm>
              <a:custGeom>
                <a:avLst/>
                <a:gdLst>
                  <a:gd name="connsiteX0" fmla="*/ 0 w 157649"/>
                  <a:gd name="connsiteY0" fmla="*/ 0 h 398534"/>
                  <a:gd name="connsiteX1" fmla="*/ 157649 w 157649"/>
                  <a:gd name="connsiteY1" fmla="*/ 0 h 398534"/>
                  <a:gd name="connsiteX2" fmla="*/ 157649 w 157649"/>
                  <a:gd name="connsiteY2" fmla="*/ 398534 h 398534"/>
                  <a:gd name="connsiteX3" fmla="*/ 0 w 157649"/>
                  <a:gd name="connsiteY3" fmla="*/ 398534 h 398534"/>
                  <a:gd name="connsiteX4" fmla="*/ 0 w 157649"/>
                  <a:gd name="connsiteY4" fmla="*/ 0 h 398534"/>
                  <a:gd name="connsiteX0-1" fmla="*/ 0 w 222964"/>
                  <a:gd name="connsiteY0-2" fmla="*/ 209005 h 607539"/>
                  <a:gd name="connsiteX1-3" fmla="*/ 222964 w 222964"/>
                  <a:gd name="connsiteY1-4" fmla="*/ 0 h 607539"/>
                  <a:gd name="connsiteX2-5" fmla="*/ 157649 w 222964"/>
                  <a:gd name="connsiteY2-6" fmla="*/ 607539 h 607539"/>
                  <a:gd name="connsiteX3-7" fmla="*/ 0 w 222964"/>
                  <a:gd name="connsiteY3-8" fmla="*/ 607539 h 607539"/>
                  <a:gd name="connsiteX4-9" fmla="*/ 0 w 222964"/>
                  <a:gd name="connsiteY4-10" fmla="*/ 209005 h 607539"/>
                  <a:gd name="connsiteX0-11" fmla="*/ 26125 w 222964"/>
                  <a:gd name="connsiteY0-12" fmla="*/ 0 h 698979"/>
                  <a:gd name="connsiteX1-13" fmla="*/ 222964 w 222964"/>
                  <a:gd name="connsiteY1-14" fmla="*/ 91440 h 698979"/>
                  <a:gd name="connsiteX2-15" fmla="*/ 157649 w 222964"/>
                  <a:gd name="connsiteY2-16" fmla="*/ 698979 h 698979"/>
                  <a:gd name="connsiteX3-17" fmla="*/ 0 w 222964"/>
                  <a:gd name="connsiteY3-18" fmla="*/ 698979 h 698979"/>
                  <a:gd name="connsiteX4-19" fmla="*/ 26125 w 222964"/>
                  <a:gd name="connsiteY4-20" fmla="*/ 0 h 698979"/>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222964" h="698979">
                    <a:moveTo>
                      <a:pt x="26125" y="0"/>
                    </a:moveTo>
                    <a:lnTo>
                      <a:pt x="222964" y="91440"/>
                    </a:lnTo>
                    <a:lnTo>
                      <a:pt x="157649" y="698979"/>
                    </a:lnTo>
                    <a:lnTo>
                      <a:pt x="0" y="698979"/>
                    </a:lnTo>
                    <a:lnTo>
                      <a:pt x="26125" y="0"/>
                    </a:lnTo>
                    <a:close/>
                  </a:path>
                </a:pathLst>
              </a:custGeom>
              <a:solidFill>
                <a:srgbClr val="2CA03B"/>
              </a:solidFill>
              <a:ln>
                <a:solidFill>
                  <a:srgbClr val="00B05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25" name="等腰三角形 24"/>
              <p:cNvSpPr/>
              <p:nvPr/>
            </p:nvSpPr>
            <p:spPr>
              <a:xfrm>
                <a:off x="780804" y="4633491"/>
                <a:ext cx="325664" cy="391382"/>
              </a:xfrm>
              <a:prstGeom prst="triangle">
                <a:avLst/>
              </a:prstGeom>
              <a:solidFill>
                <a:srgbClr val="EE7A24"/>
              </a:solidFill>
              <a:ln>
                <a:solidFill>
                  <a:srgbClr val="EE7A2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26" name="弦形 25"/>
              <p:cNvSpPr/>
              <p:nvPr/>
            </p:nvSpPr>
            <p:spPr>
              <a:xfrm rot="5400000">
                <a:off x="823825" y="5129753"/>
                <a:ext cx="239622" cy="107738"/>
              </a:xfrm>
              <a:prstGeom prst="chord">
                <a:avLst>
                  <a:gd name="adj1" fmla="val 8945213"/>
                  <a:gd name="adj2" fmla="val 13213291"/>
                </a:avLst>
              </a:prstGeom>
              <a:solidFill>
                <a:srgbClr val="69482C"/>
              </a:solidFill>
              <a:ln>
                <a:solidFill>
                  <a:srgbClr val="6948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27" name="矩形 3"/>
              <p:cNvSpPr/>
              <p:nvPr/>
            </p:nvSpPr>
            <p:spPr>
              <a:xfrm>
                <a:off x="851813" y="5180628"/>
                <a:ext cx="165281" cy="45928"/>
              </a:xfrm>
              <a:custGeom>
                <a:avLst/>
                <a:gdLst>
                  <a:gd name="connsiteX0" fmla="*/ 0 w 156633"/>
                  <a:gd name="connsiteY0" fmla="*/ 0 h 46567"/>
                  <a:gd name="connsiteX1" fmla="*/ 156633 w 156633"/>
                  <a:gd name="connsiteY1" fmla="*/ 0 h 46567"/>
                  <a:gd name="connsiteX2" fmla="*/ 156633 w 156633"/>
                  <a:gd name="connsiteY2" fmla="*/ 46567 h 46567"/>
                  <a:gd name="connsiteX3" fmla="*/ 0 w 156633"/>
                  <a:gd name="connsiteY3" fmla="*/ 46567 h 46567"/>
                  <a:gd name="connsiteX4" fmla="*/ 0 w 156633"/>
                  <a:gd name="connsiteY4" fmla="*/ 0 h 46567"/>
                  <a:gd name="connsiteX0-1" fmla="*/ 8466 w 165099"/>
                  <a:gd name="connsiteY0-2" fmla="*/ 0 h 46567"/>
                  <a:gd name="connsiteX1-3" fmla="*/ 165099 w 165099"/>
                  <a:gd name="connsiteY1-4" fmla="*/ 0 h 46567"/>
                  <a:gd name="connsiteX2-5" fmla="*/ 165099 w 165099"/>
                  <a:gd name="connsiteY2-6" fmla="*/ 46567 h 46567"/>
                  <a:gd name="connsiteX3-7" fmla="*/ 0 w 165099"/>
                  <a:gd name="connsiteY3-8" fmla="*/ 25400 h 46567"/>
                  <a:gd name="connsiteX4-9" fmla="*/ 8466 w 165099"/>
                  <a:gd name="connsiteY4-10" fmla="*/ 0 h 46567"/>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65099" h="46567">
                    <a:moveTo>
                      <a:pt x="8466" y="0"/>
                    </a:moveTo>
                    <a:lnTo>
                      <a:pt x="165099" y="0"/>
                    </a:lnTo>
                    <a:lnTo>
                      <a:pt x="165099" y="46567"/>
                    </a:lnTo>
                    <a:lnTo>
                      <a:pt x="0" y="25400"/>
                    </a:lnTo>
                    <a:lnTo>
                      <a:pt x="8466" y="0"/>
                    </a:lnTo>
                    <a:close/>
                  </a:path>
                </a:pathLst>
              </a:custGeom>
              <a:solidFill>
                <a:schemeClr val="accent4">
                  <a:lumMod val="60000"/>
                  <a:lumOff val="40000"/>
                </a:schemeClr>
              </a:solidFill>
              <a:ln>
                <a:solidFill>
                  <a:schemeClr val="accent4">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28" name="弦形 27"/>
              <p:cNvSpPr/>
              <p:nvPr/>
            </p:nvSpPr>
            <p:spPr>
              <a:xfrm rot="5400000">
                <a:off x="813225" y="5318649"/>
                <a:ext cx="240620" cy="108351"/>
              </a:xfrm>
              <a:prstGeom prst="chord">
                <a:avLst>
                  <a:gd name="adj1" fmla="val 8945213"/>
                  <a:gd name="adj2" fmla="val 13213291"/>
                </a:avLst>
              </a:prstGeom>
              <a:solidFill>
                <a:srgbClr val="69482C"/>
              </a:solidFill>
              <a:ln>
                <a:solidFill>
                  <a:srgbClr val="69482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grpSp>
        <p:cxnSp>
          <p:nvCxnSpPr>
            <p:cNvPr id="22" name="直接连接符 21"/>
            <p:cNvCxnSpPr>
              <a:stCxn id="25" idx="1"/>
              <a:endCxn id="25" idx="5"/>
            </p:cNvCxnSpPr>
            <p:nvPr/>
          </p:nvCxnSpPr>
          <p:spPr>
            <a:xfrm>
              <a:off x="244261" y="5903069"/>
              <a:ext cx="162832" cy="0"/>
            </a:xfrm>
            <a:prstGeom prst="line">
              <a:avLst/>
            </a:prstGeom>
            <a:ln w="38100">
              <a:solidFill>
                <a:srgbClr val="D9A275"/>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stCxn id="25" idx="1"/>
              <a:endCxn id="25" idx="5"/>
            </p:cNvCxnSpPr>
            <p:nvPr/>
          </p:nvCxnSpPr>
          <p:spPr>
            <a:xfrm flipV="1">
              <a:off x="206920" y="5988934"/>
              <a:ext cx="216089" cy="12979"/>
            </a:xfrm>
            <a:prstGeom prst="line">
              <a:avLst/>
            </a:prstGeom>
            <a:ln w="38100">
              <a:solidFill>
                <a:srgbClr val="D9A275"/>
              </a:solidFill>
            </a:ln>
          </p:spPr>
          <p:style>
            <a:lnRef idx="1">
              <a:schemeClr val="accent1"/>
            </a:lnRef>
            <a:fillRef idx="0">
              <a:schemeClr val="accent1"/>
            </a:fillRef>
            <a:effectRef idx="0">
              <a:schemeClr val="accent1"/>
            </a:effectRef>
            <a:fontRef idx="minor">
              <a:schemeClr val="tx1"/>
            </a:fontRef>
          </p:style>
        </p:cxnSp>
      </p:grpSp>
      <p:pic>
        <p:nvPicPr>
          <p:cNvPr id="29" name="图片 28"/>
          <p:cNvPicPr>
            <a:picLocks noChangeAspect="1"/>
          </p:cNvPicPr>
          <p:nvPr/>
        </p:nvPicPr>
        <p:blipFill>
          <a:blip r:embed="rId3" cstate="print"/>
          <a:srcRect/>
          <a:stretch>
            <a:fillRect/>
          </a:stretch>
        </p:blipFill>
        <p:spPr>
          <a:xfrm>
            <a:off x="6923094" y="3636895"/>
            <a:ext cx="2220053" cy="1469135"/>
          </a:xfrm>
          <a:custGeom>
            <a:avLst/>
            <a:gdLst>
              <a:gd name="connsiteX0" fmla="*/ 0 w 2229950"/>
              <a:gd name="connsiteY0" fmla="*/ 0 h 1102244"/>
              <a:gd name="connsiteX1" fmla="*/ 2229950 w 2229950"/>
              <a:gd name="connsiteY1" fmla="*/ 0 h 1102244"/>
              <a:gd name="connsiteX2" fmla="*/ 2229950 w 2229950"/>
              <a:gd name="connsiteY2" fmla="*/ 1102244 h 1102244"/>
              <a:gd name="connsiteX3" fmla="*/ 0 w 2229950"/>
              <a:gd name="connsiteY3" fmla="*/ 1102244 h 1102244"/>
              <a:gd name="connsiteX4" fmla="*/ 0 w 2229950"/>
              <a:gd name="connsiteY4" fmla="*/ 0 h 1102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9950" h="1102244">
                <a:moveTo>
                  <a:pt x="0" y="0"/>
                </a:moveTo>
                <a:lnTo>
                  <a:pt x="2229950" y="0"/>
                </a:lnTo>
                <a:lnTo>
                  <a:pt x="2229950" y="1102244"/>
                </a:lnTo>
                <a:lnTo>
                  <a:pt x="0" y="1102244"/>
                </a:lnTo>
                <a:lnTo>
                  <a:pt x="0" y="0"/>
                </a:lnTo>
                <a:close/>
              </a:path>
            </a:pathLst>
          </a:custGeom>
          <a:solidFill>
            <a:schemeClr val="lt1"/>
          </a:solidFill>
        </p:spPr>
      </p:pic>
      <p:pic>
        <p:nvPicPr>
          <p:cNvPr id="7" name="图片 6"/>
          <p:cNvPicPr>
            <a:picLocks noChangeAspect="1" noChangeArrowheads="1"/>
          </p:cNvPicPr>
          <p:nvPr/>
        </p:nvPicPr>
        <p:blipFill>
          <a:blip r:embed="rId4"/>
          <a:srcRect/>
          <a:stretch>
            <a:fillRect/>
          </a:stretch>
        </p:blipFill>
        <p:spPr bwMode="auto">
          <a:xfrm rot="-458400">
            <a:off x="2450306" y="3269457"/>
            <a:ext cx="3606404" cy="14882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 name="组合 4"/>
          <p:cNvGrpSpPr/>
          <p:nvPr/>
        </p:nvGrpSpPr>
        <p:grpSpPr bwMode="auto">
          <a:xfrm>
            <a:off x="-420291" y="1416844"/>
            <a:ext cx="1969295" cy="3299222"/>
            <a:chOff x="-1069264" y="279594"/>
            <a:chExt cx="3473954" cy="5817409"/>
          </a:xfrm>
        </p:grpSpPr>
        <p:grpSp>
          <p:nvGrpSpPr>
            <p:cNvPr id="40977" name="组合 15"/>
            <p:cNvGrpSpPr/>
            <p:nvPr/>
          </p:nvGrpSpPr>
          <p:grpSpPr bwMode="auto">
            <a:xfrm>
              <a:off x="-1069264" y="279594"/>
              <a:ext cx="3473954" cy="5817409"/>
              <a:chOff x="297455" y="68071"/>
              <a:chExt cx="3473954" cy="5817409"/>
            </a:xfrm>
          </p:grpSpPr>
          <p:sp>
            <p:nvSpPr>
              <p:cNvPr id="48" name="矩形 47"/>
              <p:cNvSpPr/>
              <p:nvPr/>
            </p:nvSpPr>
            <p:spPr>
              <a:xfrm>
                <a:off x="2395689" y="2732197"/>
                <a:ext cx="806528" cy="3153283"/>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 y="connsiteY6"/>
                  </a:cxn>
                </a:cxnLst>
                <a:rect l="l" t="t" r="r" b="b"/>
                <a:pathLst>
                  <a:path w="806034" h="3153474">
                    <a:moveTo>
                      <a:pt x="143691" y="235132"/>
                    </a:moveTo>
                    <a:lnTo>
                      <a:pt x="806034" y="0"/>
                    </a:lnTo>
                    <a:cubicBezTo>
                      <a:pt x="755960" y="216984"/>
                      <a:pt x="683623" y="682708"/>
                      <a:pt x="627017" y="1223527"/>
                    </a:cubicBezTo>
                    <a:cubicBezTo>
                      <a:pt x="557349" y="1764346"/>
                      <a:pt x="871348" y="2781743"/>
                      <a:pt x="740720" y="3101224"/>
                    </a:cubicBezTo>
                    <a:lnTo>
                      <a:pt x="0" y="3153474"/>
                    </a:lnTo>
                    <a:cubicBezTo>
                      <a:pt x="13063" y="2645141"/>
                      <a:pt x="130628" y="2149871"/>
                      <a:pt x="143691" y="1641538"/>
                    </a:cubicBezTo>
                    <a:lnTo>
                      <a:pt x="143691" y="235132"/>
                    </a:lnTo>
                    <a:close/>
                  </a:path>
                </a:pathLst>
              </a:custGeom>
              <a:solidFill>
                <a:srgbClr val="BCC045"/>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0" name="矩形 47"/>
              <p:cNvSpPr/>
              <p:nvPr/>
            </p:nvSpPr>
            <p:spPr>
              <a:xfrm>
                <a:off x="2836760" y="68071"/>
                <a:ext cx="413766" cy="3245656"/>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257" y="connsiteY6-258"/>
                  </a:cxn>
                </a:cxnLst>
                <a:rect l="l" t="t" r="r" b="b"/>
                <a:pathLst>
                  <a:path w="414148" h="3244914">
                    <a:moveTo>
                      <a:pt x="261258" y="0"/>
                    </a:moveTo>
                    <a:cubicBezTo>
                      <a:pt x="399308" y="87086"/>
                      <a:pt x="289161" y="82731"/>
                      <a:pt x="414148" y="39188"/>
                    </a:cubicBezTo>
                    <a:cubicBezTo>
                      <a:pt x="364074" y="256172"/>
                      <a:pt x="448491" y="774147"/>
                      <a:pt x="391885" y="1314966"/>
                    </a:cubicBezTo>
                    <a:cubicBezTo>
                      <a:pt x="322217" y="1855785"/>
                      <a:pt x="401085" y="2847057"/>
                      <a:pt x="270457" y="3166538"/>
                    </a:cubicBezTo>
                    <a:lnTo>
                      <a:pt x="0" y="3244914"/>
                    </a:lnTo>
                    <a:cubicBezTo>
                      <a:pt x="13063" y="2736581"/>
                      <a:pt x="248194" y="2175996"/>
                      <a:pt x="209005" y="1667663"/>
                    </a:cubicBezTo>
                    <a:cubicBezTo>
                      <a:pt x="278674" y="719890"/>
                      <a:pt x="361406" y="477510"/>
                      <a:pt x="261258" y="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1" name="矩形 47"/>
              <p:cNvSpPr/>
              <p:nvPr/>
            </p:nvSpPr>
            <p:spPr>
              <a:xfrm>
                <a:off x="3122405" y="410272"/>
                <a:ext cx="649004" cy="2512969"/>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648543" h="2514505">
                    <a:moveTo>
                      <a:pt x="643944" y="1110"/>
                    </a:moveTo>
                    <a:cubicBezTo>
                      <a:pt x="694018" y="-42433"/>
                      <a:pt x="320193" y="1208509"/>
                      <a:pt x="252057" y="1512020"/>
                    </a:cubicBezTo>
                    <a:cubicBezTo>
                      <a:pt x="-78868" y="2431662"/>
                      <a:pt x="195943" y="2260339"/>
                      <a:pt x="0" y="2514505"/>
                    </a:cubicBezTo>
                    <a:cubicBezTo>
                      <a:pt x="31768" y="2244539"/>
                      <a:pt x="11284" y="1608815"/>
                      <a:pt x="369624" y="751020"/>
                    </a:cubicBezTo>
                    <a:cubicBezTo>
                      <a:pt x="555325" y="447510"/>
                      <a:pt x="506785" y="37563"/>
                      <a:pt x="643944" y="111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3" name="矩形 47"/>
              <p:cNvSpPr/>
              <p:nvPr/>
            </p:nvSpPr>
            <p:spPr>
              <a:xfrm rot="18071666">
                <a:off x="1632412" y="820322"/>
                <a:ext cx="862850" cy="1692869"/>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 name="connsiteX0-1555" fmla="*/ 643944 w 648543"/>
                  <a:gd name="connsiteY0-1556" fmla="*/ 1110 h 2514505"/>
                  <a:gd name="connsiteX1-1557" fmla="*/ 252057 w 648543"/>
                  <a:gd name="connsiteY1-1558" fmla="*/ 1512020 h 2514505"/>
                  <a:gd name="connsiteX2-1559" fmla="*/ 0 w 648543"/>
                  <a:gd name="connsiteY2-1560" fmla="*/ 2514505 h 2514505"/>
                  <a:gd name="connsiteX3-1561" fmla="*/ 369624 w 648543"/>
                  <a:gd name="connsiteY3-1562" fmla="*/ 751020 h 2514505"/>
                  <a:gd name="connsiteX4-1563" fmla="*/ 643944 w 648543"/>
                  <a:gd name="connsiteY4-1564" fmla="*/ 1110 h 2514505"/>
                  <a:gd name="connsiteX0-1565" fmla="*/ 643944 w 648543"/>
                  <a:gd name="connsiteY0-1566" fmla="*/ 1110 h 2514505"/>
                  <a:gd name="connsiteX1-1567" fmla="*/ 252057 w 648543"/>
                  <a:gd name="connsiteY1-1568" fmla="*/ 1512020 h 2514505"/>
                  <a:gd name="connsiteX2-1569" fmla="*/ 0 w 648543"/>
                  <a:gd name="connsiteY2-1570" fmla="*/ 2514505 h 2514505"/>
                  <a:gd name="connsiteX3-1571" fmla="*/ 369624 w 648543"/>
                  <a:gd name="connsiteY3-1572" fmla="*/ 751020 h 2514505"/>
                  <a:gd name="connsiteX4-1573" fmla="*/ 643944 w 648543"/>
                  <a:gd name="connsiteY4-1574" fmla="*/ 1110 h 2514505"/>
                  <a:gd name="connsiteX0-1575" fmla="*/ 643944 w 648543"/>
                  <a:gd name="connsiteY0-1576" fmla="*/ 1110 h 2514505"/>
                  <a:gd name="connsiteX1-1577" fmla="*/ 252057 w 648543"/>
                  <a:gd name="connsiteY1-1578" fmla="*/ 1512020 h 2514505"/>
                  <a:gd name="connsiteX2-1579" fmla="*/ 0 w 648543"/>
                  <a:gd name="connsiteY2-1580" fmla="*/ 2514505 h 2514505"/>
                  <a:gd name="connsiteX3-1581" fmla="*/ 369624 w 648543"/>
                  <a:gd name="connsiteY3-1582" fmla="*/ 751020 h 2514505"/>
                  <a:gd name="connsiteX4-1583" fmla="*/ 643944 w 648543"/>
                  <a:gd name="connsiteY4-1584" fmla="*/ 1110 h 2514505"/>
                  <a:gd name="connsiteX0-1585" fmla="*/ 643944 w 648543"/>
                  <a:gd name="connsiteY0-1586" fmla="*/ 1110 h 2514505"/>
                  <a:gd name="connsiteX1-1587" fmla="*/ 252057 w 648543"/>
                  <a:gd name="connsiteY1-1588" fmla="*/ 1512020 h 2514505"/>
                  <a:gd name="connsiteX2-1589" fmla="*/ 0 w 648543"/>
                  <a:gd name="connsiteY2-1590" fmla="*/ 2514505 h 2514505"/>
                  <a:gd name="connsiteX3-1591" fmla="*/ 277955 w 648543"/>
                  <a:gd name="connsiteY3-1592" fmla="*/ 802869 h 2514505"/>
                  <a:gd name="connsiteX4-1593" fmla="*/ 643944 w 648543"/>
                  <a:gd name="connsiteY4-1594" fmla="*/ 1110 h 2514505"/>
                  <a:gd name="connsiteX0-1595" fmla="*/ 643944 w 648543"/>
                  <a:gd name="connsiteY0-1596" fmla="*/ 1110 h 2514505"/>
                  <a:gd name="connsiteX1-1597" fmla="*/ 252057 w 648543"/>
                  <a:gd name="connsiteY1-1598" fmla="*/ 1512020 h 2514505"/>
                  <a:gd name="connsiteX2-1599" fmla="*/ 0 w 648543"/>
                  <a:gd name="connsiteY2-1600" fmla="*/ 2514505 h 2514505"/>
                  <a:gd name="connsiteX3-1601" fmla="*/ 277955 w 648543"/>
                  <a:gd name="connsiteY3-1602" fmla="*/ 802869 h 2514505"/>
                  <a:gd name="connsiteX4-1603" fmla="*/ 643944 w 648543"/>
                  <a:gd name="connsiteY4-1604" fmla="*/ 1110 h 2514505"/>
                  <a:gd name="connsiteX0-1605" fmla="*/ 665567 w 670166"/>
                  <a:gd name="connsiteY0-1606" fmla="*/ 1110 h 2514505"/>
                  <a:gd name="connsiteX1-1607" fmla="*/ 273680 w 670166"/>
                  <a:gd name="connsiteY1-1608" fmla="*/ 1512020 h 2514505"/>
                  <a:gd name="connsiteX2-1609" fmla="*/ 21623 w 670166"/>
                  <a:gd name="connsiteY2-1610" fmla="*/ 2514505 h 2514505"/>
                  <a:gd name="connsiteX3-1611" fmla="*/ 223410 w 670166"/>
                  <a:gd name="connsiteY3-1612" fmla="*/ 803139 h 2514505"/>
                  <a:gd name="connsiteX4-1613" fmla="*/ 665567 w 670166"/>
                  <a:gd name="connsiteY4-1614" fmla="*/ 1110 h 2514505"/>
                  <a:gd name="connsiteX0-1615" fmla="*/ 808024 w 812623"/>
                  <a:gd name="connsiteY0-1616" fmla="*/ 1110 h 2514505"/>
                  <a:gd name="connsiteX1-1617" fmla="*/ 416137 w 812623"/>
                  <a:gd name="connsiteY1-1618" fmla="*/ 1512020 h 2514505"/>
                  <a:gd name="connsiteX2-1619" fmla="*/ 164080 w 812623"/>
                  <a:gd name="connsiteY2-1620" fmla="*/ 2514505 h 2514505"/>
                  <a:gd name="connsiteX3-1621" fmla="*/ 148863 w 812623"/>
                  <a:gd name="connsiteY3-1622" fmla="*/ 1525272 h 2514505"/>
                  <a:gd name="connsiteX4-1623" fmla="*/ 808024 w 812623"/>
                  <a:gd name="connsiteY4-1624" fmla="*/ 1110 h 2514505"/>
                  <a:gd name="connsiteX0-1625" fmla="*/ 846719 w 851318"/>
                  <a:gd name="connsiteY0-1626" fmla="*/ 1110 h 2514505"/>
                  <a:gd name="connsiteX1-1627" fmla="*/ 454832 w 851318"/>
                  <a:gd name="connsiteY1-1628" fmla="*/ 1512020 h 2514505"/>
                  <a:gd name="connsiteX2-1629" fmla="*/ 202775 w 851318"/>
                  <a:gd name="connsiteY2-1630" fmla="*/ 2514505 h 2514505"/>
                  <a:gd name="connsiteX3-1631" fmla="*/ 187558 w 851318"/>
                  <a:gd name="connsiteY3-1632" fmla="*/ 1525272 h 2514505"/>
                  <a:gd name="connsiteX4-1633" fmla="*/ 846719 w 851318"/>
                  <a:gd name="connsiteY4-1634" fmla="*/ 1110 h 2514505"/>
                  <a:gd name="connsiteX0-1635" fmla="*/ 864573 w 869172"/>
                  <a:gd name="connsiteY0-1636" fmla="*/ 1110 h 2530902"/>
                  <a:gd name="connsiteX1-1637" fmla="*/ 472686 w 869172"/>
                  <a:gd name="connsiteY1-1638" fmla="*/ 1512020 h 2530902"/>
                  <a:gd name="connsiteX2-1639" fmla="*/ 220629 w 869172"/>
                  <a:gd name="connsiteY2-1640" fmla="*/ 2514505 h 2530902"/>
                  <a:gd name="connsiteX3-1641" fmla="*/ 205412 w 869172"/>
                  <a:gd name="connsiteY3-1642" fmla="*/ 1525272 h 2530902"/>
                  <a:gd name="connsiteX4-1643" fmla="*/ 864573 w 869172"/>
                  <a:gd name="connsiteY4-1644" fmla="*/ 1110 h 2530902"/>
                  <a:gd name="connsiteX0-1645" fmla="*/ 948703 w 953302"/>
                  <a:gd name="connsiteY0-1646" fmla="*/ 1110 h 2531026"/>
                  <a:gd name="connsiteX1-1647" fmla="*/ 556816 w 953302"/>
                  <a:gd name="connsiteY1-1648" fmla="*/ 1512020 h 2531026"/>
                  <a:gd name="connsiteX2-1649" fmla="*/ 304759 w 953302"/>
                  <a:gd name="connsiteY2-1650" fmla="*/ 2514505 h 2531026"/>
                  <a:gd name="connsiteX3-1651" fmla="*/ 166336 w 953302"/>
                  <a:gd name="connsiteY3-1652" fmla="*/ 1527946 h 2531026"/>
                  <a:gd name="connsiteX4-1653" fmla="*/ 948703 w 953302"/>
                  <a:gd name="connsiteY4-1654" fmla="*/ 1110 h 2531026"/>
                  <a:gd name="connsiteX0-1655" fmla="*/ 857852 w 862451"/>
                  <a:gd name="connsiteY0-1656" fmla="*/ 1110 h 2542024"/>
                  <a:gd name="connsiteX1-1657" fmla="*/ 465965 w 862451"/>
                  <a:gd name="connsiteY1-1658" fmla="*/ 1512020 h 2542024"/>
                  <a:gd name="connsiteX2-1659" fmla="*/ 213908 w 862451"/>
                  <a:gd name="connsiteY2-1660" fmla="*/ 2514505 h 2542024"/>
                  <a:gd name="connsiteX3-1661" fmla="*/ 75485 w 862451"/>
                  <a:gd name="connsiteY3-1662" fmla="*/ 1527946 h 2542024"/>
                  <a:gd name="connsiteX4-1663" fmla="*/ 857852 w 862451"/>
                  <a:gd name="connsiteY4-1664" fmla="*/ 1110 h 2542024"/>
                  <a:gd name="connsiteX0-1665" fmla="*/ 857852 w 861403"/>
                  <a:gd name="connsiteY0-1666" fmla="*/ 1132 h 2542046"/>
                  <a:gd name="connsiteX1-1667" fmla="*/ 344897 w 861403"/>
                  <a:gd name="connsiteY1-1668" fmla="*/ 1485586 h 2542046"/>
                  <a:gd name="connsiteX2-1669" fmla="*/ 213908 w 861403"/>
                  <a:gd name="connsiteY2-1670" fmla="*/ 2514527 h 2542046"/>
                  <a:gd name="connsiteX3-1671" fmla="*/ 75485 w 861403"/>
                  <a:gd name="connsiteY3-1672" fmla="*/ 1527968 h 2542046"/>
                  <a:gd name="connsiteX4-1673" fmla="*/ 857852 w 861403"/>
                  <a:gd name="connsiteY4-1674" fmla="*/ 1132 h 2542046"/>
                  <a:gd name="connsiteX0-1675" fmla="*/ 857852 w 861403"/>
                  <a:gd name="connsiteY0-1676" fmla="*/ 1132 h 2542046"/>
                  <a:gd name="connsiteX1-1677" fmla="*/ 344897 w 861403"/>
                  <a:gd name="connsiteY1-1678" fmla="*/ 1485586 h 2542046"/>
                  <a:gd name="connsiteX2-1679" fmla="*/ 213908 w 861403"/>
                  <a:gd name="connsiteY2-1680" fmla="*/ 2514527 h 2542046"/>
                  <a:gd name="connsiteX3-1681" fmla="*/ 75485 w 861403"/>
                  <a:gd name="connsiteY3-1682" fmla="*/ 1527968 h 2542046"/>
                  <a:gd name="connsiteX4-1683" fmla="*/ 857852 w 861403"/>
                  <a:gd name="connsiteY4-1684" fmla="*/ 1132 h 2542046"/>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61403" h="2542046">
                    <a:moveTo>
                      <a:pt x="857852" y="1132"/>
                    </a:moveTo>
                    <a:cubicBezTo>
                      <a:pt x="907926" y="-42411"/>
                      <a:pt x="413033" y="1182075"/>
                      <a:pt x="344897" y="1485586"/>
                    </a:cubicBezTo>
                    <a:cubicBezTo>
                      <a:pt x="250224" y="2059394"/>
                      <a:pt x="409851" y="2260361"/>
                      <a:pt x="213908" y="2514527"/>
                    </a:cubicBezTo>
                    <a:cubicBezTo>
                      <a:pt x="20649" y="2597078"/>
                      <a:pt x="-78401" y="2553064"/>
                      <a:pt x="75485" y="1527968"/>
                    </a:cubicBezTo>
                    <a:cubicBezTo>
                      <a:pt x="171118" y="1094839"/>
                      <a:pt x="720693" y="37585"/>
                      <a:pt x="857852" y="1132"/>
                    </a:cubicBezTo>
                    <a:close/>
                  </a:path>
                </a:pathLst>
              </a:custGeom>
              <a:solidFill>
                <a:srgbClr val="BEC847"/>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2" name="矩形 47"/>
              <p:cNvSpPr/>
              <p:nvPr/>
            </p:nvSpPr>
            <p:spPr>
              <a:xfrm rot="20553061">
                <a:off x="2179356" y="368284"/>
                <a:ext cx="646903" cy="852352"/>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76148"/>
                  <a:gd name="connsiteY0-484" fmla="*/ 0 h 3048970"/>
                  <a:gd name="connsiteX1-485" fmla="*/ 220321 w 376148"/>
                  <a:gd name="connsiteY1-486" fmla="*/ 39187 h 3048970"/>
                  <a:gd name="connsiteX2-487" fmla="*/ 367876 w 376148"/>
                  <a:gd name="connsiteY2-488" fmla="*/ 1119022 h 3048970"/>
                  <a:gd name="connsiteX3-489" fmla="*/ 298699 w 376148"/>
                  <a:gd name="connsiteY3-490" fmla="*/ 2970594 h 3048970"/>
                  <a:gd name="connsiteX4-491" fmla="*/ 28242 w 376148"/>
                  <a:gd name="connsiteY4-492" fmla="*/ 3048970 h 3048970"/>
                  <a:gd name="connsiteX5-493" fmla="*/ 2115 w 376148"/>
                  <a:gd name="connsiteY5-494" fmla="*/ 1393342 h 3048970"/>
                  <a:gd name="connsiteX6-495" fmla="*/ 54368 w 376148"/>
                  <a:gd name="connsiteY6-496" fmla="*/ 0 h 3048970"/>
                  <a:gd name="connsiteX0-497" fmla="*/ 26126 w 347906"/>
                  <a:gd name="connsiteY0-498" fmla="*/ 0 h 3048970"/>
                  <a:gd name="connsiteX1-499" fmla="*/ 192079 w 347906"/>
                  <a:gd name="connsiteY1-500" fmla="*/ 39187 h 3048970"/>
                  <a:gd name="connsiteX2-501" fmla="*/ 339634 w 347906"/>
                  <a:gd name="connsiteY2-502" fmla="*/ 1119022 h 3048970"/>
                  <a:gd name="connsiteX3-503" fmla="*/ 270457 w 347906"/>
                  <a:gd name="connsiteY3-504" fmla="*/ 2970594 h 3048970"/>
                  <a:gd name="connsiteX4-505" fmla="*/ 0 w 347906"/>
                  <a:gd name="connsiteY4-506" fmla="*/ 3048970 h 3048970"/>
                  <a:gd name="connsiteX5-507" fmla="*/ 52250 w 347906"/>
                  <a:gd name="connsiteY5-508" fmla="*/ 1419468 h 3048970"/>
                  <a:gd name="connsiteX6-509" fmla="*/ 26126 w 347906"/>
                  <a:gd name="connsiteY6-510" fmla="*/ 0 h 3048970"/>
                  <a:gd name="connsiteX0-511" fmla="*/ 26126 w 347906"/>
                  <a:gd name="connsiteY0-512" fmla="*/ 0 h 3048970"/>
                  <a:gd name="connsiteX1-513" fmla="*/ 192079 w 347906"/>
                  <a:gd name="connsiteY1-514" fmla="*/ 39187 h 3048970"/>
                  <a:gd name="connsiteX2-515" fmla="*/ 339634 w 347906"/>
                  <a:gd name="connsiteY2-516" fmla="*/ 1119022 h 3048970"/>
                  <a:gd name="connsiteX3-517" fmla="*/ 270457 w 347906"/>
                  <a:gd name="connsiteY3-518" fmla="*/ 2970594 h 3048970"/>
                  <a:gd name="connsiteX4-519" fmla="*/ 0 w 347906"/>
                  <a:gd name="connsiteY4-520" fmla="*/ 3048970 h 3048970"/>
                  <a:gd name="connsiteX5-521" fmla="*/ 52250 w 347906"/>
                  <a:gd name="connsiteY5-522" fmla="*/ 1419468 h 3048970"/>
                  <a:gd name="connsiteX6-523" fmla="*/ 26126 w 347906"/>
                  <a:gd name="connsiteY6-524" fmla="*/ 0 h 3048970"/>
                  <a:gd name="connsiteX0-525" fmla="*/ 26126 w 347906"/>
                  <a:gd name="connsiteY0-526" fmla="*/ 0 h 3048970"/>
                  <a:gd name="connsiteX1-527" fmla="*/ 192079 w 347906"/>
                  <a:gd name="connsiteY1-528" fmla="*/ 39187 h 3048970"/>
                  <a:gd name="connsiteX2-529" fmla="*/ 339634 w 347906"/>
                  <a:gd name="connsiteY2-530" fmla="*/ 1119022 h 3048970"/>
                  <a:gd name="connsiteX3-531" fmla="*/ 270457 w 347906"/>
                  <a:gd name="connsiteY3-532" fmla="*/ 2970594 h 3048970"/>
                  <a:gd name="connsiteX4-533" fmla="*/ 0 w 347906"/>
                  <a:gd name="connsiteY4-534" fmla="*/ 3048970 h 3048970"/>
                  <a:gd name="connsiteX5-535" fmla="*/ 156753 w 347906"/>
                  <a:gd name="connsiteY5-536" fmla="*/ 1458656 h 3048970"/>
                  <a:gd name="connsiteX6-537" fmla="*/ 26126 w 347906"/>
                  <a:gd name="connsiteY6-538" fmla="*/ 0 h 3048970"/>
                  <a:gd name="connsiteX0-539" fmla="*/ 26126 w 398891"/>
                  <a:gd name="connsiteY0-540" fmla="*/ 0 h 3048970"/>
                  <a:gd name="connsiteX1-541" fmla="*/ 192079 w 398891"/>
                  <a:gd name="connsiteY1-542" fmla="*/ 39187 h 3048970"/>
                  <a:gd name="connsiteX2-543" fmla="*/ 391885 w 398891"/>
                  <a:gd name="connsiteY2-544" fmla="*/ 1119022 h 3048970"/>
                  <a:gd name="connsiteX3-545" fmla="*/ 270457 w 398891"/>
                  <a:gd name="connsiteY3-546" fmla="*/ 2970594 h 3048970"/>
                  <a:gd name="connsiteX4-547" fmla="*/ 0 w 398891"/>
                  <a:gd name="connsiteY4-548" fmla="*/ 3048970 h 3048970"/>
                  <a:gd name="connsiteX5-549" fmla="*/ 156753 w 398891"/>
                  <a:gd name="connsiteY5-550" fmla="*/ 1458656 h 3048970"/>
                  <a:gd name="connsiteX6-551" fmla="*/ 26126 w 398891"/>
                  <a:gd name="connsiteY6-552" fmla="*/ 0 h 3048970"/>
                  <a:gd name="connsiteX0-553" fmla="*/ 26126 w 400157"/>
                  <a:gd name="connsiteY0-554" fmla="*/ 65316 h 3114286"/>
                  <a:gd name="connsiteX1-555" fmla="*/ 244331 w 400157"/>
                  <a:gd name="connsiteY1-556" fmla="*/ 0 h 3114286"/>
                  <a:gd name="connsiteX2-557" fmla="*/ 391885 w 400157"/>
                  <a:gd name="connsiteY2-558" fmla="*/ 1184338 h 3114286"/>
                  <a:gd name="connsiteX3-559" fmla="*/ 270457 w 400157"/>
                  <a:gd name="connsiteY3-560" fmla="*/ 3035910 h 3114286"/>
                  <a:gd name="connsiteX4-561" fmla="*/ 0 w 400157"/>
                  <a:gd name="connsiteY4-562" fmla="*/ 3114286 h 3114286"/>
                  <a:gd name="connsiteX5-563" fmla="*/ 156753 w 400157"/>
                  <a:gd name="connsiteY5-564" fmla="*/ 1523972 h 3114286"/>
                  <a:gd name="connsiteX6-565" fmla="*/ 26126 w 400157"/>
                  <a:gd name="connsiteY6-566" fmla="*/ 65316 h 3114286"/>
                  <a:gd name="connsiteX0-567" fmla="*/ 143692 w 400157"/>
                  <a:gd name="connsiteY0-568" fmla="*/ 78378 h 3114286"/>
                  <a:gd name="connsiteX1-569" fmla="*/ 244331 w 400157"/>
                  <a:gd name="connsiteY1-570" fmla="*/ 0 h 3114286"/>
                  <a:gd name="connsiteX2-571" fmla="*/ 391885 w 400157"/>
                  <a:gd name="connsiteY2-572" fmla="*/ 1184338 h 3114286"/>
                  <a:gd name="connsiteX3-573" fmla="*/ 270457 w 400157"/>
                  <a:gd name="connsiteY3-574" fmla="*/ 3035910 h 3114286"/>
                  <a:gd name="connsiteX4-575" fmla="*/ 0 w 400157"/>
                  <a:gd name="connsiteY4-576" fmla="*/ 3114286 h 3114286"/>
                  <a:gd name="connsiteX5-577" fmla="*/ 156753 w 400157"/>
                  <a:gd name="connsiteY5-578" fmla="*/ 1523972 h 3114286"/>
                  <a:gd name="connsiteX6-579" fmla="*/ 143692 w 400157"/>
                  <a:gd name="connsiteY6-580" fmla="*/ 78378 h 3114286"/>
                  <a:gd name="connsiteX0-581" fmla="*/ 143692 w 400157"/>
                  <a:gd name="connsiteY0-582" fmla="*/ 78378 h 3114286"/>
                  <a:gd name="connsiteX1-583" fmla="*/ 244331 w 400157"/>
                  <a:gd name="connsiteY1-584" fmla="*/ 0 h 3114286"/>
                  <a:gd name="connsiteX2-585" fmla="*/ 391885 w 400157"/>
                  <a:gd name="connsiteY2-586" fmla="*/ 1184338 h 3114286"/>
                  <a:gd name="connsiteX3-587" fmla="*/ 270457 w 400157"/>
                  <a:gd name="connsiteY3-588" fmla="*/ 3035910 h 3114286"/>
                  <a:gd name="connsiteX4-589" fmla="*/ 0 w 400157"/>
                  <a:gd name="connsiteY4-590" fmla="*/ 3114286 h 3114286"/>
                  <a:gd name="connsiteX5-591" fmla="*/ 156753 w 400157"/>
                  <a:gd name="connsiteY5-592" fmla="*/ 1523972 h 3114286"/>
                  <a:gd name="connsiteX6-593" fmla="*/ 143692 w 400157"/>
                  <a:gd name="connsiteY6-594" fmla="*/ 78378 h 3114286"/>
                  <a:gd name="connsiteX0-595" fmla="*/ 143692 w 400157"/>
                  <a:gd name="connsiteY0-596" fmla="*/ 78378 h 3114286"/>
                  <a:gd name="connsiteX1-597" fmla="*/ 244331 w 400157"/>
                  <a:gd name="connsiteY1-598" fmla="*/ 0 h 3114286"/>
                  <a:gd name="connsiteX2-599" fmla="*/ 391885 w 400157"/>
                  <a:gd name="connsiteY2-600" fmla="*/ 1184338 h 3114286"/>
                  <a:gd name="connsiteX3-601" fmla="*/ 270457 w 400157"/>
                  <a:gd name="connsiteY3-602" fmla="*/ 3035910 h 3114286"/>
                  <a:gd name="connsiteX4-603" fmla="*/ 0 w 400157"/>
                  <a:gd name="connsiteY4-604" fmla="*/ 3114286 h 3114286"/>
                  <a:gd name="connsiteX5-605" fmla="*/ 209005 w 400157"/>
                  <a:gd name="connsiteY5-606" fmla="*/ 1537035 h 3114286"/>
                  <a:gd name="connsiteX6-607" fmla="*/ 143692 w 400157"/>
                  <a:gd name="connsiteY6-608" fmla="*/ 78378 h 3114286"/>
                  <a:gd name="connsiteX0-609" fmla="*/ 143692 w 400157"/>
                  <a:gd name="connsiteY0-610" fmla="*/ 78378 h 3114286"/>
                  <a:gd name="connsiteX1-611" fmla="*/ 244331 w 400157"/>
                  <a:gd name="connsiteY1-612" fmla="*/ 0 h 3114286"/>
                  <a:gd name="connsiteX2-613" fmla="*/ 391885 w 400157"/>
                  <a:gd name="connsiteY2-614" fmla="*/ 1184338 h 3114286"/>
                  <a:gd name="connsiteX3-615" fmla="*/ 270457 w 400157"/>
                  <a:gd name="connsiteY3-616" fmla="*/ 3035910 h 3114286"/>
                  <a:gd name="connsiteX4-617" fmla="*/ 0 w 400157"/>
                  <a:gd name="connsiteY4-618" fmla="*/ 3114286 h 3114286"/>
                  <a:gd name="connsiteX5-619" fmla="*/ 209005 w 400157"/>
                  <a:gd name="connsiteY5-620" fmla="*/ 1537035 h 3114286"/>
                  <a:gd name="connsiteX6-621" fmla="*/ 143692 w 400157"/>
                  <a:gd name="connsiteY6-622" fmla="*/ 78378 h 3114286"/>
                  <a:gd name="connsiteX0-623" fmla="*/ 143692 w 414148"/>
                  <a:gd name="connsiteY0-624" fmla="*/ 169818 h 3205726"/>
                  <a:gd name="connsiteX1-625" fmla="*/ 414148 w 414148"/>
                  <a:gd name="connsiteY1-626" fmla="*/ 0 h 3205726"/>
                  <a:gd name="connsiteX2-627" fmla="*/ 391885 w 414148"/>
                  <a:gd name="connsiteY2-628" fmla="*/ 1275778 h 3205726"/>
                  <a:gd name="connsiteX3-629" fmla="*/ 270457 w 414148"/>
                  <a:gd name="connsiteY3-630" fmla="*/ 3127350 h 3205726"/>
                  <a:gd name="connsiteX4-631" fmla="*/ 0 w 414148"/>
                  <a:gd name="connsiteY4-632" fmla="*/ 3205726 h 3205726"/>
                  <a:gd name="connsiteX5-633" fmla="*/ 209005 w 414148"/>
                  <a:gd name="connsiteY5-634" fmla="*/ 1628475 h 3205726"/>
                  <a:gd name="connsiteX6-635" fmla="*/ 143692 w 414148"/>
                  <a:gd name="connsiteY6-636" fmla="*/ 169818 h 3205726"/>
                  <a:gd name="connsiteX0-637" fmla="*/ 261258 w 414148"/>
                  <a:gd name="connsiteY0-638" fmla="*/ 169818 h 3205726"/>
                  <a:gd name="connsiteX1-639" fmla="*/ 414148 w 414148"/>
                  <a:gd name="connsiteY1-640" fmla="*/ 0 h 3205726"/>
                  <a:gd name="connsiteX2-641" fmla="*/ 391885 w 414148"/>
                  <a:gd name="connsiteY2-642" fmla="*/ 1275778 h 3205726"/>
                  <a:gd name="connsiteX3-643" fmla="*/ 270457 w 414148"/>
                  <a:gd name="connsiteY3-644" fmla="*/ 3127350 h 3205726"/>
                  <a:gd name="connsiteX4-645" fmla="*/ 0 w 414148"/>
                  <a:gd name="connsiteY4-646" fmla="*/ 3205726 h 3205726"/>
                  <a:gd name="connsiteX5-647" fmla="*/ 209005 w 414148"/>
                  <a:gd name="connsiteY5-648" fmla="*/ 1628475 h 3205726"/>
                  <a:gd name="connsiteX6-649" fmla="*/ 261258 w 414148"/>
                  <a:gd name="connsiteY6-650" fmla="*/ 169818 h 3205726"/>
                  <a:gd name="connsiteX0-651" fmla="*/ 261258 w 414148"/>
                  <a:gd name="connsiteY0-652" fmla="*/ 0 h 3244914"/>
                  <a:gd name="connsiteX1-653" fmla="*/ 414148 w 414148"/>
                  <a:gd name="connsiteY1-654" fmla="*/ 39188 h 3244914"/>
                  <a:gd name="connsiteX2-655" fmla="*/ 391885 w 414148"/>
                  <a:gd name="connsiteY2-656" fmla="*/ 1314966 h 3244914"/>
                  <a:gd name="connsiteX3-657" fmla="*/ 270457 w 414148"/>
                  <a:gd name="connsiteY3-658" fmla="*/ 3166538 h 3244914"/>
                  <a:gd name="connsiteX4-659" fmla="*/ 0 w 414148"/>
                  <a:gd name="connsiteY4-660" fmla="*/ 3244914 h 3244914"/>
                  <a:gd name="connsiteX5-661" fmla="*/ 209005 w 414148"/>
                  <a:gd name="connsiteY5-662" fmla="*/ 1667663 h 3244914"/>
                  <a:gd name="connsiteX6-663" fmla="*/ 261258 w 414148"/>
                  <a:gd name="connsiteY6-664" fmla="*/ 0 h 3244914"/>
                  <a:gd name="connsiteX0-665" fmla="*/ 278184 w 431074"/>
                  <a:gd name="connsiteY0-666" fmla="*/ 0 h 4107063"/>
                  <a:gd name="connsiteX1-667" fmla="*/ 431074 w 431074"/>
                  <a:gd name="connsiteY1-668" fmla="*/ 39188 h 4107063"/>
                  <a:gd name="connsiteX2-669" fmla="*/ 408811 w 431074"/>
                  <a:gd name="connsiteY2-670" fmla="*/ 1314966 h 4107063"/>
                  <a:gd name="connsiteX3-671" fmla="*/ 0 w 431074"/>
                  <a:gd name="connsiteY3-672" fmla="*/ 4107063 h 4107063"/>
                  <a:gd name="connsiteX4-673" fmla="*/ 16926 w 431074"/>
                  <a:gd name="connsiteY4-674" fmla="*/ 3244914 h 4107063"/>
                  <a:gd name="connsiteX5-675" fmla="*/ 225931 w 431074"/>
                  <a:gd name="connsiteY5-676" fmla="*/ 1667663 h 4107063"/>
                  <a:gd name="connsiteX6-677" fmla="*/ 278184 w 431074"/>
                  <a:gd name="connsiteY6-678" fmla="*/ 0 h 4107063"/>
                  <a:gd name="connsiteX0-679" fmla="*/ 278184 w 457200"/>
                  <a:gd name="connsiteY0-680" fmla="*/ 0 h 4107063"/>
                  <a:gd name="connsiteX1-681" fmla="*/ 457200 w 457200"/>
                  <a:gd name="connsiteY1-682" fmla="*/ 156754 h 4107063"/>
                  <a:gd name="connsiteX2-683" fmla="*/ 408811 w 457200"/>
                  <a:gd name="connsiteY2-684" fmla="*/ 1314966 h 4107063"/>
                  <a:gd name="connsiteX3-685" fmla="*/ 0 w 457200"/>
                  <a:gd name="connsiteY3-686" fmla="*/ 4107063 h 4107063"/>
                  <a:gd name="connsiteX4-687" fmla="*/ 16926 w 457200"/>
                  <a:gd name="connsiteY4-688" fmla="*/ 3244914 h 4107063"/>
                  <a:gd name="connsiteX5-689" fmla="*/ 225931 w 457200"/>
                  <a:gd name="connsiteY5-690" fmla="*/ 1667663 h 4107063"/>
                  <a:gd name="connsiteX6-691" fmla="*/ 278184 w 457200"/>
                  <a:gd name="connsiteY6-692" fmla="*/ 0 h 4107063"/>
                  <a:gd name="connsiteX0-693" fmla="*/ 278184 w 562605"/>
                  <a:gd name="connsiteY0-694" fmla="*/ 0 h 4107063"/>
                  <a:gd name="connsiteX1-695" fmla="*/ 457200 w 562605"/>
                  <a:gd name="connsiteY1-696" fmla="*/ 156754 h 4107063"/>
                  <a:gd name="connsiteX2-697" fmla="*/ 552502 w 562605"/>
                  <a:gd name="connsiteY2-698" fmla="*/ 1576223 h 4107063"/>
                  <a:gd name="connsiteX3-699" fmla="*/ 0 w 562605"/>
                  <a:gd name="connsiteY3-700" fmla="*/ 4107063 h 4107063"/>
                  <a:gd name="connsiteX4-701" fmla="*/ 16926 w 562605"/>
                  <a:gd name="connsiteY4-702" fmla="*/ 3244914 h 4107063"/>
                  <a:gd name="connsiteX5-703" fmla="*/ 225931 w 562605"/>
                  <a:gd name="connsiteY5-704" fmla="*/ 1667663 h 4107063"/>
                  <a:gd name="connsiteX6-705" fmla="*/ 278184 w 562605"/>
                  <a:gd name="connsiteY6-706" fmla="*/ 0 h 4107063"/>
                  <a:gd name="connsiteX0-707" fmla="*/ 278184 w 562605"/>
                  <a:gd name="connsiteY0-708" fmla="*/ 0 h 4107063"/>
                  <a:gd name="connsiteX1-709" fmla="*/ 457200 w 562605"/>
                  <a:gd name="connsiteY1-710" fmla="*/ 156754 h 4107063"/>
                  <a:gd name="connsiteX2-711" fmla="*/ 552502 w 562605"/>
                  <a:gd name="connsiteY2-712" fmla="*/ 1576223 h 4107063"/>
                  <a:gd name="connsiteX3-713" fmla="*/ 0 w 562605"/>
                  <a:gd name="connsiteY3-714" fmla="*/ 4107063 h 4107063"/>
                  <a:gd name="connsiteX4-715" fmla="*/ 16926 w 562605"/>
                  <a:gd name="connsiteY4-716" fmla="*/ 3244914 h 4107063"/>
                  <a:gd name="connsiteX5-717" fmla="*/ 356559 w 562605"/>
                  <a:gd name="connsiteY5-718" fmla="*/ 1772166 h 4107063"/>
                  <a:gd name="connsiteX6-719" fmla="*/ 278184 w 562605"/>
                  <a:gd name="connsiteY6-720" fmla="*/ 0 h 4107063"/>
                  <a:gd name="connsiteX0-721" fmla="*/ 278184 w 562605"/>
                  <a:gd name="connsiteY0-722" fmla="*/ 0 h 4107063"/>
                  <a:gd name="connsiteX1-723" fmla="*/ 457200 w 562605"/>
                  <a:gd name="connsiteY1-724" fmla="*/ 156754 h 4107063"/>
                  <a:gd name="connsiteX2-725" fmla="*/ 552502 w 562605"/>
                  <a:gd name="connsiteY2-726" fmla="*/ 1576223 h 4107063"/>
                  <a:gd name="connsiteX3-727" fmla="*/ 0 w 562605"/>
                  <a:gd name="connsiteY3-728" fmla="*/ 4107063 h 4107063"/>
                  <a:gd name="connsiteX4-729" fmla="*/ 16926 w 562605"/>
                  <a:gd name="connsiteY4-730" fmla="*/ 3244914 h 4107063"/>
                  <a:gd name="connsiteX5-731" fmla="*/ 356559 w 562605"/>
                  <a:gd name="connsiteY5-732" fmla="*/ 1772166 h 4107063"/>
                  <a:gd name="connsiteX6-733" fmla="*/ 278184 w 562605"/>
                  <a:gd name="connsiteY6-734" fmla="*/ 0 h 4107063"/>
                  <a:gd name="connsiteX0-735" fmla="*/ 278184 w 702479"/>
                  <a:gd name="connsiteY0-736" fmla="*/ 0 h 4107063"/>
                  <a:gd name="connsiteX1-737" fmla="*/ 457200 w 702479"/>
                  <a:gd name="connsiteY1-738" fmla="*/ 156754 h 4107063"/>
                  <a:gd name="connsiteX2-739" fmla="*/ 696194 w 702479"/>
                  <a:gd name="connsiteY2-740" fmla="*/ 1615412 h 4107063"/>
                  <a:gd name="connsiteX3-741" fmla="*/ 0 w 702479"/>
                  <a:gd name="connsiteY3-742" fmla="*/ 4107063 h 4107063"/>
                  <a:gd name="connsiteX4-743" fmla="*/ 16926 w 702479"/>
                  <a:gd name="connsiteY4-744" fmla="*/ 3244914 h 4107063"/>
                  <a:gd name="connsiteX5-745" fmla="*/ 356559 w 702479"/>
                  <a:gd name="connsiteY5-746" fmla="*/ 1772166 h 4107063"/>
                  <a:gd name="connsiteX6-747" fmla="*/ 278184 w 702479"/>
                  <a:gd name="connsiteY6-748" fmla="*/ 0 h 4107063"/>
                  <a:gd name="connsiteX0-749" fmla="*/ 278184 w 702479"/>
                  <a:gd name="connsiteY0-750" fmla="*/ 0 h 4107063"/>
                  <a:gd name="connsiteX1-751" fmla="*/ 457200 w 702479"/>
                  <a:gd name="connsiteY1-752" fmla="*/ 156754 h 4107063"/>
                  <a:gd name="connsiteX2-753" fmla="*/ 696194 w 702479"/>
                  <a:gd name="connsiteY2-754" fmla="*/ 1615412 h 4107063"/>
                  <a:gd name="connsiteX3-755" fmla="*/ 0 w 702479"/>
                  <a:gd name="connsiteY3-756" fmla="*/ 4107063 h 4107063"/>
                  <a:gd name="connsiteX4-757" fmla="*/ 16926 w 702479"/>
                  <a:gd name="connsiteY4-758" fmla="*/ 3244914 h 4107063"/>
                  <a:gd name="connsiteX5-759" fmla="*/ 461062 w 702479"/>
                  <a:gd name="connsiteY5-760" fmla="*/ 1824417 h 4107063"/>
                  <a:gd name="connsiteX6-761" fmla="*/ 278184 w 702479"/>
                  <a:gd name="connsiteY6-762" fmla="*/ 0 h 4107063"/>
                  <a:gd name="connsiteX0-763" fmla="*/ 278184 w 702479"/>
                  <a:gd name="connsiteY0-764" fmla="*/ 0 h 4107063"/>
                  <a:gd name="connsiteX1-765" fmla="*/ 457200 w 702479"/>
                  <a:gd name="connsiteY1-766" fmla="*/ 156754 h 4107063"/>
                  <a:gd name="connsiteX2-767" fmla="*/ 696194 w 702479"/>
                  <a:gd name="connsiteY2-768" fmla="*/ 1615412 h 4107063"/>
                  <a:gd name="connsiteX3-769" fmla="*/ 0 w 702479"/>
                  <a:gd name="connsiteY3-770" fmla="*/ 4107063 h 4107063"/>
                  <a:gd name="connsiteX4-771" fmla="*/ 16926 w 702479"/>
                  <a:gd name="connsiteY4-772" fmla="*/ 3244914 h 4107063"/>
                  <a:gd name="connsiteX5-773" fmla="*/ 461062 w 702479"/>
                  <a:gd name="connsiteY5-774" fmla="*/ 1824417 h 4107063"/>
                  <a:gd name="connsiteX6-775" fmla="*/ 278184 w 702479"/>
                  <a:gd name="connsiteY6-776" fmla="*/ 0 h 4107063"/>
                  <a:gd name="connsiteX0-777" fmla="*/ 278184 w 702479"/>
                  <a:gd name="connsiteY0-778" fmla="*/ 0 h 4107063"/>
                  <a:gd name="connsiteX1-779" fmla="*/ 457200 w 702479"/>
                  <a:gd name="connsiteY1-780" fmla="*/ 156754 h 4107063"/>
                  <a:gd name="connsiteX2-781" fmla="*/ 696194 w 702479"/>
                  <a:gd name="connsiteY2-782" fmla="*/ 1615412 h 4107063"/>
                  <a:gd name="connsiteX3-783" fmla="*/ 0 w 702479"/>
                  <a:gd name="connsiteY3-784" fmla="*/ 4107063 h 4107063"/>
                  <a:gd name="connsiteX4-785" fmla="*/ 95304 w 702479"/>
                  <a:gd name="connsiteY4-786" fmla="*/ 3297166 h 4107063"/>
                  <a:gd name="connsiteX5-787" fmla="*/ 461062 w 702479"/>
                  <a:gd name="connsiteY5-788" fmla="*/ 1824417 h 4107063"/>
                  <a:gd name="connsiteX6-789" fmla="*/ 278184 w 702479"/>
                  <a:gd name="connsiteY6-790" fmla="*/ 0 h 4107063"/>
                  <a:gd name="connsiteX0-791" fmla="*/ 322629 w 746924"/>
                  <a:gd name="connsiteY0-792" fmla="*/ 0 h 4107063"/>
                  <a:gd name="connsiteX1-793" fmla="*/ 501645 w 746924"/>
                  <a:gd name="connsiteY1-794" fmla="*/ 156754 h 4107063"/>
                  <a:gd name="connsiteX2-795" fmla="*/ 740639 w 746924"/>
                  <a:gd name="connsiteY2-796" fmla="*/ 1615412 h 4107063"/>
                  <a:gd name="connsiteX3-797" fmla="*/ 44445 w 746924"/>
                  <a:gd name="connsiteY3-798" fmla="*/ 4107063 h 4107063"/>
                  <a:gd name="connsiteX4-799" fmla="*/ 139749 w 746924"/>
                  <a:gd name="connsiteY4-800" fmla="*/ 3297166 h 4107063"/>
                  <a:gd name="connsiteX5-801" fmla="*/ 505507 w 746924"/>
                  <a:gd name="connsiteY5-802" fmla="*/ 1824417 h 4107063"/>
                  <a:gd name="connsiteX6-803" fmla="*/ 322629 w 746924"/>
                  <a:gd name="connsiteY6-804" fmla="*/ 0 h 4107063"/>
                  <a:gd name="connsiteX0-805" fmla="*/ 322629 w 752762"/>
                  <a:gd name="connsiteY0-806" fmla="*/ 0 h 4107063"/>
                  <a:gd name="connsiteX1-807" fmla="*/ 684525 w 752762"/>
                  <a:gd name="connsiteY1-808" fmla="*/ 783771 h 4107063"/>
                  <a:gd name="connsiteX2-809" fmla="*/ 740639 w 752762"/>
                  <a:gd name="connsiteY2-810" fmla="*/ 1615412 h 4107063"/>
                  <a:gd name="connsiteX3-811" fmla="*/ 44445 w 752762"/>
                  <a:gd name="connsiteY3-812" fmla="*/ 4107063 h 4107063"/>
                  <a:gd name="connsiteX4-813" fmla="*/ 139749 w 752762"/>
                  <a:gd name="connsiteY4-814" fmla="*/ 3297166 h 4107063"/>
                  <a:gd name="connsiteX5-815" fmla="*/ 505507 w 752762"/>
                  <a:gd name="connsiteY5-816" fmla="*/ 1824417 h 4107063"/>
                  <a:gd name="connsiteX6-817" fmla="*/ 322629 w 752762"/>
                  <a:gd name="connsiteY6-818" fmla="*/ 0 h 4107063"/>
                  <a:gd name="connsiteX0-819" fmla="*/ 322629 w 716631"/>
                  <a:gd name="connsiteY0-820" fmla="*/ 0 h 4107063"/>
                  <a:gd name="connsiteX1-821" fmla="*/ 684525 w 716631"/>
                  <a:gd name="connsiteY1-822" fmla="*/ 783771 h 4107063"/>
                  <a:gd name="connsiteX2-823" fmla="*/ 701450 w 716631"/>
                  <a:gd name="connsiteY2-824" fmla="*/ 1615412 h 4107063"/>
                  <a:gd name="connsiteX3-825" fmla="*/ 44445 w 716631"/>
                  <a:gd name="connsiteY3-826" fmla="*/ 4107063 h 4107063"/>
                  <a:gd name="connsiteX4-827" fmla="*/ 139749 w 716631"/>
                  <a:gd name="connsiteY4-828" fmla="*/ 3297166 h 4107063"/>
                  <a:gd name="connsiteX5-829" fmla="*/ 505507 w 716631"/>
                  <a:gd name="connsiteY5-830" fmla="*/ 1824417 h 4107063"/>
                  <a:gd name="connsiteX6-831" fmla="*/ 322629 w 716631"/>
                  <a:gd name="connsiteY6-832" fmla="*/ 0 h 4107063"/>
                  <a:gd name="connsiteX0-833" fmla="*/ 427132 w 716631"/>
                  <a:gd name="connsiteY0-834" fmla="*/ 0 h 3493108"/>
                  <a:gd name="connsiteX1-835" fmla="*/ 684525 w 716631"/>
                  <a:gd name="connsiteY1-836" fmla="*/ 169816 h 3493108"/>
                  <a:gd name="connsiteX2-837" fmla="*/ 701450 w 716631"/>
                  <a:gd name="connsiteY2-838" fmla="*/ 1001457 h 3493108"/>
                  <a:gd name="connsiteX3-839" fmla="*/ 44445 w 716631"/>
                  <a:gd name="connsiteY3-840" fmla="*/ 3493108 h 3493108"/>
                  <a:gd name="connsiteX4-841" fmla="*/ 139749 w 716631"/>
                  <a:gd name="connsiteY4-842" fmla="*/ 2683211 h 3493108"/>
                  <a:gd name="connsiteX5-843" fmla="*/ 505507 w 716631"/>
                  <a:gd name="connsiteY5-844" fmla="*/ 1210462 h 3493108"/>
                  <a:gd name="connsiteX6-845" fmla="*/ 427132 w 716631"/>
                  <a:gd name="connsiteY6-846" fmla="*/ 0 h 3493108"/>
                  <a:gd name="connsiteX0-847" fmla="*/ 557761 w 716631"/>
                  <a:gd name="connsiteY0-848" fmla="*/ 496389 h 3323292"/>
                  <a:gd name="connsiteX1-849" fmla="*/ 684525 w 716631"/>
                  <a:gd name="connsiteY1-850" fmla="*/ 0 h 3323292"/>
                  <a:gd name="connsiteX2-851" fmla="*/ 701450 w 716631"/>
                  <a:gd name="connsiteY2-852" fmla="*/ 831641 h 3323292"/>
                  <a:gd name="connsiteX3-853" fmla="*/ 44445 w 716631"/>
                  <a:gd name="connsiteY3-854" fmla="*/ 3323292 h 3323292"/>
                  <a:gd name="connsiteX4-855" fmla="*/ 139749 w 716631"/>
                  <a:gd name="connsiteY4-856" fmla="*/ 2513395 h 3323292"/>
                  <a:gd name="connsiteX5-857" fmla="*/ 505507 w 716631"/>
                  <a:gd name="connsiteY5-858" fmla="*/ 1040646 h 3323292"/>
                  <a:gd name="connsiteX6-859" fmla="*/ 557761 w 716631"/>
                  <a:gd name="connsiteY6-860" fmla="*/ 496389 h 3323292"/>
                  <a:gd name="connsiteX0-861" fmla="*/ 557761 w 716631"/>
                  <a:gd name="connsiteY0-862" fmla="*/ 496389 h 3323292"/>
                  <a:gd name="connsiteX1-863" fmla="*/ 684525 w 716631"/>
                  <a:gd name="connsiteY1-864" fmla="*/ 0 h 3323292"/>
                  <a:gd name="connsiteX2-865" fmla="*/ 701450 w 716631"/>
                  <a:gd name="connsiteY2-866" fmla="*/ 831641 h 3323292"/>
                  <a:gd name="connsiteX3-867" fmla="*/ 44445 w 716631"/>
                  <a:gd name="connsiteY3-868" fmla="*/ 3323292 h 3323292"/>
                  <a:gd name="connsiteX4-869" fmla="*/ 139749 w 716631"/>
                  <a:gd name="connsiteY4-870" fmla="*/ 2513395 h 3323292"/>
                  <a:gd name="connsiteX5-871" fmla="*/ 440193 w 716631"/>
                  <a:gd name="connsiteY5-872" fmla="*/ 1275777 h 3323292"/>
                  <a:gd name="connsiteX6-873" fmla="*/ 557761 w 716631"/>
                  <a:gd name="connsiteY6-874" fmla="*/ 496389 h 3323292"/>
                  <a:gd name="connsiteX0-875" fmla="*/ 557761 w 802091"/>
                  <a:gd name="connsiteY0-876" fmla="*/ 470263 h 3297166"/>
                  <a:gd name="connsiteX1-877" fmla="*/ 802091 w 802091"/>
                  <a:gd name="connsiteY1-878" fmla="*/ 0 h 3297166"/>
                  <a:gd name="connsiteX2-879" fmla="*/ 701450 w 802091"/>
                  <a:gd name="connsiteY2-880" fmla="*/ 805515 h 3297166"/>
                  <a:gd name="connsiteX3-881" fmla="*/ 44445 w 802091"/>
                  <a:gd name="connsiteY3-882" fmla="*/ 3297166 h 3297166"/>
                  <a:gd name="connsiteX4-883" fmla="*/ 139749 w 802091"/>
                  <a:gd name="connsiteY4-884" fmla="*/ 2487269 h 3297166"/>
                  <a:gd name="connsiteX5-885" fmla="*/ 440193 w 802091"/>
                  <a:gd name="connsiteY5-886" fmla="*/ 1249651 h 3297166"/>
                  <a:gd name="connsiteX6-887" fmla="*/ 557761 w 802091"/>
                  <a:gd name="connsiteY6-888" fmla="*/ 470263 h 3297166"/>
                  <a:gd name="connsiteX0-889" fmla="*/ 557761 w 815154"/>
                  <a:gd name="connsiteY0-890" fmla="*/ 156755 h 2983658"/>
                  <a:gd name="connsiteX1-891" fmla="*/ 815154 w 815154"/>
                  <a:gd name="connsiteY1-892" fmla="*/ 0 h 2983658"/>
                  <a:gd name="connsiteX2-893" fmla="*/ 701450 w 815154"/>
                  <a:gd name="connsiteY2-894" fmla="*/ 492007 h 2983658"/>
                  <a:gd name="connsiteX3-895" fmla="*/ 44445 w 815154"/>
                  <a:gd name="connsiteY3-896" fmla="*/ 2983658 h 2983658"/>
                  <a:gd name="connsiteX4-897" fmla="*/ 139749 w 815154"/>
                  <a:gd name="connsiteY4-898" fmla="*/ 2173761 h 2983658"/>
                  <a:gd name="connsiteX5-899" fmla="*/ 440193 w 815154"/>
                  <a:gd name="connsiteY5-900" fmla="*/ 936143 h 2983658"/>
                  <a:gd name="connsiteX6-901" fmla="*/ 557761 w 815154"/>
                  <a:gd name="connsiteY6-902" fmla="*/ 156755 h 2983658"/>
                  <a:gd name="connsiteX0-903" fmla="*/ 557761 w 815154"/>
                  <a:gd name="connsiteY0-904" fmla="*/ 13064 h 2983658"/>
                  <a:gd name="connsiteX1-905" fmla="*/ 815154 w 815154"/>
                  <a:gd name="connsiteY1-906" fmla="*/ 0 h 2983658"/>
                  <a:gd name="connsiteX2-907" fmla="*/ 701450 w 815154"/>
                  <a:gd name="connsiteY2-908" fmla="*/ 492007 h 2983658"/>
                  <a:gd name="connsiteX3-909" fmla="*/ 44445 w 815154"/>
                  <a:gd name="connsiteY3-910" fmla="*/ 2983658 h 2983658"/>
                  <a:gd name="connsiteX4-911" fmla="*/ 139749 w 815154"/>
                  <a:gd name="connsiteY4-912" fmla="*/ 2173761 h 2983658"/>
                  <a:gd name="connsiteX5-913" fmla="*/ 440193 w 815154"/>
                  <a:gd name="connsiteY5-914" fmla="*/ 936143 h 2983658"/>
                  <a:gd name="connsiteX6-915" fmla="*/ 557761 w 815154"/>
                  <a:gd name="connsiteY6-916" fmla="*/ 13064 h 2983658"/>
                  <a:gd name="connsiteX0-917" fmla="*/ 557761 w 815154"/>
                  <a:gd name="connsiteY0-918" fmla="*/ 13064 h 2983658"/>
                  <a:gd name="connsiteX1-919" fmla="*/ 815154 w 815154"/>
                  <a:gd name="connsiteY1-920" fmla="*/ 0 h 2983658"/>
                  <a:gd name="connsiteX2-921" fmla="*/ 701450 w 815154"/>
                  <a:gd name="connsiteY2-922" fmla="*/ 492007 h 2983658"/>
                  <a:gd name="connsiteX3-923" fmla="*/ 44445 w 815154"/>
                  <a:gd name="connsiteY3-924" fmla="*/ 2983658 h 2983658"/>
                  <a:gd name="connsiteX4-925" fmla="*/ 139749 w 815154"/>
                  <a:gd name="connsiteY4-926" fmla="*/ 2173761 h 2983658"/>
                  <a:gd name="connsiteX5-927" fmla="*/ 440193 w 815154"/>
                  <a:gd name="connsiteY5-928" fmla="*/ 936143 h 2983658"/>
                  <a:gd name="connsiteX6-929" fmla="*/ 557761 w 815154"/>
                  <a:gd name="connsiteY6-930" fmla="*/ 13064 h 2983658"/>
                  <a:gd name="connsiteX0-931" fmla="*/ 557761 w 815154"/>
                  <a:gd name="connsiteY0-932" fmla="*/ 13064 h 2983658"/>
                  <a:gd name="connsiteX1-933" fmla="*/ 815154 w 815154"/>
                  <a:gd name="connsiteY1-934" fmla="*/ 0 h 2983658"/>
                  <a:gd name="connsiteX2-935" fmla="*/ 701450 w 815154"/>
                  <a:gd name="connsiteY2-936" fmla="*/ 492007 h 2983658"/>
                  <a:gd name="connsiteX3-937" fmla="*/ 44445 w 815154"/>
                  <a:gd name="connsiteY3-938" fmla="*/ 2983658 h 2983658"/>
                  <a:gd name="connsiteX4-939" fmla="*/ 139749 w 815154"/>
                  <a:gd name="connsiteY4-940" fmla="*/ 2173761 h 2983658"/>
                  <a:gd name="connsiteX5-941" fmla="*/ 440193 w 815154"/>
                  <a:gd name="connsiteY5-942" fmla="*/ 936143 h 2983658"/>
                  <a:gd name="connsiteX6-943" fmla="*/ 557761 w 815154"/>
                  <a:gd name="connsiteY6-944" fmla="*/ 13064 h 2983658"/>
                  <a:gd name="connsiteX0-945" fmla="*/ 557761 w 815154"/>
                  <a:gd name="connsiteY0-946" fmla="*/ 13064 h 2983658"/>
                  <a:gd name="connsiteX1-947" fmla="*/ 815154 w 815154"/>
                  <a:gd name="connsiteY1-948" fmla="*/ 0 h 2983658"/>
                  <a:gd name="connsiteX2-949" fmla="*/ 688387 w 815154"/>
                  <a:gd name="connsiteY2-950" fmla="*/ 557322 h 2983658"/>
                  <a:gd name="connsiteX3-951" fmla="*/ 44445 w 815154"/>
                  <a:gd name="connsiteY3-952" fmla="*/ 2983658 h 2983658"/>
                  <a:gd name="connsiteX4-953" fmla="*/ 139749 w 815154"/>
                  <a:gd name="connsiteY4-954" fmla="*/ 2173761 h 2983658"/>
                  <a:gd name="connsiteX5-955" fmla="*/ 440193 w 815154"/>
                  <a:gd name="connsiteY5-956" fmla="*/ 936143 h 2983658"/>
                  <a:gd name="connsiteX6-957" fmla="*/ 557761 w 815154"/>
                  <a:gd name="connsiteY6-958" fmla="*/ 13064 h 2983658"/>
                  <a:gd name="connsiteX0-959" fmla="*/ 557761 w 815154"/>
                  <a:gd name="connsiteY0-960" fmla="*/ 13064 h 2983658"/>
                  <a:gd name="connsiteX1-961" fmla="*/ 815154 w 815154"/>
                  <a:gd name="connsiteY1-962" fmla="*/ 0 h 2983658"/>
                  <a:gd name="connsiteX2-963" fmla="*/ 688387 w 815154"/>
                  <a:gd name="connsiteY2-964" fmla="*/ 557322 h 2983658"/>
                  <a:gd name="connsiteX3-965" fmla="*/ 44445 w 815154"/>
                  <a:gd name="connsiteY3-966" fmla="*/ 2983658 h 2983658"/>
                  <a:gd name="connsiteX4-967" fmla="*/ 139749 w 815154"/>
                  <a:gd name="connsiteY4-968" fmla="*/ 2173761 h 2983658"/>
                  <a:gd name="connsiteX5-969" fmla="*/ 440193 w 815154"/>
                  <a:gd name="connsiteY5-970" fmla="*/ 936143 h 2983658"/>
                  <a:gd name="connsiteX6-971" fmla="*/ 557761 w 815154"/>
                  <a:gd name="connsiteY6-972" fmla="*/ 13064 h 2983658"/>
                  <a:gd name="connsiteX0-973" fmla="*/ 557761 w 815154"/>
                  <a:gd name="connsiteY0-974" fmla="*/ 13064 h 2983658"/>
                  <a:gd name="connsiteX1-975" fmla="*/ 815154 w 815154"/>
                  <a:gd name="connsiteY1-976" fmla="*/ 0 h 2983658"/>
                  <a:gd name="connsiteX2-977" fmla="*/ 688387 w 815154"/>
                  <a:gd name="connsiteY2-978" fmla="*/ 557322 h 2983658"/>
                  <a:gd name="connsiteX3-979" fmla="*/ 44445 w 815154"/>
                  <a:gd name="connsiteY3-980" fmla="*/ 2983658 h 2983658"/>
                  <a:gd name="connsiteX4-981" fmla="*/ 139749 w 815154"/>
                  <a:gd name="connsiteY4-982" fmla="*/ 2173761 h 2983658"/>
                  <a:gd name="connsiteX5-983" fmla="*/ 440193 w 815154"/>
                  <a:gd name="connsiteY5-984" fmla="*/ 936143 h 2983658"/>
                  <a:gd name="connsiteX6-985" fmla="*/ 557761 w 815154"/>
                  <a:gd name="connsiteY6-986" fmla="*/ 13064 h 2983658"/>
                  <a:gd name="connsiteX0-987" fmla="*/ 610012 w 815154"/>
                  <a:gd name="connsiteY0-988" fmla="*/ 39190 h 2983658"/>
                  <a:gd name="connsiteX1-989" fmla="*/ 815154 w 815154"/>
                  <a:gd name="connsiteY1-990" fmla="*/ 0 h 2983658"/>
                  <a:gd name="connsiteX2-991" fmla="*/ 688387 w 815154"/>
                  <a:gd name="connsiteY2-992" fmla="*/ 557322 h 2983658"/>
                  <a:gd name="connsiteX3-993" fmla="*/ 44445 w 815154"/>
                  <a:gd name="connsiteY3-994" fmla="*/ 2983658 h 2983658"/>
                  <a:gd name="connsiteX4-995" fmla="*/ 139749 w 815154"/>
                  <a:gd name="connsiteY4-996" fmla="*/ 2173761 h 2983658"/>
                  <a:gd name="connsiteX5-997" fmla="*/ 440193 w 815154"/>
                  <a:gd name="connsiteY5-998" fmla="*/ 936143 h 2983658"/>
                  <a:gd name="connsiteX6-999" fmla="*/ 610012 w 815154"/>
                  <a:gd name="connsiteY6-1000" fmla="*/ 39190 h 2983658"/>
                  <a:gd name="connsiteX0-1001" fmla="*/ 610012 w 815154"/>
                  <a:gd name="connsiteY0-1002" fmla="*/ 39190 h 2983658"/>
                  <a:gd name="connsiteX1-1003" fmla="*/ 815154 w 815154"/>
                  <a:gd name="connsiteY1-1004" fmla="*/ 0 h 2983658"/>
                  <a:gd name="connsiteX2-1005" fmla="*/ 688387 w 815154"/>
                  <a:gd name="connsiteY2-1006" fmla="*/ 557322 h 2983658"/>
                  <a:gd name="connsiteX3-1007" fmla="*/ 44445 w 815154"/>
                  <a:gd name="connsiteY3-1008" fmla="*/ 2983658 h 2983658"/>
                  <a:gd name="connsiteX4-1009" fmla="*/ 139749 w 815154"/>
                  <a:gd name="connsiteY4-1010" fmla="*/ 2173761 h 2983658"/>
                  <a:gd name="connsiteX5-1011" fmla="*/ 440193 w 815154"/>
                  <a:gd name="connsiteY5-1012" fmla="*/ 936143 h 2983658"/>
                  <a:gd name="connsiteX6-1013" fmla="*/ 610012 w 815154"/>
                  <a:gd name="connsiteY6-1014" fmla="*/ 39190 h 2983658"/>
                  <a:gd name="connsiteX0-1015" fmla="*/ 610012 w 815154"/>
                  <a:gd name="connsiteY0-1016" fmla="*/ 39190 h 2983658"/>
                  <a:gd name="connsiteX1-1017" fmla="*/ 815154 w 815154"/>
                  <a:gd name="connsiteY1-1018" fmla="*/ 0 h 2983658"/>
                  <a:gd name="connsiteX2-1019" fmla="*/ 688387 w 815154"/>
                  <a:gd name="connsiteY2-1020" fmla="*/ 557322 h 2983658"/>
                  <a:gd name="connsiteX3-1021" fmla="*/ 44445 w 815154"/>
                  <a:gd name="connsiteY3-1022" fmla="*/ 2983658 h 2983658"/>
                  <a:gd name="connsiteX4-1023" fmla="*/ 139749 w 815154"/>
                  <a:gd name="connsiteY4-1024" fmla="*/ 2173761 h 2983658"/>
                  <a:gd name="connsiteX5-1025" fmla="*/ 440193 w 815154"/>
                  <a:gd name="connsiteY5-1026" fmla="*/ 936143 h 2983658"/>
                  <a:gd name="connsiteX6-1027" fmla="*/ 610012 w 815154"/>
                  <a:gd name="connsiteY6-1028" fmla="*/ 39190 h 2983658"/>
                  <a:gd name="connsiteX0-1029" fmla="*/ 610012 w 815154"/>
                  <a:gd name="connsiteY0-1030" fmla="*/ 39190 h 2983658"/>
                  <a:gd name="connsiteX1-1031" fmla="*/ 815154 w 815154"/>
                  <a:gd name="connsiteY1-1032" fmla="*/ 0 h 2983658"/>
                  <a:gd name="connsiteX2-1033" fmla="*/ 688387 w 815154"/>
                  <a:gd name="connsiteY2-1034" fmla="*/ 557322 h 2983658"/>
                  <a:gd name="connsiteX3-1035" fmla="*/ 44445 w 815154"/>
                  <a:gd name="connsiteY3-1036" fmla="*/ 2983658 h 2983658"/>
                  <a:gd name="connsiteX4-1037" fmla="*/ 139749 w 815154"/>
                  <a:gd name="connsiteY4-1038" fmla="*/ 2173761 h 2983658"/>
                  <a:gd name="connsiteX5-1039" fmla="*/ 440193 w 815154"/>
                  <a:gd name="connsiteY5-1040" fmla="*/ 936143 h 2983658"/>
                  <a:gd name="connsiteX6-1041" fmla="*/ 610012 w 815154"/>
                  <a:gd name="connsiteY6-1042" fmla="*/ 39190 h 2983658"/>
                  <a:gd name="connsiteX0-1043" fmla="*/ 610012 w 815154"/>
                  <a:gd name="connsiteY0-1044" fmla="*/ 39190 h 2983658"/>
                  <a:gd name="connsiteX1-1045" fmla="*/ 815154 w 815154"/>
                  <a:gd name="connsiteY1-1046" fmla="*/ 0 h 2983658"/>
                  <a:gd name="connsiteX2-1047" fmla="*/ 688387 w 815154"/>
                  <a:gd name="connsiteY2-1048" fmla="*/ 557322 h 2983658"/>
                  <a:gd name="connsiteX3-1049" fmla="*/ 44445 w 815154"/>
                  <a:gd name="connsiteY3-1050" fmla="*/ 2983658 h 2983658"/>
                  <a:gd name="connsiteX4-1051" fmla="*/ 139749 w 815154"/>
                  <a:gd name="connsiteY4-1052" fmla="*/ 2173761 h 2983658"/>
                  <a:gd name="connsiteX5-1053" fmla="*/ 440193 w 815154"/>
                  <a:gd name="connsiteY5-1054" fmla="*/ 1092898 h 2983658"/>
                  <a:gd name="connsiteX6-1055" fmla="*/ 610012 w 815154"/>
                  <a:gd name="connsiteY6-1056" fmla="*/ 39190 h 2983658"/>
                  <a:gd name="connsiteX0-1057" fmla="*/ 610012 w 815154"/>
                  <a:gd name="connsiteY0-1058" fmla="*/ 39190 h 2983658"/>
                  <a:gd name="connsiteX1-1059" fmla="*/ 815154 w 815154"/>
                  <a:gd name="connsiteY1-1060" fmla="*/ 0 h 2983658"/>
                  <a:gd name="connsiteX2-1061" fmla="*/ 688387 w 815154"/>
                  <a:gd name="connsiteY2-1062" fmla="*/ 557322 h 2983658"/>
                  <a:gd name="connsiteX3-1063" fmla="*/ 44445 w 815154"/>
                  <a:gd name="connsiteY3-1064" fmla="*/ 2983658 h 2983658"/>
                  <a:gd name="connsiteX4-1065" fmla="*/ 139749 w 815154"/>
                  <a:gd name="connsiteY4-1066" fmla="*/ 2173761 h 2983658"/>
                  <a:gd name="connsiteX5-1067" fmla="*/ 440193 w 815154"/>
                  <a:gd name="connsiteY5-1068" fmla="*/ 1092898 h 2983658"/>
                  <a:gd name="connsiteX6-1069" fmla="*/ 610012 w 815154"/>
                  <a:gd name="connsiteY6-1070" fmla="*/ 39190 h 2983658"/>
                  <a:gd name="connsiteX0-1071" fmla="*/ 583886 w 815154"/>
                  <a:gd name="connsiteY0-1072" fmla="*/ 261258 h 2983658"/>
                  <a:gd name="connsiteX1-1073" fmla="*/ 815154 w 815154"/>
                  <a:gd name="connsiteY1-1074" fmla="*/ 0 h 2983658"/>
                  <a:gd name="connsiteX2-1075" fmla="*/ 688387 w 815154"/>
                  <a:gd name="connsiteY2-1076" fmla="*/ 557322 h 2983658"/>
                  <a:gd name="connsiteX3-1077" fmla="*/ 44445 w 815154"/>
                  <a:gd name="connsiteY3-1078" fmla="*/ 2983658 h 2983658"/>
                  <a:gd name="connsiteX4-1079" fmla="*/ 139749 w 815154"/>
                  <a:gd name="connsiteY4-1080" fmla="*/ 2173761 h 2983658"/>
                  <a:gd name="connsiteX5-1081" fmla="*/ 440193 w 815154"/>
                  <a:gd name="connsiteY5-1082" fmla="*/ 1092898 h 2983658"/>
                  <a:gd name="connsiteX6-1083" fmla="*/ 583886 w 815154"/>
                  <a:gd name="connsiteY6-1084" fmla="*/ 261258 h 2983658"/>
                  <a:gd name="connsiteX0-1085" fmla="*/ 583886 w 815154"/>
                  <a:gd name="connsiteY0-1086" fmla="*/ 261258 h 2983658"/>
                  <a:gd name="connsiteX1-1087" fmla="*/ 815154 w 815154"/>
                  <a:gd name="connsiteY1-1088" fmla="*/ 0 h 2983658"/>
                  <a:gd name="connsiteX2-1089" fmla="*/ 688387 w 815154"/>
                  <a:gd name="connsiteY2-1090" fmla="*/ 557322 h 2983658"/>
                  <a:gd name="connsiteX3-1091" fmla="*/ 44445 w 815154"/>
                  <a:gd name="connsiteY3-1092" fmla="*/ 2983658 h 2983658"/>
                  <a:gd name="connsiteX4-1093" fmla="*/ 139749 w 815154"/>
                  <a:gd name="connsiteY4-1094" fmla="*/ 2173761 h 2983658"/>
                  <a:gd name="connsiteX5-1095" fmla="*/ 440193 w 815154"/>
                  <a:gd name="connsiteY5-1096" fmla="*/ 1092898 h 2983658"/>
                  <a:gd name="connsiteX6-1097" fmla="*/ 583886 w 815154"/>
                  <a:gd name="connsiteY6-1098" fmla="*/ 261258 h 2983658"/>
                  <a:gd name="connsiteX0-1099" fmla="*/ 583886 w 815154"/>
                  <a:gd name="connsiteY0-1100" fmla="*/ 261258 h 2983658"/>
                  <a:gd name="connsiteX1-1101" fmla="*/ 815154 w 815154"/>
                  <a:gd name="connsiteY1-1102" fmla="*/ 0 h 2983658"/>
                  <a:gd name="connsiteX2-1103" fmla="*/ 688387 w 815154"/>
                  <a:gd name="connsiteY2-1104" fmla="*/ 557322 h 2983658"/>
                  <a:gd name="connsiteX3-1105" fmla="*/ 44445 w 815154"/>
                  <a:gd name="connsiteY3-1106" fmla="*/ 2983658 h 2983658"/>
                  <a:gd name="connsiteX4-1107" fmla="*/ 139749 w 815154"/>
                  <a:gd name="connsiteY4-1108" fmla="*/ 2173761 h 2983658"/>
                  <a:gd name="connsiteX5-1109" fmla="*/ 414067 w 815154"/>
                  <a:gd name="connsiteY5-1110" fmla="*/ 1145149 h 2983658"/>
                  <a:gd name="connsiteX6-1111" fmla="*/ 583886 w 815154"/>
                  <a:gd name="connsiteY6-1112" fmla="*/ 261258 h 2983658"/>
                  <a:gd name="connsiteX0-1113" fmla="*/ 583886 w 815154"/>
                  <a:gd name="connsiteY0-1114" fmla="*/ 261258 h 2983658"/>
                  <a:gd name="connsiteX1-1115" fmla="*/ 815154 w 815154"/>
                  <a:gd name="connsiteY1-1116" fmla="*/ 0 h 2983658"/>
                  <a:gd name="connsiteX2-1117" fmla="*/ 688387 w 815154"/>
                  <a:gd name="connsiteY2-1118" fmla="*/ 557322 h 2983658"/>
                  <a:gd name="connsiteX3-1119" fmla="*/ 44445 w 815154"/>
                  <a:gd name="connsiteY3-1120" fmla="*/ 2983658 h 2983658"/>
                  <a:gd name="connsiteX4-1121" fmla="*/ 139749 w 815154"/>
                  <a:gd name="connsiteY4-1122" fmla="*/ 2173761 h 2983658"/>
                  <a:gd name="connsiteX5-1123" fmla="*/ 414067 w 815154"/>
                  <a:gd name="connsiteY5-1124" fmla="*/ 1145149 h 2983658"/>
                  <a:gd name="connsiteX6-1125" fmla="*/ 583886 w 815154"/>
                  <a:gd name="connsiteY6-1126" fmla="*/ 261258 h 2983658"/>
                  <a:gd name="connsiteX0-1127" fmla="*/ 539441 w 770709"/>
                  <a:gd name="connsiteY0-1128" fmla="*/ 261258 h 2983658"/>
                  <a:gd name="connsiteX1-1129" fmla="*/ 770709 w 770709"/>
                  <a:gd name="connsiteY1-1130" fmla="*/ 0 h 2983658"/>
                  <a:gd name="connsiteX2-1131" fmla="*/ 643942 w 770709"/>
                  <a:gd name="connsiteY2-1132" fmla="*/ 557322 h 2983658"/>
                  <a:gd name="connsiteX3-1133" fmla="*/ 0 w 770709"/>
                  <a:gd name="connsiteY3-1134" fmla="*/ 2983658 h 2983658"/>
                  <a:gd name="connsiteX4-1135" fmla="*/ 238995 w 770709"/>
                  <a:gd name="connsiteY4-1136" fmla="*/ 1507555 h 2983658"/>
                  <a:gd name="connsiteX5-1137" fmla="*/ 369622 w 770709"/>
                  <a:gd name="connsiteY5-1138" fmla="*/ 1145149 h 2983658"/>
                  <a:gd name="connsiteX6-1139" fmla="*/ 539441 w 770709"/>
                  <a:gd name="connsiteY6-1140" fmla="*/ 261258 h 2983658"/>
                  <a:gd name="connsiteX0-1141" fmla="*/ 539441 w 770709"/>
                  <a:gd name="connsiteY0-1142" fmla="*/ 261258 h 2983658"/>
                  <a:gd name="connsiteX1-1143" fmla="*/ 770709 w 770709"/>
                  <a:gd name="connsiteY1-1144" fmla="*/ 0 h 2983658"/>
                  <a:gd name="connsiteX2-1145" fmla="*/ 643942 w 770709"/>
                  <a:gd name="connsiteY2-1146" fmla="*/ 557322 h 2983658"/>
                  <a:gd name="connsiteX3-1147" fmla="*/ 0 w 770709"/>
                  <a:gd name="connsiteY3-1148" fmla="*/ 2983658 h 2983658"/>
                  <a:gd name="connsiteX4-1149" fmla="*/ 291246 w 770709"/>
                  <a:gd name="connsiteY4-1150" fmla="*/ 1376926 h 2983658"/>
                  <a:gd name="connsiteX5-1151" fmla="*/ 369622 w 770709"/>
                  <a:gd name="connsiteY5-1152" fmla="*/ 1145149 h 2983658"/>
                  <a:gd name="connsiteX6-1153" fmla="*/ 539441 w 770709"/>
                  <a:gd name="connsiteY6-1154" fmla="*/ 261258 h 2983658"/>
                  <a:gd name="connsiteX0-1155" fmla="*/ 539441 w 770709"/>
                  <a:gd name="connsiteY0-1156" fmla="*/ 261258 h 2983658"/>
                  <a:gd name="connsiteX1-1157" fmla="*/ 770709 w 770709"/>
                  <a:gd name="connsiteY1-1158" fmla="*/ 0 h 2983658"/>
                  <a:gd name="connsiteX2-1159" fmla="*/ 643942 w 770709"/>
                  <a:gd name="connsiteY2-1160" fmla="*/ 557322 h 2983658"/>
                  <a:gd name="connsiteX3-1161" fmla="*/ 0 w 770709"/>
                  <a:gd name="connsiteY3-1162" fmla="*/ 2983658 h 2983658"/>
                  <a:gd name="connsiteX4-1163" fmla="*/ 291246 w 770709"/>
                  <a:gd name="connsiteY4-1164" fmla="*/ 1376926 h 2983658"/>
                  <a:gd name="connsiteX5-1165" fmla="*/ 369622 w 770709"/>
                  <a:gd name="connsiteY5-1166" fmla="*/ 1014521 h 2983658"/>
                  <a:gd name="connsiteX6-1167" fmla="*/ 539441 w 770709"/>
                  <a:gd name="connsiteY6-1168" fmla="*/ 261258 h 2983658"/>
                  <a:gd name="connsiteX0-1169" fmla="*/ 434938 w 770709"/>
                  <a:gd name="connsiteY0-1170" fmla="*/ 509452 h 2983658"/>
                  <a:gd name="connsiteX1-1171" fmla="*/ 770709 w 770709"/>
                  <a:gd name="connsiteY1-1172" fmla="*/ 0 h 2983658"/>
                  <a:gd name="connsiteX2-1173" fmla="*/ 643942 w 770709"/>
                  <a:gd name="connsiteY2-1174" fmla="*/ 557322 h 2983658"/>
                  <a:gd name="connsiteX3-1175" fmla="*/ 0 w 770709"/>
                  <a:gd name="connsiteY3-1176" fmla="*/ 2983658 h 2983658"/>
                  <a:gd name="connsiteX4-1177" fmla="*/ 291246 w 770709"/>
                  <a:gd name="connsiteY4-1178" fmla="*/ 1376926 h 2983658"/>
                  <a:gd name="connsiteX5-1179" fmla="*/ 369622 w 770709"/>
                  <a:gd name="connsiteY5-1180" fmla="*/ 1014521 h 2983658"/>
                  <a:gd name="connsiteX6-1181" fmla="*/ 434938 w 770709"/>
                  <a:gd name="connsiteY6-1182" fmla="*/ 509452 h 2983658"/>
                  <a:gd name="connsiteX0-1183" fmla="*/ 434938 w 770709"/>
                  <a:gd name="connsiteY0-1184" fmla="*/ 509452 h 2983658"/>
                  <a:gd name="connsiteX1-1185" fmla="*/ 770709 w 770709"/>
                  <a:gd name="connsiteY1-1186" fmla="*/ 0 h 2983658"/>
                  <a:gd name="connsiteX2-1187" fmla="*/ 643942 w 770709"/>
                  <a:gd name="connsiteY2-1188" fmla="*/ 557322 h 2983658"/>
                  <a:gd name="connsiteX3-1189" fmla="*/ 0 w 770709"/>
                  <a:gd name="connsiteY3-1190" fmla="*/ 2983658 h 2983658"/>
                  <a:gd name="connsiteX4-1191" fmla="*/ 238995 w 770709"/>
                  <a:gd name="connsiteY4-1192" fmla="*/ 1481429 h 2983658"/>
                  <a:gd name="connsiteX5-1193" fmla="*/ 369622 w 770709"/>
                  <a:gd name="connsiteY5-1194" fmla="*/ 1014521 h 2983658"/>
                  <a:gd name="connsiteX6-1195" fmla="*/ 434938 w 770709"/>
                  <a:gd name="connsiteY6-1196" fmla="*/ 509452 h 2983658"/>
                  <a:gd name="connsiteX0-1197" fmla="*/ 434938 w 770709"/>
                  <a:gd name="connsiteY0-1198" fmla="*/ 613955 h 2983658"/>
                  <a:gd name="connsiteX1-1199" fmla="*/ 770709 w 770709"/>
                  <a:gd name="connsiteY1-1200" fmla="*/ 0 h 2983658"/>
                  <a:gd name="connsiteX2-1201" fmla="*/ 643942 w 770709"/>
                  <a:gd name="connsiteY2-1202" fmla="*/ 557322 h 2983658"/>
                  <a:gd name="connsiteX3-1203" fmla="*/ 0 w 770709"/>
                  <a:gd name="connsiteY3-1204" fmla="*/ 2983658 h 2983658"/>
                  <a:gd name="connsiteX4-1205" fmla="*/ 238995 w 770709"/>
                  <a:gd name="connsiteY4-1206" fmla="*/ 1481429 h 2983658"/>
                  <a:gd name="connsiteX5-1207" fmla="*/ 369622 w 770709"/>
                  <a:gd name="connsiteY5-1208" fmla="*/ 1014521 h 2983658"/>
                  <a:gd name="connsiteX6-1209" fmla="*/ 434938 w 770709"/>
                  <a:gd name="connsiteY6-1210" fmla="*/ 613955 h 2983658"/>
                  <a:gd name="connsiteX0-1211" fmla="*/ 565566 w 770709"/>
                  <a:gd name="connsiteY0-1212" fmla="*/ 169818 h 2983658"/>
                  <a:gd name="connsiteX1-1213" fmla="*/ 770709 w 770709"/>
                  <a:gd name="connsiteY1-1214" fmla="*/ 0 h 2983658"/>
                  <a:gd name="connsiteX2-1215" fmla="*/ 643942 w 770709"/>
                  <a:gd name="connsiteY2-1216" fmla="*/ 557322 h 2983658"/>
                  <a:gd name="connsiteX3-1217" fmla="*/ 0 w 770709"/>
                  <a:gd name="connsiteY3-1218" fmla="*/ 2983658 h 2983658"/>
                  <a:gd name="connsiteX4-1219" fmla="*/ 238995 w 770709"/>
                  <a:gd name="connsiteY4-1220" fmla="*/ 1481429 h 2983658"/>
                  <a:gd name="connsiteX5-1221" fmla="*/ 369622 w 770709"/>
                  <a:gd name="connsiteY5-1222" fmla="*/ 1014521 h 2983658"/>
                  <a:gd name="connsiteX6-1223" fmla="*/ 565566 w 770709"/>
                  <a:gd name="connsiteY6-1224" fmla="*/ 169818 h 2983658"/>
                  <a:gd name="connsiteX0-1225" fmla="*/ 565566 w 770709"/>
                  <a:gd name="connsiteY0-1226" fmla="*/ 169818 h 2983658"/>
                  <a:gd name="connsiteX1-1227" fmla="*/ 770709 w 770709"/>
                  <a:gd name="connsiteY1-1228" fmla="*/ 0 h 2983658"/>
                  <a:gd name="connsiteX2-1229" fmla="*/ 643942 w 770709"/>
                  <a:gd name="connsiteY2-1230" fmla="*/ 557322 h 2983658"/>
                  <a:gd name="connsiteX3-1231" fmla="*/ 0 w 770709"/>
                  <a:gd name="connsiteY3-1232" fmla="*/ 2983658 h 2983658"/>
                  <a:gd name="connsiteX4-1233" fmla="*/ 238995 w 770709"/>
                  <a:gd name="connsiteY4-1234" fmla="*/ 1481429 h 2983658"/>
                  <a:gd name="connsiteX5-1235" fmla="*/ 330434 w 770709"/>
                  <a:gd name="connsiteY5-1236" fmla="*/ 1171275 h 2983658"/>
                  <a:gd name="connsiteX6-1237" fmla="*/ 565566 w 770709"/>
                  <a:gd name="connsiteY6-1238" fmla="*/ 169818 h 2983658"/>
                  <a:gd name="connsiteX0-1239" fmla="*/ 565566 w 657941"/>
                  <a:gd name="connsiteY0-1240" fmla="*/ 0 h 2813840"/>
                  <a:gd name="connsiteX1-1241" fmla="*/ 613955 w 657941"/>
                  <a:gd name="connsiteY1-1242" fmla="*/ 470262 h 2813840"/>
                  <a:gd name="connsiteX2-1243" fmla="*/ 643942 w 657941"/>
                  <a:gd name="connsiteY2-1244" fmla="*/ 387504 h 2813840"/>
                  <a:gd name="connsiteX3-1245" fmla="*/ 0 w 657941"/>
                  <a:gd name="connsiteY3-1246" fmla="*/ 2813840 h 2813840"/>
                  <a:gd name="connsiteX4-1247" fmla="*/ 238995 w 657941"/>
                  <a:gd name="connsiteY4-1248" fmla="*/ 1311611 h 2813840"/>
                  <a:gd name="connsiteX5-1249" fmla="*/ 330434 w 657941"/>
                  <a:gd name="connsiteY5-1250" fmla="*/ 1001457 h 2813840"/>
                  <a:gd name="connsiteX6-1251" fmla="*/ 565566 w 657941"/>
                  <a:gd name="connsiteY6-1252" fmla="*/ 0 h 2813840"/>
                  <a:gd name="connsiteX0-1253" fmla="*/ 565566 w 613955"/>
                  <a:gd name="connsiteY0-1254" fmla="*/ 0 h 2813840"/>
                  <a:gd name="connsiteX1-1255" fmla="*/ 613955 w 613955"/>
                  <a:gd name="connsiteY1-1256" fmla="*/ 470262 h 2813840"/>
                  <a:gd name="connsiteX2-1257" fmla="*/ 591691 w 613955"/>
                  <a:gd name="connsiteY2-1258" fmla="*/ 714075 h 2813840"/>
                  <a:gd name="connsiteX3-1259" fmla="*/ 0 w 613955"/>
                  <a:gd name="connsiteY3-1260" fmla="*/ 2813840 h 2813840"/>
                  <a:gd name="connsiteX4-1261" fmla="*/ 238995 w 613955"/>
                  <a:gd name="connsiteY4-1262" fmla="*/ 1311611 h 2813840"/>
                  <a:gd name="connsiteX5-1263" fmla="*/ 330434 w 613955"/>
                  <a:gd name="connsiteY5-1264" fmla="*/ 1001457 h 2813840"/>
                  <a:gd name="connsiteX6-1265" fmla="*/ 565566 w 613955"/>
                  <a:gd name="connsiteY6-1266" fmla="*/ 0 h 2813840"/>
                  <a:gd name="connsiteX0-1267" fmla="*/ 565566 w 613955"/>
                  <a:gd name="connsiteY0-1268" fmla="*/ 0 h 2813840"/>
                  <a:gd name="connsiteX1-1269" fmla="*/ 613955 w 613955"/>
                  <a:gd name="connsiteY1-1270" fmla="*/ 470262 h 2813840"/>
                  <a:gd name="connsiteX2-1271" fmla="*/ 591691 w 613955"/>
                  <a:gd name="connsiteY2-1272" fmla="*/ 714075 h 2813840"/>
                  <a:gd name="connsiteX3-1273" fmla="*/ 0 w 613955"/>
                  <a:gd name="connsiteY3-1274" fmla="*/ 2813840 h 2813840"/>
                  <a:gd name="connsiteX4-1275" fmla="*/ 238995 w 613955"/>
                  <a:gd name="connsiteY4-1276" fmla="*/ 1311611 h 2813840"/>
                  <a:gd name="connsiteX5-1277" fmla="*/ 369623 w 613955"/>
                  <a:gd name="connsiteY5-1278" fmla="*/ 1040646 h 2813840"/>
                  <a:gd name="connsiteX6-1279" fmla="*/ 565566 w 613955"/>
                  <a:gd name="connsiteY6-1280" fmla="*/ 0 h 2813840"/>
                  <a:gd name="connsiteX0-1281" fmla="*/ 565566 w 613955"/>
                  <a:gd name="connsiteY0-1282" fmla="*/ 0 h 2813840"/>
                  <a:gd name="connsiteX1-1283" fmla="*/ 613955 w 613955"/>
                  <a:gd name="connsiteY1-1284" fmla="*/ 470262 h 2813840"/>
                  <a:gd name="connsiteX2-1285" fmla="*/ 591691 w 613955"/>
                  <a:gd name="connsiteY2-1286" fmla="*/ 714075 h 2813840"/>
                  <a:gd name="connsiteX3-1287" fmla="*/ 0 w 613955"/>
                  <a:gd name="connsiteY3-1288" fmla="*/ 2813840 h 2813840"/>
                  <a:gd name="connsiteX4-1289" fmla="*/ 238995 w 613955"/>
                  <a:gd name="connsiteY4-1290" fmla="*/ 1311611 h 2813840"/>
                  <a:gd name="connsiteX5-1291" fmla="*/ 369623 w 613955"/>
                  <a:gd name="connsiteY5-1292" fmla="*/ 1040646 h 2813840"/>
                  <a:gd name="connsiteX6-1293" fmla="*/ 565566 w 613955"/>
                  <a:gd name="connsiteY6-1294" fmla="*/ 0 h 2813840"/>
                  <a:gd name="connsiteX0-1295" fmla="*/ 487189 w 613955"/>
                  <a:gd name="connsiteY0-1296" fmla="*/ 144414 h 2357363"/>
                  <a:gd name="connsiteX1-1297" fmla="*/ 613955 w 613955"/>
                  <a:gd name="connsiteY1-1298" fmla="*/ 13785 h 2357363"/>
                  <a:gd name="connsiteX2-1299" fmla="*/ 591691 w 613955"/>
                  <a:gd name="connsiteY2-1300" fmla="*/ 257598 h 2357363"/>
                  <a:gd name="connsiteX3-1301" fmla="*/ 0 w 613955"/>
                  <a:gd name="connsiteY3-1302" fmla="*/ 2357363 h 2357363"/>
                  <a:gd name="connsiteX4-1303" fmla="*/ 238995 w 613955"/>
                  <a:gd name="connsiteY4-1304" fmla="*/ 855134 h 2357363"/>
                  <a:gd name="connsiteX5-1305" fmla="*/ 369623 w 613955"/>
                  <a:gd name="connsiteY5-1306" fmla="*/ 584169 h 2357363"/>
                  <a:gd name="connsiteX6-1307" fmla="*/ 487189 w 613955"/>
                  <a:gd name="connsiteY6-1308" fmla="*/ 144414 h 2357363"/>
                  <a:gd name="connsiteX0-1309" fmla="*/ 487189 w 682191"/>
                  <a:gd name="connsiteY0-1310" fmla="*/ 130629 h 2343578"/>
                  <a:gd name="connsiteX1-1311" fmla="*/ 613955 w 682191"/>
                  <a:gd name="connsiteY1-1312" fmla="*/ 0 h 2343578"/>
                  <a:gd name="connsiteX2-1313" fmla="*/ 670068 w 682191"/>
                  <a:gd name="connsiteY2-1314" fmla="*/ 309127 h 2343578"/>
                  <a:gd name="connsiteX3-1315" fmla="*/ 0 w 682191"/>
                  <a:gd name="connsiteY3-1316" fmla="*/ 2343578 h 2343578"/>
                  <a:gd name="connsiteX4-1317" fmla="*/ 238995 w 682191"/>
                  <a:gd name="connsiteY4-1318" fmla="*/ 841349 h 2343578"/>
                  <a:gd name="connsiteX5-1319" fmla="*/ 369623 w 682191"/>
                  <a:gd name="connsiteY5-1320" fmla="*/ 570384 h 2343578"/>
                  <a:gd name="connsiteX6-1321" fmla="*/ 487189 w 682191"/>
                  <a:gd name="connsiteY6-1322" fmla="*/ 130629 h 2343578"/>
                  <a:gd name="connsiteX0-1323" fmla="*/ 487189 w 688259"/>
                  <a:gd name="connsiteY0-1324" fmla="*/ 65623 h 2278572"/>
                  <a:gd name="connsiteX1-1325" fmla="*/ 670068 w 688259"/>
                  <a:gd name="connsiteY1-1326" fmla="*/ 244121 h 2278572"/>
                  <a:gd name="connsiteX2-1327" fmla="*/ 0 w 688259"/>
                  <a:gd name="connsiteY2-1328" fmla="*/ 2278572 h 2278572"/>
                  <a:gd name="connsiteX3-1329" fmla="*/ 238995 w 688259"/>
                  <a:gd name="connsiteY3-1330" fmla="*/ 776343 h 2278572"/>
                  <a:gd name="connsiteX4-1331" fmla="*/ 369623 w 688259"/>
                  <a:gd name="connsiteY4-1332" fmla="*/ 505378 h 2278572"/>
                  <a:gd name="connsiteX5-1333" fmla="*/ 487189 w 688259"/>
                  <a:gd name="connsiteY5-1334" fmla="*/ 65623 h 2278572"/>
                  <a:gd name="connsiteX0-1335" fmla="*/ 487189 w 688259"/>
                  <a:gd name="connsiteY0-1336" fmla="*/ 65623 h 2278572"/>
                  <a:gd name="connsiteX1-1337" fmla="*/ 670068 w 688259"/>
                  <a:gd name="connsiteY1-1338" fmla="*/ 244121 h 2278572"/>
                  <a:gd name="connsiteX2-1339" fmla="*/ 0 w 688259"/>
                  <a:gd name="connsiteY2-1340" fmla="*/ 2278572 h 2278572"/>
                  <a:gd name="connsiteX3-1341" fmla="*/ 238995 w 688259"/>
                  <a:gd name="connsiteY3-1342" fmla="*/ 776343 h 2278572"/>
                  <a:gd name="connsiteX4-1343" fmla="*/ 487189 w 688259"/>
                  <a:gd name="connsiteY4-1344" fmla="*/ 65623 h 2278572"/>
                  <a:gd name="connsiteX0-1345" fmla="*/ 617818 w 704054"/>
                  <a:gd name="connsiteY0-1346" fmla="*/ 54012 h 2293087"/>
                  <a:gd name="connsiteX1-1347" fmla="*/ 670068 w 704054"/>
                  <a:gd name="connsiteY1-1348" fmla="*/ 258636 h 2293087"/>
                  <a:gd name="connsiteX2-1349" fmla="*/ 0 w 704054"/>
                  <a:gd name="connsiteY2-1350" fmla="*/ 2293087 h 2293087"/>
                  <a:gd name="connsiteX3-1351" fmla="*/ 238995 w 704054"/>
                  <a:gd name="connsiteY3-1352" fmla="*/ 790858 h 2293087"/>
                  <a:gd name="connsiteX4-1353" fmla="*/ 617818 w 704054"/>
                  <a:gd name="connsiteY4-1354" fmla="*/ 54012 h 2293087"/>
                  <a:gd name="connsiteX0-1355" fmla="*/ 617818 w 704054"/>
                  <a:gd name="connsiteY0-1356" fmla="*/ 54012 h 2293087"/>
                  <a:gd name="connsiteX1-1357" fmla="*/ 670068 w 704054"/>
                  <a:gd name="connsiteY1-1358" fmla="*/ 258636 h 2293087"/>
                  <a:gd name="connsiteX2-1359" fmla="*/ 0 w 704054"/>
                  <a:gd name="connsiteY2-1360" fmla="*/ 2293087 h 2293087"/>
                  <a:gd name="connsiteX3-1361" fmla="*/ 330435 w 704054"/>
                  <a:gd name="connsiteY3-1362" fmla="*/ 803921 h 2293087"/>
                  <a:gd name="connsiteX4-1363" fmla="*/ 617818 w 704054"/>
                  <a:gd name="connsiteY4-1364" fmla="*/ 54012 h 2293087"/>
                  <a:gd name="connsiteX0-1365" fmla="*/ 617818 w 634186"/>
                  <a:gd name="connsiteY0-1366" fmla="*/ 2987 h 2242062"/>
                  <a:gd name="connsiteX1-1367" fmla="*/ 513313 w 634186"/>
                  <a:gd name="connsiteY1-1368" fmla="*/ 769314 h 2242062"/>
                  <a:gd name="connsiteX2-1369" fmla="*/ 0 w 634186"/>
                  <a:gd name="connsiteY2-1370" fmla="*/ 2242062 h 2242062"/>
                  <a:gd name="connsiteX3-1371" fmla="*/ 330435 w 634186"/>
                  <a:gd name="connsiteY3-1372" fmla="*/ 752896 h 2242062"/>
                  <a:gd name="connsiteX4-1373" fmla="*/ 617818 w 634186"/>
                  <a:gd name="connsiteY4-1374" fmla="*/ 2987 h 2242062"/>
                  <a:gd name="connsiteX0-1375" fmla="*/ 617818 w 634186"/>
                  <a:gd name="connsiteY0-1376" fmla="*/ 2987 h 2242062"/>
                  <a:gd name="connsiteX1-1377" fmla="*/ 513313 w 634186"/>
                  <a:gd name="connsiteY1-1378" fmla="*/ 769314 h 2242062"/>
                  <a:gd name="connsiteX2-1379" fmla="*/ 0 w 634186"/>
                  <a:gd name="connsiteY2-1380" fmla="*/ 2242062 h 2242062"/>
                  <a:gd name="connsiteX3-1381" fmla="*/ 330435 w 634186"/>
                  <a:gd name="connsiteY3-1382" fmla="*/ 752896 h 2242062"/>
                  <a:gd name="connsiteX4-1383" fmla="*/ 617818 w 634186"/>
                  <a:gd name="connsiteY4-1384" fmla="*/ 2987 h 2242062"/>
                  <a:gd name="connsiteX0-1385" fmla="*/ 604756 w 621124"/>
                  <a:gd name="connsiteY0-1386" fmla="*/ 2987 h 2398816"/>
                  <a:gd name="connsiteX1-1387" fmla="*/ 500251 w 621124"/>
                  <a:gd name="connsiteY1-1388" fmla="*/ 769314 h 2398816"/>
                  <a:gd name="connsiteX2-1389" fmla="*/ 0 w 621124"/>
                  <a:gd name="connsiteY2-1390" fmla="*/ 2398816 h 2398816"/>
                  <a:gd name="connsiteX3-1391" fmla="*/ 317373 w 621124"/>
                  <a:gd name="connsiteY3-1392" fmla="*/ 752896 h 2398816"/>
                  <a:gd name="connsiteX4-1393" fmla="*/ 604756 w 621124"/>
                  <a:gd name="connsiteY4-1394" fmla="*/ 2987 h 2398816"/>
                  <a:gd name="connsiteX0-1395" fmla="*/ 604756 w 621124"/>
                  <a:gd name="connsiteY0-1396" fmla="*/ 2987 h 2398816"/>
                  <a:gd name="connsiteX1-1397" fmla="*/ 500251 w 621124"/>
                  <a:gd name="connsiteY1-1398" fmla="*/ 769314 h 2398816"/>
                  <a:gd name="connsiteX2-1399" fmla="*/ 0 w 621124"/>
                  <a:gd name="connsiteY2-1400" fmla="*/ 2398816 h 2398816"/>
                  <a:gd name="connsiteX3-1401" fmla="*/ 265121 w 621124"/>
                  <a:gd name="connsiteY3-1402" fmla="*/ 543890 h 2398816"/>
                  <a:gd name="connsiteX4-1403" fmla="*/ 604756 w 621124"/>
                  <a:gd name="connsiteY4-1404" fmla="*/ 2987 h 2398816"/>
                  <a:gd name="connsiteX0-1405" fmla="*/ 604756 w 621124"/>
                  <a:gd name="connsiteY0-1406" fmla="*/ 2987 h 2398816"/>
                  <a:gd name="connsiteX1-1407" fmla="*/ 500251 w 621124"/>
                  <a:gd name="connsiteY1-1408" fmla="*/ 769314 h 2398816"/>
                  <a:gd name="connsiteX2-1409" fmla="*/ 0 w 621124"/>
                  <a:gd name="connsiteY2-1410" fmla="*/ 2398816 h 2398816"/>
                  <a:gd name="connsiteX3-1411" fmla="*/ 304310 w 621124"/>
                  <a:gd name="connsiteY3-1412" fmla="*/ 583079 h 2398816"/>
                  <a:gd name="connsiteX4-1413" fmla="*/ 604756 w 621124"/>
                  <a:gd name="connsiteY4-1414" fmla="*/ 2987 h 2398816"/>
                  <a:gd name="connsiteX0-1415" fmla="*/ 604756 w 621124"/>
                  <a:gd name="connsiteY0-1416" fmla="*/ 2987 h 2398816"/>
                  <a:gd name="connsiteX1-1417" fmla="*/ 500251 w 621124"/>
                  <a:gd name="connsiteY1-1418" fmla="*/ 769314 h 2398816"/>
                  <a:gd name="connsiteX2-1419" fmla="*/ 0 w 621124"/>
                  <a:gd name="connsiteY2-1420" fmla="*/ 2398816 h 2398816"/>
                  <a:gd name="connsiteX3-1421" fmla="*/ 304310 w 621124"/>
                  <a:gd name="connsiteY3-1422" fmla="*/ 583079 h 2398816"/>
                  <a:gd name="connsiteX4-1423" fmla="*/ 604756 w 621124"/>
                  <a:gd name="connsiteY4-1424" fmla="*/ 2987 h 2398816"/>
                  <a:gd name="connsiteX0-1425" fmla="*/ 604756 w 621124"/>
                  <a:gd name="connsiteY0-1426" fmla="*/ 2987 h 2398816"/>
                  <a:gd name="connsiteX1-1427" fmla="*/ 500251 w 621124"/>
                  <a:gd name="connsiteY1-1428" fmla="*/ 769314 h 2398816"/>
                  <a:gd name="connsiteX2-1429" fmla="*/ 0 w 621124"/>
                  <a:gd name="connsiteY2-1430" fmla="*/ 2398816 h 2398816"/>
                  <a:gd name="connsiteX3-1431" fmla="*/ 317372 w 621124"/>
                  <a:gd name="connsiteY3-1432" fmla="*/ 609205 h 2398816"/>
                  <a:gd name="connsiteX4-1433" fmla="*/ 604756 w 621124"/>
                  <a:gd name="connsiteY4-1434" fmla="*/ 2987 h 2398816"/>
                  <a:gd name="connsiteX0-1435" fmla="*/ 604756 w 621124"/>
                  <a:gd name="connsiteY0-1436" fmla="*/ 2987 h 2398816"/>
                  <a:gd name="connsiteX1-1437" fmla="*/ 500251 w 621124"/>
                  <a:gd name="connsiteY1-1438" fmla="*/ 769314 h 2398816"/>
                  <a:gd name="connsiteX2-1439" fmla="*/ 0 w 621124"/>
                  <a:gd name="connsiteY2-1440" fmla="*/ 2398816 h 2398816"/>
                  <a:gd name="connsiteX3-1441" fmla="*/ 317372 w 621124"/>
                  <a:gd name="connsiteY3-1442" fmla="*/ 609205 h 2398816"/>
                  <a:gd name="connsiteX4-1443" fmla="*/ 604756 w 621124"/>
                  <a:gd name="connsiteY4-1444" fmla="*/ 2987 h 2398816"/>
                  <a:gd name="connsiteX0-1445" fmla="*/ 643944 w 656334"/>
                  <a:gd name="connsiteY0-1446" fmla="*/ 2400 h 2515795"/>
                  <a:gd name="connsiteX1-1447" fmla="*/ 500251 w 656334"/>
                  <a:gd name="connsiteY1-1448" fmla="*/ 886293 h 2515795"/>
                  <a:gd name="connsiteX2-1449" fmla="*/ 0 w 656334"/>
                  <a:gd name="connsiteY2-1450" fmla="*/ 2515795 h 2515795"/>
                  <a:gd name="connsiteX3-1451" fmla="*/ 317372 w 656334"/>
                  <a:gd name="connsiteY3-1452" fmla="*/ 726184 h 2515795"/>
                  <a:gd name="connsiteX4-1453" fmla="*/ 643944 w 656334"/>
                  <a:gd name="connsiteY4-1454" fmla="*/ 2400 h 2515795"/>
                  <a:gd name="connsiteX0-1455" fmla="*/ 643944 w 656334"/>
                  <a:gd name="connsiteY0-1456" fmla="*/ 2400 h 2515795"/>
                  <a:gd name="connsiteX1-1457" fmla="*/ 500251 w 656334"/>
                  <a:gd name="connsiteY1-1458" fmla="*/ 886293 h 2515795"/>
                  <a:gd name="connsiteX2-1459" fmla="*/ 0 w 656334"/>
                  <a:gd name="connsiteY2-1460" fmla="*/ 2515795 h 2515795"/>
                  <a:gd name="connsiteX3-1461" fmla="*/ 317372 w 656334"/>
                  <a:gd name="connsiteY3-1462" fmla="*/ 726184 h 2515795"/>
                  <a:gd name="connsiteX4-1463" fmla="*/ 643944 w 656334"/>
                  <a:gd name="connsiteY4-1464" fmla="*/ 2400 h 2515795"/>
                  <a:gd name="connsiteX0-1465" fmla="*/ 643944 w 656334"/>
                  <a:gd name="connsiteY0-1466" fmla="*/ 2400 h 2515795"/>
                  <a:gd name="connsiteX1-1467" fmla="*/ 500251 w 656334"/>
                  <a:gd name="connsiteY1-1468" fmla="*/ 886293 h 2515795"/>
                  <a:gd name="connsiteX2-1469" fmla="*/ 0 w 656334"/>
                  <a:gd name="connsiteY2-1470" fmla="*/ 2515795 h 2515795"/>
                  <a:gd name="connsiteX3-1471" fmla="*/ 369624 w 656334"/>
                  <a:gd name="connsiteY3-1472" fmla="*/ 752310 h 2515795"/>
                  <a:gd name="connsiteX4-1473" fmla="*/ 643944 w 656334"/>
                  <a:gd name="connsiteY4-1474" fmla="*/ 2400 h 2515795"/>
                  <a:gd name="connsiteX0-1475" fmla="*/ 643944 w 656334"/>
                  <a:gd name="connsiteY0-1476" fmla="*/ 2400 h 2515795"/>
                  <a:gd name="connsiteX1-1477" fmla="*/ 500251 w 656334"/>
                  <a:gd name="connsiteY1-1478" fmla="*/ 886293 h 2515795"/>
                  <a:gd name="connsiteX2-1479" fmla="*/ 0 w 656334"/>
                  <a:gd name="connsiteY2-1480" fmla="*/ 2515795 h 2515795"/>
                  <a:gd name="connsiteX3-1481" fmla="*/ 369624 w 656334"/>
                  <a:gd name="connsiteY3-1482" fmla="*/ 752310 h 2515795"/>
                  <a:gd name="connsiteX4-1483" fmla="*/ 643944 w 656334"/>
                  <a:gd name="connsiteY4-1484" fmla="*/ 2400 h 2515795"/>
                  <a:gd name="connsiteX0-1485" fmla="*/ 643944 w 656334"/>
                  <a:gd name="connsiteY0-1486" fmla="*/ 2400 h 2515795"/>
                  <a:gd name="connsiteX1-1487" fmla="*/ 500251 w 656334"/>
                  <a:gd name="connsiteY1-1488" fmla="*/ 886293 h 2515795"/>
                  <a:gd name="connsiteX2-1489" fmla="*/ 0 w 656334"/>
                  <a:gd name="connsiteY2-1490" fmla="*/ 2515795 h 2515795"/>
                  <a:gd name="connsiteX3-1491" fmla="*/ 369624 w 656334"/>
                  <a:gd name="connsiteY3-1492" fmla="*/ 752310 h 2515795"/>
                  <a:gd name="connsiteX4-1493" fmla="*/ 643944 w 656334"/>
                  <a:gd name="connsiteY4-1494" fmla="*/ 2400 h 2515795"/>
                  <a:gd name="connsiteX0-1495" fmla="*/ 643944 w 650374"/>
                  <a:gd name="connsiteY0-1496" fmla="*/ 1221 h 2514616"/>
                  <a:gd name="connsiteX1-1497" fmla="*/ 356560 w 650374"/>
                  <a:gd name="connsiteY1-1498" fmla="*/ 1459880 h 2514616"/>
                  <a:gd name="connsiteX2-1499" fmla="*/ 0 w 650374"/>
                  <a:gd name="connsiteY2-1500" fmla="*/ 2514616 h 2514616"/>
                  <a:gd name="connsiteX3-1501" fmla="*/ 369624 w 650374"/>
                  <a:gd name="connsiteY3-1502" fmla="*/ 751131 h 2514616"/>
                  <a:gd name="connsiteX4-1503" fmla="*/ 643944 w 650374"/>
                  <a:gd name="connsiteY4-1504" fmla="*/ 1221 h 2514616"/>
                  <a:gd name="connsiteX0-1505" fmla="*/ 643944 w 650374"/>
                  <a:gd name="connsiteY0-1506" fmla="*/ 1221 h 2514616"/>
                  <a:gd name="connsiteX1-1507" fmla="*/ 356560 w 650374"/>
                  <a:gd name="connsiteY1-1508" fmla="*/ 1459880 h 2514616"/>
                  <a:gd name="connsiteX2-1509" fmla="*/ 0 w 650374"/>
                  <a:gd name="connsiteY2-1510" fmla="*/ 2514616 h 2514616"/>
                  <a:gd name="connsiteX3-1511" fmla="*/ 369624 w 650374"/>
                  <a:gd name="connsiteY3-1512" fmla="*/ 751131 h 2514616"/>
                  <a:gd name="connsiteX4-1513" fmla="*/ 643944 w 650374"/>
                  <a:gd name="connsiteY4-1514" fmla="*/ 1221 h 2514616"/>
                  <a:gd name="connsiteX0-1515" fmla="*/ 643944 w 648294"/>
                  <a:gd name="connsiteY0-1516" fmla="*/ 1169 h 2514564"/>
                  <a:gd name="connsiteX1-1517" fmla="*/ 356560 w 648294"/>
                  <a:gd name="connsiteY1-1518" fmla="*/ 1459828 h 2514564"/>
                  <a:gd name="connsiteX2-1519" fmla="*/ 0 w 648294"/>
                  <a:gd name="connsiteY2-1520" fmla="*/ 2514564 h 2514564"/>
                  <a:gd name="connsiteX3-1521" fmla="*/ 369624 w 648294"/>
                  <a:gd name="connsiteY3-1522" fmla="*/ 751079 h 2514564"/>
                  <a:gd name="connsiteX4-1523" fmla="*/ 643944 w 648294"/>
                  <a:gd name="connsiteY4-1524" fmla="*/ 1169 h 2514564"/>
                  <a:gd name="connsiteX0-1525" fmla="*/ 643944 w 647932"/>
                  <a:gd name="connsiteY0-1526" fmla="*/ 1121 h 2514516"/>
                  <a:gd name="connsiteX1-1527" fmla="*/ 317371 w 647932"/>
                  <a:gd name="connsiteY1-1528" fmla="*/ 1512031 h 2514516"/>
                  <a:gd name="connsiteX2-1529" fmla="*/ 0 w 647932"/>
                  <a:gd name="connsiteY2-1530" fmla="*/ 2514516 h 2514516"/>
                  <a:gd name="connsiteX3-1531" fmla="*/ 369624 w 647932"/>
                  <a:gd name="connsiteY3-1532" fmla="*/ 751031 h 2514516"/>
                  <a:gd name="connsiteX4-1533" fmla="*/ 643944 w 647932"/>
                  <a:gd name="connsiteY4-1534" fmla="*/ 1121 h 2514516"/>
                  <a:gd name="connsiteX0-1535" fmla="*/ 643944 w 649412"/>
                  <a:gd name="connsiteY0-1536" fmla="*/ 1110 h 2514505"/>
                  <a:gd name="connsiteX1-1537" fmla="*/ 317371 w 649412"/>
                  <a:gd name="connsiteY1-1538" fmla="*/ 1512020 h 2514505"/>
                  <a:gd name="connsiteX2-1539" fmla="*/ 0 w 649412"/>
                  <a:gd name="connsiteY2-1540" fmla="*/ 2514505 h 2514505"/>
                  <a:gd name="connsiteX3-1541" fmla="*/ 369624 w 649412"/>
                  <a:gd name="connsiteY3-1542" fmla="*/ 751020 h 2514505"/>
                  <a:gd name="connsiteX4-1543" fmla="*/ 643944 w 649412"/>
                  <a:gd name="connsiteY4-1544" fmla="*/ 1110 h 2514505"/>
                  <a:gd name="connsiteX0-1545" fmla="*/ 643944 w 648543"/>
                  <a:gd name="connsiteY0-1546" fmla="*/ 1110 h 2514505"/>
                  <a:gd name="connsiteX1-1547" fmla="*/ 252057 w 648543"/>
                  <a:gd name="connsiteY1-1548" fmla="*/ 1512020 h 2514505"/>
                  <a:gd name="connsiteX2-1549" fmla="*/ 0 w 648543"/>
                  <a:gd name="connsiteY2-1550" fmla="*/ 2514505 h 2514505"/>
                  <a:gd name="connsiteX3-1551" fmla="*/ 369624 w 648543"/>
                  <a:gd name="connsiteY3-1552" fmla="*/ 751020 h 2514505"/>
                  <a:gd name="connsiteX4-1553" fmla="*/ 643944 w 648543"/>
                  <a:gd name="connsiteY4-1554" fmla="*/ 1110 h 2514505"/>
                  <a:gd name="connsiteX0-1555" fmla="*/ 956489 w 961088"/>
                  <a:gd name="connsiteY0-1556" fmla="*/ 1110 h 2269254"/>
                  <a:gd name="connsiteX1-1557" fmla="*/ 564602 w 961088"/>
                  <a:gd name="connsiteY1-1558" fmla="*/ 1512020 h 2269254"/>
                  <a:gd name="connsiteX2-1559" fmla="*/ 0 w 961088"/>
                  <a:gd name="connsiteY2-1560" fmla="*/ 2269254 h 2269254"/>
                  <a:gd name="connsiteX3-1561" fmla="*/ 682169 w 961088"/>
                  <a:gd name="connsiteY3-1562" fmla="*/ 751020 h 2269254"/>
                  <a:gd name="connsiteX4-1563" fmla="*/ 956489 w 961088"/>
                  <a:gd name="connsiteY4-1564" fmla="*/ 1110 h 2269254"/>
                  <a:gd name="connsiteX0-1565" fmla="*/ 957889 w 962488"/>
                  <a:gd name="connsiteY0-1566" fmla="*/ 1110 h 2309861"/>
                  <a:gd name="connsiteX1-1567" fmla="*/ 566002 w 962488"/>
                  <a:gd name="connsiteY1-1568" fmla="*/ 1512020 h 2309861"/>
                  <a:gd name="connsiteX2-1569" fmla="*/ 480037 w 962488"/>
                  <a:gd name="connsiteY2-1570" fmla="*/ 1927981 h 2309861"/>
                  <a:gd name="connsiteX3-1571" fmla="*/ 1400 w 962488"/>
                  <a:gd name="connsiteY3-1572" fmla="*/ 2269254 h 2309861"/>
                  <a:gd name="connsiteX4-1573" fmla="*/ 683569 w 962488"/>
                  <a:gd name="connsiteY4-1574" fmla="*/ 751020 h 2309861"/>
                  <a:gd name="connsiteX5-1575" fmla="*/ 957889 w 962488"/>
                  <a:gd name="connsiteY5-1576" fmla="*/ 1110 h 2309861"/>
                  <a:gd name="connsiteX0-1577" fmla="*/ 957889 w 962488"/>
                  <a:gd name="connsiteY0-1578" fmla="*/ 1110 h 2309861"/>
                  <a:gd name="connsiteX1-1579" fmla="*/ 566002 w 962488"/>
                  <a:gd name="connsiteY1-1580" fmla="*/ 1512020 h 2309861"/>
                  <a:gd name="connsiteX2-1581" fmla="*/ 480037 w 962488"/>
                  <a:gd name="connsiteY2-1582" fmla="*/ 1927981 h 2309861"/>
                  <a:gd name="connsiteX3-1583" fmla="*/ 1400 w 962488"/>
                  <a:gd name="connsiteY3-1584" fmla="*/ 2269254 h 2309861"/>
                  <a:gd name="connsiteX4-1585" fmla="*/ 420374 w 962488"/>
                  <a:gd name="connsiteY4-1586" fmla="*/ 1268770 h 2309861"/>
                  <a:gd name="connsiteX5-1587" fmla="*/ 957889 w 962488"/>
                  <a:gd name="connsiteY5-1588" fmla="*/ 1110 h 2309861"/>
                  <a:gd name="connsiteX0-1589" fmla="*/ 958301 w 962900"/>
                  <a:gd name="connsiteY0-1590" fmla="*/ 1110 h 2309861"/>
                  <a:gd name="connsiteX1-1591" fmla="*/ 566414 w 962900"/>
                  <a:gd name="connsiteY1-1592" fmla="*/ 1512020 h 2309861"/>
                  <a:gd name="connsiteX2-1593" fmla="*/ 381751 w 962900"/>
                  <a:gd name="connsiteY2-1594" fmla="*/ 1927981 h 2309861"/>
                  <a:gd name="connsiteX3-1595" fmla="*/ 1812 w 962900"/>
                  <a:gd name="connsiteY3-1596" fmla="*/ 2269254 h 2309861"/>
                  <a:gd name="connsiteX4-1597" fmla="*/ 420786 w 962900"/>
                  <a:gd name="connsiteY4-1598" fmla="*/ 1268770 h 2309861"/>
                  <a:gd name="connsiteX5-1599" fmla="*/ 958301 w 962900"/>
                  <a:gd name="connsiteY5-1600" fmla="*/ 1110 h 2309861"/>
                  <a:gd name="connsiteX0-1601" fmla="*/ 810254 w 817436"/>
                  <a:gd name="connsiteY0-1602" fmla="*/ 1796 h 1820046"/>
                  <a:gd name="connsiteX1-1603" fmla="*/ 566414 w 817436"/>
                  <a:gd name="connsiteY1-1604" fmla="*/ 1022205 h 1820046"/>
                  <a:gd name="connsiteX2-1605" fmla="*/ 381751 w 817436"/>
                  <a:gd name="connsiteY2-1606" fmla="*/ 1438166 h 1820046"/>
                  <a:gd name="connsiteX3-1607" fmla="*/ 1812 w 817436"/>
                  <a:gd name="connsiteY3-1608" fmla="*/ 1779439 h 1820046"/>
                  <a:gd name="connsiteX4-1609" fmla="*/ 420786 w 817436"/>
                  <a:gd name="connsiteY4-1610" fmla="*/ 778955 h 1820046"/>
                  <a:gd name="connsiteX5-1611" fmla="*/ 810254 w 817436"/>
                  <a:gd name="connsiteY5-1612" fmla="*/ 1796 h 1820046"/>
                  <a:gd name="connsiteX0-1613" fmla="*/ 810565 w 817747"/>
                  <a:gd name="connsiteY0-1614" fmla="*/ 1796 h 1814424"/>
                  <a:gd name="connsiteX1-1615" fmla="*/ 566725 w 817747"/>
                  <a:gd name="connsiteY1-1616" fmla="*/ 1022205 h 1814424"/>
                  <a:gd name="connsiteX2-1617" fmla="*/ 332712 w 817747"/>
                  <a:gd name="connsiteY2-1618" fmla="*/ 1356415 h 1814424"/>
                  <a:gd name="connsiteX3-1619" fmla="*/ 2123 w 817747"/>
                  <a:gd name="connsiteY3-1620" fmla="*/ 1779439 h 1814424"/>
                  <a:gd name="connsiteX4-1621" fmla="*/ 421097 w 817747"/>
                  <a:gd name="connsiteY4-1622" fmla="*/ 778955 h 1814424"/>
                  <a:gd name="connsiteX5-1623" fmla="*/ 810565 w 817747"/>
                  <a:gd name="connsiteY5-1624" fmla="*/ 1796 h 1814424"/>
                  <a:gd name="connsiteX0-1625" fmla="*/ 810565 w 817093"/>
                  <a:gd name="connsiteY0-1626" fmla="*/ 1894 h 1814522"/>
                  <a:gd name="connsiteX1-1627" fmla="*/ 540271 w 817093"/>
                  <a:gd name="connsiteY1-1628" fmla="*/ 979964 h 1814522"/>
                  <a:gd name="connsiteX2-1629" fmla="*/ 332712 w 817093"/>
                  <a:gd name="connsiteY2-1630" fmla="*/ 1356513 h 1814522"/>
                  <a:gd name="connsiteX3-1631" fmla="*/ 2123 w 817093"/>
                  <a:gd name="connsiteY3-1632" fmla="*/ 1779537 h 1814522"/>
                  <a:gd name="connsiteX4-1633" fmla="*/ 421097 w 817093"/>
                  <a:gd name="connsiteY4-1634" fmla="*/ 779053 h 1814522"/>
                  <a:gd name="connsiteX5-1635" fmla="*/ 810565 w 817093"/>
                  <a:gd name="connsiteY5-1636" fmla="*/ 1894 h 1814522"/>
                  <a:gd name="connsiteX0-1637" fmla="*/ 810881 w 817409"/>
                  <a:gd name="connsiteY0-1638" fmla="*/ 1894 h 1810494"/>
                  <a:gd name="connsiteX1-1639" fmla="*/ 540587 w 817409"/>
                  <a:gd name="connsiteY1-1640" fmla="*/ 979964 h 1810494"/>
                  <a:gd name="connsiteX2-1641" fmla="*/ 295814 w 817409"/>
                  <a:gd name="connsiteY2-1642" fmla="*/ 1280007 h 1810494"/>
                  <a:gd name="connsiteX3-1643" fmla="*/ 2439 w 817409"/>
                  <a:gd name="connsiteY3-1644" fmla="*/ 1779537 h 1810494"/>
                  <a:gd name="connsiteX4-1645" fmla="*/ 421413 w 817409"/>
                  <a:gd name="connsiteY4-1646" fmla="*/ 779053 h 1810494"/>
                  <a:gd name="connsiteX5-1647" fmla="*/ 810881 w 817409"/>
                  <a:gd name="connsiteY5-1648" fmla="*/ 1894 h 1810494"/>
                  <a:gd name="connsiteX0-1649" fmla="*/ 810881 w 817409"/>
                  <a:gd name="connsiteY0-1650" fmla="*/ 1894 h 1810494"/>
                  <a:gd name="connsiteX1-1651" fmla="*/ 540587 w 817409"/>
                  <a:gd name="connsiteY1-1652" fmla="*/ 979965 h 1810494"/>
                  <a:gd name="connsiteX2-1653" fmla="*/ 295814 w 817409"/>
                  <a:gd name="connsiteY2-1654" fmla="*/ 1280007 h 1810494"/>
                  <a:gd name="connsiteX3-1655" fmla="*/ 2439 w 817409"/>
                  <a:gd name="connsiteY3-1656" fmla="*/ 1779537 h 1810494"/>
                  <a:gd name="connsiteX4-1657" fmla="*/ 421413 w 817409"/>
                  <a:gd name="connsiteY4-1658" fmla="*/ 779053 h 1810494"/>
                  <a:gd name="connsiteX5-1659" fmla="*/ 810881 w 817409"/>
                  <a:gd name="connsiteY5-1660" fmla="*/ 1894 h 1810494"/>
                  <a:gd name="connsiteX0-1661" fmla="*/ 810766 w 817294"/>
                  <a:gd name="connsiteY0-1662" fmla="*/ 1894 h 1824364"/>
                  <a:gd name="connsiteX1-1663" fmla="*/ 540472 w 817294"/>
                  <a:gd name="connsiteY1-1664" fmla="*/ 979965 h 1824364"/>
                  <a:gd name="connsiteX2-1665" fmla="*/ 308249 w 817294"/>
                  <a:gd name="connsiteY2-1666" fmla="*/ 1486491 h 1824364"/>
                  <a:gd name="connsiteX3-1667" fmla="*/ 2324 w 817294"/>
                  <a:gd name="connsiteY3-1668" fmla="*/ 1779537 h 1824364"/>
                  <a:gd name="connsiteX4-1669" fmla="*/ 421298 w 817294"/>
                  <a:gd name="connsiteY4-1670" fmla="*/ 779053 h 1824364"/>
                  <a:gd name="connsiteX5-1671" fmla="*/ 810766 w 817294"/>
                  <a:gd name="connsiteY5-1672" fmla="*/ 1894 h 1824364"/>
                  <a:gd name="connsiteX0-1673" fmla="*/ 810766 w 817294"/>
                  <a:gd name="connsiteY0-1674" fmla="*/ 1894 h 1824364"/>
                  <a:gd name="connsiteX1-1675" fmla="*/ 540472 w 817294"/>
                  <a:gd name="connsiteY1-1676" fmla="*/ 979965 h 1824364"/>
                  <a:gd name="connsiteX2-1677" fmla="*/ 308249 w 817294"/>
                  <a:gd name="connsiteY2-1678" fmla="*/ 1486491 h 1824364"/>
                  <a:gd name="connsiteX3-1679" fmla="*/ 2324 w 817294"/>
                  <a:gd name="connsiteY3-1680" fmla="*/ 1779537 h 1824364"/>
                  <a:gd name="connsiteX4-1681" fmla="*/ 421298 w 817294"/>
                  <a:gd name="connsiteY4-1682" fmla="*/ 779053 h 1824364"/>
                  <a:gd name="connsiteX5-1683" fmla="*/ 810766 w 817294"/>
                  <a:gd name="connsiteY5-1684" fmla="*/ 1894 h 1824364"/>
                  <a:gd name="connsiteX0-1685" fmla="*/ 810114 w 816642"/>
                  <a:gd name="connsiteY0-1686" fmla="*/ 1894 h 1812021"/>
                  <a:gd name="connsiteX1-1687" fmla="*/ 539820 w 816642"/>
                  <a:gd name="connsiteY1-1688" fmla="*/ 979965 h 1812021"/>
                  <a:gd name="connsiteX2-1689" fmla="*/ 409831 w 816642"/>
                  <a:gd name="connsiteY2-1690" fmla="*/ 1311208 h 1812021"/>
                  <a:gd name="connsiteX3-1691" fmla="*/ 1672 w 816642"/>
                  <a:gd name="connsiteY3-1692" fmla="*/ 1779537 h 1812021"/>
                  <a:gd name="connsiteX4-1693" fmla="*/ 420646 w 816642"/>
                  <a:gd name="connsiteY4-1694" fmla="*/ 779053 h 1812021"/>
                  <a:gd name="connsiteX5-1695" fmla="*/ 810114 w 816642"/>
                  <a:gd name="connsiteY5-1696" fmla="*/ 1894 h 1812021"/>
                  <a:gd name="connsiteX0-1697" fmla="*/ 808442 w 814970"/>
                  <a:gd name="connsiteY0-1698" fmla="*/ 1894 h 1781032"/>
                  <a:gd name="connsiteX1-1699" fmla="*/ 538148 w 814970"/>
                  <a:gd name="connsiteY1-1700" fmla="*/ 979965 h 1781032"/>
                  <a:gd name="connsiteX2-1701" fmla="*/ 0 w 814970"/>
                  <a:gd name="connsiteY2-1702" fmla="*/ 1779537 h 1781032"/>
                  <a:gd name="connsiteX3-1703" fmla="*/ 418974 w 814970"/>
                  <a:gd name="connsiteY3-1704" fmla="*/ 779053 h 1781032"/>
                  <a:gd name="connsiteX4-1705" fmla="*/ 808442 w 814970"/>
                  <a:gd name="connsiteY4-1706" fmla="*/ 1894 h 1781032"/>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814970" h="1781032">
                    <a:moveTo>
                      <a:pt x="808442" y="1894"/>
                    </a:moveTo>
                    <a:cubicBezTo>
                      <a:pt x="858516" y="-41649"/>
                      <a:pt x="606284" y="676454"/>
                      <a:pt x="538148" y="979965"/>
                    </a:cubicBezTo>
                    <a:cubicBezTo>
                      <a:pt x="403408" y="1276239"/>
                      <a:pt x="19862" y="1813022"/>
                      <a:pt x="0" y="1779537"/>
                    </a:cubicBezTo>
                    <a:cubicBezTo>
                      <a:pt x="31768" y="1509571"/>
                      <a:pt x="60634" y="1636848"/>
                      <a:pt x="418974" y="779053"/>
                    </a:cubicBezTo>
                    <a:cubicBezTo>
                      <a:pt x="604675" y="475543"/>
                      <a:pt x="671283" y="38347"/>
                      <a:pt x="808442" y="1894"/>
                    </a:cubicBezTo>
                    <a:close/>
                  </a:path>
                </a:pathLst>
              </a:custGeom>
              <a:solidFill>
                <a:srgbClr val="BEC847"/>
              </a:solidFill>
              <a:ln>
                <a:solidFill>
                  <a:srgbClr val="BEC847"/>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2" name="矩形 1"/>
              <p:cNvSpPr/>
              <p:nvPr/>
            </p:nvSpPr>
            <p:spPr>
              <a:xfrm>
                <a:off x="2473402" y="4386516"/>
                <a:ext cx="699411" cy="957322"/>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8911 w 699364"/>
                  <a:gd name="connsiteY0-180" fmla="*/ 0 h 957670"/>
                  <a:gd name="connsiteX1-181" fmla="*/ 582787 w 699364"/>
                  <a:gd name="connsiteY1-182" fmla="*/ 88774 h 957670"/>
                  <a:gd name="connsiteX2-183" fmla="*/ 637869 w 699364"/>
                  <a:gd name="connsiteY2-184" fmla="*/ 513518 h 957670"/>
                  <a:gd name="connsiteX3-185" fmla="*/ 699364 w 699364"/>
                  <a:gd name="connsiteY3-186" fmla="*/ 957670 h 957670"/>
                  <a:gd name="connsiteX4-187" fmla="*/ 0 w 699364"/>
                  <a:gd name="connsiteY4-188" fmla="*/ 860899 h 957670"/>
                  <a:gd name="connsiteX5-189" fmla="*/ 78911 w 699364"/>
                  <a:gd name="connsiteY5-190" fmla="*/ 0 h 957670"/>
                  <a:gd name="connsiteX0-191" fmla="*/ 87789 w 699364"/>
                  <a:gd name="connsiteY0-192" fmla="*/ 0 h 957670"/>
                  <a:gd name="connsiteX1-193" fmla="*/ 582787 w 699364"/>
                  <a:gd name="connsiteY1-194" fmla="*/ 88774 h 957670"/>
                  <a:gd name="connsiteX2-195" fmla="*/ 637869 w 699364"/>
                  <a:gd name="connsiteY2-196" fmla="*/ 513518 h 957670"/>
                  <a:gd name="connsiteX3-197" fmla="*/ 699364 w 699364"/>
                  <a:gd name="connsiteY3-198" fmla="*/ 957670 h 957670"/>
                  <a:gd name="connsiteX4-199" fmla="*/ 0 w 699364"/>
                  <a:gd name="connsiteY4-200" fmla="*/ 860899 h 957670"/>
                  <a:gd name="connsiteX5-201" fmla="*/ 87789 w 699364"/>
                  <a:gd name="connsiteY5-202" fmla="*/ 0 h 9576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699364" h="957670">
                    <a:moveTo>
                      <a:pt x="87789" y="0"/>
                    </a:moveTo>
                    <a:lnTo>
                      <a:pt x="582787" y="88774"/>
                    </a:lnTo>
                    <a:cubicBezTo>
                      <a:pt x="596411" y="225024"/>
                      <a:pt x="624245" y="377268"/>
                      <a:pt x="637869" y="513518"/>
                    </a:cubicBezTo>
                    <a:lnTo>
                      <a:pt x="699364" y="957670"/>
                    </a:lnTo>
                    <a:lnTo>
                      <a:pt x="0" y="860899"/>
                    </a:lnTo>
                    <a:cubicBezTo>
                      <a:pt x="34302" y="573934"/>
                      <a:pt x="61485" y="286966"/>
                      <a:pt x="87789" y="0"/>
                    </a:cubicBezTo>
                    <a:close/>
                  </a:path>
                </a:pathLst>
              </a:custGeom>
              <a:solidFill>
                <a:srgbClr val="F4A879"/>
              </a:solidFill>
              <a:ln>
                <a:solidFill>
                  <a:srgbClr val="F4A87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4" name="矩形 1"/>
              <p:cNvSpPr/>
              <p:nvPr/>
            </p:nvSpPr>
            <p:spPr>
              <a:xfrm rot="6037120">
                <a:off x="2607922" y="4516524"/>
                <a:ext cx="434573" cy="68680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62 w 715866"/>
                  <a:gd name="connsiteY0-336" fmla="*/ 203126 h 1025763"/>
                  <a:gd name="connsiteX1-337" fmla="*/ 629732 w 715866"/>
                  <a:gd name="connsiteY1-338" fmla="*/ 0 h 1025763"/>
                  <a:gd name="connsiteX2-339" fmla="*/ 684512 w 715866"/>
                  <a:gd name="connsiteY2-340" fmla="*/ 557080 h 1025763"/>
                  <a:gd name="connsiteX3-341" fmla="*/ 715866 w 715866"/>
                  <a:gd name="connsiteY3-342" fmla="*/ 970352 h 1025763"/>
                  <a:gd name="connsiteX4-343" fmla="*/ 49091 w 715866"/>
                  <a:gd name="connsiteY4-344" fmla="*/ 1025763 h 1025763"/>
                  <a:gd name="connsiteX5-345" fmla="*/ 462 w 715866"/>
                  <a:gd name="connsiteY5-346" fmla="*/ 203126 h 102576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715866" h="1025763">
                    <a:moveTo>
                      <a:pt x="462" y="203126"/>
                    </a:moveTo>
                    <a:lnTo>
                      <a:pt x="629732" y="0"/>
                    </a:lnTo>
                    <a:cubicBezTo>
                      <a:pt x="643356" y="136250"/>
                      <a:pt x="670888" y="420830"/>
                      <a:pt x="684512" y="557080"/>
                    </a:cubicBezTo>
                    <a:lnTo>
                      <a:pt x="715866" y="970352"/>
                    </a:lnTo>
                    <a:lnTo>
                      <a:pt x="49091" y="1025763"/>
                    </a:lnTo>
                    <a:cubicBezTo>
                      <a:pt x="35853" y="723356"/>
                      <a:pt x="-4768" y="494257"/>
                      <a:pt x="462" y="203126"/>
                    </a:cubicBezTo>
                    <a:close/>
                  </a:path>
                </a:pathLst>
              </a:custGeom>
              <a:solidFill>
                <a:srgbClr val="DC6236"/>
              </a:solidFill>
              <a:ln>
                <a:solidFill>
                  <a:srgbClr val="DC6236"/>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3" name="矩形 2"/>
              <p:cNvSpPr/>
              <p:nvPr/>
            </p:nvSpPr>
            <p:spPr>
              <a:xfrm rot="1898459">
                <a:off x="2561617" y="4269240"/>
                <a:ext cx="321350"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人</a:t>
                </a:r>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55" name="矩形 54"/>
              <p:cNvSpPr/>
              <p:nvPr/>
            </p:nvSpPr>
            <p:spPr>
              <a:xfrm rot="20289231">
                <a:off x="2637230" y="4643981"/>
                <a:ext cx="323451"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口</a:t>
                </a:r>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56" name="矩形 55"/>
              <p:cNvSpPr/>
              <p:nvPr/>
            </p:nvSpPr>
            <p:spPr>
              <a:xfrm>
                <a:off x="2756948" y="5041526"/>
                <a:ext cx="323451"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手</a:t>
                </a:r>
                <a:endParaRPr lang="zh-CN" altLang="en-US" sz="1100" noProof="1">
                  <a:ln w="0"/>
                  <a:solidFill>
                    <a:srgbClr val="865B3E"/>
                  </a:solidFill>
                  <a:effectLst>
                    <a:outerShdw blurRad="38100" dist="19050" dir="2700000" algn="tl" rotWithShape="0">
                      <a:schemeClr val="dk1">
                        <a:alpha val="40000"/>
                      </a:schemeClr>
                    </a:outerShdw>
                  </a:effectLst>
                </a:endParaRPr>
              </a:p>
            </p:txBody>
          </p:sp>
          <p:pic>
            <p:nvPicPr>
              <p:cNvPr id="40988" name="图片 12"/>
              <p:cNvPicPr>
                <a:picLocks noChangeAspect="1" noChangeArrowheads="1"/>
              </p:cNvPicPr>
              <p:nvPr/>
            </p:nvPicPr>
            <p:blipFill>
              <a:blip r:embed="rId5"/>
              <a:srcRect/>
              <a:stretch>
                <a:fillRect/>
              </a:stretch>
            </p:blipFill>
            <p:spPr bwMode="auto">
              <a:xfrm>
                <a:off x="2388028" y="5386270"/>
                <a:ext cx="341406" cy="40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89" name="图片 13"/>
              <p:cNvPicPr>
                <a:picLocks noChangeAspect="1" noChangeArrowheads="1"/>
              </p:cNvPicPr>
              <p:nvPr/>
            </p:nvPicPr>
            <p:blipFill>
              <a:blip r:embed="rId6"/>
              <a:srcRect/>
              <a:stretch>
                <a:fillRect/>
              </a:stretch>
            </p:blipFill>
            <p:spPr bwMode="auto">
              <a:xfrm>
                <a:off x="2619907" y="5257930"/>
                <a:ext cx="341406" cy="4023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0990" name="图片 14"/>
              <p:cNvPicPr>
                <a:picLocks noChangeAspect="1" noChangeArrowheads="1"/>
              </p:cNvPicPr>
              <p:nvPr/>
            </p:nvPicPr>
            <p:blipFill>
              <a:blip r:embed="rId7"/>
              <a:srcRect/>
              <a:stretch>
                <a:fillRect/>
              </a:stretch>
            </p:blipFill>
            <p:spPr bwMode="auto">
              <a:xfrm>
                <a:off x="2771261" y="5465022"/>
                <a:ext cx="341406" cy="408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0" name="矩形 1"/>
              <p:cNvSpPr/>
              <p:nvPr/>
            </p:nvSpPr>
            <p:spPr>
              <a:xfrm rot="6037120">
                <a:off x="2566965" y="3858393"/>
                <a:ext cx="434573" cy="55868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401 w 716524"/>
                  <a:gd name="connsiteY0-420" fmla="*/ 90583 h 811133"/>
                  <a:gd name="connsiteX1-421" fmla="*/ 645968 w 716524"/>
                  <a:gd name="connsiteY1-422" fmla="*/ 0 h 811133"/>
                  <a:gd name="connsiteX2-423" fmla="*/ 687567 w 716524"/>
                  <a:gd name="connsiteY2-424" fmla="*/ 325040 h 811133"/>
                  <a:gd name="connsiteX3-425" fmla="*/ 716524 w 716524"/>
                  <a:gd name="connsiteY3-426" fmla="*/ 702675 h 811133"/>
                  <a:gd name="connsiteX4-427" fmla="*/ 55742 w 716524"/>
                  <a:gd name="connsiteY4-428" fmla="*/ 811133 h 811133"/>
                  <a:gd name="connsiteX5-429" fmla="*/ 401 w 716524"/>
                  <a:gd name="connsiteY5-430" fmla="*/ 90583 h 811133"/>
                  <a:gd name="connsiteX0-431" fmla="*/ 401 w 716524"/>
                  <a:gd name="connsiteY0-432" fmla="*/ 114101 h 834651"/>
                  <a:gd name="connsiteX1-433" fmla="*/ 657004 w 716524"/>
                  <a:gd name="connsiteY1-434" fmla="*/ 0 h 834651"/>
                  <a:gd name="connsiteX2-435" fmla="*/ 687567 w 716524"/>
                  <a:gd name="connsiteY2-436" fmla="*/ 348558 h 834651"/>
                  <a:gd name="connsiteX3-437" fmla="*/ 716524 w 716524"/>
                  <a:gd name="connsiteY3-438" fmla="*/ 726193 h 834651"/>
                  <a:gd name="connsiteX4-439" fmla="*/ 55742 w 716524"/>
                  <a:gd name="connsiteY4-440" fmla="*/ 834651 h 834651"/>
                  <a:gd name="connsiteX5-441" fmla="*/ 401 w 716524"/>
                  <a:gd name="connsiteY5-442" fmla="*/ 114101 h 8346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716524" h="834651">
                    <a:moveTo>
                      <a:pt x="401" y="114101"/>
                    </a:moveTo>
                    <a:cubicBezTo>
                      <a:pt x="214950" y="93634"/>
                      <a:pt x="442455" y="20467"/>
                      <a:pt x="657004" y="0"/>
                    </a:cubicBezTo>
                    <a:cubicBezTo>
                      <a:pt x="670628" y="136250"/>
                      <a:pt x="673943" y="212308"/>
                      <a:pt x="687567" y="348558"/>
                    </a:cubicBezTo>
                    <a:lnTo>
                      <a:pt x="716524" y="726193"/>
                    </a:lnTo>
                    <a:lnTo>
                      <a:pt x="55742" y="834651"/>
                    </a:lnTo>
                    <a:cubicBezTo>
                      <a:pt x="42504" y="532244"/>
                      <a:pt x="-4829" y="405232"/>
                      <a:pt x="401" y="114101"/>
                    </a:cubicBezTo>
                    <a:close/>
                  </a:path>
                </a:pathLst>
              </a:custGeom>
              <a:solidFill>
                <a:srgbClr val="9DC49B"/>
              </a:solidFill>
              <a:ln>
                <a:solidFill>
                  <a:srgbClr val="9DC49B"/>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63" name="矩形 1"/>
              <p:cNvSpPr/>
              <p:nvPr/>
            </p:nvSpPr>
            <p:spPr>
              <a:xfrm rot="6037120">
                <a:off x="2629951" y="3356639"/>
                <a:ext cx="333804" cy="558689"/>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134 w 817737"/>
                  <a:gd name="connsiteY0-420" fmla="*/ 0 h 845892"/>
                  <a:gd name="connsiteX1-421" fmla="*/ 747181 w 817737"/>
                  <a:gd name="connsiteY1-422" fmla="*/ 34759 h 845892"/>
                  <a:gd name="connsiteX2-423" fmla="*/ 788780 w 817737"/>
                  <a:gd name="connsiteY2-424" fmla="*/ 359799 h 845892"/>
                  <a:gd name="connsiteX3-425" fmla="*/ 817737 w 817737"/>
                  <a:gd name="connsiteY3-426" fmla="*/ 737434 h 845892"/>
                  <a:gd name="connsiteX4-427" fmla="*/ 156955 w 817737"/>
                  <a:gd name="connsiteY4-428" fmla="*/ 845892 h 845892"/>
                  <a:gd name="connsiteX5-429" fmla="*/ 134 w 817737"/>
                  <a:gd name="connsiteY5-430" fmla="*/ 0 h 845892"/>
                  <a:gd name="connsiteX0-431" fmla="*/ 134 w 817737"/>
                  <a:gd name="connsiteY0-432" fmla="*/ 34583 h 880475"/>
                  <a:gd name="connsiteX1-433" fmla="*/ 613512 w 817737"/>
                  <a:gd name="connsiteY1-434" fmla="*/ 1 h 880475"/>
                  <a:gd name="connsiteX2-435" fmla="*/ 788780 w 817737"/>
                  <a:gd name="connsiteY2-436" fmla="*/ 394382 h 880475"/>
                  <a:gd name="connsiteX3-437" fmla="*/ 817737 w 817737"/>
                  <a:gd name="connsiteY3-438" fmla="*/ 772017 h 880475"/>
                  <a:gd name="connsiteX4-439" fmla="*/ 156955 w 817737"/>
                  <a:gd name="connsiteY4-440" fmla="*/ 880475 h 880475"/>
                  <a:gd name="connsiteX5-441" fmla="*/ 134 w 817737"/>
                  <a:gd name="connsiteY5-442" fmla="*/ 34583 h 880475"/>
                  <a:gd name="connsiteX0-443" fmla="*/ 134 w 817737"/>
                  <a:gd name="connsiteY0-444" fmla="*/ 34582 h 880474"/>
                  <a:gd name="connsiteX1-445" fmla="*/ 613512 w 817737"/>
                  <a:gd name="connsiteY1-446" fmla="*/ 0 h 880474"/>
                  <a:gd name="connsiteX2-447" fmla="*/ 700507 w 817737"/>
                  <a:gd name="connsiteY2-448" fmla="*/ 458160 h 880474"/>
                  <a:gd name="connsiteX3-449" fmla="*/ 817737 w 817737"/>
                  <a:gd name="connsiteY3-450" fmla="*/ 772016 h 880474"/>
                  <a:gd name="connsiteX4-451" fmla="*/ 156955 w 817737"/>
                  <a:gd name="connsiteY4-452" fmla="*/ 880474 h 880474"/>
                  <a:gd name="connsiteX5-453" fmla="*/ 134 w 817737"/>
                  <a:gd name="connsiteY5-454" fmla="*/ 34582 h 880474"/>
                  <a:gd name="connsiteX0-455" fmla="*/ 134 w 783149"/>
                  <a:gd name="connsiteY0-456" fmla="*/ 34582 h 880474"/>
                  <a:gd name="connsiteX1-457" fmla="*/ 613512 w 783149"/>
                  <a:gd name="connsiteY1-458" fmla="*/ 0 h 880474"/>
                  <a:gd name="connsiteX2-459" fmla="*/ 700507 w 783149"/>
                  <a:gd name="connsiteY2-460" fmla="*/ 458160 h 880474"/>
                  <a:gd name="connsiteX3-461" fmla="*/ 783149 w 783149"/>
                  <a:gd name="connsiteY3-462" fmla="*/ 777902 h 880474"/>
                  <a:gd name="connsiteX4-463" fmla="*/ 156955 w 783149"/>
                  <a:gd name="connsiteY4-464" fmla="*/ 880474 h 880474"/>
                  <a:gd name="connsiteX5-465" fmla="*/ 134 w 783149"/>
                  <a:gd name="connsiteY5-466" fmla="*/ 34582 h 880474"/>
                  <a:gd name="connsiteX0-467" fmla="*/ 132 w 783147"/>
                  <a:gd name="connsiteY0-468" fmla="*/ 34582 h 896173"/>
                  <a:gd name="connsiteX1-469" fmla="*/ 613510 w 783147"/>
                  <a:gd name="connsiteY1-470" fmla="*/ 0 h 896173"/>
                  <a:gd name="connsiteX2-471" fmla="*/ 700505 w 783147"/>
                  <a:gd name="connsiteY2-472" fmla="*/ 458160 h 896173"/>
                  <a:gd name="connsiteX3-473" fmla="*/ 783147 w 783147"/>
                  <a:gd name="connsiteY3-474" fmla="*/ 777902 h 896173"/>
                  <a:gd name="connsiteX4-475" fmla="*/ 160195 w 783147"/>
                  <a:gd name="connsiteY4-476" fmla="*/ 896173 h 896173"/>
                  <a:gd name="connsiteX5-477" fmla="*/ 132 w 783147"/>
                  <a:gd name="connsiteY5-478" fmla="*/ 34582 h 896173"/>
                  <a:gd name="connsiteX0-479" fmla="*/ 144 w 783159"/>
                  <a:gd name="connsiteY0-480" fmla="*/ 34582 h 896173"/>
                  <a:gd name="connsiteX1-481" fmla="*/ 613522 w 783159"/>
                  <a:gd name="connsiteY1-482" fmla="*/ 0 h 896173"/>
                  <a:gd name="connsiteX2-483" fmla="*/ 700517 w 783159"/>
                  <a:gd name="connsiteY2-484" fmla="*/ 458160 h 896173"/>
                  <a:gd name="connsiteX3-485" fmla="*/ 783159 w 783159"/>
                  <a:gd name="connsiteY3-486" fmla="*/ 777902 h 896173"/>
                  <a:gd name="connsiteX4-487" fmla="*/ 160207 w 783159"/>
                  <a:gd name="connsiteY4-488" fmla="*/ 896173 h 896173"/>
                  <a:gd name="connsiteX5-489" fmla="*/ 144 w 783159"/>
                  <a:gd name="connsiteY5-490" fmla="*/ 34582 h 896173"/>
                  <a:gd name="connsiteX0-491" fmla="*/ 132 w 794678"/>
                  <a:gd name="connsiteY0-492" fmla="*/ 36545 h 896173"/>
                  <a:gd name="connsiteX1-493" fmla="*/ 625041 w 794678"/>
                  <a:gd name="connsiteY1-494" fmla="*/ 0 h 896173"/>
                  <a:gd name="connsiteX2-495" fmla="*/ 712036 w 794678"/>
                  <a:gd name="connsiteY2-496" fmla="*/ 458160 h 896173"/>
                  <a:gd name="connsiteX3-497" fmla="*/ 794678 w 794678"/>
                  <a:gd name="connsiteY3-498" fmla="*/ 777902 h 896173"/>
                  <a:gd name="connsiteX4-499" fmla="*/ 171726 w 794678"/>
                  <a:gd name="connsiteY4-500" fmla="*/ 896173 h 896173"/>
                  <a:gd name="connsiteX5-501" fmla="*/ 132 w 794678"/>
                  <a:gd name="connsiteY5-502" fmla="*/ 36545 h 896173"/>
                  <a:gd name="connsiteX0-503" fmla="*/ 140 w 794686"/>
                  <a:gd name="connsiteY0-504" fmla="*/ 36545 h 881456"/>
                  <a:gd name="connsiteX1-505" fmla="*/ 625049 w 794686"/>
                  <a:gd name="connsiteY1-506" fmla="*/ 0 h 881456"/>
                  <a:gd name="connsiteX2-507" fmla="*/ 712044 w 794686"/>
                  <a:gd name="connsiteY2-508" fmla="*/ 458160 h 881456"/>
                  <a:gd name="connsiteX3-509" fmla="*/ 794686 w 794686"/>
                  <a:gd name="connsiteY3-510" fmla="*/ 777902 h 881456"/>
                  <a:gd name="connsiteX4-511" fmla="*/ 162727 w 794686"/>
                  <a:gd name="connsiteY4-512" fmla="*/ 881455 h 881456"/>
                  <a:gd name="connsiteX5-513" fmla="*/ 140 w 794686"/>
                  <a:gd name="connsiteY5-514" fmla="*/ 36545 h 881456"/>
                  <a:gd name="connsiteX0-515" fmla="*/ 145 w 791448"/>
                  <a:gd name="connsiteY0-516" fmla="*/ 52244 h 881455"/>
                  <a:gd name="connsiteX1-517" fmla="*/ 621811 w 791448"/>
                  <a:gd name="connsiteY1-518" fmla="*/ 0 h 881455"/>
                  <a:gd name="connsiteX2-519" fmla="*/ 708806 w 791448"/>
                  <a:gd name="connsiteY2-520" fmla="*/ 458160 h 881455"/>
                  <a:gd name="connsiteX3-521" fmla="*/ 791448 w 791448"/>
                  <a:gd name="connsiteY3-522" fmla="*/ 777902 h 881455"/>
                  <a:gd name="connsiteX4-523" fmla="*/ 159489 w 791448"/>
                  <a:gd name="connsiteY4-524" fmla="*/ 881455 h 881455"/>
                  <a:gd name="connsiteX5-525" fmla="*/ 145 w 791448"/>
                  <a:gd name="connsiteY5-526" fmla="*/ 52244 h 881455"/>
                  <a:gd name="connsiteX0-527" fmla="*/ 145 w 791448"/>
                  <a:gd name="connsiteY0-528" fmla="*/ 31312 h 860523"/>
                  <a:gd name="connsiteX1-529" fmla="*/ 626135 w 791448"/>
                  <a:gd name="connsiteY1-530" fmla="*/ 0 h 860523"/>
                  <a:gd name="connsiteX2-531" fmla="*/ 708806 w 791448"/>
                  <a:gd name="connsiteY2-532" fmla="*/ 437228 h 860523"/>
                  <a:gd name="connsiteX3-533" fmla="*/ 791448 w 791448"/>
                  <a:gd name="connsiteY3-534" fmla="*/ 756970 h 860523"/>
                  <a:gd name="connsiteX4-535" fmla="*/ 159489 w 791448"/>
                  <a:gd name="connsiteY4-536" fmla="*/ 860523 h 860523"/>
                  <a:gd name="connsiteX5-537" fmla="*/ 145 w 791448"/>
                  <a:gd name="connsiteY5-538" fmla="*/ 31312 h 860523"/>
                  <a:gd name="connsiteX0-539" fmla="*/ 149 w 787483"/>
                  <a:gd name="connsiteY0-540" fmla="*/ 50525 h 860523"/>
                  <a:gd name="connsiteX1-541" fmla="*/ 622170 w 787483"/>
                  <a:gd name="connsiteY1-542" fmla="*/ 0 h 860523"/>
                  <a:gd name="connsiteX2-543" fmla="*/ 704841 w 787483"/>
                  <a:gd name="connsiteY2-544" fmla="*/ 437228 h 860523"/>
                  <a:gd name="connsiteX3-545" fmla="*/ 787483 w 787483"/>
                  <a:gd name="connsiteY3-546" fmla="*/ 756970 h 860523"/>
                  <a:gd name="connsiteX4-547" fmla="*/ 155524 w 787483"/>
                  <a:gd name="connsiteY4-548" fmla="*/ 860523 h 860523"/>
                  <a:gd name="connsiteX5-549" fmla="*/ 149 w 787483"/>
                  <a:gd name="connsiteY5-550" fmla="*/ 50525 h 860523"/>
                  <a:gd name="connsiteX0-551" fmla="*/ 149 w 787483"/>
                  <a:gd name="connsiteY0-552" fmla="*/ 42720 h 852718"/>
                  <a:gd name="connsiteX1-553" fmla="*/ 634737 w 787483"/>
                  <a:gd name="connsiteY1-554" fmla="*/ 0 h 852718"/>
                  <a:gd name="connsiteX2-555" fmla="*/ 704841 w 787483"/>
                  <a:gd name="connsiteY2-556" fmla="*/ 429423 h 852718"/>
                  <a:gd name="connsiteX3-557" fmla="*/ 787483 w 787483"/>
                  <a:gd name="connsiteY3-558" fmla="*/ 749165 h 852718"/>
                  <a:gd name="connsiteX4-559" fmla="*/ 155524 w 787483"/>
                  <a:gd name="connsiteY4-560" fmla="*/ 852718 h 852718"/>
                  <a:gd name="connsiteX5-561" fmla="*/ 149 w 787483"/>
                  <a:gd name="connsiteY5-562" fmla="*/ 42720 h 852718"/>
                  <a:gd name="connsiteX0-563" fmla="*/ 149 w 751437"/>
                  <a:gd name="connsiteY0-564" fmla="*/ 42720 h 852718"/>
                  <a:gd name="connsiteX1-565" fmla="*/ 634737 w 751437"/>
                  <a:gd name="connsiteY1-566" fmla="*/ 0 h 852718"/>
                  <a:gd name="connsiteX2-567" fmla="*/ 704841 w 751437"/>
                  <a:gd name="connsiteY2-568" fmla="*/ 429423 h 852718"/>
                  <a:gd name="connsiteX3-569" fmla="*/ 751436 w 751437"/>
                  <a:gd name="connsiteY3-570" fmla="*/ 760271 h 852718"/>
                  <a:gd name="connsiteX4-571" fmla="*/ 155524 w 751437"/>
                  <a:gd name="connsiteY4-572" fmla="*/ 852718 h 852718"/>
                  <a:gd name="connsiteX5-573" fmla="*/ 149 w 751437"/>
                  <a:gd name="connsiteY5-574" fmla="*/ 42720 h 852718"/>
                  <a:gd name="connsiteX0-575" fmla="*/ 85 w 751371"/>
                  <a:gd name="connsiteY0-576" fmla="*/ 42720 h 834426"/>
                  <a:gd name="connsiteX1-577" fmla="*/ 634673 w 751371"/>
                  <a:gd name="connsiteY1-578" fmla="*/ 0 h 834426"/>
                  <a:gd name="connsiteX2-579" fmla="*/ 704777 w 751371"/>
                  <a:gd name="connsiteY2-580" fmla="*/ 429423 h 834426"/>
                  <a:gd name="connsiteX3-581" fmla="*/ 751372 w 751371"/>
                  <a:gd name="connsiteY3-582" fmla="*/ 760271 h 834426"/>
                  <a:gd name="connsiteX4-583" fmla="*/ 262927 w 751371"/>
                  <a:gd name="connsiteY4-584" fmla="*/ 834426 h 834426"/>
                  <a:gd name="connsiteX5-585" fmla="*/ 85 w 751371"/>
                  <a:gd name="connsiteY5-586" fmla="*/ 42720 h 834426"/>
                  <a:gd name="connsiteX0-587" fmla="*/ 465 w 550731"/>
                  <a:gd name="connsiteY0-588" fmla="*/ 15721 h 834426"/>
                  <a:gd name="connsiteX1-589" fmla="*/ 434031 w 550731"/>
                  <a:gd name="connsiteY1-590" fmla="*/ 0 h 834426"/>
                  <a:gd name="connsiteX2-591" fmla="*/ 504135 w 550731"/>
                  <a:gd name="connsiteY2-592" fmla="*/ 429423 h 834426"/>
                  <a:gd name="connsiteX3-593" fmla="*/ 550730 w 550731"/>
                  <a:gd name="connsiteY3-594" fmla="*/ 760271 h 834426"/>
                  <a:gd name="connsiteX4-595" fmla="*/ 62285 w 550731"/>
                  <a:gd name="connsiteY4-596" fmla="*/ 834426 h 834426"/>
                  <a:gd name="connsiteX5-597" fmla="*/ 465 w 550731"/>
                  <a:gd name="connsiteY5-598" fmla="*/ 15721 h 83442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550731" h="834426">
                    <a:moveTo>
                      <a:pt x="465" y="15721"/>
                    </a:moveTo>
                    <a:lnTo>
                      <a:pt x="434031" y="0"/>
                    </a:lnTo>
                    <a:cubicBezTo>
                      <a:pt x="447655" y="136250"/>
                      <a:pt x="490511" y="293173"/>
                      <a:pt x="504135" y="429423"/>
                    </a:cubicBezTo>
                    <a:lnTo>
                      <a:pt x="550730" y="760271"/>
                    </a:lnTo>
                    <a:lnTo>
                      <a:pt x="62285" y="834426"/>
                    </a:lnTo>
                    <a:cubicBezTo>
                      <a:pt x="35355" y="523515"/>
                      <a:pt x="-4765" y="306852"/>
                      <a:pt x="465" y="15721"/>
                    </a:cubicBezTo>
                    <a:close/>
                  </a:path>
                </a:pathLst>
              </a:custGeom>
              <a:solidFill>
                <a:srgbClr val="F09191"/>
              </a:solidFill>
              <a:ln>
                <a:solidFill>
                  <a:srgbClr val="F0919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49" name="矩形 47"/>
              <p:cNvSpPr/>
              <p:nvPr/>
            </p:nvSpPr>
            <p:spPr>
              <a:xfrm rot="21085103">
                <a:off x="2299074" y="158345"/>
                <a:ext cx="428468" cy="3048314"/>
              </a:xfrm>
              <a:custGeom>
                <a:avLst/>
                <a:gdLst>
                  <a:gd name="connsiteX0" fmla="*/ 0 w 858286"/>
                  <a:gd name="connsiteY0" fmla="*/ 0 h 3075097"/>
                  <a:gd name="connsiteX1" fmla="*/ 858286 w 858286"/>
                  <a:gd name="connsiteY1" fmla="*/ 0 h 3075097"/>
                  <a:gd name="connsiteX2" fmla="*/ 858286 w 858286"/>
                  <a:gd name="connsiteY2" fmla="*/ 3075097 h 3075097"/>
                  <a:gd name="connsiteX3" fmla="*/ 0 w 858286"/>
                  <a:gd name="connsiteY3" fmla="*/ 3075097 h 3075097"/>
                  <a:gd name="connsiteX4" fmla="*/ 0 w 858286"/>
                  <a:gd name="connsiteY4" fmla="*/ 0 h 3075097"/>
                  <a:gd name="connsiteX0-1" fmla="*/ 0 w 858286"/>
                  <a:gd name="connsiteY0-2" fmla="*/ 39189 h 3114286"/>
                  <a:gd name="connsiteX1-3" fmla="*/ 858286 w 858286"/>
                  <a:gd name="connsiteY1-4" fmla="*/ 0 h 3114286"/>
                  <a:gd name="connsiteX2-5" fmla="*/ 858286 w 858286"/>
                  <a:gd name="connsiteY2-6" fmla="*/ 3114286 h 3114286"/>
                  <a:gd name="connsiteX3-7" fmla="*/ 0 w 858286"/>
                  <a:gd name="connsiteY3-8" fmla="*/ 3114286 h 3114286"/>
                  <a:gd name="connsiteX4-9" fmla="*/ 0 w 858286"/>
                  <a:gd name="connsiteY4-10" fmla="*/ 39189 h 3114286"/>
                  <a:gd name="connsiteX0-11" fmla="*/ 156754 w 858286"/>
                  <a:gd name="connsiteY0-12" fmla="*/ 156755 h 3114286"/>
                  <a:gd name="connsiteX1-13" fmla="*/ 858286 w 858286"/>
                  <a:gd name="connsiteY1-14" fmla="*/ 0 h 3114286"/>
                  <a:gd name="connsiteX2-15" fmla="*/ 858286 w 858286"/>
                  <a:gd name="connsiteY2-16" fmla="*/ 3114286 h 3114286"/>
                  <a:gd name="connsiteX3-17" fmla="*/ 0 w 858286"/>
                  <a:gd name="connsiteY3-18" fmla="*/ 3114286 h 3114286"/>
                  <a:gd name="connsiteX4-19" fmla="*/ 156754 w 858286"/>
                  <a:gd name="connsiteY4-20" fmla="*/ 156755 h 3114286"/>
                  <a:gd name="connsiteX0-21" fmla="*/ 52251 w 753783"/>
                  <a:gd name="connsiteY0-22" fmla="*/ 156755 h 3153474"/>
                  <a:gd name="connsiteX1-23" fmla="*/ 753783 w 753783"/>
                  <a:gd name="connsiteY1-24" fmla="*/ 0 h 3153474"/>
                  <a:gd name="connsiteX2-25" fmla="*/ 753783 w 753783"/>
                  <a:gd name="connsiteY2-26" fmla="*/ 3114286 h 3153474"/>
                  <a:gd name="connsiteX3-27" fmla="*/ 0 w 753783"/>
                  <a:gd name="connsiteY3-28" fmla="*/ 3153474 h 3153474"/>
                  <a:gd name="connsiteX4-29" fmla="*/ 52251 w 753783"/>
                  <a:gd name="connsiteY4-30" fmla="*/ 156755 h 3153474"/>
                  <a:gd name="connsiteX0-31" fmla="*/ 143691 w 845223"/>
                  <a:gd name="connsiteY0-32" fmla="*/ 156755 h 3140411"/>
                  <a:gd name="connsiteX1-33" fmla="*/ 845223 w 845223"/>
                  <a:gd name="connsiteY1-34" fmla="*/ 0 h 3140411"/>
                  <a:gd name="connsiteX2-35" fmla="*/ 845223 w 845223"/>
                  <a:gd name="connsiteY2-36" fmla="*/ 3114286 h 3140411"/>
                  <a:gd name="connsiteX3-37" fmla="*/ 0 w 845223"/>
                  <a:gd name="connsiteY3-38" fmla="*/ 3140411 h 3140411"/>
                  <a:gd name="connsiteX4-39" fmla="*/ 143691 w 845223"/>
                  <a:gd name="connsiteY4-40" fmla="*/ 156755 h 3140411"/>
                  <a:gd name="connsiteX0-41" fmla="*/ 143691 w 845223"/>
                  <a:gd name="connsiteY0-42" fmla="*/ 156755 h 3140411"/>
                  <a:gd name="connsiteX1-43" fmla="*/ 845223 w 845223"/>
                  <a:gd name="connsiteY1-44" fmla="*/ 0 h 3140411"/>
                  <a:gd name="connsiteX2-45" fmla="*/ 766846 w 845223"/>
                  <a:gd name="connsiteY2-46" fmla="*/ 3101224 h 3140411"/>
                  <a:gd name="connsiteX3-47" fmla="*/ 0 w 845223"/>
                  <a:gd name="connsiteY3-48" fmla="*/ 3140411 h 3140411"/>
                  <a:gd name="connsiteX4-49" fmla="*/ 143691 w 845223"/>
                  <a:gd name="connsiteY4-50" fmla="*/ 156755 h 3140411"/>
                  <a:gd name="connsiteX0-51" fmla="*/ 143691 w 845223"/>
                  <a:gd name="connsiteY0-52" fmla="*/ 156755 h 3140411"/>
                  <a:gd name="connsiteX1-53" fmla="*/ 845223 w 845223"/>
                  <a:gd name="connsiteY1-54" fmla="*/ 0 h 3140411"/>
                  <a:gd name="connsiteX2-55" fmla="*/ 714595 w 845223"/>
                  <a:gd name="connsiteY2-56" fmla="*/ 3088161 h 3140411"/>
                  <a:gd name="connsiteX3-57" fmla="*/ 0 w 845223"/>
                  <a:gd name="connsiteY3-58" fmla="*/ 3140411 h 3140411"/>
                  <a:gd name="connsiteX4-59" fmla="*/ 143691 w 845223"/>
                  <a:gd name="connsiteY4-60" fmla="*/ 156755 h 3140411"/>
                  <a:gd name="connsiteX0-61" fmla="*/ 143691 w 845223"/>
                  <a:gd name="connsiteY0-62" fmla="*/ 156755 h 3140411"/>
                  <a:gd name="connsiteX1-63" fmla="*/ 845223 w 845223"/>
                  <a:gd name="connsiteY1-64" fmla="*/ 0 h 3140411"/>
                  <a:gd name="connsiteX2-65" fmla="*/ 688469 w 845223"/>
                  <a:gd name="connsiteY2-66" fmla="*/ 3088161 h 3140411"/>
                  <a:gd name="connsiteX3-67" fmla="*/ 0 w 845223"/>
                  <a:gd name="connsiteY3-68" fmla="*/ 3140411 h 3140411"/>
                  <a:gd name="connsiteX4-69" fmla="*/ 143691 w 845223"/>
                  <a:gd name="connsiteY4-70" fmla="*/ 156755 h 3140411"/>
                  <a:gd name="connsiteX0-71" fmla="*/ 143691 w 845223"/>
                  <a:gd name="connsiteY0-72" fmla="*/ 156755 h 3140411"/>
                  <a:gd name="connsiteX1-73" fmla="*/ 845223 w 845223"/>
                  <a:gd name="connsiteY1-74" fmla="*/ 0 h 3140411"/>
                  <a:gd name="connsiteX2-75" fmla="*/ 740720 w 845223"/>
                  <a:gd name="connsiteY2-76" fmla="*/ 3088161 h 3140411"/>
                  <a:gd name="connsiteX3-77" fmla="*/ 0 w 845223"/>
                  <a:gd name="connsiteY3-78" fmla="*/ 3140411 h 3140411"/>
                  <a:gd name="connsiteX4-79" fmla="*/ 143691 w 845223"/>
                  <a:gd name="connsiteY4-80" fmla="*/ 156755 h 3140411"/>
                  <a:gd name="connsiteX0-81" fmla="*/ 143691 w 845223"/>
                  <a:gd name="connsiteY0-82" fmla="*/ 156755 h 3140411"/>
                  <a:gd name="connsiteX1-83" fmla="*/ 845223 w 845223"/>
                  <a:gd name="connsiteY1-84" fmla="*/ 0 h 3140411"/>
                  <a:gd name="connsiteX2-85" fmla="*/ 740720 w 845223"/>
                  <a:gd name="connsiteY2-86" fmla="*/ 3088161 h 3140411"/>
                  <a:gd name="connsiteX3-87" fmla="*/ 0 w 845223"/>
                  <a:gd name="connsiteY3-88" fmla="*/ 3140411 h 3140411"/>
                  <a:gd name="connsiteX4-89" fmla="*/ 143691 w 845223"/>
                  <a:gd name="connsiteY4-90" fmla="*/ 156755 h 3140411"/>
                  <a:gd name="connsiteX0-91" fmla="*/ 143691 w 874684"/>
                  <a:gd name="connsiteY0-92" fmla="*/ 156755 h 3140411"/>
                  <a:gd name="connsiteX1-93" fmla="*/ 845223 w 874684"/>
                  <a:gd name="connsiteY1-94" fmla="*/ 0 h 3140411"/>
                  <a:gd name="connsiteX2-95" fmla="*/ 718457 w 874684"/>
                  <a:gd name="connsiteY2-96" fmla="*/ 1210464 h 3140411"/>
                  <a:gd name="connsiteX3-97" fmla="*/ 740720 w 874684"/>
                  <a:gd name="connsiteY3-98" fmla="*/ 3088161 h 3140411"/>
                  <a:gd name="connsiteX4-99" fmla="*/ 0 w 874684"/>
                  <a:gd name="connsiteY4-100" fmla="*/ 3140411 h 3140411"/>
                  <a:gd name="connsiteX5" fmla="*/ 143691 w 874684"/>
                  <a:gd name="connsiteY5" fmla="*/ 156755 h 3140411"/>
                  <a:gd name="connsiteX0-101" fmla="*/ 143691 w 868738"/>
                  <a:gd name="connsiteY0-102" fmla="*/ 156755 h 3140411"/>
                  <a:gd name="connsiteX1-103" fmla="*/ 845223 w 868738"/>
                  <a:gd name="connsiteY1-104" fmla="*/ 0 h 3140411"/>
                  <a:gd name="connsiteX2-105" fmla="*/ 718457 w 868738"/>
                  <a:gd name="connsiteY2-106" fmla="*/ 1210464 h 3140411"/>
                  <a:gd name="connsiteX3-107" fmla="*/ 740720 w 868738"/>
                  <a:gd name="connsiteY3-108" fmla="*/ 3088161 h 3140411"/>
                  <a:gd name="connsiteX4-109" fmla="*/ 0 w 868738"/>
                  <a:gd name="connsiteY4-110" fmla="*/ 3140411 h 3140411"/>
                  <a:gd name="connsiteX5-111" fmla="*/ 143691 w 868738"/>
                  <a:gd name="connsiteY5-112" fmla="*/ 156755 h 3140411"/>
                  <a:gd name="connsiteX0-113" fmla="*/ 143691 w 796935"/>
                  <a:gd name="connsiteY0-114" fmla="*/ 182881 h 3166537"/>
                  <a:gd name="connsiteX1-115" fmla="*/ 766846 w 796935"/>
                  <a:gd name="connsiteY1-116" fmla="*/ 0 h 3166537"/>
                  <a:gd name="connsiteX2-117" fmla="*/ 718457 w 796935"/>
                  <a:gd name="connsiteY2-118" fmla="*/ 1236590 h 3166537"/>
                  <a:gd name="connsiteX3-119" fmla="*/ 740720 w 796935"/>
                  <a:gd name="connsiteY3-120" fmla="*/ 3114287 h 3166537"/>
                  <a:gd name="connsiteX4-121" fmla="*/ 0 w 796935"/>
                  <a:gd name="connsiteY4-122" fmla="*/ 3166537 h 3166537"/>
                  <a:gd name="connsiteX5-123" fmla="*/ 143691 w 796935"/>
                  <a:gd name="connsiteY5-124" fmla="*/ 182881 h 3166537"/>
                  <a:gd name="connsiteX0-125" fmla="*/ 143691 w 789538"/>
                  <a:gd name="connsiteY0-126" fmla="*/ 182881 h 3166537"/>
                  <a:gd name="connsiteX1-127" fmla="*/ 766846 w 789538"/>
                  <a:gd name="connsiteY1-128" fmla="*/ 0 h 3166537"/>
                  <a:gd name="connsiteX2-129" fmla="*/ 627017 w 789538"/>
                  <a:gd name="connsiteY2-130" fmla="*/ 1236590 h 3166537"/>
                  <a:gd name="connsiteX3-131" fmla="*/ 740720 w 789538"/>
                  <a:gd name="connsiteY3-132" fmla="*/ 3114287 h 3166537"/>
                  <a:gd name="connsiteX4-133" fmla="*/ 0 w 789538"/>
                  <a:gd name="connsiteY4-134" fmla="*/ 3166537 h 3166537"/>
                  <a:gd name="connsiteX5-135" fmla="*/ 143691 w 789538"/>
                  <a:gd name="connsiteY5-136" fmla="*/ 182881 h 3166537"/>
                  <a:gd name="connsiteX0-137" fmla="*/ 143691 w 789538"/>
                  <a:gd name="connsiteY0-138" fmla="*/ 182881 h 3166537"/>
                  <a:gd name="connsiteX1-139" fmla="*/ 766846 w 789538"/>
                  <a:gd name="connsiteY1-140" fmla="*/ 0 h 3166537"/>
                  <a:gd name="connsiteX2-141" fmla="*/ 627017 w 789538"/>
                  <a:gd name="connsiteY2-142" fmla="*/ 1236590 h 3166537"/>
                  <a:gd name="connsiteX3-143" fmla="*/ 740720 w 789538"/>
                  <a:gd name="connsiteY3-144" fmla="*/ 3114287 h 3166537"/>
                  <a:gd name="connsiteX4-145" fmla="*/ 0 w 789538"/>
                  <a:gd name="connsiteY4-146" fmla="*/ 3166537 h 3166537"/>
                  <a:gd name="connsiteX5-147" fmla="*/ 143691 w 789538"/>
                  <a:gd name="connsiteY5-148" fmla="*/ 182881 h 3166537"/>
                  <a:gd name="connsiteX0-149" fmla="*/ 143691 w 789538"/>
                  <a:gd name="connsiteY0-150" fmla="*/ 182881 h 3166537"/>
                  <a:gd name="connsiteX1-151" fmla="*/ 766846 w 789538"/>
                  <a:gd name="connsiteY1-152" fmla="*/ 0 h 3166537"/>
                  <a:gd name="connsiteX2-153" fmla="*/ 627017 w 789538"/>
                  <a:gd name="connsiteY2-154" fmla="*/ 1236590 h 3166537"/>
                  <a:gd name="connsiteX3-155" fmla="*/ 740720 w 789538"/>
                  <a:gd name="connsiteY3-156" fmla="*/ 3114287 h 3166537"/>
                  <a:gd name="connsiteX4-157" fmla="*/ 0 w 789538"/>
                  <a:gd name="connsiteY4-158" fmla="*/ 3166537 h 3166537"/>
                  <a:gd name="connsiteX5-159" fmla="*/ 143691 w 789538"/>
                  <a:gd name="connsiteY5-160" fmla="*/ 182881 h 3166537"/>
                  <a:gd name="connsiteX0-161" fmla="*/ 143691 w 798801"/>
                  <a:gd name="connsiteY0-162" fmla="*/ 182881 h 3166537"/>
                  <a:gd name="connsiteX1-163" fmla="*/ 766846 w 798801"/>
                  <a:gd name="connsiteY1-164" fmla="*/ 0 h 3166537"/>
                  <a:gd name="connsiteX2-165" fmla="*/ 627017 w 798801"/>
                  <a:gd name="connsiteY2-166" fmla="*/ 1236590 h 3166537"/>
                  <a:gd name="connsiteX3-167" fmla="*/ 740720 w 798801"/>
                  <a:gd name="connsiteY3-168" fmla="*/ 3114287 h 3166537"/>
                  <a:gd name="connsiteX4-169" fmla="*/ 0 w 798801"/>
                  <a:gd name="connsiteY4-170" fmla="*/ 3166537 h 3166537"/>
                  <a:gd name="connsiteX5-171" fmla="*/ 143691 w 798801"/>
                  <a:gd name="connsiteY5-172" fmla="*/ 182881 h 3166537"/>
                  <a:gd name="connsiteX0-173" fmla="*/ 143691 w 787332"/>
                  <a:gd name="connsiteY0-174" fmla="*/ 169818 h 3153474"/>
                  <a:gd name="connsiteX1-175" fmla="*/ 753783 w 787332"/>
                  <a:gd name="connsiteY1-176" fmla="*/ 0 h 3153474"/>
                  <a:gd name="connsiteX2-177" fmla="*/ 627017 w 787332"/>
                  <a:gd name="connsiteY2-178" fmla="*/ 1223527 h 3153474"/>
                  <a:gd name="connsiteX3-179" fmla="*/ 740720 w 787332"/>
                  <a:gd name="connsiteY3-180" fmla="*/ 3101224 h 3153474"/>
                  <a:gd name="connsiteX4-181" fmla="*/ 0 w 787332"/>
                  <a:gd name="connsiteY4-182" fmla="*/ 3153474 h 3153474"/>
                  <a:gd name="connsiteX5-183" fmla="*/ 143691 w 787332"/>
                  <a:gd name="connsiteY5-184" fmla="*/ 169818 h 3153474"/>
                  <a:gd name="connsiteX0-185" fmla="*/ 143691 w 820070"/>
                  <a:gd name="connsiteY0-186" fmla="*/ 169818 h 3153474"/>
                  <a:gd name="connsiteX1-187" fmla="*/ 753783 w 820070"/>
                  <a:gd name="connsiteY1-188" fmla="*/ 0 h 3153474"/>
                  <a:gd name="connsiteX2-189" fmla="*/ 627017 w 820070"/>
                  <a:gd name="connsiteY2-190" fmla="*/ 1223527 h 3153474"/>
                  <a:gd name="connsiteX3-191" fmla="*/ 740720 w 820070"/>
                  <a:gd name="connsiteY3-192" fmla="*/ 3101224 h 3153474"/>
                  <a:gd name="connsiteX4-193" fmla="*/ 0 w 820070"/>
                  <a:gd name="connsiteY4-194" fmla="*/ 3153474 h 3153474"/>
                  <a:gd name="connsiteX5-195" fmla="*/ 143691 w 820070"/>
                  <a:gd name="connsiteY5-196" fmla="*/ 169818 h 3153474"/>
                  <a:gd name="connsiteX0-197" fmla="*/ 143691 w 820070"/>
                  <a:gd name="connsiteY0-198" fmla="*/ 235132 h 3153474"/>
                  <a:gd name="connsiteX1-199" fmla="*/ 753783 w 820070"/>
                  <a:gd name="connsiteY1-200" fmla="*/ 0 h 3153474"/>
                  <a:gd name="connsiteX2-201" fmla="*/ 627017 w 820070"/>
                  <a:gd name="connsiteY2-202" fmla="*/ 1223527 h 3153474"/>
                  <a:gd name="connsiteX3-203" fmla="*/ 740720 w 820070"/>
                  <a:gd name="connsiteY3-204" fmla="*/ 3101224 h 3153474"/>
                  <a:gd name="connsiteX4-205" fmla="*/ 0 w 820070"/>
                  <a:gd name="connsiteY4-206" fmla="*/ 3153474 h 3153474"/>
                  <a:gd name="connsiteX5-207" fmla="*/ 143691 w 820070"/>
                  <a:gd name="connsiteY5-208" fmla="*/ 235132 h 3153474"/>
                  <a:gd name="connsiteX0-209" fmla="*/ 143691 w 864615"/>
                  <a:gd name="connsiteY0-210" fmla="*/ 235132 h 3153474"/>
                  <a:gd name="connsiteX1-211" fmla="*/ 806034 w 864615"/>
                  <a:gd name="connsiteY1-212" fmla="*/ 0 h 3153474"/>
                  <a:gd name="connsiteX2-213" fmla="*/ 627017 w 864615"/>
                  <a:gd name="connsiteY2-214" fmla="*/ 1223527 h 3153474"/>
                  <a:gd name="connsiteX3-215" fmla="*/ 740720 w 864615"/>
                  <a:gd name="connsiteY3-216" fmla="*/ 3101224 h 3153474"/>
                  <a:gd name="connsiteX4-217" fmla="*/ 0 w 864615"/>
                  <a:gd name="connsiteY4-218" fmla="*/ 3153474 h 3153474"/>
                  <a:gd name="connsiteX5-219" fmla="*/ 143691 w 864615"/>
                  <a:gd name="connsiteY5-220" fmla="*/ 235132 h 3153474"/>
                  <a:gd name="connsiteX0-221" fmla="*/ 143691 w 806034"/>
                  <a:gd name="connsiteY0-222" fmla="*/ 235132 h 3153474"/>
                  <a:gd name="connsiteX1-223" fmla="*/ 806034 w 806034"/>
                  <a:gd name="connsiteY1-224" fmla="*/ 0 h 3153474"/>
                  <a:gd name="connsiteX2-225" fmla="*/ 627017 w 806034"/>
                  <a:gd name="connsiteY2-226" fmla="*/ 1223527 h 3153474"/>
                  <a:gd name="connsiteX3-227" fmla="*/ 740720 w 806034"/>
                  <a:gd name="connsiteY3-228" fmla="*/ 3101224 h 3153474"/>
                  <a:gd name="connsiteX4-229" fmla="*/ 0 w 806034"/>
                  <a:gd name="connsiteY4-230" fmla="*/ 3153474 h 3153474"/>
                  <a:gd name="connsiteX5-231" fmla="*/ 143691 w 806034"/>
                  <a:gd name="connsiteY5-232" fmla="*/ 235132 h 3153474"/>
                  <a:gd name="connsiteX0-233" fmla="*/ 143691 w 806034"/>
                  <a:gd name="connsiteY0-234" fmla="*/ 235132 h 3153474"/>
                  <a:gd name="connsiteX1-235" fmla="*/ 806034 w 806034"/>
                  <a:gd name="connsiteY1-236" fmla="*/ 0 h 3153474"/>
                  <a:gd name="connsiteX2-237" fmla="*/ 627017 w 806034"/>
                  <a:gd name="connsiteY2-238" fmla="*/ 1223527 h 3153474"/>
                  <a:gd name="connsiteX3-239" fmla="*/ 740720 w 806034"/>
                  <a:gd name="connsiteY3-240" fmla="*/ 3101224 h 3153474"/>
                  <a:gd name="connsiteX4-241" fmla="*/ 0 w 806034"/>
                  <a:gd name="connsiteY4-242" fmla="*/ 3153474 h 3153474"/>
                  <a:gd name="connsiteX5-243" fmla="*/ 143691 w 806034"/>
                  <a:gd name="connsiteY5-244" fmla="*/ 1641538 h 3153474"/>
                  <a:gd name="connsiteX6" fmla="*/ 143691 w 806034"/>
                  <a:gd name="connsiteY6" fmla="*/ 235132 h 3153474"/>
                  <a:gd name="connsiteX0-245" fmla="*/ 355 w 662698"/>
                  <a:gd name="connsiteY0-246" fmla="*/ 235132 h 3179600"/>
                  <a:gd name="connsiteX1-247" fmla="*/ 662698 w 662698"/>
                  <a:gd name="connsiteY1-248" fmla="*/ 0 h 3179600"/>
                  <a:gd name="connsiteX2-249" fmla="*/ 483681 w 662698"/>
                  <a:gd name="connsiteY2-250" fmla="*/ 1223527 h 3179600"/>
                  <a:gd name="connsiteX3-251" fmla="*/ 597384 w 662698"/>
                  <a:gd name="connsiteY3-252" fmla="*/ 3101224 h 3179600"/>
                  <a:gd name="connsiteX4-253" fmla="*/ 326927 w 662698"/>
                  <a:gd name="connsiteY4-254" fmla="*/ 3179600 h 3179600"/>
                  <a:gd name="connsiteX5-255" fmla="*/ 355 w 662698"/>
                  <a:gd name="connsiteY5-256" fmla="*/ 1641538 h 3179600"/>
                  <a:gd name="connsiteX6-257" fmla="*/ 355 w 662698"/>
                  <a:gd name="connsiteY6-258" fmla="*/ 235132 h 3179600"/>
                  <a:gd name="connsiteX0-259" fmla="*/ 0 w 662343"/>
                  <a:gd name="connsiteY0-260" fmla="*/ 235132 h 3179600"/>
                  <a:gd name="connsiteX1-261" fmla="*/ 662343 w 662343"/>
                  <a:gd name="connsiteY1-262" fmla="*/ 0 h 3179600"/>
                  <a:gd name="connsiteX2-263" fmla="*/ 483326 w 662343"/>
                  <a:gd name="connsiteY2-264" fmla="*/ 1223527 h 3179600"/>
                  <a:gd name="connsiteX3-265" fmla="*/ 597029 w 662343"/>
                  <a:gd name="connsiteY3-266" fmla="*/ 3101224 h 3179600"/>
                  <a:gd name="connsiteX4-267" fmla="*/ 326572 w 662343"/>
                  <a:gd name="connsiteY4-268" fmla="*/ 3179600 h 3179600"/>
                  <a:gd name="connsiteX5-269" fmla="*/ 261257 w 662343"/>
                  <a:gd name="connsiteY5-270" fmla="*/ 1510909 h 3179600"/>
                  <a:gd name="connsiteX6-271" fmla="*/ 0 w 662343"/>
                  <a:gd name="connsiteY6-272" fmla="*/ 235132 h 3179600"/>
                  <a:gd name="connsiteX0-273" fmla="*/ 0 w 662343"/>
                  <a:gd name="connsiteY0-274" fmla="*/ 235132 h 3179600"/>
                  <a:gd name="connsiteX1-275" fmla="*/ 662343 w 662343"/>
                  <a:gd name="connsiteY1-276" fmla="*/ 0 h 3179600"/>
                  <a:gd name="connsiteX2-277" fmla="*/ 483326 w 662343"/>
                  <a:gd name="connsiteY2-278" fmla="*/ 1223527 h 3179600"/>
                  <a:gd name="connsiteX3-279" fmla="*/ 597029 w 662343"/>
                  <a:gd name="connsiteY3-280" fmla="*/ 3101224 h 3179600"/>
                  <a:gd name="connsiteX4-281" fmla="*/ 326572 w 662343"/>
                  <a:gd name="connsiteY4-282" fmla="*/ 3179600 h 3179600"/>
                  <a:gd name="connsiteX5-283" fmla="*/ 261257 w 662343"/>
                  <a:gd name="connsiteY5-284" fmla="*/ 1510909 h 3179600"/>
                  <a:gd name="connsiteX6-285" fmla="*/ 0 w 662343"/>
                  <a:gd name="connsiteY6-286" fmla="*/ 235132 h 3179600"/>
                  <a:gd name="connsiteX0-287" fmla="*/ 63736 w 438696"/>
                  <a:gd name="connsiteY0-288" fmla="*/ 130630 h 3179600"/>
                  <a:gd name="connsiteX1-289" fmla="*/ 438696 w 438696"/>
                  <a:gd name="connsiteY1-290" fmla="*/ 0 h 3179600"/>
                  <a:gd name="connsiteX2-291" fmla="*/ 259679 w 438696"/>
                  <a:gd name="connsiteY2-292" fmla="*/ 1223527 h 3179600"/>
                  <a:gd name="connsiteX3-293" fmla="*/ 373382 w 438696"/>
                  <a:gd name="connsiteY3-294" fmla="*/ 3101224 h 3179600"/>
                  <a:gd name="connsiteX4-295" fmla="*/ 102925 w 438696"/>
                  <a:gd name="connsiteY4-296" fmla="*/ 3179600 h 3179600"/>
                  <a:gd name="connsiteX5-297" fmla="*/ 37610 w 438696"/>
                  <a:gd name="connsiteY5-298" fmla="*/ 1510909 h 3179600"/>
                  <a:gd name="connsiteX6-299" fmla="*/ 63736 w 438696"/>
                  <a:gd name="connsiteY6-300" fmla="*/ 130630 h 3179600"/>
                  <a:gd name="connsiteX0-301" fmla="*/ 76994 w 451954"/>
                  <a:gd name="connsiteY0-302" fmla="*/ 130630 h 3179600"/>
                  <a:gd name="connsiteX1-303" fmla="*/ 451954 w 451954"/>
                  <a:gd name="connsiteY1-304" fmla="*/ 0 h 3179600"/>
                  <a:gd name="connsiteX2-305" fmla="*/ 272937 w 451954"/>
                  <a:gd name="connsiteY2-306" fmla="*/ 1223527 h 3179600"/>
                  <a:gd name="connsiteX3-307" fmla="*/ 386640 w 451954"/>
                  <a:gd name="connsiteY3-308" fmla="*/ 3101224 h 3179600"/>
                  <a:gd name="connsiteX4-309" fmla="*/ 116183 w 451954"/>
                  <a:gd name="connsiteY4-310" fmla="*/ 3179600 h 3179600"/>
                  <a:gd name="connsiteX5-311" fmla="*/ 50868 w 451954"/>
                  <a:gd name="connsiteY5-312" fmla="*/ 1510909 h 3179600"/>
                  <a:gd name="connsiteX6-313" fmla="*/ 76994 w 451954"/>
                  <a:gd name="connsiteY6-314" fmla="*/ 130630 h 3179600"/>
                  <a:gd name="connsiteX0-315" fmla="*/ 65237 w 440197"/>
                  <a:gd name="connsiteY0-316" fmla="*/ 130630 h 3179600"/>
                  <a:gd name="connsiteX1-317" fmla="*/ 440197 w 440197"/>
                  <a:gd name="connsiteY1-318" fmla="*/ 0 h 3179600"/>
                  <a:gd name="connsiteX2-319" fmla="*/ 261180 w 440197"/>
                  <a:gd name="connsiteY2-320" fmla="*/ 1223527 h 3179600"/>
                  <a:gd name="connsiteX3-321" fmla="*/ 374883 w 440197"/>
                  <a:gd name="connsiteY3-322" fmla="*/ 3101224 h 3179600"/>
                  <a:gd name="connsiteX4-323" fmla="*/ 104426 w 440197"/>
                  <a:gd name="connsiteY4-324" fmla="*/ 3179600 h 3179600"/>
                  <a:gd name="connsiteX5-325" fmla="*/ 39111 w 440197"/>
                  <a:gd name="connsiteY5-326" fmla="*/ 1510909 h 3179600"/>
                  <a:gd name="connsiteX6-327" fmla="*/ 65237 w 440197"/>
                  <a:gd name="connsiteY6-328" fmla="*/ 130630 h 3179600"/>
                  <a:gd name="connsiteX0-329" fmla="*/ 65237 w 440197"/>
                  <a:gd name="connsiteY0-330" fmla="*/ 130630 h 3179600"/>
                  <a:gd name="connsiteX1-331" fmla="*/ 440197 w 440197"/>
                  <a:gd name="connsiteY1-332" fmla="*/ 0 h 3179600"/>
                  <a:gd name="connsiteX2-333" fmla="*/ 261180 w 440197"/>
                  <a:gd name="connsiteY2-334" fmla="*/ 1223527 h 3179600"/>
                  <a:gd name="connsiteX3-335" fmla="*/ 374883 w 440197"/>
                  <a:gd name="connsiteY3-336" fmla="*/ 3101224 h 3179600"/>
                  <a:gd name="connsiteX4-337" fmla="*/ 104426 w 440197"/>
                  <a:gd name="connsiteY4-338" fmla="*/ 3179600 h 3179600"/>
                  <a:gd name="connsiteX5-339" fmla="*/ 39111 w 440197"/>
                  <a:gd name="connsiteY5-340" fmla="*/ 1510909 h 3179600"/>
                  <a:gd name="connsiteX6-341" fmla="*/ 65237 w 440197"/>
                  <a:gd name="connsiteY6-342" fmla="*/ 130630 h 3179600"/>
                  <a:gd name="connsiteX0-343" fmla="*/ 65237 w 407052"/>
                  <a:gd name="connsiteY0-344" fmla="*/ 0 h 3048970"/>
                  <a:gd name="connsiteX1-345" fmla="*/ 387945 w 407052"/>
                  <a:gd name="connsiteY1-346" fmla="*/ 13061 h 3048970"/>
                  <a:gd name="connsiteX2-347" fmla="*/ 261180 w 407052"/>
                  <a:gd name="connsiteY2-348" fmla="*/ 1092897 h 3048970"/>
                  <a:gd name="connsiteX3-349" fmla="*/ 374883 w 407052"/>
                  <a:gd name="connsiteY3-350" fmla="*/ 2970594 h 3048970"/>
                  <a:gd name="connsiteX4-351" fmla="*/ 104426 w 407052"/>
                  <a:gd name="connsiteY4-352" fmla="*/ 3048970 h 3048970"/>
                  <a:gd name="connsiteX5-353" fmla="*/ 39111 w 407052"/>
                  <a:gd name="connsiteY5-354" fmla="*/ 1380279 h 3048970"/>
                  <a:gd name="connsiteX6-355" fmla="*/ 65237 w 407052"/>
                  <a:gd name="connsiteY6-356" fmla="*/ 0 h 3048970"/>
                  <a:gd name="connsiteX0-357" fmla="*/ 88229 w 403918"/>
                  <a:gd name="connsiteY0-358" fmla="*/ 182882 h 3035909"/>
                  <a:gd name="connsiteX1-359" fmla="*/ 384811 w 403918"/>
                  <a:gd name="connsiteY1-360" fmla="*/ 0 h 3035909"/>
                  <a:gd name="connsiteX2-361" fmla="*/ 258046 w 403918"/>
                  <a:gd name="connsiteY2-362" fmla="*/ 1079836 h 3035909"/>
                  <a:gd name="connsiteX3-363" fmla="*/ 371749 w 403918"/>
                  <a:gd name="connsiteY3-364" fmla="*/ 2957533 h 3035909"/>
                  <a:gd name="connsiteX4-365" fmla="*/ 101292 w 403918"/>
                  <a:gd name="connsiteY4-366" fmla="*/ 3035909 h 3035909"/>
                  <a:gd name="connsiteX5-367" fmla="*/ 35977 w 403918"/>
                  <a:gd name="connsiteY5-368" fmla="*/ 1367218 h 3035909"/>
                  <a:gd name="connsiteX6-369" fmla="*/ 88229 w 403918"/>
                  <a:gd name="connsiteY6-370" fmla="*/ 182882 h 3035909"/>
                  <a:gd name="connsiteX0-371" fmla="*/ 91064 w 406753"/>
                  <a:gd name="connsiteY0-372" fmla="*/ 182882 h 3035909"/>
                  <a:gd name="connsiteX1-373" fmla="*/ 387646 w 406753"/>
                  <a:gd name="connsiteY1-374" fmla="*/ 0 h 3035909"/>
                  <a:gd name="connsiteX2-375" fmla="*/ 260881 w 406753"/>
                  <a:gd name="connsiteY2-376" fmla="*/ 1079836 h 3035909"/>
                  <a:gd name="connsiteX3-377" fmla="*/ 374584 w 406753"/>
                  <a:gd name="connsiteY3-378" fmla="*/ 2957533 h 3035909"/>
                  <a:gd name="connsiteX4-379" fmla="*/ 104127 w 406753"/>
                  <a:gd name="connsiteY4-380" fmla="*/ 3035909 h 3035909"/>
                  <a:gd name="connsiteX5-381" fmla="*/ 38812 w 406753"/>
                  <a:gd name="connsiteY5-382" fmla="*/ 1367218 h 3035909"/>
                  <a:gd name="connsiteX6-383" fmla="*/ 91064 w 406753"/>
                  <a:gd name="connsiteY6-384" fmla="*/ 182882 h 3035909"/>
                  <a:gd name="connsiteX0-385" fmla="*/ 57622 w 373311"/>
                  <a:gd name="connsiteY0-386" fmla="*/ 182882 h 3035909"/>
                  <a:gd name="connsiteX1-387" fmla="*/ 354204 w 373311"/>
                  <a:gd name="connsiteY1-388" fmla="*/ 0 h 3035909"/>
                  <a:gd name="connsiteX2-389" fmla="*/ 227439 w 373311"/>
                  <a:gd name="connsiteY2-390" fmla="*/ 1079836 h 3035909"/>
                  <a:gd name="connsiteX3-391" fmla="*/ 341142 w 373311"/>
                  <a:gd name="connsiteY3-392" fmla="*/ 2957533 h 3035909"/>
                  <a:gd name="connsiteX4-393" fmla="*/ 70685 w 373311"/>
                  <a:gd name="connsiteY4-394" fmla="*/ 3035909 h 3035909"/>
                  <a:gd name="connsiteX5-395" fmla="*/ 44558 w 373311"/>
                  <a:gd name="connsiteY5-396" fmla="*/ 1380281 h 3035909"/>
                  <a:gd name="connsiteX6-397" fmla="*/ 57622 w 373311"/>
                  <a:gd name="connsiteY6-398" fmla="*/ 182882 h 3035909"/>
                  <a:gd name="connsiteX0-399" fmla="*/ 15179 w 330868"/>
                  <a:gd name="connsiteY0-400" fmla="*/ 182882 h 3035909"/>
                  <a:gd name="connsiteX1-401" fmla="*/ 311761 w 330868"/>
                  <a:gd name="connsiteY1-402" fmla="*/ 0 h 3035909"/>
                  <a:gd name="connsiteX2-403" fmla="*/ 184996 w 330868"/>
                  <a:gd name="connsiteY2-404" fmla="*/ 1079836 h 3035909"/>
                  <a:gd name="connsiteX3-405" fmla="*/ 298699 w 330868"/>
                  <a:gd name="connsiteY3-406" fmla="*/ 2957533 h 3035909"/>
                  <a:gd name="connsiteX4-407" fmla="*/ 28242 w 330868"/>
                  <a:gd name="connsiteY4-408" fmla="*/ 3035909 h 3035909"/>
                  <a:gd name="connsiteX5-409" fmla="*/ 2115 w 330868"/>
                  <a:gd name="connsiteY5-410" fmla="*/ 1380281 h 3035909"/>
                  <a:gd name="connsiteX6-411" fmla="*/ 15179 w 330868"/>
                  <a:gd name="connsiteY6-412" fmla="*/ 182882 h 3035909"/>
                  <a:gd name="connsiteX0-413" fmla="*/ 41305 w 330868"/>
                  <a:gd name="connsiteY0-414" fmla="*/ 182882 h 3035909"/>
                  <a:gd name="connsiteX1-415" fmla="*/ 311761 w 330868"/>
                  <a:gd name="connsiteY1-416" fmla="*/ 0 h 3035909"/>
                  <a:gd name="connsiteX2-417" fmla="*/ 184996 w 330868"/>
                  <a:gd name="connsiteY2-418" fmla="*/ 1079836 h 3035909"/>
                  <a:gd name="connsiteX3-419" fmla="*/ 298699 w 330868"/>
                  <a:gd name="connsiteY3-420" fmla="*/ 2957533 h 3035909"/>
                  <a:gd name="connsiteX4-421" fmla="*/ 28242 w 330868"/>
                  <a:gd name="connsiteY4-422" fmla="*/ 3035909 h 3035909"/>
                  <a:gd name="connsiteX5-423" fmla="*/ 2115 w 330868"/>
                  <a:gd name="connsiteY5-424" fmla="*/ 1380281 h 3035909"/>
                  <a:gd name="connsiteX6-425" fmla="*/ 41305 w 330868"/>
                  <a:gd name="connsiteY6-426" fmla="*/ 182882 h 3035909"/>
                  <a:gd name="connsiteX0-427" fmla="*/ 28242 w 330868"/>
                  <a:gd name="connsiteY0-428" fmla="*/ 91442 h 3035909"/>
                  <a:gd name="connsiteX1-429" fmla="*/ 311761 w 330868"/>
                  <a:gd name="connsiteY1-430" fmla="*/ 0 h 3035909"/>
                  <a:gd name="connsiteX2-431" fmla="*/ 184996 w 330868"/>
                  <a:gd name="connsiteY2-432" fmla="*/ 1079836 h 3035909"/>
                  <a:gd name="connsiteX3-433" fmla="*/ 298699 w 330868"/>
                  <a:gd name="connsiteY3-434" fmla="*/ 2957533 h 3035909"/>
                  <a:gd name="connsiteX4-435" fmla="*/ 28242 w 330868"/>
                  <a:gd name="connsiteY4-436" fmla="*/ 3035909 h 3035909"/>
                  <a:gd name="connsiteX5-437" fmla="*/ 2115 w 330868"/>
                  <a:gd name="connsiteY5-438" fmla="*/ 1380281 h 3035909"/>
                  <a:gd name="connsiteX6-439" fmla="*/ 28242 w 330868"/>
                  <a:gd name="connsiteY6-440" fmla="*/ 91442 h 3035909"/>
                  <a:gd name="connsiteX0-441" fmla="*/ 54368 w 330868"/>
                  <a:gd name="connsiteY0-442" fmla="*/ 0 h 3048970"/>
                  <a:gd name="connsiteX1-443" fmla="*/ 311761 w 330868"/>
                  <a:gd name="connsiteY1-444" fmla="*/ 13061 h 3048970"/>
                  <a:gd name="connsiteX2-445" fmla="*/ 184996 w 330868"/>
                  <a:gd name="connsiteY2-446" fmla="*/ 1092897 h 3048970"/>
                  <a:gd name="connsiteX3-447" fmla="*/ 298699 w 330868"/>
                  <a:gd name="connsiteY3-448" fmla="*/ 2970594 h 3048970"/>
                  <a:gd name="connsiteX4-449" fmla="*/ 28242 w 330868"/>
                  <a:gd name="connsiteY4-450" fmla="*/ 3048970 h 3048970"/>
                  <a:gd name="connsiteX5-451" fmla="*/ 2115 w 330868"/>
                  <a:gd name="connsiteY5-452" fmla="*/ 1393342 h 3048970"/>
                  <a:gd name="connsiteX6-453" fmla="*/ 54368 w 330868"/>
                  <a:gd name="connsiteY6-454" fmla="*/ 0 h 3048970"/>
                  <a:gd name="connsiteX0-455" fmla="*/ 54368 w 330868"/>
                  <a:gd name="connsiteY0-456" fmla="*/ 0 h 3048970"/>
                  <a:gd name="connsiteX1-457" fmla="*/ 246447 w 330868"/>
                  <a:gd name="connsiteY1-458" fmla="*/ 91439 h 3048970"/>
                  <a:gd name="connsiteX2-459" fmla="*/ 184996 w 330868"/>
                  <a:gd name="connsiteY2-460" fmla="*/ 1092897 h 3048970"/>
                  <a:gd name="connsiteX3-461" fmla="*/ 298699 w 330868"/>
                  <a:gd name="connsiteY3-462" fmla="*/ 2970594 h 3048970"/>
                  <a:gd name="connsiteX4-463" fmla="*/ 28242 w 330868"/>
                  <a:gd name="connsiteY4-464" fmla="*/ 3048970 h 3048970"/>
                  <a:gd name="connsiteX5-465" fmla="*/ 2115 w 330868"/>
                  <a:gd name="connsiteY5-466" fmla="*/ 1393342 h 3048970"/>
                  <a:gd name="connsiteX6-467" fmla="*/ 54368 w 330868"/>
                  <a:gd name="connsiteY6-468" fmla="*/ 0 h 3048970"/>
                  <a:gd name="connsiteX0-469" fmla="*/ 54368 w 330868"/>
                  <a:gd name="connsiteY0-470" fmla="*/ 0 h 3048970"/>
                  <a:gd name="connsiteX1-471" fmla="*/ 220321 w 330868"/>
                  <a:gd name="connsiteY1-472" fmla="*/ 39187 h 3048970"/>
                  <a:gd name="connsiteX2-473" fmla="*/ 184996 w 330868"/>
                  <a:gd name="connsiteY2-474" fmla="*/ 1092897 h 3048970"/>
                  <a:gd name="connsiteX3-475" fmla="*/ 298699 w 330868"/>
                  <a:gd name="connsiteY3-476" fmla="*/ 2970594 h 3048970"/>
                  <a:gd name="connsiteX4-477" fmla="*/ 28242 w 330868"/>
                  <a:gd name="connsiteY4-478" fmla="*/ 3048970 h 3048970"/>
                  <a:gd name="connsiteX5-479" fmla="*/ 2115 w 330868"/>
                  <a:gd name="connsiteY5-480" fmla="*/ 1393342 h 3048970"/>
                  <a:gd name="connsiteX6-481" fmla="*/ 54368 w 330868"/>
                  <a:gd name="connsiteY6-482" fmla="*/ 0 h 3048970"/>
                  <a:gd name="connsiteX0-483" fmla="*/ 54368 w 328249"/>
                  <a:gd name="connsiteY0-484" fmla="*/ 0 h 3048970"/>
                  <a:gd name="connsiteX1-485" fmla="*/ 220321 w 328249"/>
                  <a:gd name="connsiteY1-486" fmla="*/ 39187 h 3048970"/>
                  <a:gd name="connsiteX2-487" fmla="*/ 184996 w 328249"/>
                  <a:gd name="connsiteY2-488" fmla="*/ 1092897 h 3048970"/>
                  <a:gd name="connsiteX3-489" fmla="*/ 295846 w 328249"/>
                  <a:gd name="connsiteY3-490" fmla="*/ 3013342 h 3048970"/>
                  <a:gd name="connsiteX4-491" fmla="*/ 28242 w 328249"/>
                  <a:gd name="connsiteY4-492" fmla="*/ 3048970 h 3048970"/>
                  <a:gd name="connsiteX5-493" fmla="*/ 2115 w 328249"/>
                  <a:gd name="connsiteY5-494" fmla="*/ 1393342 h 3048970"/>
                  <a:gd name="connsiteX6-495" fmla="*/ 54368 w 328249"/>
                  <a:gd name="connsiteY6-496" fmla="*/ 0 h 3048970"/>
                  <a:gd name="connsiteX0-497" fmla="*/ 54368 w 295846"/>
                  <a:gd name="connsiteY0-498" fmla="*/ 0 h 3048970"/>
                  <a:gd name="connsiteX1-499" fmla="*/ 220321 w 295846"/>
                  <a:gd name="connsiteY1-500" fmla="*/ 39187 h 3048970"/>
                  <a:gd name="connsiteX2-501" fmla="*/ 184996 w 295846"/>
                  <a:gd name="connsiteY2-502" fmla="*/ 1092897 h 3048970"/>
                  <a:gd name="connsiteX3-503" fmla="*/ 295846 w 295846"/>
                  <a:gd name="connsiteY3-504" fmla="*/ 3013342 h 3048970"/>
                  <a:gd name="connsiteX4-505" fmla="*/ 28242 w 295846"/>
                  <a:gd name="connsiteY4-506" fmla="*/ 3048970 h 3048970"/>
                  <a:gd name="connsiteX5-507" fmla="*/ 2115 w 295846"/>
                  <a:gd name="connsiteY5-508" fmla="*/ 1393342 h 3048970"/>
                  <a:gd name="connsiteX6-509" fmla="*/ 54368 w 295846"/>
                  <a:gd name="connsiteY6-510" fmla="*/ 0 h 3048970"/>
                  <a:gd name="connsiteX0-511" fmla="*/ 54368 w 430066"/>
                  <a:gd name="connsiteY0-512" fmla="*/ 0 h 3048970"/>
                  <a:gd name="connsiteX1-513" fmla="*/ 220321 w 430066"/>
                  <a:gd name="connsiteY1-514" fmla="*/ 39187 h 3048970"/>
                  <a:gd name="connsiteX2-515" fmla="*/ 184996 w 430066"/>
                  <a:gd name="connsiteY2-516" fmla="*/ 1092897 h 3048970"/>
                  <a:gd name="connsiteX3-517" fmla="*/ 430066 w 430066"/>
                  <a:gd name="connsiteY3-518" fmla="*/ 3029998 h 3048970"/>
                  <a:gd name="connsiteX4-519" fmla="*/ 28242 w 430066"/>
                  <a:gd name="connsiteY4-520" fmla="*/ 3048970 h 3048970"/>
                  <a:gd name="connsiteX5-521" fmla="*/ 2115 w 430066"/>
                  <a:gd name="connsiteY5-522" fmla="*/ 1393342 h 3048970"/>
                  <a:gd name="connsiteX6-523" fmla="*/ 54368 w 430066"/>
                  <a:gd name="connsiteY6-524" fmla="*/ 0 h 3048970"/>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1" y="connsiteY5-112"/>
                  </a:cxn>
                  <a:cxn ang="0">
                    <a:pos x="connsiteX6-257" y="connsiteY6-258"/>
                  </a:cxn>
                </a:cxnLst>
                <a:rect l="l" t="t" r="r" b="b"/>
                <a:pathLst>
                  <a:path w="430066" h="3048970">
                    <a:moveTo>
                      <a:pt x="54368" y="0"/>
                    </a:moveTo>
                    <a:cubicBezTo>
                      <a:pt x="192418" y="87086"/>
                      <a:pt x="95334" y="82730"/>
                      <a:pt x="220321" y="39187"/>
                    </a:cubicBezTo>
                    <a:cubicBezTo>
                      <a:pt x="170247" y="256171"/>
                      <a:pt x="241602" y="552078"/>
                      <a:pt x="184996" y="1092897"/>
                    </a:cubicBezTo>
                    <a:cubicBezTo>
                      <a:pt x="115328" y="1633716"/>
                      <a:pt x="390761" y="2692069"/>
                      <a:pt x="430066" y="3029998"/>
                    </a:cubicBezTo>
                    <a:lnTo>
                      <a:pt x="28242" y="3048970"/>
                    </a:lnTo>
                    <a:cubicBezTo>
                      <a:pt x="41305" y="2540637"/>
                      <a:pt x="-10948" y="1901675"/>
                      <a:pt x="2115" y="1393342"/>
                    </a:cubicBezTo>
                    <a:cubicBezTo>
                      <a:pt x="19533" y="523946"/>
                      <a:pt x="102265" y="464447"/>
                      <a:pt x="54368" y="0"/>
                    </a:cubicBezTo>
                    <a:close/>
                  </a:path>
                </a:pathLst>
              </a:custGeom>
              <a:solidFill>
                <a:srgbClr val="BCC045"/>
              </a:solidFill>
              <a:ln>
                <a:solidFill>
                  <a:srgbClr val="BCC045"/>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64" name="矩形 1"/>
              <p:cNvSpPr/>
              <p:nvPr/>
            </p:nvSpPr>
            <p:spPr>
              <a:xfrm rot="6037120">
                <a:off x="2536537" y="2725751"/>
                <a:ext cx="560538" cy="661605"/>
              </a:xfrm>
              <a:custGeom>
                <a:avLst/>
                <a:gdLst>
                  <a:gd name="connsiteX0" fmla="*/ 0 w 575934"/>
                  <a:gd name="connsiteY0" fmla="*/ 0 h 769459"/>
                  <a:gd name="connsiteX1" fmla="*/ 575934 w 575934"/>
                  <a:gd name="connsiteY1" fmla="*/ 0 h 769459"/>
                  <a:gd name="connsiteX2" fmla="*/ 575934 w 575934"/>
                  <a:gd name="connsiteY2" fmla="*/ 769459 h 769459"/>
                  <a:gd name="connsiteX3" fmla="*/ 0 w 575934"/>
                  <a:gd name="connsiteY3" fmla="*/ 769459 h 769459"/>
                  <a:gd name="connsiteX4" fmla="*/ 0 w 575934"/>
                  <a:gd name="connsiteY4" fmla="*/ 0 h 769459"/>
                  <a:gd name="connsiteX0-1" fmla="*/ 0 w 667374"/>
                  <a:gd name="connsiteY0-2" fmla="*/ 0 h 860899"/>
                  <a:gd name="connsiteX1-3" fmla="*/ 575934 w 667374"/>
                  <a:gd name="connsiteY1-4" fmla="*/ 0 h 860899"/>
                  <a:gd name="connsiteX2-5" fmla="*/ 667374 w 667374"/>
                  <a:gd name="connsiteY2-6" fmla="*/ 860899 h 860899"/>
                  <a:gd name="connsiteX3-7" fmla="*/ 0 w 667374"/>
                  <a:gd name="connsiteY3-8" fmla="*/ 769459 h 860899"/>
                  <a:gd name="connsiteX4-9" fmla="*/ 0 w 667374"/>
                  <a:gd name="connsiteY4-10" fmla="*/ 0 h 860899"/>
                  <a:gd name="connsiteX0-11" fmla="*/ 0 w 667374"/>
                  <a:gd name="connsiteY0-12" fmla="*/ 0 h 860899"/>
                  <a:gd name="connsiteX1-13" fmla="*/ 549808 w 667374"/>
                  <a:gd name="connsiteY1-14" fmla="*/ 39189 h 860899"/>
                  <a:gd name="connsiteX2-15" fmla="*/ 667374 w 667374"/>
                  <a:gd name="connsiteY2-16" fmla="*/ 860899 h 860899"/>
                  <a:gd name="connsiteX3-17" fmla="*/ 0 w 667374"/>
                  <a:gd name="connsiteY3-18" fmla="*/ 769459 h 860899"/>
                  <a:gd name="connsiteX4-19" fmla="*/ 0 w 667374"/>
                  <a:gd name="connsiteY4-20" fmla="*/ 0 h 860899"/>
                  <a:gd name="connsiteX0-21" fmla="*/ 0 w 680436"/>
                  <a:gd name="connsiteY0-22" fmla="*/ 0 h 887024"/>
                  <a:gd name="connsiteX1-23" fmla="*/ 549808 w 680436"/>
                  <a:gd name="connsiteY1-24" fmla="*/ 39189 h 887024"/>
                  <a:gd name="connsiteX2-25" fmla="*/ 680436 w 680436"/>
                  <a:gd name="connsiteY2-26" fmla="*/ 887024 h 887024"/>
                  <a:gd name="connsiteX3-27" fmla="*/ 0 w 680436"/>
                  <a:gd name="connsiteY3-28" fmla="*/ 769459 h 887024"/>
                  <a:gd name="connsiteX4-29" fmla="*/ 0 w 680436"/>
                  <a:gd name="connsiteY4-30" fmla="*/ 0 h 887024"/>
                  <a:gd name="connsiteX0-31" fmla="*/ 0 w 680436"/>
                  <a:gd name="connsiteY0-32" fmla="*/ 0 h 887024"/>
                  <a:gd name="connsiteX1-33" fmla="*/ 602060 w 680436"/>
                  <a:gd name="connsiteY1-34" fmla="*/ 26126 h 887024"/>
                  <a:gd name="connsiteX2-35" fmla="*/ 680436 w 680436"/>
                  <a:gd name="connsiteY2-36" fmla="*/ 887024 h 887024"/>
                  <a:gd name="connsiteX3-37" fmla="*/ 0 w 680436"/>
                  <a:gd name="connsiteY3-38" fmla="*/ 769459 h 887024"/>
                  <a:gd name="connsiteX4-39" fmla="*/ 0 w 680436"/>
                  <a:gd name="connsiteY4-40" fmla="*/ 0 h 887024"/>
                  <a:gd name="connsiteX0-41" fmla="*/ 39189 w 680436"/>
                  <a:gd name="connsiteY0-42" fmla="*/ 0 h 952338"/>
                  <a:gd name="connsiteX1-43" fmla="*/ 602060 w 680436"/>
                  <a:gd name="connsiteY1-44" fmla="*/ 91440 h 952338"/>
                  <a:gd name="connsiteX2-45" fmla="*/ 680436 w 680436"/>
                  <a:gd name="connsiteY2-46" fmla="*/ 952338 h 952338"/>
                  <a:gd name="connsiteX3-47" fmla="*/ 0 w 680436"/>
                  <a:gd name="connsiteY3-48" fmla="*/ 834773 h 952338"/>
                  <a:gd name="connsiteX4-49" fmla="*/ 39189 w 680436"/>
                  <a:gd name="connsiteY4-50" fmla="*/ 0 h 952338"/>
                  <a:gd name="connsiteX0-51" fmla="*/ 26126 w 667373"/>
                  <a:gd name="connsiteY0-52" fmla="*/ 0 h 952338"/>
                  <a:gd name="connsiteX1-53" fmla="*/ 588997 w 667373"/>
                  <a:gd name="connsiteY1-54" fmla="*/ 91440 h 952338"/>
                  <a:gd name="connsiteX2-55" fmla="*/ 667373 w 667373"/>
                  <a:gd name="connsiteY2-56" fmla="*/ 952338 h 952338"/>
                  <a:gd name="connsiteX3-57" fmla="*/ 0 w 667373"/>
                  <a:gd name="connsiteY3-58" fmla="*/ 860899 h 952338"/>
                  <a:gd name="connsiteX4-59" fmla="*/ 26126 w 667373"/>
                  <a:gd name="connsiteY4-60" fmla="*/ 0 h 952338"/>
                  <a:gd name="connsiteX0-61" fmla="*/ 52251 w 667373"/>
                  <a:gd name="connsiteY0-62" fmla="*/ 0 h 952338"/>
                  <a:gd name="connsiteX1-63" fmla="*/ 588997 w 667373"/>
                  <a:gd name="connsiteY1-64" fmla="*/ 91440 h 952338"/>
                  <a:gd name="connsiteX2-65" fmla="*/ 667373 w 667373"/>
                  <a:gd name="connsiteY2-66" fmla="*/ 952338 h 952338"/>
                  <a:gd name="connsiteX3-67" fmla="*/ 0 w 667373"/>
                  <a:gd name="connsiteY3-68" fmla="*/ 860899 h 952338"/>
                  <a:gd name="connsiteX4-69" fmla="*/ 52251 w 667373"/>
                  <a:gd name="connsiteY4-70" fmla="*/ 0 h 952338"/>
                  <a:gd name="connsiteX0-71" fmla="*/ 52251 w 667373"/>
                  <a:gd name="connsiteY0-72" fmla="*/ 0 h 952338"/>
                  <a:gd name="connsiteX1-73" fmla="*/ 588997 w 667373"/>
                  <a:gd name="connsiteY1-74" fmla="*/ 91440 h 952338"/>
                  <a:gd name="connsiteX2-75" fmla="*/ 667373 w 667373"/>
                  <a:gd name="connsiteY2-76" fmla="*/ 952338 h 952338"/>
                  <a:gd name="connsiteX3-77" fmla="*/ 0 w 667373"/>
                  <a:gd name="connsiteY3-78" fmla="*/ 860899 h 952338"/>
                  <a:gd name="connsiteX4-79" fmla="*/ 52251 w 667373"/>
                  <a:gd name="connsiteY4-80" fmla="*/ 0 h 952338"/>
                  <a:gd name="connsiteX0-81" fmla="*/ 62915 w 667373"/>
                  <a:gd name="connsiteY0-82" fmla="*/ 0 h 952338"/>
                  <a:gd name="connsiteX1-83" fmla="*/ 588997 w 667373"/>
                  <a:gd name="connsiteY1-84" fmla="*/ 91440 h 952338"/>
                  <a:gd name="connsiteX2-85" fmla="*/ 667373 w 667373"/>
                  <a:gd name="connsiteY2-86" fmla="*/ 952338 h 952338"/>
                  <a:gd name="connsiteX3-87" fmla="*/ 0 w 667373"/>
                  <a:gd name="connsiteY3-88" fmla="*/ 860899 h 952338"/>
                  <a:gd name="connsiteX4-89" fmla="*/ 62915 w 667373"/>
                  <a:gd name="connsiteY4-90" fmla="*/ 0 h 952338"/>
                  <a:gd name="connsiteX0-91" fmla="*/ 78911 w 683369"/>
                  <a:gd name="connsiteY0-92" fmla="*/ 0 h 952338"/>
                  <a:gd name="connsiteX1-93" fmla="*/ 604993 w 683369"/>
                  <a:gd name="connsiteY1-94" fmla="*/ 91440 h 952338"/>
                  <a:gd name="connsiteX2-95" fmla="*/ 683369 w 683369"/>
                  <a:gd name="connsiteY2-96" fmla="*/ 952338 h 952338"/>
                  <a:gd name="connsiteX3-97" fmla="*/ 0 w 683369"/>
                  <a:gd name="connsiteY3-98" fmla="*/ 860899 h 952338"/>
                  <a:gd name="connsiteX4-99" fmla="*/ 78911 w 683369"/>
                  <a:gd name="connsiteY4-100" fmla="*/ 0 h 952338"/>
                  <a:gd name="connsiteX0-101" fmla="*/ 78911 w 683369"/>
                  <a:gd name="connsiteY0-102" fmla="*/ 0 h 952338"/>
                  <a:gd name="connsiteX1-103" fmla="*/ 604993 w 683369"/>
                  <a:gd name="connsiteY1-104" fmla="*/ 91440 h 952338"/>
                  <a:gd name="connsiteX2-105" fmla="*/ 683369 w 683369"/>
                  <a:gd name="connsiteY2-106" fmla="*/ 952338 h 952338"/>
                  <a:gd name="connsiteX3-107" fmla="*/ 0 w 683369"/>
                  <a:gd name="connsiteY3-108" fmla="*/ 860899 h 952338"/>
                  <a:gd name="connsiteX4-109" fmla="*/ 78911 w 683369"/>
                  <a:gd name="connsiteY4-110" fmla="*/ 0 h 952338"/>
                  <a:gd name="connsiteX0-111" fmla="*/ 78911 w 683369"/>
                  <a:gd name="connsiteY0-112" fmla="*/ 0 h 952338"/>
                  <a:gd name="connsiteX1-113" fmla="*/ 604993 w 683369"/>
                  <a:gd name="connsiteY1-114" fmla="*/ 91440 h 952338"/>
                  <a:gd name="connsiteX2-115" fmla="*/ 683369 w 683369"/>
                  <a:gd name="connsiteY2-116" fmla="*/ 952338 h 952338"/>
                  <a:gd name="connsiteX3-117" fmla="*/ 0 w 683369"/>
                  <a:gd name="connsiteY3-118" fmla="*/ 860899 h 952338"/>
                  <a:gd name="connsiteX4-119" fmla="*/ 78911 w 683369"/>
                  <a:gd name="connsiteY4-120" fmla="*/ 0 h 952338"/>
                  <a:gd name="connsiteX0-121" fmla="*/ 78911 w 683369"/>
                  <a:gd name="connsiteY0-122" fmla="*/ 0 h 952338"/>
                  <a:gd name="connsiteX1-123" fmla="*/ 604993 w 683369"/>
                  <a:gd name="connsiteY1-124" fmla="*/ 91440 h 952338"/>
                  <a:gd name="connsiteX2-125" fmla="*/ 635203 w 683369"/>
                  <a:gd name="connsiteY2-126" fmla="*/ 500189 h 952338"/>
                  <a:gd name="connsiteX3-127" fmla="*/ 683369 w 683369"/>
                  <a:gd name="connsiteY3-128" fmla="*/ 952338 h 952338"/>
                  <a:gd name="connsiteX4-129" fmla="*/ 0 w 683369"/>
                  <a:gd name="connsiteY4-130" fmla="*/ 860899 h 952338"/>
                  <a:gd name="connsiteX5" fmla="*/ 78911 w 683369"/>
                  <a:gd name="connsiteY5" fmla="*/ 0 h 952338"/>
                  <a:gd name="connsiteX0-131" fmla="*/ 78911 w 699364"/>
                  <a:gd name="connsiteY0-132" fmla="*/ 0 h 957670"/>
                  <a:gd name="connsiteX1-133" fmla="*/ 604993 w 699364"/>
                  <a:gd name="connsiteY1-134" fmla="*/ 91440 h 957670"/>
                  <a:gd name="connsiteX2-135" fmla="*/ 635203 w 699364"/>
                  <a:gd name="connsiteY2-136" fmla="*/ 500189 h 957670"/>
                  <a:gd name="connsiteX3-137" fmla="*/ 699364 w 699364"/>
                  <a:gd name="connsiteY3-138" fmla="*/ 957670 h 957670"/>
                  <a:gd name="connsiteX4-139" fmla="*/ 0 w 699364"/>
                  <a:gd name="connsiteY4-140" fmla="*/ 860899 h 957670"/>
                  <a:gd name="connsiteX5-141" fmla="*/ 78911 w 699364"/>
                  <a:gd name="connsiteY5-142" fmla="*/ 0 h 957670"/>
                  <a:gd name="connsiteX0-143" fmla="*/ 78911 w 699364"/>
                  <a:gd name="connsiteY0-144" fmla="*/ 0 h 957670"/>
                  <a:gd name="connsiteX1-145" fmla="*/ 604993 w 699364"/>
                  <a:gd name="connsiteY1-146" fmla="*/ 91440 h 957670"/>
                  <a:gd name="connsiteX2-147" fmla="*/ 616542 w 699364"/>
                  <a:gd name="connsiteY2-148" fmla="*/ 505521 h 957670"/>
                  <a:gd name="connsiteX3-149" fmla="*/ 699364 w 699364"/>
                  <a:gd name="connsiteY3-150" fmla="*/ 957670 h 957670"/>
                  <a:gd name="connsiteX4-151" fmla="*/ 0 w 699364"/>
                  <a:gd name="connsiteY4-152" fmla="*/ 860899 h 957670"/>
                  <a:gd name="connsiteX5-153" fmla="*/ 78911 w 699364"/>
                  <a:gd name="connsiteY5-154" fmla="*/ 0 h 957670"/>
                  <a:gd name="connsiteX0-155" fmla="*/ 78911 w 699364"/>
                  <a:gd name="connsiteY0-156" fmla="*/ 0 h 957670"/>
                  <a:gd name="connsiteX1-157" fmla="*/ 591664 w 699364"/>
                  <a:gd name="connsiteY1-158" fmla="*/ 88774 h 957670"/>
                  <a:gd name="connsiteX2-159" fmla="*/ 616542 w 699364"/>
                  <a:gd name="connsiteY2-160" fmla="*/ 505521 h 957670"/>
                  <a:gd name="connsiteX3-161" fmla="*/ 699364 w 699364"/>
                  <a:gd name="connsiteY3-162" fmla="*/ 957670 h 957670"/>
                  <a:gd name="connsiteX4-163" fmla="*/ 0 w 699364"/>
                  <a:gd name="connsiteY4-164" fmla="*/ 860899 h 957670"/>
                  <a:gd name="connsiteX5-165" fmla="*/ 78911 w 699364"/>
                  <a:gd name="connsiteY5-166" fmla="*/ 0 h 957670"/>
                  <a:gd name="connsiteX0-167" fmla="*/ 78911 w 699364"/>
                  <a:gd name="connsiteY0-168" fmla="*/ 0 h 957670"/>
                  <a:gd name="connsiteX1-169" fmla="*/ 591664 w 699364"/>
                  <a:gd name="connsiteY1-170" fmla="*/ 88774 h 957670"/>
                  <a:gd name="connsiteX2-171" fmla="*/ 637869 w 699364"/>
                  <a:gd name="connsiteY2-172" fmla="*/ 513518 h 957670"/>
                  <a:gd name="connsiteX3-173" fmla="*/ 699364 w 699364"/>
                  <a:gd name="connsiteY3-174" fmla="*/ 957670 h 957670"/>
                  <a:gd name="connsiteX4-175" fmla="*/ 0 w 699364"/>
                  <a:gd name="connsiteY4-176" fmla="*/ 860899 h 957670"/>
                  <a:gd name="connsiteX5-177" fmla="*/ 78911 w 699364"/>
                  <a:gd name="connsiteY5-178" fmla="*/ 0 h 957670"/>
                  <a:gd name="connsiteX0-179" fmla="*/ 74993 w 695446"/>
                  <a:gd name="connsiteY0-180" fmla="*/ 0 h 990045"/>
                  <a:gd name="connsiteX1-181" fmla="*/ 587746 w 695446"/>
                  <a:gd name="connsiteY1-182" fmla="*/ 88774 h 990045"/>
                  <a:gd name="connsiteX2-183" fmla="*/ 633951 w 695446"/>
                  <a:gd name="connsiteY2-184" fmla="*/ 513518 h 990045"/>
                  <a:gd name="connsiteX3-185" fmla="*/ 695446 w 695446"/>
                  <a:gd name="connsiteY3-186" fmla="*/ 957670 h 990045"/>
                  <a:gd name="connsiteX4-187" fmla="*/ 0 w 695446"/>
                  <a:gd name="connsiteY4-188" fmla="*/ 990046 h 990045"/>
                  <a:gd name="connsiteX5-189" fmla="*/ 74993 w 695446"/>
                  <a:gd name="connsiteY5-190" fmla="*/ 0 h 990045"/>
                  <a:gd name="connsiteX0-191" fmla="*/ 74993 w 688096"/>
                  <a:gd name="connsiteY0-192" fmla="*/ 0 h 990046"/>
                  <a:gd name="connsiteX1-193" fmla="*/ 587746 w 688096"/>
                  <a:gd name="connsiteY1-194" fmla="*/ 88774 h 990046"/>
                  <a:gd name="connsiteX2-195" fmla="*/ 633951 w 688096"/>
                  <a:gd name="connsiteY2-196" fmla="*/ 513518 h 990046"/>
                  <a:gd name="connsiteX3-197" fmla="*/ 688096 w 688096"/>
                  <a:gd name="connsiteY3-198" fmla="*/ 918461 h 990046"/>
                  <a:gd name="connsiteX4-199" fmla="*/ 0 w 688096"/>
                  <a:gd name="connsiteY4-200" fmla="*/ 990046 h 990046"/>
                  <a:gd name="connsiteX5-201" fmla="*/ 74993 w 688096"/>
                  <a:gd name="connsiteY5-202" fmla="*/ 0 h 990046"/>
                  <a:gd name="connsiteX0-203" fmla="*/ 7566 w 688552"/>
                  <a:gd name="connsiteY0-204" fmla="*/ 25423 h 901272"/>
                  <a:gd name="connsiteX1-205" fmla="*/ 588202 w 688552"/>
                  <a:gd name="connsiteY1-206" fmla="*/ 0 h 901272"/>
                  <a:gd name="connsiteX2-207" fmla="*/ 634407 w 688552"/>
                  <a:gd name="connsiteY2-208" fmla="*/ 424744 h 901272"/>
                  <a:gd name="connsiteX3-209" fmla="*/ 688552 w 688552"/>
                  <a:gd name="connsiteY3-210" fmla="*/ 829687 h 901272"/>
                  <a:gd name="connsiteX4-211" fmla="*/ 456 w 688552"/>
                  <a:gd name="connsiteY4-212" fmla="*/ 901272 h 901272"/>
                  <a:gd name="connsiteX5-213" fmla="*/ 7566 w 688552"/>
                  <a:gd name="connsiteY5-214" fmla="*/ 25423 h 901272"/>
                  <a:gd name="connsiteX0-215" fmla="*/ 7566 w 688552"/>
                  <a:gd name="connsiteY0-216" fmla="*/ 166088 h 1041937"/>
                  <a:gd name="connsiteX1-217" fmla="*/ 602418 w 688552"/>
                  <a:gd name="connsiteY1-218" fmla="*/ 0 h 1041937"/>
                  <a:gd name="connsiteX2-219" fmla="*/ 634407 w 688552"/>
                  <a:gd name="connsiteY2-220" fmla="*/ 565409 h 1041937"/>
                  <a:gd name="connsiteX3-221" fmla="*/ 688552 w 688552"/>
                  <a:gd name="connsiteY3-222" fmla="*/ 970352 h 1041937"/>
                  <a:gd name="connsiteX4-223" fmla="*/ 456 w 688552"/>
                  <a:gd name="connsiteY4-224" fmla="*/ 1041937 h 1041937"/>
                  <a:gd name="connsiteX5-225" fmla="*/ 7566 w 688552"/>
                  <a:gd name="connsiteY5-226" fmla="*/ 166088 h 1041937"/>
                  <a:gd name="connsiteX0-227" fmla="*/ 5169 w 717034"/>
                  <a:gd name="connsiteY0-228" fmla="*/ 196233 h 1041937"/>
                  <a:gd name="connsiteX1-229" fmla="*/ 630900 w 717034"/>
                  <a:gd name="connsiteY1-230" fmla="*/ 0 h 1041937"/>
                  <a:gd name="connsiteX2-231" fmla="*/ 662889 w 717034"/>
                  <a:gd name="connsiteY2-232" fmla="*/ 565409 h 1041937"/>
                  <a:gd name="connsiteX3-233" fmla="*/ 717034 w 717034"/>
                  <a:gd name="connsiteY3-234" fmla="*/ 970352 h 1041937"/>
                  <a:gd name="connsiteX4-235" fmla="*/ 28938 w 717034"/>
                  <a:gd name="connsiteY4-236" fmla="*/ 1041937 h 1041937"/>
                  <a:gd name="connsiteX5-237" fmla="*/ 5169 w 717034"/>
                  <a:gd name="connsiteY5-238" fmla="*/ 196233 h 1041937"/>
                  <a:gd name="connsiteX0-239" fmla="*/ 310 w 712175"/>
                  <a:gd name="connsiteY0-240" fmla="*/ 196233 h 1041937"/>
                  <a:gd name="connsiteX1-241" fmla="*/ 626041 w 712175"/>
                  <a:gd name="connsiteY1-242" fmla="*/ 0 h 1041937"/>
                  <a:gd name="connsiteX2-243" fmla="*/ 658030 w 712175"/>
                  <a:gd name="connsiteY2-244" fmla="*/ 565409 h 1041937"/>
                  <a:gd name="connsiteX3-245" fmla="*/ 712175 w 712175"/>
                  <a:gd name="connsiteY3-246" fmla="*/ 970352 h 1041937"/>
                  <a:gd name="connsiteX4-247" fmla="*/ 24079 w 712175"/>
                  <a:gd name="connsiteY4-248" fmla="*/ 1041937 h 1041937"/>
                  <a:gd name="connsiteX5-249" fmla="*/ 310 w 712175"/>
                  <a:gd name="connsiteY5-250" fmla="*/ 196233 h 1041937"/>
                  <a:gd name="connsiteX0-251" fmla="*/ 271 w 712136"/>
                  <a:gd name="connsiteY0-252" fmla="*/ 196233 h 1048307"/>
                  <a:gd name="connsiteX1-253" fmla="*/ 626002 w 712136"/>
                  <a:gd name="connsiteY1-254" fmla="*/ 0 h 1048307"/>
                  <a:gd name="connsiteX2-255" fmla="*/ 657991 w 712136"/>
                  <a:gd name="connsiteY2-256" fmla="*/ 565409 h 1048307"/>
                  <a:gd name="connsiteX3-257" fmla="*/ 712136 w 712136"/>
                  <a:gd name="connsiteY3-258" fmla="*/ 970352 h 1048307"/>
                  <a:gd name="connsiteX4-259" fmla="*/ 33352 w 712136"/>
                  <a:gd name="connsiteY4-260" fmla="*/ 1048308 h 1048307"/>
                  <a:gd name="connsiteX5-261" fmla="*/ 271 w 712136"/>
                  <a:gd name="connsiteY5-262" fmla="*/ 196233 h 1048307"/>
                  <a:gd name="connsiteX0-263" fmla="*/ 234 w 712099"/>
                  <a:gd name="connsiteY0-264" fmla="*/ 196233 h 1025763"/>
                  <a:gd name="connsiteX1-265" fmla="*/ 625965 w 712099"/>
                  <a:gd name="connsiteY1-266" fmla="*/ 0 h 1025763"/>
                  <a:gd name="connsiteX2-267" fmla="*/ 657954 w 712099"/>
                  <a:gd name="connsiteY2-268" fmla="*/ 565409 h 1025763"/>
                  <a:gd name="connsiteX3-269" fmla="*/ 712099 w 712099"/>
                  <a:gd name="connsiteY3-270" fmla="*/ 970352 h 1025763"/>
                  <a:gd name="connsiteX4-271" fmla="*/ 45324 w 712099"/>
                  <a:gd name="connsiteY4-272" fmla="*/ 1025763 h 1025763"/>
                  <a:gd name="connsiteX5-273" fmla="*/ 234 w 712099"/>
                  <a:gd name="connsiteY5-274" fmla="*/ 196233 h 1025763"/>
                  <a:gd name="connsiteX0-275" fmla="*/ 500 w 712365"/>
                  <a:gd name="connsiteY0-276" fmla="*/ 196233 h 1025763"/>
                  <a:gd name="connsiteX1-277" fmla="*/ 626231 w 712365"/>
                  <a:gd name="connsiteY1-278" fmla="*/ 0 h 1025763"/>
                  <a:gd name="connsiteX2-279" fmla="*/ 658220 w 712365"/>
                  <a:gd name="connsiteY2-280" fmla="*/ 565409 h 1025763"/>
                  <a:gd name="connsiteX3-281" fmla="*/ 712365 w 712365"/>
                  <a:gd name="connsiteY3-282" fmla="*/ 970352 h 1025763"/>
                  <a:gd name="connsiteX4-283" fmla="*/ 45590 w 712365"/>
                  <a:gd name="connsiteY4-284" fmla="*/ 1025763 h 1025763"/>
                  <a:gd name="connsiteX5-285" fmla="*/ 500 w 712365"/>
                  <a:gd name="connsiteY5-286" fmla="*/ 196233 h 1025763"/>
                  <a:gd name="connsiteX0-287" fmla="*/ 501 w 712366"/>
                  <a:gd name="connsiteY0-288" fmla="*/ 196233 h 1025763"/>
                  <a:gd name="connsiteX1-289" fmla="*/ 626232 w 712366"/>
                  <a:gd name="connsiteY1-290" fmla="*/ 0 h 1025763"/>
                  <a:gd name="connsiteX2-291" fmla="*/ 658955 w 712366"/>
                  <a:gd name="connsiteY2-292" fmla="*/ 569331 h 1025763"/>
                  <a:gd name="connsiteX3-293" fmla="*/ 712366 w 712366"/>
                  <a:gd name="connsiteY3-294" fmla="*/ 970352 h 1025763"/>
                  <a:gd name="connsiteX4-295" fmla="*/ 45591 w 712366"/>
                  <a:gd name="connsiteY4-296" fmla="*/ 1025763 h 1025763"/>
                  <a:gd name="connsiteX5-297" fmla="*/ 501 w 712366"/>
                  <a:gd name="connsiteY5-298" fmla="*/ 196233 h 1025763"/>
                  <a:gd name="connsiteX0-299" fmla="*/ 501 w 712366"/>
                  <a:gd name="connsiteY0-300" fmla="*/ 196233 h 1025763"/>
                  <a:gd name="connsiteX1-301" fmla="*/ 626232 w 712366"/>
                  <a:gd name="connsiteY1-302" fmla="*/ 0 h 1025763"/>
                  <a:gd name="connsiteX2-303" fmla="*/ 692774 w 712366"/>
                  <a:gd name="connsiteY2-304" fmla="*/ 554874 h 1025763"/>
                  <a:gd name="connsiteX3-305" fmla="*/ 712366 w 712366"/>
                  <a:gd name="connsiteY3-306" fmla="*/ 970352 h 1025763"/>
                  <a:gd name="connsiteX4-307" fmla="*/ 45591 w 712366"/>
                  <a:gd name="connsiteY4-308" fmla="*/ 1025763 h 1025763"/>
                  <a:gd name="connsiteX5-309" fmla="*/ 501 w 712366"/>
                  <a:gd name="connsiteY5-310" fmla="*/ 196233 h 1025763"/>
                  <a:gd name="connsiteX0-311" fmla="*/ 501 w 712366"/>
                  <a:gd name="connsiteY0-312" fmla="*/ 196233 h 1025763"/>
                  <a:gd name="connsiteX1-313" fmla="*/ 626232 w 712366"/>
                  <a:gd name="connsiteY1-314" fmla="*/ 0 h 1025763"/>
                  <a:gd name="connsiteX2-315" fmla="*/ 681012 w 712366"/>
                  <a:gd name="connsiteY2-316" fmla="*/ 557080 h 1025763"/>
                  <a:gd name="connsiteX3-317" fmla="*/ 712366 w 712366"/>
                  <a:gd name="connsiteY3-318" fmla="*/ 970352 h 1025763"/>
                  <a:gd name="connsiteX4-319" fmla="*/ 45591 w 712366"/>
                  <a:gd name="connsiteY4-320" fmla="*/ 1025763 h 1025763"/>
                  <a:gd name="connsiteX5-321" fmla="*/ 501 w 712366"/>
                  <a:gd name="connsiteY5-322" fmla="*/ 196233 h 1025763"/>
                  <a:gd name="connsiteX0-323" fmla="*/ 465 w 715569"/>
                  <a:gd name="connsiteY0-324" fmla="*/ 180549 h 1025763"/>
                  <a:gd name="connsiteX1-325" fmla="*/ 629435 w 715569"/>
                  <a:gd name="connsiteY1-326" fmla="*/ 0 h 1025763"/>
                  <a:gd name="connsiteX2-327" fmla="*/ 684215 w 715569"/>
                  <a:gd name="connsiteY2-328" fmla="*/ 557080 h 1025763"/>
                  <a:gd name="connsiteX3-329" fmla="*/ 715569 w 715569"/>
                  <a:gd name="connsiteY3-330" fmla="*/ 970352 h 1025763"/>
                  <a:gd name="connsiteX4-331" fmla="*/ 48794 w 715569"/>
                  <a:gd name="connsiteY4-332" fmla="*/ 1025763 h 1025763"/>
                  <a:gd name="connsiteX5-333" fmla="*/ 465 w 715569"/>
                  <a:gd name="connsiteY5-334" fmla="*/ 180549 h 1025763"/>
                  <a:gd name="connsiteX0-335" fmla="*/ 430 w 715534"/>
                  <a:gd name="connsiteY0-336" fmla="*/ 180549 h 1043173"/>
                  <a:gd name="connsiteX1-337" fmla="*/ 629400 w 715534"/>
                  <a:gd name="connsiteY1-338" fmla="*/ 0 h 1043173"/>
                  <a:gd name="connsiteX2-339" fmla="*/ 684180 w 715534"/>
                  <a:gd name="connsiteY2-340" fmla="*/ 557080 h 1043173"/>
                  <a:gd name="connsiteX3-341" fmla="*/ 715534 w 715534"/>
                  <a:gd name="connsiteY3-342" fmla="*/ 970352 h 1043173"/>
                  <a:gd name="connsiteX4-343" fmla="*/ 52355 w 715534"/>
                  <a:gd name="connsiteY4-344" fmla="*/ 1043173 h 1043173"/>
                  <a:gd name="connsiteX5-345" fmla="*/ 430 w 715534"/>
                  <a:gd name="connsiteY5-346" fmla="*/ 180549 h 1043173"/>
                  <a:gd name="connsiteX0-347" fmla="*/ 430 w 713137"/>
                  <a:gd name="connsiteY0-348" fmla="*/ 180549 h 1043173"/>
                  <a:gd name="connsiteX1-349" fmla="*/ 629400 w 713137"/>
                  <a:gd name="connsiteY1-350" fmla="*/ 0 h 1043173"/>
                  <a:gd name="connsiteX2-351" fmla="*/ 684180 w 713137"/>
                  <a:gd name="connsiteY2-352" fmla="*/ 557080 h 1043173"/>
                  <a:gd name="connsiteX3-353" fmla="*/ 713137 w 713137"/>
                  <a:gd name="connsiteY3-354" fmla="*/ 934715 h 1043173"/>
                  <a:gd name="connsiteX4-355" fmla="*/ 52355 w 713137"/>
                  <a:gd name="connsiteY4-356" fmla="*/ 1043173 h 1043173"/>
                  <a:gd name="connsiteX5-357" fmla="*/ 430 w 713137"/>
                  <a:gd name="connsiteY5-358" fmla="*/ 180549 h 1043173"/>
                  <a:gd name="connsiteX0-359" fmla="*/ 430 w 713137"/>
                  <a:gd name="connsiteY0-360" fmla="*/ 0 h 862624"/>
                  <a:gd name="connsiteX1-361" fmla="*/ 645877 w 713137"/>
                  <a:gd name="connsiteY1-362" fmla="*/ 19391 h 862624"/>
                  <a:gd name="connsiteX2-363" fmla="*/ 684180 w 713137"/>
                  <a:gd name="connsiteY2-364" fmla="*/ 376531 h 862624"/>
                  <a:gd name="connsiteX3-365" fmla="*/ 713137 w 713137"/>
                  <a:gd name="connsiteY3-366" fmla="*/ 754166 h 862624"/>
                  <a:gd name="connsiteX4-367" fmla="*/ 52355 w 713137"/>
                  <a:gd name="connsiteY4-368" fmla="*/ 862624 h 862624"/>
                  <a:gd name="connsiteX5-369" fmla="*/ 430 w 713137"/>
                  <a:gd name="connsiteY5-370" fmla="*/ 0 h 862624"/>
                  <a:gd name="connsiteX0-371" fmla="*/ 426 w 713435"/>
                  <a:gd name="connsiteY0-372" fmla="*/ 75275 h 843233"/>
                  <a:gd name="connsiteX1-373" fmla="*/ 646175 w 713435"/>
                  <a:gd name="connsiteY1-374" fmla="*/ 0 h 843233"/>
                  <a:gd name="connsiteX2-375" fmla="*/ 684478 w 713435"/>
                  <a:gd name="connsiteY2-376" fmla="*/ 357140 h 843233"/>
                  <a:gd name="connsiteX3-377" fmla="*/ 713435 w 713435"/>
                  <a:gd name="connsiteY3-378" fmla="*/ 734775 h 843233"/>
                  <a:gd name="connsiteX4-379" fmla="*/ 52653 w 713435"/>
                  <a:gd name="connsiteY4-380" fmla="*/ 843233 h 843233"/>
                  <a:gd name="connsiteX5-381" fmla="*/ 426 w 713435"/>
                  <a:gd name="connsiteY5-382" fmla="*/ 75275 h 843233"/>
                  <a:gd name="connsiteX0-383" fmla="*/ 428 w 713437"/>
                  <a:gd name="connsiteY0-384" fmla="*/ 43175 h 811133"/>
                  <a:gd name="connsiteX1-385" fmla="*/ 642881 w 713437"/>
                  <a:gd name="connsiteY1-386" fmla="*/ 0 h 811133"/>
                  <a:gd name="connsiteX2-387" fmla="*/ 684480 w 713437"/>
                  <a:gd name="connsiteY2-388" fmla="*/ 325040 h 811133"/>
                  <a:gd name="connsiteX3-389" fmla="*/ 713437 w 713437"/>
                  <a:gd name="connsiteY3-390" fmla="*/ 702675 h 811133"/>
                  <a:gd name="connsiteX4-391" fmla="*/ 52655 w 713437"/>
                  <a:gd name="connsiteY4-392" fmla="*/ 811133 h 811133"/>
                  <a:gd name="connsiteX5-393" fmla="*/ 428 w 713437"/>
                  <a:gd name="connsiteY5-394" fmla="*/ 43175 h 811133"/>
                  <a:gd name="connsiteX0-395" fmla="*/ 408 w 715512"/>
                  <a:gd name="connsiteY0-396" fmla="*/ 57050 h 811133"/>
                  <a:gd name="connsiteX1-397" fmla="*/ 644956 w 715512"/>
                  <a:gd name="connsiteY1-398" fmla="*/ 0 h 811133"/>
                  <a:gd name="connsiteX2-399" fmla="*/ 686555 w 715512"/>
                  <a:gd name="connsiteY2-400" fmla="*/ 325040 h 811133"/>
                  <a:gd name="connsiteX3-401" fmla="*/ 715512 w 715512"/>
                  <a:gd name="connsiteY3-402" fmla="*/ 702675 h 811133"/>
                  <a:gd name="connsiteX4-403" fmla="*/ 54730 w 715512"/>
                  <a:gd name="connsiteY4-404" fmla="*/ 811133 h 811133"/>
                  <a:gd name="connsiteX5-405" fmla="*/ 408 w 715512"/>
                  <a:gd name="connsiteY5-406" fmla="*/ 57050 h 811133"/>
                  <a:gd name="connsiteX0-407" fmla="*/ 417 w 714620"/>
                  <a:gd name="connsiteY0-408" fmla="*/ 61401 h 811133"/>
                  <a:gd name="connsiteX1-409" fmla="*/ 644064 w 714620"/>
                  <a:gd name="connsiteY1-410" fmla="*/ 0 h 811133"/>
                  <a:gd name="connsiteX2-411" fmla="*/ 685663 w 714620"/>
                  <a:gd name="connsiteY2-412" fmla="*/ 325040 h 811133"/>
                  <a:gd name="connsiteX3-413" fmla="*/ 714620 w 714620"/>
                  <a:gd name="connsiteY3-414" fmla="*/ 702675 h 811133"/>
                  <a:gd name="connsiteX4-415" fmla="*/ 53838 w 714620"/>
                  <a:gd name="connsiteY4-416" fmla="*/ 811133 h 811133"/>
                  <a:gd name="connsiteX5-417" fmla="*/ 417 w 714620"/>
                  <a:gd name="connsiteY5-418" fmla="*/ 61401 h 811133"/>
                  <a:gd name="connsiteX0-419" fmla="*/ 134 w 817737"/>
                  <a:gd name="connsiteY0-420" fmla="*/ 0 h 845892"/>
                  <a:gd name="connsiteX1-421" fmla="*/ 747181 w 817737"/>
                  <a:gd name="connsiteY1-422" fmla="*/ 34759 h 845892"/>
                  <a:gd name="connsiteX2-423" fmla="*/ 788780 w 817737"/>
                  <a:gd name="connsiteY2-424" fmla="*/ 359799 h 845892"/>
                  <a:gd name="connsiteX3-425" fmla="*/ 817737 w 817737"/>
                  <a:gd name="connsiteY3-426" fmla="*/ 737434 h 845892"/>
                  <a:gd name="connsiteX4-427" fmla="*/ 156955 w 817737"/>
                  <a:gd name="connsiteY4-428" fmla="*/ 845892 h 845892"/>
                  <a:gd name="connsiteX5-429" fmla="*/ 134 w 817737"/>
                  <a:gd name="connsiteY5-430" fmla="*/ 0 h 845892"/>
                  <a:gd name="connsiteX0-431" fmla="*/ 134 w 817737"/>
                  <a:gd name="connsiteY0-432" fmla="*/ 34583 h 880475"/>
                  <a:gd name="connsiteX1-433" fmla="*/ 613512 w 817737"/>
                  <a:gd name="connsiteY1-434" fmla="*/ 1 h 880475"/>
                  <a:gd name="connsiteX2-435" fmla="*/ 788780 w 817737"/>
                  <a:gd name="connsiteY2-436" fmla="*/ 394382 h 880475"/>
                  <a:gd name="connsiteX3-437" fmla="*/ 817737 w 817737"/>
                  <a:gd name="connsiteY3-438" fmla="*/ 772017 h 880475"/>
                  <a:gd name="connsiteX4-439" fmla="*/ 156955 w 817737"/>
                  <a:gd name="connsiteY4-440" fmla="*/ 880475 h 880475"/>
                  <a:gd name="connsiteX5-441" fmla="*/ 134 w 817737"/>
                  <a:gd name="connsiteY5-442" fmla="*/ 34583 h 880475"/>
                  <a:gd name="connsiteX0-443" fmla="*/ 134 w 817737"/>
                  <a:gd name="connsiteY0-444" fmla="*/ 34582 h 880474"/>
                  <a:gd name="connsiteX1-445" fmla="*/ 613512 w 817737"/>
                  <a:gd name="connsiteY1-446" fmla="*/ 0 h 880474"/>
                  <a:gd name="connsiteX2-447" fmla="*/ 700507 w 817737"/>
                  <a:gd name="connsiteY2-448" fmla="*/ 458160 h 880474"/>
                  <a:gd name="connsiteX3-449" fmla="*/ 817737 w 817737"/>
                  <a:gd name="connsiteY3-450" fmla="*/ 772016 h 880474"/>
                  <a:gd name="connsiteX4-451" fmla="*/ 156955 w 817737"/>
                  <a:gd name="connsiteY4-452" fmla="*/ 880474 h 880474"/>
                  <a:gd name="connsiteX5-453" fmla="*/ 134 w 817737"/>
                  <a:gd name="connsiteY5-454" fmla="*/ 34582 h 880474"/>
                  <a:gd name="connsiteX0-455" fmla="*/ 134 w 783149"/>
                  <a:gd name="connsiteY0-456" fmla="*/ 34582 h 880474"/>
                  <a:gd name="connsiteX1-457" fmla="*/ 613512 w 783149"/>
                  <a:gd name="connsiteY1-458" fmla="*/ 0 h 880474"/>
                  <a:gd name="connsiteX2-459" fmla="*/ 700507 w 783149"/>
                  <a:gd name="connsiteY2-460" fmla="*/ 458160 h 880474"/>
                  <a:gd name="connsiteX3-461" fmla="*/ 783149 w 783149"/>
                  <a:gd name="connsiteY3-462" fmla="*/ 777902 h 880474"/>
                  <a:gd name="connsiteX4-463" fmla="*/ 156955 w 783149"/>
                  <a:gd name="connsiteY4-464" fmla="*/ 880474 h 880474"/>
                  <a:gd name="connsiteX5-465" fmla="*/ 134 w 783149"/>
                  <a:gd name="connsiteY5-466" fmla="*/ 34582 h 880474"/>
                  <a:gd name="connsiteX0-467" fmla="*/ 132 w 783147"/>
                  <a:gd name="connsiteY0-468" fmla="*/ 34582 h 896173"/>
                  <a:gd name="connsiteX1-469" fmla="*/ 613510 w 783147"/>
                  <a:gd name="connsiteY1-470" fmla="*/ 0 h 896173"/>
                  <a:gd name="connsiteX2-471" fmla="*/ 700505 w 783147"/>
                  <a:gd name="connsiteY2-472" fmla="*/ 458160 h 896173"/>
                  <a:gd name="connsiteX3-473" fmla="*/ 783147 w 783147"/>
                  <a:gd name="connsiteY3-474" fmla="*/ 777902 h 896173"/>
                  <a:gd name="connsiteX4-475" fmla="*/ 160195 w 783147"/>
                  <a:gd name="connsiteY4-476" fmla="*/ 896173 h 896173"/>
                  <a:gd name="connsiteX5-477" fmla="*/ 132 w 783147"/>
                  <a:gd name="connsiteY5-478" fmla="*/ 34582 h 896173"/>
                  <a:gd name="connsiteX0-479" fmla="*/ 144 w 783159"/>
                  <a:gd name="connsiteY0-480" fmla="*/ 34582 h 896173"/>
                  <a:gd name="connsiteX1-481" fmla="*/ 613522 w 783159"/>
                  <a:gd name="connsiteY1-482" fmla="*/ 0 h 896173"/>
                  <a:gd name="connsiteX2-483" fmla="*/ 700517 w 783159"/>
                  <a:gd name="connsiteY2-484" fmla="*/ 458160 h 896173"/>
                  <a:gd name="connsiteX3-485" fmla="*/ 783159 w 783159"/>
                  <a:gd name="connsiteY3-486" fmla="*/ 777902 h 896173"/>
                  <a:gd name="connsiteX4-487" fmla="*/ 160207 w 783159"/>
                  <a:gd name="connsiteY4-488" fmla="*/ 896173 h 896173"/>
                  <a:gd name="connsiteX5-489" fmla="*/ 144 w 783159"/>
                  <a:gd name="connsiteY5-490" fmla="*/ 34582 h 896173"/>
                  <a:gd name="connsiteX0-491" fmla="*/ 132 w 794678"/>
                  <a:gd name="connsiteY0-492" fmla="*/ 36545 h 896173"/>
                  <a:gd name="connsiteX1-493" fmla="*/ 625041 w 794678"/>
                  <a:gd name="connsiteY1-494" fmla="*/ 0 h 896173"/>
                  <a:gd name="connsiteX2-495" fmla="*/ 712036 w 794678"/>
                  <a:gd name="connsiteY2-496" fmla="*/ 458160 h 896173"/>
                  <a:gd name="connsiteX3-497" fmla="*/ 794678 w 794678"/>
                  <a:gd name="connsiteY3-498" fmla="*/ 777902 h 896173"/>
                  <a:gd name="connsiteX4-499" fmla="*/ 171726 w 794678"/>
                  <a:gd name="connsiteY4-500" fmla="*/ 896173 h 896173"/>
                  <a:gd name="connsiteX5-501" fmla="*/ 132 w 794678"/>
                  <a:gd name="connsiteY5-502" fmla="*/ 36545 h 896173"/>
                  <a:gd name="connsiteX0-503" fmla="*/ 140 w 794686"/>
                  <a:gd name="connsiteY0-504" fmla="*/ 36545 h 881456"/>
                  <a:gd name="connsiteX1-505" fmla="*/ 625049 w 794686"/>
                  <a:gd name="connsiteY1-506" fmla="*/ 0 h 881456"/>
                  <a:gd name="connsiteX2-507" fmla="*/ 712044 w 794686"/>
                  <a:gd name="connsiteY2-508" fmla="*/ 458160 h 881456"/>
                  <a:gd name="connsiteX3-509" fmla="*/ 794686 w 794686"/>
                  <a:gd name="connsiteY3-510" fmla="*/ 777902 h 881456"/>
                  <a:gd name="connsiteX4-511" fmla="*/ 162727 w 794686"/>
                  <a:gd name="connsiteY4-512" fmla="*/ 881455 h 881456"/>
                  <a:gd name="connsiteX5-513" fmla="*/ 140 w 794686"/>
                  <a:gd name="connsiteY5-514" fmla="*/ 36545 h 881456"/>
                  <a:gd name="connsiteX0-515" fmla="*/ 98 w 857333"/>
                  <a:gd name="connsiteY0-516" fmla="*/ 0 h 888411"/>
                  <a:gd name="connsiteX1-517" fmla="*/ 687696 w 857333"/>
                  <a:gd name="connsiteY1-518" fmla="*/ 6957 h 888411"/>
                  <a:gd name="connsiteX2-519" fmla="*/ 774691 w 857333"/>
                  <a:gd name="connsiteY2-520" fmla="*/ 465117 h 888411"/>
                  <a:gd name="connsiteX3-521" fmla="*/ 857333 w 857333"/>
                  <a:gd name="connsiteY3-522" fmla="*/ 784859 h 888411"/>
                  <a:gd name="connsiteX4-523" fmla="*/ 225374 w 857333"/>
                  <a:gd name="connsiteY4-524" fmla="*/ 888412 h 888411"/>
                  <a:gd name="connsiteX5-525" fmla="*/ 98 w 857333"/>
                  <a:gd name="connsiteY5-526" fmla="*/ 0 h 888411"/>
                  <a:gd name="connsiteX0-527" fmla="*/ 1 w 857236"/>
                  <a:gd name="connsiteY0-528" fmla="*/ 0 h 888412"/>
                  <a:gd name="connsiteX1-529" fmla="*/ 687599 w 857236"/>
                  <a:gd name="connsiteY1-530" fmla="*/ 6957 h 888412"/>
                  <a:gd name="connsiteX2-531" fmla="*/ 774594 w 857236"/>
                  <a:gd name="connsiteY2-532" fmla="*/ 465117 h 888412"/>
                  <a:gd name="connsiteX3-533" fmla="*/ 857236 w 857236"/>
                  <a:gd name="connsiteY3-534" fmla="*/ 784859 h 888412"/>
                  <a:gd name="connsiteX4-535" fmla="*/ 225277 w 857236"/>
                  <a:gd name="connsiteY4-536" fmla="*/ 888412 h 888412"/>
                  <a:gd name="connsiteX5-537" fmla="*/ 1 w 857236"/>
                  <a:gd name="connsiteY5-538" fmla="*/ 0 h 888412"/>
                  <a:gd name="connsiteX0-539" fmla="*/ -1 w 857234"/>
                  <a:gd name="connsiteY0-540" fmla="*/ 0 h 986205"/>
                  <a:gd name="connsiteX1-541" fmla="*/ 687597 w 857234"/>
                  <a:gd name="connsiteY1-542" fmla="*/ 6957 h 986205"/>
                  <a:gd name="connsiteX2-543" fmla="*/ 774592 w 857234"/>
                  <a:gd name="connsiteY2-544" fmla="*/ 465117 h 986205"/>
                  <a:gd name="connsiteX3-545" fmla="*/ 857234 w 857234"/>
                  <a:gd name="connsiteY3-546" fmla="*/ 784859 h 986205"/>
                  <a:gd name="connsiteX4-547" fmla="*/ 287245 w 857234"/>
                  <a:gd name="connsiteY4-548" fmla="*/ 986205 h 986205"/>
                  <a:gd name="connsiteX5-549" fmla="*/ -1 w 857234"/>
                  <a:gd name="connsiteY5-550" fmla="*/ 0 h 986205"/>
                  <a:gd name="connsiteX0-551" fmla="*/ 1 w 923529"/>
                  <a:gd name="connsiteY0-552" fmla="*/ 0 h 986205"/>
                  <a:gd name="connsiteX1-553" fmla="*/ 687599 w 923529"/>
                  <a:gd name="connsiteY1-554" fmla="*/ 6957 h 986205"/>
                  <a:gd name="connsiteX2-555" fmla="*/ 774594 w 923529"/>
                  <a:gd name="connsiteY2-556" fmla="*/ 465117 h 986205"/>
                  <a:gd name="connsiteX3-557" fmla="*/ 923530 w 923529"/>
                  <a:gd name="connsiteY3-558" fmla="*/ 816912 h 986205"/>
                  <a:gd name="connsiteX4-559" fmla="*/ 287247 w 923529"/>
                  <a:gd name="connsiteY4-560" fmla="*/ 986205 h 986205"/>
                  <a:gd name="connsiteX5-561" fmla="*/ 1 w 923529"/>
                  <a:gd name="connsiteY5-562" fmla="*/ 0 h 986205"/>
                  <a:gd name="connsiteX0-563" fmla="*/ -1 w 923529"/>
                  <a:gd name="connsiteY0-564" fmla="*/ 0 h 986205"/>
                  <a:gd name="connsiteX1-565" fmla="*/ 687597 w 923529"/>
                  <a:gd name="connsiteY1-566" fmla="*/ 6957 h 986205"/>
                  <a:gd name="connsiteX2-567" fmla="*/ 819628 w 923529"/>
                  <a:gd name="connsiteY2-568" fmla="*/ 452036 h 986205"/>
                  <a:gd name="connsiteX3-569" fmla="*/ 923528 w 923529"/>
                  <a:gd name="connsiteY3-570" fmla="*/ 816912 h 986205"/>
                  <a:gd name="connsiteX4-571" fmla="*/ 287245 w 923529"/>
                  <a:gd name="connsiteY4-572" fmla="*/ 986205 h 986205"/>
                  <a:gd name="connsiteX5-573" fmla="*/ -1 w 923529"/>
                  <a:gd name="connsiteY5-574" fmla="*/ 0 h 986205"/>
                  <a:gd name="connsiteX0-575" fmla="*/ 1 w 923529"/>
                  <a:gd name="connsiteY0-576" fmla="*/ 29020 h 1015225"/>
                  <a:gd name="connsiteX1-577" fmla="*/ 739843 w 923529"/>
                  <a:gd name="connsiteY1-578" fmla="*/ -1 h 1015225"/>
                  <a:gd name="connsiteX2-579" fmla="*/ 819630 w 923529"/>
                  <a:gd name="connsiteY2-580" fmla="*/ 481056 h 1015225"/>
                  <a:gd name="connsiteX3-581" fmla="*/ 923530 w 923529"/>
                  <a:gd name="connsiteY3-582" fmla="*/ 845932 h 1015225"/>
                  <a:gd name="connsiteX4-583" fmla="*/ 287247 w 923529"/>
                  <a:gd name="connsiteY4-584" fmla="*/ 1015225 h 1015225"/>
                  <a:gd name="connsiteX5-585" fmla="*/ 1 w 923529"/>
                  <a:gd name="connsiteY5-586" fmla="*/ 29020 h 1015225"/>
                  <a:gd name="connsiteX0-587" fmla="*/ -1 w 923529"/>
                  <a:gd name="connsiteY0-588" fmla="*/ 22808 h 1009013"/>
                  <a:gd name="connsiteX1-589" fmla="*/ 735157 w 923529"/>
                  <a:gd name="connsiteY1-590" fmla="*/ -1 h 1009013"/>
                  <a:gd name="connsiteX2-591" fmla="*/ 819628 w 923529"/>
                  <a:gd name="connsiteY2-592" fmla="*/ 474844 h 1009013"/>
                  <a:gd name="connsiteX3-593" fmla="*/ 923528 w 923529"/>
                  <a:gd name="connsiteY3-594" fmla="*/ 839720 h 1009013"/>
                  <a:gd name="connsiteX4-595" fmla="*/ 287245 w 923529"/>
                  <a:gd name="connsiteY4-596" fmla="*/ 1009013 h 1009013"/>
                  <a:gd name="connsiteX5-597" fmla="*/ -1 w 923529"/>
                  <a:gd name="connsiteY5-598" fmla="*/ 22808 h 1009013"/>
                  <a:gd name="connsiteX0-599" fmla="*/ 1 w 923529"/>
                  <a:gd name="connsiteY0-600" fmla="*/ 3597 h 989802"/>
                  <a:gd name="connsiteX1-601" fmla="*/ 739127 w 923529"/>
                  <a:gd name="connsiteY1-602" fmla="*/ 0 h 989802"/>
                  <a:gd name="connsiteX2-603" fmla="*/ 819630 w 923529"/>
                  <a:gd name="connsiteY2-604" fmla="*/ 455633 h 989802"/>
                  <a:gd name="connsiteX3-605" fmla="*/ 923530 w 923529"/>
                  <a:gd name="connsiteY3-606" fmla="*/ 820509 h 989802"/>
                  <a:gd name="connsiteX4-607" fmla="*/ 287247 w 923529"/>
                  <a:gd name="connsiteY4-608" fmla="*/ 989802 h 989802"/>
                  <a:gd name="connsiteX5-609" fmla="*/ 1 w 923529"/>
                  <a:gd name="connsiteY5-610" fmla="*/ 3597 h 9898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41" y="connsiteY5-142"/>
                  </a:cxn>
                </a:cxnLst>
                <a:rect l="l" t="t" r="r" b="b"/>
                <a:pathLst>
                  <a:path w="923529" h="989802">
                    <a:moveTo>
                      <a:pt x="1" y="3597"/>
                    </a:moveTo>
                    <a:lnTo>
                      <a:pt x="739127" y="0"/>
                    </a:lnTo>
                    <a:cubicBezTo>
                      <a:pt x="752751" y="136250"/>
                      <a:pt x="806006" y="319383"/>
                      <a:pt x="819630" y="455633"/>
                    </a:cubicBezTo>
                    <a:lnTo>
                      <a:pt x="923530" y="820509"/>
                    </a:lnTo>
                    <a:lnTo>
                      <a:pt x="287247" y="989802"/>
                    </a:lnTo>
                    <a:cubicBezTo>
                      <a:pt x="260317" y="678891"/>
                      <a:pt x="89165" y="376169"/>
                      <a:pt x="1" y="3597"/>
                    </a:cubicBezTo>
                    <a:close/>
                  </a:path>
                </a:pathLst>
              </a:custGeom>
              <a:solidFill>
                <a:srgbClr val="C7B199"/>
              </a:solidFill>
              <a:ln>
                <a:solidFill>
                  <a:srgbClr val="C6B199"/>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8" name="等腰三角形 7"/>
              <p:cNvSpPr/>
              <p:nvPr/>
            </p:nvSpPr>
            <p:spPr>
              <a:xfrm rot="15027126">
                <a:off x="2420953" y="2236688"/>
                <a:ext cx="266623" cy="2373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7" name="等腰三角形 56"/>
              <p:cNvSpPr/>
              <p:nvPr/>
            </p:nvSpPr>
            <p:spPr>
              <a:xfrm rot="15278311">
                <a:off x="2329588" y="1973215"/>
                <a:ext cx="266623" cy="2352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8" name="等腰三角形 57"/>
              <p:cNvSpPr/>
              <p:nvPr/>
            </p:nvSpPr>
            <p:spPr>
              <a:xfrm rot="15046664">
                <a:off x="2510218" y="2495962"/>
                <a:ext cx="266622" cy="235237"/>
              </a:xfrm>
              <a:prstGeom prst="triangle">
                <a:avLst/>
              </a:prstGeom>
              <a:solidFill>
                <a:srgbClr val="784D70"/>
              </a:solidFill>
              <a:ln>
                <a:solidFill>
                  <a:srgbClr val="7B507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59" name="等腰三角形 58"/>
              <p:cNvSpPr/>
              <p:nvPr/>
            </p:nvSpPr>
            <p:spPr>
              <a:xfrm rot="5844482">
                <a:off x="2989093" y="2233539"/>
                <a:ext cx="266623" cy="235237"/>
              </a:xfrm>
              <a:prstGeom prst="triangle">
                <a:avLst/>
              </a:prstGeom>
              <a:solidFill>
                <a:srgbClr val="EA6178"/>
              </a:solidFill>
              <a:ln>
                <a:solidFill>
                  <a:srgbClr val="EA61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61" name="等腰三角形 60"/>
              <p:cNvSpPr/>
              <p:nvPr/>
            </p:nvSpPr>
            <p:spPr>
              <a:xfrm rot="6486391">
                <a:off x="2935536" y="2532701"/>
                <a:ext cx="266622" cy="237338"/>
              </a:xfrm>
              <a:prstGeom prst="triangle">
                <a:avLst/>
              </a:prstGeom>
              <a:solidFill>
                <a:srgbClr val="EA6178"/>
              </a:solidFill>
              <a:ln>
                <a:solidFill>
                  <a:srgbClr val="EA6178"/>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62" name="矩形 61"/>
              <p:cNvSpPr/>
              <p:nvPr/>
            </p:nvSpPr>
            <p:spPr>
              <a:xfrm rot="18867036">
                <a:off x="2679308" y="2831054"/>
                <a:ext cx="323306" cy="461496"/>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勤</a:t>
                </a:r>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65" name="矩形 64"/>
              <p:cNvSpPr/>
              <p:nvPr/>
            </p:nvSpPr>
            <p:spPr>
              <a:xfrm rot="20342484">
                <a:off x="2704439" y="3427384"/>
                <a:ext cx="321350"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努</a:t>
                </a:r>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67" name="矩形 66"/>
              <p:cNvSpPr/>
              <p:nvPr/>
            </p:nvSpPr>
            <p:spPr>
              <a:xfrm rot="1323616">
                <a:off x="2651930" y="3131370"/>
                <a:ext cx="323451"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奋</a:t>
                </a:r>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68" name="矩形 67"/>
              <p:cNvSpPr/>
              <p:nvPr/>
            </p:nvSpPr>
            <p:spPr>
              <a:xfrm rot="20342484">
                <a:off x="297455" y="3845162"/>
                <a:ext cx="323451" cy="461288"/>
              </a:xfrm>
              <a:prstGeom prst="rect">
                <a:avLst/>
              </a:prstGeom>
              <a:noFill/>
            </p:spPr>
            <p:txBody>
              <a:bodyPr>
                <a:spAutoFit/>
              </a:bodyPr>
              <a:lstStyle/>
              <a:p>
                <a:pPr algn="ctr" fontAlgn="auto"/>
                <a:endParaRPr lang="zh-CN" altLang="en-US" sz="1100" noProof="1">
                  <a:ln w="0"/>
                  <a:solidFill>
                    <a:srgbClr val="865B3E"/>
                  </a:solidFill>
                  <a:effectLst>
                    <a:outerShdw blurRad="38100" dist="19050" dir="2700000" algn="tl" rotWithShape="0">
                      <a:schemeClr val="dk1">
                        <a:alpha val="40000"/>
                      </a:schemeClr>
                    </a:outerShdw>
                  </a:effectLst>
                </a:endParaRPr>
              </a:p>
            </p:txBody>
          </p:sp>
          <p:sp>
            <p:nvSpPr>
              <p:cNvPr id="76" name="矩形 75"/>
              <p:cNvSpPr/>
              <p:nvPr/>
            </p:nvSpPr>
            <p:spPr>
              <a:xfrm rot="20342484">
                <a:off x="2609924" y="3801075"/>
                <a:ext cx="323451" cy="461288"/>
              </a:xfrm>
              <a:prstGeom prst="rect">
                <a:avLst/>
              </a:prstGeom>
              <a:noFill/>
            </p:spPr>
            <p:txBody>
              <a:bodyPr>
                <a:spAutoFit/>
              </a:bodyPr>
              <a:lstStyle/>
              <a:p>
                <a:pPr algn="ctr" fontAlgn="auto"/>
                <a:r>
                  <a:rPr lang="zh-CN" altLang="en-US" sz="1100" noProof="1">
                    <a:ln w="0"/>
                    <a:solidFill>
                      <a:srgbClr val="865B3E"/>
                    </a:solidFill>
                    <a:effectLst>
                      <a:outerShdw blurRad="38100" dist="19050" dir="2700000" algn="tl" rotWithShape="0">
                        <a:schemeClr val="dk1">
                          <a:alpha val="40000"/>
                        </a:schemeClr>
                      </a:outerShdw>
                    </a:effectLst>
                    <a:latin typeface="+mn-lt"/>
                    <a:ea typeface="楷体" panose="02010609060101010101" pitchFamily="49" charset="-122"/>
                  </a:rPr>
                  <a:t>力</a:t>
                </a:r>
                <a:endParaRPr lang="zh-CN" altLang="en-US" sz="1100" noProof="1">
                  <a:ln w="0"/>
                  <a:solidFill>
                    <a:srgbClr val="865B3E"/>
                  </a:solidFill>
                  <a:effectLst>
                    <a:outerShdw blurRad="38100" dist="19050" dir="2700000" algn="tl" rotWithShape="0">
                      <a:schemeClr val="dk1">
                        <a:alpha val="40000"/>
                      </a:schemeClr>
                    </a:outerShdw>
                  </a:effectLst>
                </a:endParaRPr>
              </a:p>
            </p:txBody>
          </p:sp>
        </p:grpSp>
        <p:sp>
          <p:nvSpPr>
            <p:cNvPr id="46" name="流程图: 接点 45"/>
            <p:cNvSpPr/>
            <p:nvPr/>
          </p:nvSpPr>
          <p:spPr>
            <a:xfrm>
              <a:off x="1404931" y="4495168"/>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69" name="流程图: 接点 68"/>
            <p:cNvSpPr/>
            <p:nvPr/>
          </p:nvSpPr>
          <p:spPr>
            <a:xfrm>
              <a:off x="1738883" y="2693892"/>
              <a:ext cx="73512"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70" name="流程图: 接点 69"/>
            <p:cNvSpPr/>
            <p:nvPr/>
          </p:nvSpPr>
          <p:spPr>
            <a:xfrm>
              <a:off x="1203299" y="4392299"/>
              <a:ext cx="73511" cy="73478"/>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72" name="流程图: 接点 71"/>
            <p:cNvSpPr/>
            <p:nvPr/>
          </p:nvSpPr>
          <p:spPr>
            <a:xfrm>
              <a:off x="1770389" y="2326499"/>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73" name="流程图: 接点 72"/>
            <p:cNvSpPr/>
            <p:nvPr/>
          </p:nvSpPr>
          <p:spPr>
            <a:xfrm>
              <a:off x="1037372" y="2420971"/>
              <a:ext cx="73512" cy="734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74" name="流程图: 接点 73"/>
            <p:cNvSpPr/>
            <p:nvPr/>
          </p:nvSpPr>
          <p:spPr>
            <a:xfrm>
              <a:off x="1123486" y="2704390"/>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sp>
          <p:nvSpPr>
            <p:cNvPr id="75" name="流程图: 接点 74"/>
            <p:cNvSpPr/>
            <p:nvPr/>
          </p:nvSpPr>
          <p:spPr>
            <a:xfrm>
              <a:off x="1222201" y="2985708"/>
              <a:ext cx="71411" cy="71379"/>
            </a:xfrm>
            <a:prstGeom prst="flowChartConnector">
              <a:avLst/>
            </a:prstGeom>
            <a:solidFill>
              <a:srgbClr val="B5DFE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endParaRPr lang="zh-CN" altLang="en-US" noProof="1">
                <a:ea typeface="楷体" panose="02010609060101010101" pitchFamily="49" charset="-122"/>
              </a:endParaRPr>
            </a:p>
          </p:txBody>
        </p:sp>
      </p:grpSp>
      <p:pic>
        <p:nvPicPr>
          <p:cNvPr id="30" name="图片 29"/>
          <p:cNvPicPr>
            <a:picLocks noChangeAspect="1"/>
          </p:cNvPicPr>
          <p:nvPr/>
        </p:nvPicPr>
        <p:blipFill>
          <a:blip r:embed="rId8"/>
          <a:srcRect/>
          <a:stretch>
            <a:fillRect/>
          </a:stretch>
        </p:blipFill>
        <p:spPr>
          <a:xfrm>
            <a:off x="-349093" y="4313241"/>
            <a:ext cx="9492551" cy="871059"/>
          </a:xfrm>
          <a:custGeom>
            <a:avLst/>
            <a:gdLst>
              <a:gd name="connsiteX0" fmla="*/ 0 w 11473666"/>
              <a:gd name="connsiteY0" fmla="*/ 0 h 845729"/>
              <a:gd name="connsiteX1" fmla="*/ 11473666 w 11473666"/>
              <a:gd name="connsiteY1" fmla="*/ 0 h 845729"/>
              <a:gd name="connsiteX2" fmla="*/ 11473666 w 11473666"/>
              <a:gd name="connsiteY2" fmla="*/ 845729 h 845729"/>
              <a:gd name="connsiteX3" fmla="*/ 401196 w 11473666"/>
              <a:gd name="connsiteY3" fmla="*/ 845729 h 845729"/>
              <a:gd name="connsiteX4" fmla="*/ 401196 w 11473666"/>
              <a:gd name="connsiteY4" fmla="*/ 440575 h 845729"/>
              <a:gd name="connsiteX5" fmla="*/ 0 w 11473666"/>
              <a:gd name="connsiteY5" fmla="*/ 440575 h 845729"/>
              <a:gd name="connsiteX6" fmla="*/ 0 w 11473666"/>
              <a:gd name="connsiteY6" fmla="*/ 0 h 845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473666" h="845729">
                <a:moveTo>
                  <a:pt x="0" y="0"/>
                </a:moveTo>
                <a:lnTo>
                  <a:pt x="11473666" y="0"/>
                </a:lnTo>
                <a:lnTo>
                  <a:pt x="11473666" y="845729"/>
                </a:lnTo>
                <a:lnTo>
                  <a:pt x="401196" y="845729"/>
                </a:lnTo>
                <a:lnTo>
                  <a:pt x="401196" y="440575"/>
                </a:lnTo>
                <a:lnTo>
                  <a:pt x="0" y="440575"/>
                </a:lnTo>
                <a:lnTo>
                  <a:pt x="0" y="0"/>
                </a:lnTo>
                <a:close/>
              </a:path>
            </a:pathLst>
          </a:custGeom>
          <a:solidFill>
            <a:schemeClr val="lt1"/>
          </a:solidFill>
        </p:spPr>
      </p:pic>
      <p:pic>
        <p:nvPicPr>
          <p:cNvPr id="31" name="图片 30"/>
          <p:cNvPicPr>
            <a:picLocks noChangeAspect="1"/>
          </p:cNvPicPr>
          <p:nvPr/>
        </p:nvPicPr>
        <p:blipFill>
          <a:blip r:embed="rId9" cstate="print"/>
          <a:srcRect/>
          <a:stretch>
            <a:fillRect/>
          </a:stretch>
        </p:blipFill>
        <p:spPr>
          <a:xfrm>
            <a:off x="6458507" y="4165719"/>
            <a:ext cx="2736105" cy="1018489"/>
          </a:xfrm>
          <a:custGeom>
            <a:avLst/>
            <a:gdLst>
              <a:gd name="connsiteX0" fmla="*/ 0 w 2468880"/>
              <a:gd name="connsiteY0" fmla="*/ 0 h 514039"/>
              <a:gd name="connsiteX1" fmla="*/ 2468880 w 2468880"/>
              <a:gd name="connsiteY1" fmla="*/ 0 h 514039"/>
              <a:gd name="connsiteX2" fmla="*/ 2468880 w 2468880"/>
              <a:gd name="connsiteY2" fmla="*/ 514039 h 514039"/>
              <a:gd name="connsiteX3" fmla="*/ 0 w 2468880"/>
              <a:gd name="connsiteY3" fmla="*/ 514039 h 514039"/>
              <a:gd name="connsiteX4" fmla="*/ 0 w 2468880"/>
              <a:gd name="connsiteY4" fmla="*/ 0 h 5140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8880" h="514039">
                <a:moveTo>
                  <a:pt x="0" y="0"/>
                </a:moveTo>
                <a:lnTo>
                  <a:pt x="2468880" y="0"/>
                </a:lnTo>
                <a:lnTo>
                  <a:pt x="2468880" y="514039"/>
                </a:lnTo>
                <a:lnTo>
                  <a:pt x="0" y="514039"/>
                </a:lnTo>
                <a:lnTo>
                  <a:pt x="0" y="0"/>
                </a:lnTo>
                <a:close/>
              </a:path>
            </a:pathLst>
          </a:custGeom>
          <a:solidFill>
            <a:schemeClr val="lt1"/>
          </a:solidFill>
        </p:spPr>
      </p:pic>
      <p:sp>
        <p:nvSpPr>
          <p:cNvPr id="4" name="内容占位符 3"/>
          <p:cNvSpPr>
            <a:spLocks noGrp="1"/>
          </p:cNvSpPr>
          <p:nvPr>
            <p:ph sz="quarter" idx="13"/>
          </p:nvPr>
        </p:nvSpPr>
        <p:spPr>
          <a:xfrm>
            <a:off x="1981200" y="1795064"/>
            <a:ext cx="5181600" cy="1257300"/>
          </a:xfrm>
        </p:spPr>
        <p:txBody>
          <a:bodyPr/>
          <a:lstStyle/>
          <a:p>
            <a:r>
              <a:rPr lang="zh-CN" altLang="en-US" noProof="1">
                <a:solidFill>
                  <a:schemeClr val="tx1">
                    <a:lumMod val="85000"/>
                    <a:lumOff val="15000"/>
                  </a:schemeClr>
                </a:solidFill>
              </a:rPr>
              <a:t>谢  谢 </a:t>
            </a:r>
            <a:endParaRPr lang="zh-CN" altLang="en-US" noProof="1">
              <a:solidFill>
                <a:schemeClr val="tx1">
                  <a:lumMod val="85000"/>
                  <a:lumOff val="15000"/>
                </a:schemeClr>
              </a:solidFill>
            </a:endParaRPr>
          </a:p>
        </p:txBody>
      </p:sp>
    </p:spTree>
  </p:cSld>
  <p:clrMapOvr>
    <a:masterClrMapping/>
  </p:clrMapOvr>
  <p:transition spd="slow">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fade">
                                      <p:cBhvr>
                                        <p:cTn id="7" dur="500"/>
                                        <p:tgtEl>
                                          <p:spTgt spid="30"/>
                                        </p:tgtEl>
                                      </p:cBhvr>
                                    </p:animEffect>
                                    <p:anim calcmode="lin" valueType="num">
                                      <p:cBhvr>
                                        <p:cTn id="8" dur="500" fill="hold"/>
                                        <p:tgtEl>
                                          <p:spTgt spid="30"/>
                                        </p:tgtEl>
                                        <p:attrNameLst>
                                          <p:attrName>ppt_x</p:attrName>
                                        </p:attrNameLst>
                                      </p:cBhvr>
                                      <p:tavLst>
                                        <p:tav tm="0">
                                          <p:val>
                                            <p:strVal val="#ppt_x"/>
                                          </p:val>
                                        </p:tav>
                                        <p:tav tm="100000">
                                          <p:val>
                                            <p:strVal val="#ppt_x"/>
                                          </p:val>
                                        </p:tav>
                                      </p:tavLst>
                                    </p:anim>
                                    <p:anim calcmode="lin" valueType="num">
                                      <p:cBhvr>
                                        <p:cTn id="9" dur="500" fill="hold"/>
                                        <p:tgtEl>
                                          <p:spTgt spid="30"/>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2" presetClass="entr" presetSubtype="2" fill="hold" nodeType="after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p:cTn id="13" dur="500" fill="hold"/>
                                        <p:tgtEl>
                                          <p:spTgt spid="29"/>
                                        </p:tgtEl>
                                        <p:attrNameLst>
                                          <p:attrName>ppt_x</p:attrName>
                                        </p:attrNameLst>
                                      </p:cBhvr>
                                      <p:tavLst>
                                        <p:tav tm="0">
                                          <p:val>
                                            <p:strVal val="1+#ppt_w/2"/>
                                          </p:val>
                                        </p:tav>
                                        <p:tav tm="100000">
                                          <p:val>
                                            <p:strVal val="#ppt_x"/>
                                          </p:val>
                                        </p:tav>
                                      </p:tavLst>
                                    </p:anim>
                                    <p:anim calcmode="lin" valueType="num">
                                      <p:cBhvr>
                                        <p:cTn id="14" dur="500" fill="hold"/>
                                        <p:tgtEl>
                                          <p:spTgt spid="29"/>
                                        </p:tgtEl>
                                        <p:attrNameLst>
                                          <p:attrName>ppt_y</p:attrName>
                                        </p:attrNameLst>
                                      </p:cBhvr>
                                      <p:tavLst>
                                        <p:tav tm="0">
                                          <p:val>
                                            <p:strVal val="#ppt_y"/>
                                          </p:val>
                                        </p:tav>
                                        <p:tav tm="100000">
                                          <p:val>
                                            <p:strVal val="#ppt_y"/>
                                          </p:val>
                                        </p:tav>
                                      </p:tavLst>
                                    </p:anim>
                                  </p:childTnLst>
                                </p:cTn>
                              </p:par>
                            </p:childTnLst>
                          </p:cTn>
                        </p:par>
                        <p:par>
                          <p:cTn id="15" fill="hold">
                            <p:stCondLst>
                              <p:cond delay="1000"/>
                            </p:stCondLst>
                            <p:childTnLst>
                              <p:par>
                                <p:cTn id="16" presetID="2" presetClass="entr" presetSubtype="4" fill="hold" nodeType="afterEffect">
                                  <p:stCondLst>
                                    <p:cond delay="0"/>
                                  </p:stCondLst>
                                  <p:childTnLst>
                                    <p:set>
                                      <p:cBhvr>
                                        <p:cTn id="17" dur="1" fill="hold">
                                          <p:stCondLst>
                                            <p:cond delay="0"/>
                                          </p:stCondLst>
                                        </p:cTn>
                                        <p:tgtEl>
                                          <p:spTgt spid="31"/>
                                        </p:tgtEl>
                                        <p:attrNameLst>
                                          <p:attrName>style.visibility</p:attrName>
                                        </p:attrNameLst>
                                      </p:cBhvr>
                                      <p:to>
                                        <p:strVal val="visible"/>
                                      </p:to>
                                    </p:set>
                                    <p:anim calcmode="lin" valueType="num">
                                      <p:cBhvr>
                                        <p:cTn id="18" dur="500" fill="hold"/>
                                        <p:tgtEl>
                                          <p:spTgt spid="31"/>
                                        </p:tgtEl>
                                        <p:attrNameLst>
                                          <p:attrName>ppt_x</p:attrName>
                                        </p:attrNameLst>
                                      </p:cBhvr>
                                      <p:tavLst>
                                        <p:tav tm="0">
                                          <p:val>
                                            <p:strVal val="#ppt_x"/>
                                          </p:val>
                                        </p:tav>
                                        <p:tav tm="100000">
                                          <p:val>
                                            <p:strVal val="#ppt_x"/>
                                          </p:val>
                                        </p:tav>
                                      </p:tavLst>
                                    </p:anim>
                                    <p:anim calcmode="lin" valueType="num">
                                      <p:cBhvr>
                                        <p:cTn id="19" dur="500" fill="hold"/>
                                        <p:tgtEl>
                                          <p:spTgt spid="31"/>
                                        </p:tgtEl>
                                        <p:attrNameLst>
                                          <p:attrName>ppt_y</p:attrName>
                                        </p:attrNameLst>
                                      </p:cBhvr>
                                      <p:tavLst>
                                        <p:tav tm="0">
                                          <p:val>
                                            <p:strVal val="1+#ppt_h/2"/>
                                          </p:val>
                                        </p:tav>
                                        <p:tav tm="100000">
                                          <p:val>
                                            <p:strVal val="#ppt_y"/>
                                          </p:val>
                                        </p:tav>
                                      </p:tavLst>
                                    </p:anim>
                                  </p:childTnLst>
                                </p:cTn>
                              </p:par>
                            </p:childTnLst>
                          </p:cTn>
                        </p:par>
                        <p:par>
                          <p:cTn id="20" fill="hold">
                            <p:stCondLst>
                              <p:cond delay="1500"/>
                            </p:stCondLst>
                            <p:childTnLst>
                              <p:par>
                                <p:cTn id="21" presetID="42" presetClass="entr" presetSubtype="0" fill="hold" nodeType="after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fade">
                                      <p:cBhvr>
                                        <p:cTn id="23" dur="500"/>
                                        <p:tgtEl>
                                          <p:spTgt spid="20"/>
                                        </p:tgtEl>
                                      </p:cBhvr>
                                    </p:animEffect>
                                    <p:anim calcmode="lin" valueType="num">
                                      <p:cBhvr>
                                        <p:cTn id="24" dur="500" fill="hold"/>
                                        <p:tgtEl>
                                          <p:spTgt spid="20"/>
                                        </p:tgtEl>
                                        <p:attrNameLst>
                                          <p:attrName>ppt_x</p:attrName>
                                        </p:attrNameLst>
                                      </p:cBhvr>
                                      <p:tavLst>
                                        <p:tav tm="0">
                                          <p:val>
                                            <p:strVal val="#ppt_x"/>
                                          </p:val>
                                        </p:tav>
                                        <p:tav tm="100000">
                                          <p:val>
                                            <p:strVal val="#ppt_x"/>
                                          </p:val>
                                        </p:tav>
                                      </p:tavLst>
                                    </p:anim>
                                    <p:anim calcmode="lin" valueType="num">
                                      <p:cBhvr>
                                        <p:cTn id="25" dur="500" fill="hold"/>
                                        <p:tgtEl>
                                          <p:spTgt spid="20"/>
                                        </p:tgtEl>
                                        <p:attrNameLst>
                                          <p:attrName>ppt_y</p:attrName>
                                        </p:attrNameLst>
                                      </p:cBhvr>
                                      <p:tavLst>
                                        <p:tav tm="0">
                                          <p:val>
                                            <p:strVal val="#ppt_y+.1"/>
                                          </p:val>
                                        </p:tav>
                                        <p:tav tm="100000">
                                          <p:val>
                                            <p:strVal val="#ppt_y"/>
                                          </p:val>
                                        </p:tav>
                                      </p:tavLst>
                                    </p:anim>
                                  </p:childTnLst>
                                </p:cTn>
                              </p:par>
                            </p:childTnLst>
                          </p:cTn>
                        </p:par>
                        <p:par>
                          <p:cTn id="26" fill="hold">
                            <p:stCondLst>
                              <p:cond delay="2000"/>
                            </p:stCondLst>
                            <p:childTnLst>
                              <p:par>
                                <p:cTn id="27" presetID="42" presetClass="entr" presetSubtype="0" fill="hold"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500"/>
                                        <p:tgtEl>
                                          <p:spTgt spid="19"/>
                                        </p:tgtEl>
                                      </p:cBhvr>
                                    </p:animEffect>
                                    <p:anim calcmode="lin" valueType="num">
                                      <p:cBhvr>
                                        <p:cTn id="30" dur="500" fill="hold"/>
                                        <p:tgtEl>
                                          <p:spTgt spid="19"/>
                                        </p:tgtEl>
                                        <p:attrNameLst>
                                          <p:attrName>ppt_x</p:attrName>
                                        </p:attrNameLst>
                                      </p:cBhvr>
                                      <p:tavLst>
                                        <p:tav tm="0">
                                          <p:val>
                                            <p:strVal val="#ppt_x"/>
                                          </p:val>
                                        </p:tav>
                                        <p:tav tm="100000">
                                          <p:val>
                                            <p:strVal val="#ppt_x"/>
                                          </p:val>
                                        </p:tav>
                                      </p:tavLst>
                                    </p:anim>
                                    <p:anim calcmode="lin" valueType="num">
                                      <p:cBhvr>
                                        <p:cTn id="31" dur="50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2500"/>
                            </p:stCondLst>
                            <p:childTnLst>
                              <p:par>
                                <p:cTn id="33" presetID="42" presetClass="entr" presetSubtype="0" fill="hold" nodeType="afterEffect">
                                  <p:stCondLst>
                                    <p:cond delay="0"/>
                                  </p:stCondLst>
                                  <p:childTnLst>
                                    <p:set>
                                      <p:cBhvr>
                                        <p:cTn id="34" dur="1" fill="hold">
                                          <p:stCondLst>
                                            <p:cond delay="0"/>
                                          </p:stCondLst>
                                        </p:cTn>
                                        <p:tgtEl>
                                          <p:spTgt spid="7"/>
                                        </p:tgtEl>
                                        <p:attrNameLst>
                                          <p:attrName>style.visibility</p:attrName>
                                        </p:attrNameLst>
                                      </p:cBhvr>
                                      <p:to>
                                        <p:strVal val="visible"/>
                                      </p:to>
                                    </p:set>
                                    <p:animEffect transition="in" filter="fade">
                                      <p:cBhvr>
                                        <p:cTn id="35" dur="500"/>
                                        <p:tgtEl>
                                          <p:spTgt spid="7"/>
                                        </p:tgtEl>
                                      </p:cBhvr>
                                    </p:animEffect>
                                    <p:anim calcmode="lin" valueType="num">
                                      <p:cBhvr>
                                        <p:cTn id="36" dur="500" fill="hold"/>
                                        <p:tgtEl>
                                          <p:spTgt spid="7"/>
                                        </p:tgtEl>
                                        <p:attrNameLst>
                                          <p:attrName>ppt_x</p:attrName>
                                        </p:attrNameLst>
                                      </p:cBhvr>
                                      <p:tavLst>
                                        <p:tav tm="0">
                                          <p:val>
                                            <p:strVal val="#ppt_x"/>
                                          </p:val>
                                        </p:tav>
                                        <p:tav tm="100000">
                                          <p:val>
                                            <p:strVal val="#ppt_x"/>
                                          </p:val>
                                        </p:tav>
                                      </p:tavLst>
                                    </p:anim>
                                    <p:anim calcmode="lin" valueType="num">
                                      <p:cBhvr>
                                        <p:cTn id="37" dur="500" fill="hold"/>
                                        <p:tgtEl>
                                          <p:spTgt spid="7"/>
                                        </p:tgtEl>
                                        <p:attrNameLst>
                                          <p:attrName>ppt_y</p:attrName>
                                        </p:attrNameLst>
                                      </p:cBhvr>
                                      <p:tavLst>
                                        <p:tav tm="0">
                                          <p:val>
                                            <p:strVal val="#ppt_y+.1"/>
                                          </p:val>
                                        </p:tav>
                                        <p:tav tm="100000">
                                          <p:val>
                                            <p:strVal val="#ppt_y"/>
                                          </p:val>
                                        </p:tav>
                                      </p:tavLst>
                                    </p:anim>
                                  </p:childTnLst>
                                </p:cTn>
                              </p:par>
                              <p:par>
                                <p:cTn id="38" presetID="42" presetClass="entr" presetSubtype="0" fill="hold" nodeType="withEffect">
                                  <p:stCondLst>
                                    <p:cond delay="0"/>
                                  </p:stCondLst>
                                  <p:childTnLst>
                                    <p:set>
                                      <p:cBhvr>
                                        <p:cTn id="39" dur="1" fill="hold">
                                          <p:stCondLst>
                                            <p:cond delay="0"/>
                                          </p:stCondLst>
                                        </p:cTn>
                                        <p:tgtEl>
                                          <p:spTgt spid="5"/>
                                        </p:tgtEl>
                                        <p:attrNameLst>
                                          <p:attrName>style.visibility</p:attrName>
                                        </p:attrNameLst>
                                      </p:cBhvr>
                                      <p:to>
                                        <p:strVal val="visible"/>
                                      </p:to>
                                    </p:set>
                                    <p:animEffect transition="in" filter="fade">
                                      <p:cBhvr>
                                        <p:cTn id="40" dur="1000"/>
                                        <p:tgtEl>
                                          <p:spTgt spid="5"/>
                                        </p:tgtEl>
                                      </p:cBhvr>
                                    </p:animEffect>
                                    <p:anim calcmode="lin" valueType="num">
                                      <p:cBhvr>
                                        <p:cTn id="41" dur="1000" fill="hold"/>
                                        <p:tgtEl>
                                          <p:spTgt spid="5"/>
                                        </p:tgtEl>
                                        <p:attrNameLst>
                                          <p:attrName>ppt_x</p:attrName>
                                        </p:attrNameLst>
                                      </p:cBhvr>
                                      <p:tavLst>
                                        <p:tav tm="0">
                                          <p:val>
                                            <p:strVal val="#ppt_x"/>
                                          </p:val>
                                        </p:tav>
                                        <p:tav tm="100000">
                                          <p:val>
                                            <p:strVal val="#ppt_x"/>
                                          </p:val>
                                        </p:tav>
                                      </p:tavLst>
                                    </p:anim>
                                    <p:anim calcmode="lin" valueType="num">
                                      <p:cBhvr>
                                        <p:cTn id="42" dur="1000" fill="hold"/>
                                        <p:tgtEl>
                                          <p:spTgt spid="5"/>
                                        </p:tgtEl>
                                        <p:attrNameLst>
                                          <p:attrName>ppt_y</p:attrName>
                                        </p:attrNameLst>
                                      </p:cBhvr>
                                      <p:tavLst>
                                        <p:tav tm="0">
                                          <p:val>
                                            <p:strVal val="#ppt_y+.1"/>
                                          </p:val>
                                        </p:tav>
                                        <p:tav tm="100000">
                                          <p:val>
                                            <p:strVal val="#ppt_y"/>
                                          </p:val>
                                        </p:tav>
                                      </p:tavLst>
                                    </p:anim>
                                  </p:childTnLst>
                                </p:cTn>
                              </p:par>
                            </p:childTnLst>
                          </p:cTn>
                        </p:par>
                        <p:par>
                          <p:cTn id="43" fill="hold">
                            <p:stCondLst>
                              <p:cond delay="3000"/>
                            </p:stCondLst>
                            <p:childTnLst>
                              <p:par>
                                <p:cTn id="44" presetID="12" presetClass="entr" presetSubtype="8" fill="hold"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p:cTn id="46" dur="500"/>
                                        <p:tgtEl>
                                          <p:spTgt spid="11"/>
                                        </p:tgtEl>
                                        <p:attrNameLst>
                                          <p:attrName>ppt_x</p:attrName>
                                        </p:attrNameLst>
                                      </p:cBhvr>
                                      <p:tavLst>
                                        <p:tav tm="0">
                                          <p:val>
                                            <p:strVal val="#ppt_x-#ppt_w*1.125000"/>
                                          </p:val>
                                        </p:tav>
                                        <p:tav tm="100000">
                                          <p:val>
                                            <p:strVal val="#ppt_x"/>
                                          </p:val>
                                        </p:tav>
                                      </p:tavLst>
                                    </p:anim>
                                    <p:animEffect transition="in" filter="wipe(right)">
                                      <p:cBhvr>
                                        <p:cTn id="47" dur="500"/>
                                        <p:tgtEl>
                                          <p:spTgt spid="11"/>
                                        </p:tgtEl>
                                      </p:cBhvr>
                                    </p:animEffect>
                                  </p:childTnLst>
                                </p:cTn>
                              </p:par>
                              <p:par>
                                <p:cTn id="48" presetID="2" presetClass="entr" presetSubtype="8" fill="hold" nodeType="withEffect">
                                  <p:stCondLst>
                                    <p:cond delay="0"/>
                                  </p:stCondLst>
                                  <p:childTnLst>
                                    <p:set>
                                      <p:cBhvr>
                                        <p:cTn id="49" dur="1" fill="hold">
                                          <p:stCondLst>
                                            <p:cond delay="0"/>
                                          </p:stCondLst>
                                        </p:cTn>
                                        <p:tgtEl>
                                          <p:spTgt spid="18"/>
                                        </p:tgtEl>
                                        <p:attrNameLst>
                                          <p:attrName>style.visibility</p:attrName>
                                        </p:attrNameLst>
                                      </p:cBhvr>
                                      <p:to>
                                        <p:strVal val="visible"/>
                                      </p:to>
                                    </p:set>
                                    <p:anim calcmode="lin" valueType="num">
                                      <p:cBhvr>
                                        <p:cTn id="50" dur="500" fill="hold"/>
                                        <p:tgtEl>
                                          <p:spTgt spid="18"/>
                                        </p:tgtEl>
                                        <p:attrNameLst>
                                          <p:attrName>ppt_x</p:attrName>
                                        </p:attrNameLst>
                                      </p:cBhvr>
                                      <p:tavLst>
                                        <p:tav tm="0">
                                          <p:val>
                                            <p:strVal val="0-#ppt_w/2"/>
                                          </p:val>
                                        </p:tav>
                                        <p:tav tm="100000">
                                          <p:val>
                                            <p:strVal val="#ppt_x"/>
                                          </p:val>
                                        </p:tav>
                                      </p:tavLst>
                                    </p:anim>
                                    <p:anim calcmode="lin" valueType="num">
                                      <p:cBhvr>
                                        <p:cTn id="51" dur="500" fill="hold"/>
                                        <p:tgtEl>
                                          <p:spTgt spid="18"/>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p:nvPr>
        </p:nvPicPr>
        <p:blipFill>
          <a:blip r:embed="rId1"/>
          <a:stretch>
            <a:fillRect/>
          </a:stretch>
        </p:blipFill>
        <p:spPr>
          <a:xfrm>
            <a:off x="62865" y="-52070"/>
            <a:ext cx="9060815" cy="5161915"/>
          </a:xfrm>
          <a:prstGeom prst="rect">
            <a:avLst/>
          </a:prstGeom>
          <a:solidFill>
            <a:schemeClr val="lt1"/>
          </a:solidFill>
        </p:spPr>
      </p:pic>
    </p:spTree>
  </p:cSld>
  <p:clrMapOvr>
    <a:masterClrMapping/>
  </p:clrMapOvr>
  <p:transition>
    <p:checker dir="ver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p:cNvPicPr>
            <a:picLocks noChangeAspect="1"/>
          </p:cNvPicPr>
          <p:nvPr>
            <p:ph/>
          </p:nvPr>
        </p:nvPicPr>
        <p:blipFill>
          <a:blip r:embed="rId1"/>
          <a:stretch>
            <a:fillRect/>
          </a:stretch>
        </p:blipFill>
        <p:spPr>
          <a:xfrm>
            <a:off x="36195" y="-39370"/>
            <a:ext cx="9144635" cy="5083175"/>
          </a:xfrm>
          <a:prstGeom prst="rect">
            <a:avLst/>
          </a:prstGeom>
          <a:solidFill>
            <a:schemeClr val="lt1"/>
          </a:solidFill>
        </p:spPr>
      </p:pic>
    </p:spTree>
  </p:cSld>
  <p:clrMapOvr>
    <a:masterClrMapping/>
  </p:clrMapOvr>
  <p:transition>
    <p:checker dir="ver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a:spLocks noChangeArrowheads="1"/>
          </p:cNvSpPr>
          <p:nvPr/>
        </p:nvSpPr>
        <p:spPr bwMode="auto">
          <a:xfrm>
            <a:off x="1952625" y="817960"/>
            <a:ext cx="5779264"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r>
              <a:rPr lang="zh-CN" altLang="en-US" sz="2800" b="1" dirty="0">
                <a:latin typeface="楷体" panose="02010609060101010101" pitchFamily="49" charset="-122"/>
                <a:ea typeface="楷体" panose="02010609060101010101" pitchFamily="49" charset="-122"/>
              </a:rPr>
              <a:t>默读课文，说说课文主要写了什么？</a:t>
            </a:r>
            <a:endParaRPr lang="zh-CN" altLang="en-US" sz="2800" b="1" dirty="0">
              <a:latin typeface="楷体" panose="02010609060101010101" pitchFamily="49" charset="-122"/>
              <a:ea typeface="楷体" panose="02010609060101010101" pitchFamily="49" charset="-122"/>
            </a:endParaRPr>
          </a:p>
        </p:txBody>
      </p:sp>
      <p:sp>
        <p:nvSpPr>
          <p:cNvPr id="8" name="文本框 7"/>
          <p:cNvSpPr txBox="1">
            <a:spLocks noChangeArrowheads="1"/>
          </p:cNvSpPr>
          <p:nvPr/>
        </p:nvSpPr>
        <p:spPr bwMode="auto">
          <a:xfrm>
            <a:off x="3244454" y="1718072"/>
            <a:ext cx="5286088" cy="330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indent="57658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indent="0">
              <a:lnSpc>
                <a:spcPct val="150000"/>
              </a:lnSpc>
            </a:pPr>
            <a:r>
              <a:rPr lang="zh-CN" altLang="en-US" sz="24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这篇科普文章介绍了科学家探索地球之外有没有生命存在的艰难历程，说明到目前为止，地球之外是否有生命存在，仍然是一个未解的谜。</a:t>
            </a:r>
            <a:endParaRPr lang="zh-CN" altLang="en-US" sz="2800" dirty="0">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1"/>
          <a:stretch>
            <a:fillRect/>
          </a:stretch>
        </p:blipFill>
        <p:spPr>
          <a:xfrm>
            <a:off x="518584" y="1827206"/>
            <a:ext cx="2377646" cy="2176461"/>
          </a:xfrm>
          <a:prstGeom prst="round2DiagRect">
            <a:avLst>
              <a:gd name="adj1" fmla="val 16667"/>
              <a:gd name="adj2" fmla="val 0"/>
            </a:avLst>
          </a:prstGeom>
          <a:solidFill>
            <a:schemeClr val="lt1"/>
          </a:solidFill>
          <a:ln w="88900" cap="sq">
            <a:solidFill>
              <a:srgbClr val="FFFFFF"/>
            </a:solidFill>
            <a:miter lim="800000"/>
            <a:headEnd/>
            <a:tailEnd/>
          </a:ln>
          <a:effectLst>
            <a:outerShdw blurRad="254000" algn="tl" rotWithShape="0">
              <a:srgbClr val="000000">
                <a:alpha val="43000"/>
              </a:srgbClr>
            </a:outerShdw>
          </a:effectLst>
        </p:spPr>
      </p:pic>
    </p:spTree>
  </p:cSld>
  <p:clrMapOvr>
    <a:masterClrMapping/>
  </p:clrMapOvr>
  <p:transition>
    <p:checke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6"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 calcmode="lin" valueType="num">
                                      <p:cBhvr>
                                        <p:cTn id="7"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p:cTn id="8" dur="500" fill="hold"/>
                                        <p:tgtEl>
                                          <p:spTgt spid="8">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3" name="内容占位符 2"/>
          <p:cNvPicPr>
            <a:picLocks noChangeAspect="1"/>
          </p:cNvPicPr>
          <p:nvPr>
            <p:ph/>
          </p:nvPr>
        </p:nvPicPr>
        <p:blipFill>
          <a:blip r:embed="rId1"/>
          <a:stretch>
            <a:fillRect/>
          </a:stretch>
        </p:blipFill>
        <p:spPr>
          <a:xfrm>
            <a:off x="41275" y="56515"/>
            <a:ext cx="9060180" cy="5019675"/>
          </a:xfrm>
          <a:prstGeom prst="rect">
            <a:avLst/>
          </a:prstGeom>
          <a:solidFill>
            <a:schemeClr val="lt1"/>
          </a:solidFill>
        </p:spPr>
      </p:pic>
    </p:spTree>
  </p:cSld>
  <p:clrMapOvr>
    <a:masterClrMapping/>
  </p:clrMapOvr>
  <p:transition>
    <p:checker dir="ver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pic>
        <p:nvPicPr>
          <p:cNvPr id="4" name="内容占位符 3"/>
          <p:cNvPicPr>
            <a:picLocks noChangeAspect="1"/>
          </p:cNvPicPr>
          <p:nvPr>
            <p:ph/>
          </p:nvPr>
        </p:nvPicPr>
        <p:blipFill>
          <a:blip r:embed="rId1"/>
          <a:stretch>
            <a:fillRect/>
          </a:stretch>
        </p:blipFill>
        <p:spPr>
          <a:xfrm>
            <a:off x="41275" y="45720"/>
            <a:ext cx="9114155" cy="5009515"/>
          </a:xfrm>
          <a:prstGeom prst="rect">
            <a:avLst/>
          </a:prstGeom>
          <a:solidFill>
            <a:schemeClr val="lt1"/>
          </a:solidFill>
        </p:spPr>
      </p:pic>
    </p:spTree>
  </p:cSld>
  <p:clrMapOvr>
    <a:masterClrMapping/>
  </p:clrMapOvr>
  <p:transition>
    <p:checker dir="ver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376878" y="458229"/>
            <a:ext cx="5186356" cy="500137"/>
          </a:xfrm>
          <a:prstGeom prst="rect">
            <a:avLst/>
          </a:prstGeom>
          <a:noFill/>
        </p:spPr>
        <p:txBody>
          <a:bodyPr wrap="none" lIns="68580" tIns="34290" rIns="68580" bIns="34290">
            <a:spAutoFit/>
            <a:scene3d>
              <a:camera prst="orthographicFront"/>
              <a:lightRig rig="soft" dir="t">
                <a:rot lat="0" lon="0" rev="15600000"/>
              </a:lightRig>
            </a:scene3d>
            <a:sp3d extrusionH="57150" prstMaterial="softEdge">
              <a:bevelT w="25400" h="38100"/>
            </a:sp3d>
          </a:bodyPr>
          <a:lstStyle/>
          <a:p>
            <a:pPr algn="ctr" fontAlgn="auto"/>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默读第二部分（第</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2</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a:t>
            </a:r>
            <a:r>
              <a:rPr lang="en-US" altLang="zh-CN"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3</a:t>
            </a:r>
            <a:r>
              <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rPr>
              <a:t>自然段）</a:t>
            </a:r>
            <a:endParaRPr lang="zh-CN" altLang="en-US" sz="2800" b="1" noProof="1">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sp>
        <p:nvSpPr>
          <p:cNvPr id="6" name="矩形 5"/>
          <p:cNvSpPr/>
          <p:nvPr/>
        </p:nvSpPr>
        <p:spPr>
          <a:xfrm>
            <a:off x="2303362" y="1248966"/>
            <a:ext cx="6408448" cy="3300095"/>
          </a:xfrm>
          <a:prstGeom prst="rect">
            <a:avLst/>
          </a:prstGeom>
          <a:ln w="12700" cmpd="sng">
            <a:solidFill>
              <a:srgbClr val="00B0F0"/>
            </a:solidFill>
            <a:prstDash val="sysDot"/>
          </a:ln>
        </p:spPr>
        <p:txBody>
          <a:bodyPr wrap="square" lIns="68580" tIns="34290" rIns="68580" bIns="34290">
            <a:spAutoFit/>
          </a:bodyPr>
          <a:lstStyle/>
          <a:p>
            <a:pPr fontAlgn="auto">
              <a:lnSpc>
                <a:spcPct val="150000"/>
              </a:lnSpc>
            </a:pPr>
            <a:r>
              <a:rPr lang="zh-CN" altLang="en-US"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         </a:t>
            </a:r>
            <a:r>
              <a:rPr lang="en-US" altLang="zh-CN"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         1.</a:t>
            </a:r>
            <a:r>
              <a:rPr lang="zh-CN" altLang="en-US"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为什么理论上地球外有生命存在？</a:t>
            </a:r>
            <a:endParaRPr lang="en-US" altLang="zh-CN"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fontAlgn="auto">
              <a:lnSpc>
                <a:spcPct val="150000"/>
              </a:lnSpc>
            </a:pPr>
            <a:r>
              <a:rPr lang="en-US" altLang="zh-CN"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         2.</a:t>
            </a:r>
            <a:r>
              <a:rPr lang="zh-CN" altLang="en-US"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生命存在必须有哪四个条件？</a:t>
            </a:r>
            <a:endParaRPr lang="en-US" altLang="zh-CN"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a:p>
            <a:pPr fontAlgn="auto">
              <a:lnSpc>
                <a:spcPct val="150000"/>
              </a:lnSpc>
            </a:pPr>
            <a:r>
              <a:rPr lang="en-US" altLang="zh-CN"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         3.</a:t>
            </a:r>
            <a:r>
              <a:rPr lang="zh-CN" altLang="en-US"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rPr>
              <a:t>第三自然段开头第一句话运用什么修辞手法？</a:t>
            </a:r>
            <a:endParaRPr lang="zh-CN" altLang="en-US" sz="2800" b="1" noProof="1">
              <a:solidFill>
                <a:prstClr val="black"/>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7" name="图片 6"/>
          <p:cNvPicPr>
            <a:picLocks noChangeAspect="1"/>
          </p:cNvPicPr>
          <p:nvPr/>
        </p:nvPicPr>
        <p:blipFill>
          <a:blip r:embed="rId1"/>
          <a:stretch>
            <a:fillRect/>
          </a:stretch>
        </p:blipFill>
        <p:spPr>
          <a:xfrm>
            <a:off x="0" y="1589606"/>
            <a:ext cx="2556218" cy="2712491"/>
          </a:xfrm>
          <a:prstGeom prst="ellipse">
            <a:avLst/>
          </a:prstGeom>
          <a:solidFill>
            <a:schemeClr val="lt1"/>
          </a:solidFill>
          <a:ln>
            <a:noFill/>
          </a:ln>
          <a:effectLst>
            <a:softEdge rad="112500"/>
          </a:effectLst>
        </p:spPr>
      </p:pic>
    </p:spTree>
  </p:cSld>
  <p:clrMapOvr>
    <a:masterClrMapping/>
  </p:clrMapOvr>
  <p:transition>
    <p:checker dir="ver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a:spLocks noChangeArrowheads="1"/>
          </p:cNvSpPr>
          <p:nvPr/>
        </p:nvSpPr>
        <p:spPr bwMode="auto">
          <a:xfrm>
            <a:off x="1618983" y="148108"/>
            <a:ext cx="5927709"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defTabSz="685800">
              <a:defRPr>
                <a:solidFill>
                  <a:schemeClr val="tx1"/>
                </a:solidFill>
                <a:latin typeface="Calibri" panose="020F0502020204030204" pitchFamily="34" charset="0"/>
                <a:ea typeface="宋体" panose="02010600030101010101" pitchFamily="2" charset="-122"/>
              </a:defRPr>
            </a:lvl1pPr>
            <a:lvl2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defTabSz="685800">
              <a:defRPr>
                <a:solidFill>
                  <a:schemeClr val="tx1"/>
                </a:solidFill>
                <a:latin typeface="Calibri" panose="020F0502020204030204" pitchFamily="34" charset="0"/>
                <a:ea typeface="宋体" panose="02010600030101010101" pitchFamily="2" charset="-122"/>
              </a:defRPr>
            </a:lvl3pPr>
            <a:lvl4pPr defTabSz="685800">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defTabSz="685800">
              <a:defRPr>
                <a:solidFill>
                  <a:schemeClr val="tx1"/>
                </a:solidFill>
                <a:latin typeface="Calibri" panose="020F0502020204030204" pitchFamily="34" charset="0"/>
                <a:ea typeface="宋体" panose="02010600030101010101" pitchFamily="2" charset="-122"/>
              </a:defRPr>
            </a:lvl5pPr>
            <a:lvl6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defTabSz="685800"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r>
              <a:rPr lang="en-US" altLang="zh-CN"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1.</a:t>
            </a:r>
            <a:r>
              <a:rPr lang="zh-CN" altLang="en-US"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rPr>
              <a:t>为什么理论上地球外有生命存在？</a:t>
            </a:r>
            <a:endParaRPr lang="zh-CN" altLang="en-US" sz="2800" b="1" dirty="0">
              <a:solidFill>
                <a:srgbClr val="0000FF"/>
              </a:solidFill>
              <a:latin typeface="Times New Roman" panose="02020603050405020304" pitchFamily="18" charset="0"/>
              <a:ea typeface="楷体" panose="02010609060101010101" pitchFamily="49" charset="-122"/>
              <a:cs typeface="Times New Roman" panose="02020603050405020304" pitchFamily="18" charset="0"/>
            </a:endParaRPr>
          </a:p>
        </p:txBody>
      </p:sp>
      <p:pic>
        <p:nvPicPr>
          <p:cNvPr id="2" name="图片 1"/>
          <p:cNvPicPr>
            <a:picLocks noChangeAspect="1"/>
          </p:cNvPicPr>
          <p:nvPr/>
        </p:nvPicPr>
        <p:blipFill>
          <a:blip r:embed="rId1"/>
          <a:stretch>
            <a:fillRect/>
          </a:stretch>
        </p:blipFill>
        <p:spPr>
          <a:xfrm>
            <a:off x="0" y="3265923"/>
            <a:ext cx="2033111" cy="1788795"/>
          </a:xfrm>
          <a:prstGeom prst="roundRect">
            <a:avLst>
              <a:gd name="adj" fmla="val 16667"/>
            </a:avLst>
          </a:prstGeom>
          <a:solidFill>
            <a:schemeClr val="lt1"/>
          </a:solidFill>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p:spPr>
      </p:pic>
      <p:sp>
        <p:nvSpPr>
          <p:cNvPr id="5" name="矩形 4"/>
          <p:cNvSpPr>
            <a:spLocks noChangeArrowheads="1"/>
          </p:cNvSpPr>
          <p:nvPr/>
        </p:nvSpPr>
        <p:spPr bwMode="auto">
          <a:xfrm>
            <a:off x="1016555" y="980436"/>
            <a:ext cx="7592992" cy="2008242"/>
          </a:xfrm>
          <a:prstGeom prst="rect">
            <a:avLst/>
          </a:prstGeom>
          <a:noFill/>
          <a:ln w="9525">
            <a:solidFill>
              <a:srgbClr val="0000FF"/>
            </a:solidFill>
            <a:round/>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indent="57658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宇宙是无限的。地球只是太阳系中的一颗行星，而太阳系只是银河系中一个极小的部分。（</a:t>
            </a:r>
            <a:r>
              <a:rPr lang="zh-CN" altLang="en-US" sz="2800" b="1" dirty="0">
                <a:solidFill>
                  <a:srgbClr val="C00000"/>
                </a:solidFill>
                <a:latin typeface="楷体" panose="02010609060101010101" pitchFamily="49" charset="-122"/>
                <a:ea typeface="楷体" panose="02010609060101010101" pitchFamily="49" charset="-122"/>
              </a:rPr>
              <a:t>宇宙</a:t>
            </a:r>
            <a:r>
              <a:rPr lang="en-US" altLang="zh-CN" sz="2800" dirty="0">
                <a:latin typeface="楷体" panose="02010609060101010101" pitchFamily="49" charset="-122"/>
                <a:ea typeface="楷体" panose="02010609060101010101" pitchFamily="49" charset="-122"/>
              </a:rPr>
              <a:t>——</a:t>
            </a:r>
            <a:r>
              <a:rPr lang="zh-CN" altLang="en-US" sz="2800" b="1" dirty="0">
                <a:solidFill>
                  <a:srgbClr val="C00000"/>
                </a:solidFill>
                <a:latin typeface="楷体" panose="02010609060101010101" pitchFamily="49" charset="-122"/>
                <a:ea typeface="楷体" panose="02010609060101010101" pitchFamily="49" charset="-122"/>
              </a:rPr>
              <a:t>银河系</a:t>
            </a:r>
            <a:r>
              <a:rPr lang="en-US" altLang="zh-CN" sz="2800" dirty="0">
                <a:latin typeface="楷体" panose="02010609060101010101" pitchFamily="49" charset="-122"/>
                <a:ea typeface="楷体" panose="02010609060101010101" pitchFamily="49" charset="-122"/>
              </a:rPr>
              <a:t>——</a:t>
            </a:r>
            <a:r>
              <a:rPr lang="zh-CN" altLang="en-US" sz="2800" b="1" dirty="0">
                <a:solidFill>
                  <a:srgbClr val="C00000"/>
                </a:solidFill>
                <a:latin typeface="楷体" panose="02010609060101010101" pitchFamily="49" charset="-122"/>
                <a:ea typeface="楷体" panose="02010609060101010101" pitchFamily="49" charset="-122"/>
              </a:rPr>
              <a:t>太阳系</a:t>
            </a:r>
            <a:r>
              <a:rPr lang="en-US" altLang="zh-CN" sz="2800" dirty="0">
                <a:latin typeface="楷体" panose="02010609060101010101" pitchFamily="49" charset="-122"/>
                <a:ea typeface="楷体" panose="02010609060101010101" pitchFamily="49" charset="-122"/>
              </a:rPr>
              <a:t>——</a:t>
            </a:r>
            <a:r>
              <a:rPr lang="zh-CN" altLang="en-US" sz="2800" b="1" dirty="0">
                <a:solidFill>
                  <a:srgbClr val="C00000"/>
                </a:solidFill>
                <a:latin typeface="楷体" panose="02010609060101010101" pitchFamily="49" charset="-122"/>
                <a:ea typeface="楷体" panose="02010609060101010101" pitchFamily="49" charset="-122"/>
              </a:rPr>
              <a:t>地球</a:t>
            </a:r>
            <a:r>
              <a:rPr lang="zh-CN" altLang="en-US" sz="2800" dirty="0">
                <a:latin typeface="楷体" panose="02010609060101010101" pitchFamily="49" charset="-122"/>
                <a:ea typeface="楷体" panose="02010609060101010101" pitchFamily="49" charset="-122"/>
              </a:rPr>
              <a:t>）</a:t>
            </a:r>
            <a:endParaRPr lang="zh-CN" altLang="en-US" sz="2000" dirty="0"/>
          </a:p>
        </p:txBody>
      </p:sp>
      <p:sp>
        <p:nvSpPr>
          <p:cNvPr id="11" name="矩形 10"/>
          <p:cNvSpPr>
            <a:spLocks noChangeArrowheads="1"/>
          </p:cNvSpPr>
          <p:nvPr/>
        </p:nvSpPr>
        <p:spPr bwMode="auto">
          <a:xfrm>
            <a:off x="2828925" y="3076575"/>
            <a:ext cx="5672138" cy="1907253"/>
          </a:xfrm>
          <a:prstGeom prst="rect">
            <a:avLst/>
          </a:prstGeom>
          <a:noFill/>
          <a:ln w="9525">
            <a:solidFill>
              <a:srgbClr val="0000FF"/>
            </a:solidFill>
            <a:round/>
          </a:ln>
          <a:extLst>
            <a:ext uri="{909E8E84-426E-40DD-AFC4-6F175D3DCCD1}">
              <a14:hiddenFill xmlns:a14="http://schemas.microsoft.com/office/drawing/2010/main">
                <a:solidFill>
                  <a:srgbClr val="FFFFFF"/>
                </a:solidFill>
              </a14:hiddenFill>
            </a:ext>
          </a:extLst>
        </p:spPr>
        <p:txBody>
          <a:bodyPr lIns="68580" tIns="34290" rIns="68580" bIns="34290">
            <a:spAutoFit/>
          </a:bodyPr>
          <a:lstStyle>
            <a:lvl1pPr indent="576580">
              <a:defRPr>
                <a:solidFill>
                  <a:schemeClr val="tx1"/>
                </a:solidFill>
                <a:latin typeface="Calibri" panose="020F0502020204030204" pitchFamily="34" charset="0"/>
                <a:ea typeface="宋体" panose="02010600030101010101" pitchFamily="2" charset="-122"/>
              </a:defRPr>
            </a:lvl1pPr>
            <a:lvl2pPr>
              <a:buFont typeface="Arial" panose="020B0604020202020204" pitchFamily="34" charset="0"/>
              <a:defRPr>
                <a:solidFill>
                  <a:schemeClr val="tx1"/>
                </a:solidFill>
                <a:latin typeface="Calibri" panose="020F0502020204030204" pitchFamily="34" charset="0"/>
                <a:ea typeface="宋体" panose="02010600030101010101" pitchFamily="2" charset="-122"/>
              </a:defRPr>
            </a:lvl2pPr>
            <a:lvl3pPr>
              <a:defRPr>
                <a:solidFill>
                  <a:schemeClr val="tx1"/>
                </a:solidFill>
                <a:latin typeface="Calibri" panose="020F0502020204030204" pitchFamily="34" charset="0"/>
                <a:ea typeface="宋体" panose="02010600030101010101" pitchFamily="2" charset="-122"/>
              </a:defRPr>
            </a:lvl3pPr>
            <a:lvl4pPr>
              <a:buFont typeface="Arial" panose="020B0604020202020204" pitchFamily="34" charset="0"/>
              <a:defRPr>
                <a:solidFill>
                  <a:schemeClr val="tx1"/>
                </a:solidFill>
                <a:latin typeface="Calibri" panose="020F0502020204030204" pitchFamily="34" charset="0"/>
                <a:ea typeface="宋体" panose="02010600030101010101" pitchFamily="2" charset="-122"/>
              </a:defRPr>
            </a:lvl4pPr>
            <a:lvl5pPr>
              <a:defRPr>
                <a:solidFill>
                  <a:schemeClr val="tx1"/>
                </a:solidFill>
                <a:latin typeface="Calibri" panose="020F0502020204030204" pitchFamily="34" charset="0"/>
                <a:ea typeface="宋体" panose="02010600030101010101" pitchFamily="2" charset="-122"/>
              </a:defRPr>
            </a:lvl5pPr>
            <a:lvl6pPr fontAlgn="base">
              <a:spcBef>
                <a:spcPct val="0"/>
              </a:spcBef>
              <a:spcAft>
                <a:spcPct val="0"/>
              </a:spcAft>
              <a:defRPr>
                <a:solidFill>
                  <a:schemeClr val="tx1"/>
                </a:solidFill>
                <a:latin typeface="Calibri" panose="020F0502020204030204" pitchFamily="34" charset="0"/>
                <a:ea typeface="宋体" panose="02010600030101010101" pitchFamily="2" charset="-122"/>
              </a:defRPr>
            </a:lvl6pPr>
            <a:lvl7pPr fontAlgn="base">
              <a:spcBef>
                <a:spcPct val="0"/>
              </a:spcBef>
              <a:spcAft>
                <a:spcPct val="0"/>
              </a:spcAft>
              <a:defRPr>
                <a:solidFill>
                  <a:schemeClr val="tx1"/>
                </a:solidFill>
                <a:latin typeface="Calibri" panose="020F0502020204030204" pitchFamily="34" charset="0"/>
                <a:ea typeface="宋体" panose="02010600030101010101" pitchFamily="2" charset="-122"/>
              </a:defRPr>
            </a:lvl7pPr>
            <a:lvl8pPr fontAlgn="base">
              <a:spcBef>
                <a:spcPct val="0"/>
              </a:spcBef>
              <a:spcAft>
                <a:spcPct val="0"/>
              </a:spcAft>
              <a:defRPr>
                <a:solidFill>
                  <a:schemeClr val="tx1"/>
                </a:solidFill>
                <a:latin typeface="Calibri" panose="020F0502020204030204" pitchFamily="34" charset="0"/>
                <a:ea typeface="宋体" panose="02010600030101010101" pitchFamily="2" charset="-122"/>
              </a:defRPr>
            </a:lvl8pPr>
            <a:lvl9pPr fontAlgn="base">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2100" dirty="0">
                <a:latin typeface="楷体" panose="02010609060101010101" pitchFamily="49" charset="-122"/>
                <a:ea typeface="楷体" panose="02010609060101010101" pitchFamily="49" charset="-122"/>
              </a:rPr>
              <a:t> </a:t>
            </a:r>
            <a:r>
              <a:rPr lang="zh-CN" altLang="en-US" sz="2800" dirty="0">
                <a:latin typeface="楷体" panose="02010609060101010101" pitchFamily="49" charset="-122"/>
                <a:ea typeface="楷体" panose="02010609060101010101" pitchFamily="49" charset="-122"/>
              </a:rPr>
              <a:t>整个银河系中有几千亿颗恒星，类似太阳系这样的天体系统为数不少，其中肯定有与地球类似的行星。</a:t>
            </a:r>
            <a:endParaRPr lang="zh-CN" altLang="en-US" sz="2800" dirty="0">
              <a:latin typeface="楷体" panose="02010609060101010101" pitchFamily="49" charset="-122"/>
              <a:ea typeface="楷体" panose="02010609060101010101" pitchFamily="49" charset="-122"/>
            </a:endParaRPr>
          </a:p>
        </p:txBody>
      </p:sp>
    </p:spTree>
  </p:cSld>
  <p:clrMapOvr>
    <a:masterClrMapping/>
  </p:clrMapOvr>
  <p:transition>
    <p:checker dir="vert"/>
  </p:transition>
  <p:timing>
    <p:tnLst>
      <p:par>
        <p:cTn id="1" dur="indefinite" restart="never" nodeType="tmRoot"/>
      </p:par>
    </p:tnLst>
  </p:timing>
</p:sld>
</file>

<file path=ppt/tags/tag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1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2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3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4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5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5.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6.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7.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0.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1.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2.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3.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4.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9.xml><?xml version="1.0" encoding="utf-8"?>
<p:tagLst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heme/theme1.xml><?xml version="1.0" encoding="utf-8"?>
<a:theme xmlns:a="http://schemas.openxmlformats.org/drawingml/2006/main" name="语文">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1918</Words>
  <Application>WPS 演示</Application>
  <PresentationFormat>全屏显示(16:9)</PresentationFormat>
  <Paragraphs>196</Paragraphs>
  <Slides>27</Slides>
  <Notes>3</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Calibri</vt:lpstr>
      <vt:lpstr>楷体</vt:lpstr>
      <vt:lpstr>Calibri Light</vt:lpstr>
      <vt:lpstr>Times New Roman</vt:lpstr>
      <vt:lpstr>黑体</vt:lpstr>
      <vt:lpstr>Times New Roman</vt:lpstr>
      <vt:lpstr>微软雅黑</vt:lpstr>
      <vt:lpstr>语文</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
  <cp:lastModifiedBy>Administrator</cp:lastModifiedBy>
  <cp:revision>10</cp:revision>
  <cp:lastPrinted>2018-04-06T08:03:00Z</cp:lastPrinted>
  <dcterms:created xsi:type="dcterms:W3CDTF">2016-02-25T11:28:00Z</dcterms:created>
  <dcterms:modified xsi:type="dcterms:W3CDTF">2019-12-18T07:32:07Z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2052-10.1.0.6065</vt:lpwstr>
  </property>
</Properties>
</file>