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470" r:id="rId6"/>
    <p:sldId id="578" r:id="rId7"/>
    <p:sldId id="579" r:id="rId8"/>
    <p:sldId id="580" r:id="rId9"/>
    <p:sldId id="581" r:id="rId10"/>
    <p:sldId id="527" r:id="rId11"/>
    <p:sldId id="529" r:id="rId12"/>
    <p:sldId id="530" r:id="rId13"/>
    <p:sldId id="557" r:id="rId14"/>
    <p:sldId id="595" r:id="rId15"/>
    <p:sldId id="569" r:id="rId16"/>
    <p:sldId id="472" r:id="rId17"/>
    <p:sldId id="570" r:id="rId18"/>
    <p:sldId id="571" r:id="rId19"/>
    <p:sldId id="572" r:id="rId20"/>
    <p:sldId id="573" r:id="rId21"/>
    <p:sldId id="468" r:id="rId22"/>
    <p:sldId id="538" r:id="rId23"/>
    <p:sldId id="425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562735" y="4436745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445770" y="201009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一个话题写作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的几种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考场高分写作之利器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50774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</a:t>
            </a:r>
            <a:r>
              <a:rPr sz="24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知留守问题之因，方可解留守问题之难。留守儿童精神空虚是多方面因素造成的。一方面，是家长的失职。家长长期在外务工，缺少对孩子的关心与陪伴，家长一年回来几天，对孩子舍不得打舍不得骂，在对孩子教育上没有尽自己应尽的责任。于是缺少陪伴的孩子们只好借虚拟世界来慰藉自己迷茫无助的心灵。另一方面是社会的重视不够，未能建立相应解决的机制。家长外出务工也实属无奈之举，谁来承担留守儿童的教育问题，谁又应该去弥补孩子们无人陪伴的孤独时光？这是留给社会的问题。</a:t>
            </a:r>
            <a:r>
              <a:rPr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（为什么：分析问题）</a:t>
            </a:r>
            <a:endParaRPr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3738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       物质诚可贵，精神更为佳。物质上的资助可助其苟且，而精神上的激励，才能使其走向远方。资助者大都把物品一寄，便觉责任已尽，可如果孩子们无法理会，这不仅浪费了物品的价值，更是浪费了一片善心。</a:t>
            </a: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</a:t>
            </a: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6047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</a:t>
            </a:r>
            <a:r>
              <a:rPr sz="24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山区老师带领藏族留守儿童走上央视的舞台，吟唱一首沉寂了三百年的诗：《苔》。“苔花如米小，也学牡丹开。”这是山区老师精神上的激励，用歌声告诉孩子自己独一无二的价值。物质使孩子温饱，精神使孩子在风雨中舞蹈。通过乡村小学读书室的建立，激发孩子的读书乐趣；通过课外活动课程的设立，来填补那些孤独寂寞的时光；通过家人一星期一次的电话，让孩子感受关爱的温暖。家长多抽出一些时间，社会多一些教育资助，人们多一些关爱与包容，孩子多一份独立自主，自力更生的坚强意志，必能使留守儿童的未来更加可期。 </a:t>
            </a:r>
            <a:endParaRPr sz="24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（怎么样：解决问题）</a:t>
            </a:r>
            <a:endParaRPr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629920" y="762635"/>
            <a:ext cx="8424863" cy="46158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4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 </a:t>
            </a:r>
            <a:r>
              <a:rPr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借助社会外力，依靠自身动力，以饱满的精神面貌抵御诱惑，坚守本心。物质诚可贵，精神更为佳，使留守也能有可期未来</a:t>
            </a:r>
            <a:endParaRPr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（评点：两个话题，物质与精神，二者是递进关系。这是较难的两个话题写作，最后滑入一个话题“精神”。）</a:t>
            </a:r>
            <a:endParaRPr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三、引、叙、议、拓式一个话题写作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两个名词（话题）写作模仿实例：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8月27日，江苏昆山市发生一起砍人事件。宝马车主刘海龙与电动车主于海明在行车途中发生碰撞，随后事态升级为肢体冲突，刘海龙在持刀砍人过程中不慎刀落，被于海明夺刀后反杀致死。这一案件受到全国性舆论关注，于海明行为是否属于正当防卫引发争议。9月1日，昆山公安通报认定于海明的行为属于正当防卫，不负刑事责任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有人认为，这一结果是舆论的胜利、民心的胜利，有人认为这是司法公正的体现，还有人认为民意影响了司法。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对此，你的思考是什么？  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“昆山砍人案”宣判  唯有法制安民心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光明网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举国关注的“昆山砍人案”今日公布结果，认定骑车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行为属于正当防卫，消息一出，举国沸腾。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对这一结果，有人认为是舆论的胜利、民心的胜利，究其根本，是司法公正的胜利。在本案中，法治以看得见的程序正义与目的正义，给广大群众一个清晰而透明的启示：安民心唯有法。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“良法善制，公平之本。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中国的老话说，徒法难以自行。就好比大家对正当防卫的理解一样，法条上精深的分析，也许不如个案剖析更入脑入心。此前有媒体梳理100份以“正当防卫”为由要求轻判的二审刑事判决书，仅有4份被法院接受——得出的结论是，遇到不法侵害主要还是靠跑。这次的警方通报果断地肯定了骑车男的正当防卫行为，从法律上给正当防卫行为以最大限度的支持。（论法治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“此案的经过，大概就是一堂专业严谨的普法课，厘清是非，明断对错，用看得见的正义，重塑公众的法治信仰。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值得注意的是，面对审判的结果，不少人在拍手称快的同时，将之轻佻地归于“舆论的胜利，民心的胜利”，这种误会颇深又害人不浅的说法，既不尊重事实，也贻害无穷。事实上，昆山警方的通报，是于法有据的认定，尊重事实，尊重法律，而不是简单的民意审判、舆论审判的结果。如果说是谁的胜利，唯一的胜者，就是“法治”。（反驳民意观点，又深入一层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一言蔽之，这是司法独立的彰显，只不过是法治与民心的同频共振罢了。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“理国要道，在于公平正直。”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会安了，人心稳了，文明秩序才会是有本之木，开源之水。让人宽慰的，除了正义裁决的目的正义，还有公安、检察机关在与民沟通、公开发布中彰显的程序正义。这些回应与解释，止歇谣言，厘定纷争，以看得见摸得着的具象感受，增益着民众对中国司法建设的安全感，加持着民众对中国司法建设的安全感，加持着公民对全面依法治国的信任感。（上升到治国，深化主旨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（《光明网》评论，笔者对之进行了删改）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（评论：此篇评论，围绕一个名词“法治”，层层深入论证，难度较大）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一个话题写作主要分类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一、隐喻性一个话题写作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二、提出、分析、解决问题类一个话题写作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三、引、叙、议、拓式一个话题写作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任务驱动为直接要求的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一个话题写作是考场写作获得高分的捷径。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灵活运用上述的几类一个话题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故曰：一切都是套路。会套的是高超能力的体现，不会套的是生搬硬套。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谢谢观看！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07365" y="1815465"/>
            <a:ext cx="7786370" cy="5584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在路上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我走过很多路，也曾经历过了不同的生活，但至今我还摸索在路上。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我对路的记忆，起始于家中的空间。小时候，趔趄的身影经常晃动在院子里，把家里的空间反复踩踏成路的模样，屋里屋外，一走就是注定不会停歇，因为这小小的空间是我的活动场所。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721360"/>
            <a:ext cx="52120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一、隐喻性一个话题写作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48463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随着岁月的增长，走在村口的小路上成了我生活的必须。我曾匆匆地行走在这条通向未知远方的幽静小路上，充满信心地奔向远方去，路两边地里的庄稼拔节的声音在为我壮行。也有无数次，披着一身的疲倦，在路上，顺着回家的方向缓缓归去，任微风与余霞点缀眼前的风光。晴天时，总有兴奋充满心间；雨天时，飘洒的雨丝沾染着我的淡淡的愁思。我的情感也随着我行走的路途的多变而起伏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 三十个春秋在家乡路上也先后行走过了，回顾身后，留下的是或深或浅的痕迹，我的足迹也时现时隐地在路面上浮现。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50774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家乡的小路几经变迁，路面加宽了，路边的白杨由当年的弱不禁风也变得茁壮笔直地指向蓝天了，它曾经默默地守护着我的成长，多少悲欢离合曾在路上演出。我的人生也在这三十年间多变，成长、上学、就业，人生路上的每一次抉择都足以影响我一生的走向。在人生路上，我兴奋过，更多的是彷徨，迷茫的情绪常常让我在路边踟蹰不前，两处的花草每次都一如既往地亲切地接纳着我的痛苦与宣泄。记得中招失利后的一个夜晚，我一个人摸索在村口的漆黑小路上，漫无目的的走着，不知道下一脚的位置与方向。时间流过几年，高考录取后，我的喜悦又再次感染了那条小路，带着父母的希冀，我把对未来人生的希望都倾洒在这蜿蜒却又漫长的光洁的路面上。工作后，常感到很累。每过一段时间，我都会一个人静静地漫步在家乡的小路上，让思绪乱飞，让两边的花草恣意地蔓铺着为世俗人事所劳累了的心田。</a:t>
            </a:r>
            <a:endParaRPr kumimoji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42462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如今，我已进入了而立之年，少年人的敏感与多变的情绪已经被岁月的河流所沉淀，留下的唯有坚持和忍耐，我生命的旅途也已经调整好方向，默默地延伸向未知的远方，等待着我的到来与行走。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由于繁忙，更由于执着，我整天奔波于城市里的柏油马路上，由于心急而每每疾驰在它的上面，所以也便没有了家乡小路上的温馨与从容，我只好用日渐成熟的心智来化解那份忙碌，弥补昔日的美好，在幻想中换取心灵的平静与愉悦。多少次，在梦中我梦见自己不知疲倦地迈步在家乡的路上，每每都因欢乐而沉醉，因分别而惊醒，醒来后的泪水充盈着我的眼眶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82600" y="880110"/>
            <a:ext cx="7786370" cy="4523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我知道自己，也常常剖析自己。我明白：人们一生始终处于一种行走的状态，一辈子都行走在两条路上，要么是家乡的温馨小路，要么就是一辈子曲折不平的人生路。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(评点：笔者下水文。此篇散文，从乡村小路到深沉的人生之路，从具体引申到抽象，极大地拓展了写作空间，深化了立意。归根到底，得益于横向思维主导下的审题意识。)</a:t>
            </a:r>
            <a:endParaRPr kumimoji="0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二、提出、分析、解决问题类一个话题写作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物质诚可贵，精神更为佳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2016级  高晶晶</a:t>
            </a:r>
            <a:endParaRPr lang="zh-CN" sz="28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>
                <a:latin typeface="楷体" panose="02010609060101010101" charset="-122"/>
                <a:ea typeface="宋体" panose="02010600030101010101" pitchFamily="2" charset="-122"/>
              </a:rPr>
              <a:t>  志愿者为留守儿童送去精美的书籍和文具，却惨遭“嫌弃”。物质上的帮助，诚不如精神上的激励，帮助留守儿童树立正确的价值观才是扶贫之最佳。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52622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lang="zh-CN" sz="2800">
                <a:latin typeface="楷体" panose="02010609060101010101" charset="-122"/>
                <a:sym typeface="+mn-ea"/>
              </a:rPr>
              <a:t>留守儿童逐年增多，因留守产生的问题多且棘手。父母常年不在家，孩子只能跟随年迈的老人在乡下生活，老人对孩子过分溺爱，家长的漠不关心，家庭矛盾日益激化。在乡下因没有良好的教育条件，孩子们闲暇多滋事，辍学退学后走上不正当道路的现象屡见不鲜。留守儿童问题的出现，是当今社会状况的缩影，地区发展不平衡，贫富差距拉大让留守儿童问题越发严峻。</a:t>
            </a:r>
            <a:r>
              <a:rPr lang="zh-CN" sz="2800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（是什么：提出问题）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3782</Words>
  <Application>WPS 演示</Application>
  <PresentationFormat>全屏显示(4:3)</PresentationFormat>
  <Paragraphs>102</Paragraphs>
  <Slides>21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Arial Unicode MS</vt:lpstr>
      <vt:lpstr>黑体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223</cp:revision>
  <dcterms:created xsi:type="dcterms:W3CDTF">2011-09-22T23:42:00Z</dcterms:created>
  <dcterms:modified xsi:type="dcterms:W3CDTF">2019-06-18T03:48:07Z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