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544445" y="802005"/>
            <a:ext cx="440944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18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小猴子下山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8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8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8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8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55" y="2248535"/>
            <a:ext cx="9076055" cy="27520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665" y="3154680"/>
            <a:ext cx="1148715" cy="405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4445" y="3154680"/>
            <a:ext cx="1148715" cy="405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7595" y="3089275"/>
            <a:ext cx="1239520" cy="537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4710" y="3154680"/>
            <a:ext cx="1239520" cy="537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945" y="3989705"/>
            <a:ext cx="1239520" cy="537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9360" y="3989705"/>
            <a:ext cx="1239520" cy="537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544445" y="802005"/>
            <a:ext cx="440944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18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小猴子下山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8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5" y="2248535"/>
            <a:ext cx="9076055" cy="275209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