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tiff" ContentType="image/tif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310" r:id="rId5"/>
    <p:sldId id="311" r:id="rId6"/>
    <p:sldId id="337" r:id="rId7"/>
    <p:sldId id="258" r:id="rId8"/>
    <p:sldId id="264" r:id="rId9"/>
    <p:sldId id="269" r:id="rId10"/>
    <p:sldId id="270" r:id="rId11"/>
    <p:sldId id="272" r:id="rId12"/>
    <p:sldId id="274" r:id="rId13"/>
    <p:sldId id="259" r:id="rId14"/>
    <p:sldId id="263" r:id="rId15"/>
    <p:sldId id="265" r:id="rId16"/>
    <p:sldId id="266" r:id="rId17"/>
    <p:sldId id="33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EFF"/>
    <a:srgbClr val="F0587D"/>
    <a:srgbClr val="45BCBC"/>
    <a:srgbClr val="373E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96" autoAdjust="0"/>
    <p:restoredTop sz="94660"/>
  </p:normalViewPr>
  <p:slideViewPr>
    <p:cSldViewPr snapToGrid="0">
      <p:cViewPr>
        <p:scale>
          <a:sx n="50" d="100"/>
          <a:sy n="50" d="100"/>
        </p:scale>
        <p:origin x="-2232" y="-1128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7F555-9404-43FB-867F-F2CF3F02350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61CBF-89A0-44BC-A9C5-657899133E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161CBF-89A0-44BC-A9C5-657899133EC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AF338-1F9D-4929-A1A5-5CE5BDD88BA8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480AA-408E-42A5-9D8C-F8869556348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97" name="Rectangle 7"/>
          <p:cNvSpPr>
            <a:spLocks noChangeArrowheads="1"/>
          </p:cNvSpPr>
          <p:nvPr userDrawn="1"/>
        </p:nvSpPr>
        <p:spPr bwMode="auto">
          <a:xfrm>
            <a:off x="187643" y="78741"/>
            <a:ext cx="11815763" cy="6694487"/>
          </a:xfrm>
          <a:prstGeom prst="rect">
            <a:avLst/>
          </a:prstGeom>
          <a:solidFill>
            <a:srgbClr val="A6EDE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525" y="-17145"/>
            <a:ext cx="1222565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44392-06CF-4543-ACC2-25DB3D1E37E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7023F-9F61-464A-9155-E6239232EED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11299825" y="4373563"/>
            <a:ext cx="436563" cy="292100"/>
          </a:xfrm>
          <a:custGeom>
            <a:avLst/>
            <a:gdLst>
              <a:gd name="T0" fmla="*/ 25 w 105"/>
              <a:gd name="T1" fmla="*/ 0 h 70"/>
              <a:gd name="T2" fmla="*/ 17 w 105"/>
              <a:gd name="T3" fmla="*/ 1 h 70"/>
              <a:gd name="T4" fmla="*/ 0 w 105"/>
              <a:gd name="T5" fmla="*/ 13 h 70"/>
              <a:gd name="T6" fmla="*/ 10 w 105"/>
              <a:gd name="T7" fmla="*/ 70 h 70"/>
              <a:gd name="T8" fmla="*/ 103 w 105"/>
              <a:gd name="T9" fmla="*/ 70 h 70"/>
              <a:gd name="T10" fmla="*/ 105 w 105"/>
              <a:gd name="T11" fmla="*/ 60 h 70"/>
              <a:gd name="T12" fmla="*/ 104 w 105"/>
              <a:gd name="T13" fmla="*/ 49 h 70"/>
              <a:gd name="T14" fmla="*/ 100 w 105"/>
              <a:gd name="T15" fmla="*/ 41 h 70"/>
              <a:gd name="T16" fmla="*/ 88 w 105"/>
              <a:gd name="T17" fmla="*/ 29 h 70"/>
              <a:gd name="T18" fmla="*/ 73 w 105"/>
              <a:gd name="T19" fmla="*/ 25 h 70"/>
              <a:gd name="T20" fmla="*/ 57 w 105"/>
              <a:gd name="T21" fmla="*/ 29 h 70"/>
              <a:gd name="T22" fmla="*/ 57 w 105"/>
              <a:gd name="T23" fmla="*/ 30 h 70"/>
              <a:gd name="T24" fmla="*/ 56 w 105"/>
              <a:gd name="T25" fmla="*/ 29 h 70"/>
              <a:gd name="T26" fmla="*/ 55 w 105"/>
              <a:gd name="T27" fmla="*/ 22 h 70"/>
              <a:gd name="T28" fmla="*/ 41 w 105"/>
              <a:gd name="T29" fmla="*/ 4 h 70"/>
              <a:gd name="T30" fmla="*/ 25 w 105"/>
              <a:gd name="T31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70">
                <a:moveTo>
                  <a:pt x="25" y="0"/>
                </a:moveTo>
                <a:cubicBezTo>
                  <a:pt x="23" y="0"/>
                  <a:pt x="20" y="0"/>
                  <a:pt x="17" y="1"/>
                </a:cubicBezTo>
                <a:cubicBezTo>
                  <a:pt x="10" y="2"/>
                  <a:pt x="4" y="7"/>
                  <a:pt x="0" y="13"/>
                </a:cubicBezTo>
                <a:cubicBezTo>
                  <a:pt x="4" y="32"/>
                  <a:pt x="8" y="50"/>
                  <a:pt x="10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4" y="67"/>
                  <a:pt x="105" y="63"/>
                  <a:pt x="105" y="60"/>
                </a:cubicBezTo>
                <a:cubicBezTo>
                  <a:pt x="105" y="56"/>
                  <a:pt x="105" y="52"/>
                  <a:pt x="104" y="49"/>
                </a:cubicBezTo>
                <a:cubicBezTo>
                  <a:pt x="102" y="46"/>
                  <a:pt x="101" y="44"/>
                  <a:pt x="100" y="41"/>
                </a:cubicBezTo>
                <a:cubicBezTo>
                  <a:pt x="97" y="35"/>
                  <a:pt x="94" y="33"/>
                  <a:pt x="88" y="29"/>
                </a:cubicBezTo>
                <a:cubicBezTo>
                  <a:pt x="84" y="27"/>
                  <a:pt x="78" y="25"/>
                  <a:pt x="73" y="25"/>
                </a:cubicBezTo>
                <a:cubicBezTo>
                  <a:pt x="67" y="25"/>
                  <a:pt x="62" y="27"/>
                  <a:pt x="57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7"/>
                  <a:pt x="56" y="25"/>
                  <a:pt x="55" y="22"/>
                </a:cubicBezTo>
                <a:cubicBezTo>
                  <a:pt x="53" y="15"/>
                  <a:pt x="48" y="7"/>
                  <a:pt x="41" y="4"/>
                </a:cubicBezTo>
                <a:cubicBezTo>
                  <a:pt x="36" y="1"/>
                  <a:pt x="31" y="0"/>
                  <a:pt x="25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6343650" y="796925"/>
            <a:ext cx="1793875" cy="533400"/>
          </a:xfrm>
          <a:custGeom>
            <a:avLst/>
            <a:gdLst>
              <a:gd name="T0" fmla="*/ 142 w 431"/>
              <a:gd name="T1" fmla="*/ 0 h 128"/>
              <a:gd name="T2" fmla="*/ 85 w 431"/>
              <a:gd name="T3" fmla="*/ 70 h 128"/>
              <a:gd name="T4" fmla="*/ 65 w 431"/>
              <a:gd name="T5" fmla="*/ 67 h 128"/>
              <a:gd name="T6" fmla="*/ 32 w 431"/>
              <a:gd name="T7" fmla="*/ 76 h 128"/>
              <a:gd name="T8" fmla="*/ 9 w 431"/>
              <a:gd name="T9" fmla="*/ 99 h 128"/>
              <a:gd name="T10" fmla="*/ 0 w 431"/>
              <a:gd name="T11" fmla="*/ 128 h 128"/>
              <a:gd name="T12" fmla="*/ 431 w 431"/>
              <a:gd name="T13" fmla="*/ 128 h 128"/>
              <a:gd name="T14" fmla="*/ 395 w 431"/>
              <a:gd name="T15" fmla="*/ 66 h 128"/>
              <a:gd name="T16" fmla="*/ 394 w 431"/>
              <a:gd name="T17" fmla="*/ 65 h 128"/>
              <a:gd name="T18" fmla="*/ 357 w 431"/>
              <a:gd name="T19" fmla="*/ 55 h 128"/>
              <a:gd name="T20" fmla="*/ 306 w 431"/>
              <a:gd name="T21" fmla="*/ 76 h 128"/>
              <a:gd name="T22" fmla="*/ 296 w 431"/>
              <a:gd name="T23" fmla="*/ 89 h 128"/>
              <a:gd name="T24" fmla="*/ 235 w 431"/>
              <a:gd name="T25" fmla="*/ 46 h 128"/>
              <a:gd name="T26" fmla="*/ 199 w 431"/>
              <a:gd name="T27" fmla="*/ 57 h 128"/>
              <a:gd name="T28" fmla="*/ 142 w 431"/>
              <a:gd name="T2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1" h="128">
                <a:moveTo>
                  <a:pt x="142" y="0"/>
                </a:moveTo>
                <a:cubicBezTo>
                  <a:pt x="99" y="0"/>
                  <a:pt x="80" y="38"/>
                  <a:pt x="85" y="70"/>
                </a:cubicBezTo>
                <a:cubicBezTo>
                  <a:pt x="79" y="68"/>
                  <a:pt x="72" y="67"/>
                  <a:pt x="65" y="67"/>
                </a:cubicBezTo>
                <a:cubicBezTo>
                  <a:pt x="53" y="67"/>
                  <a:pt x="42" y="70"/>
                  <a:pt x="32" y="76"/>
                </a:cubicBezTo>
                <a:cubicBezTo>
                  <a:pt x="22" y="82"/>
                  <a:pt x="14" y="89"/>
                  <a:pt x="9" y="99"/>
                </a:cubicBezTo>
                <a:cubicBezTo>
                  <a:pt x="4" y="108"/>
                  <a:pt x="1" y="118"/>
                  <a:pt x="0" y="128"/>
                </a:cubicBezTo>
                <a:cubicBezTo>
                  <a:pt x="431" y="128"/>
                  <a:pt x="431" y="128"/>
                  <a:pt x="431" y="128"/>
                </a:cubicBezTo>
                <a:cubicBezTo>
                  <a:pt x="431" y="103"/>
                  <a:pt x="417" y="77"/>
                  <a:pt x="395" y="66"/>
                </a:cubicBezTo>
                <a:cubicBezTo>
                  <a:pt x="394" y="65"/>
                  <a:pt x="394" y="65"/>
                  <a:pt x="394" y="65"/>
                </a:cubicBezTo>
                <a:cubicBezTo>
                  <a:pt x="383" y="58"/>
                  <a:pt x="370" y="55"/>
                  <a:pt x="357" y="55"/>
                </a:cubicBezTo>
                <a:cubicBezTo>
                  <a:pt x="338" y="55"/>
                  <a:pt x="319" y="63"/>
                  <a:pt x="306" y="76"/>
                </a:cubicBezTo>
                <a:cubicBezTo>
                  <a:pt x="302" y="80"/>
                  <a:pt x="298" y="84"/>
                  <a:pt x="296" y="89"/>
                </a:cubicBezTo>
                <a:cubicBezTo>
                  <a:pt x="286" y="64"/>
                  <a:pt x="262" y="46"/>
                  <a:pt x="235" y="46"/>
                </a:cubicBezTo>
                <a:cubicBezTo>
                  <a:pt x="222" y="46"/>
                  <a:pt x="210" y="50"/>
                  <a:pt x="199" y="57"/>
                </a:cubicBezTo>
                <a:cubicBezTo>
                  <a:pt x="198" y="28"/>
                  <a:pt x="179" y="0"/>
                  <a:pt x="142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1381125" y="2895600"/>
            <a:ext cx="660400" cy="466725"/>
          </a:xfrm>
          <a:custGeom>
            <a:avLst/>
            <a:gdLst>
              <a:gd name="T0" fmla="*/ 119 w 159"/>
              <a:gd name="T1" fmla="*/ 0 h 112"/>
              <a:gd name="T2" fmla="*/ 105 w 159"/>
              <a:gd name="T3" fmla="*/ 1 h 112"/>
              <a:gd name="T4" fmla="*/ 69 w 159"/>
              <a:gd name="T5" fmla="*/ 23 h 112"/>
              <a:gd name="T6" fmla="*/ 60 w 159"/>
              <a:gd name="T7" fmla="*/ 63 h 112"/>
              <a:gd name="T8" fmla="*/ 56 w 159"/>
              <a:gd name="T9" fmla="*/ 63 h 112"/>
              <a:gd name="T10" fmla="*/ 53 w 159"/>
              <a:gd name="T11" fmla="*/ 63 h 112"/>
              <a:gd name="T12" fmla="*/ 19 w 159"/>
              <a:gd name="T13" fmla="*/ 74 h 112"/>
              <a:gd name="T14" fmla="*/ 0 w 159"/>
              <a:gd name="T15" fmla="*/ 109 h 112"/>
              <a:gd name="T16" fmla="*/ 0 w 159"/>
              <a:gd name="T17" fmla="*/ 112 h 112"/>
              <a:gd name="T18" fmla="*/ 117 w 159"/>
              <a:gd name="T19" fmla="*/ 112 h 112"/>
              <a:gd name="T20" fmla="*/ 159 w 159"/>
              <a:gd name="T21" fmla="*/ 23 h 112"/>
              <a:gd name="T22" fmla="*/ 122 w 159"/>
              <a:gd name="T23" fmla="*/ 0 h 112"/>
              <a:gd name="T24" fmla="*/ 119 w 159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112">
                <a:moveTo>
                  <a:pt x="119" y="0"/>
                </a:moveTo>
                <a:cubicBezTo>
                  <a:pt x="114" y="0"/>
                  <a:pt x="110" y="0"/>
                  <a:pt x="105" y="1"/>
                </a:cubicBezTo>
                <a:cubicBezTo>
                  <a:pt x="90" y="1"/>
                  <a:pt x="77" y="11"/>
                  <a:pt x="69" y="23"/>
                </a:cubicBezTo>
                <a:cubicBezTo>
                  <a:pt x="60" y="34"/>
                  <a:pt x="58" y="49"/>
                  <a:pt x="60" y="63"/>
                </a:cubicBezTo>
                <a:cubicBezTo>
                  <a:pt x="59" y="63"/>
                  <a:pt x="57" y="63"/>
                  <a:pt x="56" y="63"/>
                </a:cubicBezTo>
                <a:cubicBezTo>
                  <a:pt x="55" y="63"/>
                  <a:pt x="54" y="63"/>
                  <a:pt x="53" y="63"/>
                </a:cubicBezTo>
                <a:cubicBezTo>
                  <a:pt x="40" y="63"/>
                  <a:pt x="29" y="66"/>
                  <a:pt x="19" y="74"/>
                </a:cubicBezTo>
                <a:cubicBezTo>
                  <a:pt x="8" y="83"/>
                  <a:pt x="2" y="95"/>
                  <a:pt x="0" y="109"/>
                </a:cubicBezTo>
                <a:cubicBezTo>
                  <a:pt x="0" y="110"/>
                  <a:pt x="0" y="111"/>
                  <a:pt x="0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5" y="80"/>
                  <a:pt x="140" y="49"/>
                  <a:pt x="159" y="23"/>
                </a:cubicBezTo>
                <a:cubicBezTo>
                  <a:pt x="151" y="10"/>
                  <a:pt x="138" y="1"/>
                  <a:pt x="122" y="0"/>
                </a:cubicBezTo>
                <a:cubicBezTo>
                  <a:pt x="121" y="0"/>
                  <a:pt x="120" y="0"/>
                  <a:pt x="119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3576638" y="796925"/>
            <a:ext cx="582613" cy="304800"/>
          </a:xfrm>
          <a:custGeom>
            <a:avLst/>
            <a:gdLst>
              <a:gd name="T0" fmla="*/ 53 w 140"/>
              <a:gd name="T1" fmla="*/ 0 h 73"/>
              <a:gd name="T2" fmla="*/ 36 w 140"/>
              <a:gd name="T3" fmla="*/ 5 h 73"/>
              <a:gd name="T4" fmla="*/ 18 w 140"/>
              <a:gd name="T5" fmla="*/ 51 h 73"/>
              <a:gd name="T6" fmla="*/ 19 w 140"/>
              <a:gd name="T7" fmla="*/ 52 h 73"/>
              <a:gd name="T8" fmla="*/ 0 w 140"/>
              <a:gd name="T9" fmla="*/ 73 h 73"/>
              <a:gd name="T10" fmla="*/ 140 w 140"/>
              <a:gd name="T11" fmla="*/ 73 h 73"/>
              <a:gd name="T12" fmla="*/ 139 w 140"/>
              <a:gd name="T13" fmla="*/ 65 h 73"/>
              <a:gd name="T14" fmla="*/ 132 w 140"/>
              <a:gd name="T15" fmla="*/ 53 h 73"/>
              <a:gd name="T16" fmla="*/ 116 w 140"/>
              <a:gd name="T17" fmla="*/ 45 h 73"/>
              <a:gd name="T18" fmla="*/ 91 w 140"/>
              <a:gd name="T19" fmla="*/ 21 h 73"/>
              <a:gd name="T20" fmla="*/ 86 w 140"/>
              <a:gd name="T21" fmla="*/ 22 h 73"/>
              <a:gd name="T22" fmla="*/ 82 w 140"/>
              <a:gd name="T23" fmla="*/ 15 h 73"/>
              <a:gd name="T24" fmla="*/ 53 w 140"/>
              <a:gd name="T2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0" h="73">
                <a:moveTo>
                  <a:pt x="53" y="0"/>
                </a:moveTo>
                <a:cubicBezTo>
                  <a:pt x="47" y="0"/>
                  <a:pt x="41" y="1"/>
                  <a:pt x="36" y="5"/>
                </a:cubicBezTo>
                <a:cubicBezTo>
                  <a:pt x="20" y="13"/>
                  <a:pt x="14" y="34"/>
                  <a:pt x="18" y="51"/>
                </a:cubicBezTo>
                <a:cubicBezTo>
                  <a:pt x="18" y="51"/>
                  <a:pt x="18" y="51"/>
                  <a:pt x="19" y="52"/>
                </a:cubicBezTo>
                <a:cubicBezTo>
                  <a:pt x="7" y="54"/>
                  <a:pt x="1" y="63"/>
                  <a:pt x="0" y="73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0"/>
                  <a:pt x="140" y="68"/>
                  <a:pt x="139" y="65"/>
                </a:cubicBezTo>
                <a:cubicBezTo>
                  <a:pt x="138" y="60"/>
                  <a:pt x="136" y="56"/>
                  <a:pt x="132" y="53"/>
                </a:cubicBezTo>
                <a:cubicBezTo>
                  <a:pt x="128" y="49"/>
                  <a:pt x="122" y="45"/>
                  <a:pt x="116" y="45"/>
                </a:cubicBezTo>
                <a:cubicBezTo>
                  <a:pt x="115" y="33"/>
                  <a:pt x="106" y="21"/>
                  <a:pt x="91" y="21"/>
                </a:cubicBezTo>
                <a:cubicBezTo>
                  <a:pt x="89" y="21"/>
                  <a:pt x="87" y="21"/>
                  <a:pt x="86" y="22"/>
                </a:cubicBezTo>
                <a:cubicBezTo>
                  <a:pt x="85" y="19"/>
                  <a:pt x="84" y="17"/>
                  <a:pt x="82" y="15"/>
                </a:cubicBezTo>
                <a:cubicBezTo>
                  <a:pt x="75" y="5"/>
                  <a:pt x="64" y="0"/>
                  <a:pt x="53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523875" y="4191000"/>
            <a:ext cx="361950" cy="187325"/>
          </a:xfrm>
          <a:custGeom>
            <a:avLst/>
            <a:gdLst>
              <a:gd name="T0" fmla="*/ 33 w 87"/>
              <a:gd name="T1" fmla="*/ 0 h 45"/>
              <a:gd name="T2" fmla="*/ 22 w 87"/>
              <a:gd name="T3" fmla="*/ 2 h 45"/>
              <a:gd name="T4" fmla="*/ 11 w 87"/>
              <a:gd name="T5" fmla="*/ 31 h 45"/>
              <a:gd name="T6" fmla="*/ 12 w 87"/>
              <a:gd name="T7" fmla="*/ 32 h 45"/>
              <a:gd name="T8" fmla="*/ 0 w 87"/>
              <a:gd name="T9" fmla="*/ 45 h 45"/>
              <a:gd name="T10" fmla="*/ 87 w 87"/>
              <a:gd name="T11" fmla="*/ 45 h 45"/>
              <a:gd name="T12" fmla="*/ 86 w 87"/>
              <a:gd name="T13" fmla="*/ 40 h 45"/>
              <a:gd name="T14" fmla="*/ 82 w 87"/>
              <a:gd name="T15" fmla="*/ 32 h 45"/>
              <a:gd name="T16" fmla="*/ 71 w 87"/>
              <a:gd name="T17" fmla="*/ 27 h 45"/>
              <a:gd name="T18" fmla="*/ 56 w 87"/>
              <a:gd name="T19" fmla="*/ 13 h 45"/>
              <a:gd name="T20" fmla="*/ 53 w 87"/>
              <a:gd name="T21" fmla="*/ 13 h 45"/>
              <a:gd name="T22" fmla="*/ 51 w 87"/>
              <a:gd name="T23" fmla="*/ 9 h 45"/>
              <a:gd name="T24" fmla="*/ 33 w 87"/>
              <a:gd name="T25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7" h="45">
                <a:moveTo>
                  <a:pt x="33" y="0"/>
                </a:moveTo>
                <a:cubicBezTo>
                  <a:pt x="29" y="0"/>
                  <a:pt x="26" y="0"/>
                  <a:pt x="22" y="2"/>
                </a:cubicBezTo>
                <a:cubicBezTo>
                  <a:pt x="13" y="8"/>
                  <a:pt x="9" y="21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3"/>
                  <a:pt x="1" y="39"/>
                  <a:pt x="0" y="45"/>
                </a:cubicBezTo>
                <a:cubicBezTo>
                  <a:pt x="87" y="45"/>
                  <a:pt x="87" y="45"/>
                  <a:pt x="87" y="45"/>
                </a:cubicBezTo>
                <a:cubicBezTo>
                  <a:pt x="87" y="43"/>
                  <a:pt x="86" y="41"/>
                  <a:pt x="86" y="40"/>
                </a:cubicBezTo>
                <a:cubicBezTo>
                  <a:pt x="85" y="37"/>
                  <a:pt x="84" y="34"/>
                  <a:pt x="82" y="32"/>
                </a:cubicBezTo>
                <a:cubicBezTo>
                  <a:pt x="79" y="30"/>
                  <a:pt x="75" y="28"/>
                  <a:pt x="71" y="27"/>
                </a:cubicBezTo>
                <a:cubicBezTo>
                  <a:pt x="71" y="20"/>
                  <a:pt x="66" y="13"/>
                  <a:pt x="56" y="13"/>
                </a:cubicBezTo>
                <a:cubicBezTo>
                  <a:pt x="55" y="13"/>
                  <a:pt x="54" y="13"/>
                  <a:pt x="53" y="13"/>
                </a:cubicBezTo>
                <a:cubicBezTo>
                  <a:pt x="53" y="12"/>
                  <a:pt x="52" y="10"/>
                  <a:pt x="51" y="9"/>
                </a:cubicBezTo>
                <a:cubicBezTo>
                  <a:pt x="46" y="3"/>
                  <a:pt x="40" y="0"/>
                  <a:pt x="33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1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72"/>
          <p:cNvSpPr/>
          <p:nvPr/>
        </p:nvSpPr>
        <p:spPr bwMode="auto">
          <a:xfrm>
            <a:off x="956310" y="923925"/>
            <a:ext cx="10410825" cy="5650865"/>
          </a:xfrm>
          <a:custGeom>
            <a:avLst/>
            <a:gdLst>
              <a:gd name="T0" fmla="*/ 2483 w 2502"/>
              <a:gd name="T1" fmla="*/ 1058 h 1562"/>
              <a:gd name="T2" fmla="*/ 2501 w 2502"/>
              <a:gd name="T3" fmla="*/ 923 h 1562"/>
              <a:gd name="T4" fmla="*/ 2447 w 2502"/>
              <a:gd name="T5" fmla="*/ 692 h 1562"/>
              <a:gd name="T6" fmla="*/ 2343 w 2502"/>
              <a:gd name="T7" fmla="*/ 552 h 1562"/>
              <a:gd name="T8" fmla="*/ 2248 w 2502"/>
              <a:gd name="T9" fmla="*/ 479 h 1562"/>
              <a:gd name="T10" fmla="*/ 1735 w 2502"/>
              <a:gd name="T11" fmla="*/ 479 h 1562"/>
              <a:gd name="T12" fmla="*/ 1691 w 2502"/>
              <a:gd name="T13" fmla="*/ 510 h 1562"/>
              <a:gd name="T14" fmla="*/ 1295 w 2502"/>
              <a:gd name="T15" fmla="*/ 351 h 1562"/>
              <a:gd name="T16" fmla="*/ 942 w 2502"/>
              <a:gd name="T17" fmla="*/ 0 h 1562"/>
              <a:gd name="T18" fmla="*/ 588 w 2502"/>
              <a:gd name="T19" fmla="*/ 353 h 1562"/>
              <a:gd name="T20" fmla="*/ 481 w 2502"/>
              <a:gd name="T21" fmla="*/ 347 h 1562"/>
              <a:gd name="T22" fmla="*/ 241 w 2502"/>
              <a:gd name="T23" fmla="*/ 733 h 1562"/>
              <a:gd name="T24" fmla="*/ 159 w 2502"/>
              <a:gd name="T25" fmla="*/ 767 h 1562"/>
              <a:gd name="T26" fmla="*/ 0 w 2502"/>
              <a:gd name="T27" fmla="*/ 1043 h 1562"/>
              <a:gd name="T28" fmla="*/ 159 w 2502"/>
              <a:gd name="T29" fmla="*/ 1319 h 1562"/>
              <a:gd name="T30" fmla="*/ 321 w 2502"/>
              <a:gd name="T31" fmla="*/ 1363 h 1562"/>
              <a:gd name="T32" fmla="*/ 484 w 2502"/>
              <a:gd name="T33" fmla="*/ 1318 h 1562"/>
              <a:gd name="T34" fmla="*/ 773 w 2502"/>
              <a:gd name="T35" fmla="*/ 1470 h 1562"/>
              <a:gd name="T36" fmla="*/ 1029 w 2502"/>
              <a:gd name="T37" fmla="*/ 1360 h 1562"/>
              <a:gd name="T38" fmla="*/ 1390 w 2502"/>
              <a:gd name="T39" fmla="*/ 1560 h 1562"/>
              <a:gd name="T40" fmla="*/ 1391 w 2502"/>
              <a:gd name="T41" fmla="*/ 1560 h 1562"/>
              <a:gd name="T42" fmla="*/ 1690 w 2502"/>
              <a:gd name="T43" fmla="*/ 1434 h 1562"/>
              <a:gd name="T44" fmla="*/ 1745 w 2502"/>
              <a:gd name="T45" fmla="*/ 1368 h 1562"/>
              <a:gd name="T46" fmla="*/ 1856 w 2502"/>
              <a:gd name="T47" fmla="*/ 1414 h 1562"/>
              <a:gd name="T48" fmla="*/ 2188 w 2502"/>
              <a:gd name="T49" fmla="*/ 1393 h 1562"/>
              <a:gd name="T50" fmla="*/ 2200 w 2502"/>
              <a:gd name="T51" fmla="*/ 1388 h 1562"/>
              <a:gd name="T52" fmla="*/ 2380 w 2502"/>
              <a:gd name="T53" fmla="*/ 1253 h 1562"/>
              <a:gd name="T54" fmla="*/ 2388 w 2502"/>
              <a:gd name="T55" fmla="*/ 1243 h 1562"/>
              <a:gd name="T56" fmla="*/ 2397 w 2502"/>
              <a:gd name="T57" fmla="*/ 1232 h 1562"/>
              <a:gd name="T58" fmla="*/ 2408 w 2502"/>
              <a:gd name="T59" fmla="*/ 1216 h 1562"/>
              <a:gd name="T60" fmla="*/ 2417 w 2502"/>
              <a:gd name="T61" fmla="*/ 1204 h 1562"/>
              <a:gd name="T62" fmla="*/ 2425 w 2502"/>
              <a:gd name="T63" fmla="*/ 1192 h 1562"/>
              <a:gd name="T64" fmla="*/ 2432 w 2502"/>
              <a:gd name="T65" fmla="*/ 1180 h 1562"/>
              <a:gd name="T66" fmla="*/ 2455 w 2502"/>
              <a:gd name="T67" fmla="*/ 1135 h 1562"/>
              <a:gd name="T68" fmla="*/ 2482 w 2502"/>
              <a:gd name="T69" fmla="*/ 1062 h 1562"/>
              <a:gd name="T70" fmla="*/ 2483 w 2502"/>
              <a:gd name="T71" fmla="*/ 1058 h 1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02" h="1562">
                <a:moveTo>
                  <a:pt x="2483" y="1058"/>
                </a:moveTo>
                <a:cubicBezTo>
                  <a:pt x="2483" y="1058"/>
                  <a:pt x="2483" y="1058"/>
                  <a:pt x="2483" y="1058"/>
                </a:cubicBezTo>
                <a:cubicBezTo>
                  <a:pt x="2483" y="1057"/>
                  <a:pt x="2483" y="1057"/>
                  <a:pt x="2483" y="1057"/>
                </a:cubicBezTo>
                <a:cubicBezTo>
                  <a:pt x="2495" y="1014"/>
                  <a:pt x="2501" y="970"/>
                  <a:pt x="2501" y="923"/>
                </a:cubicBezTo>
                <a:cubicBezTo>
                  <a:pt x="2501" y="923"/>
                  <a:pt x="2501" y="923"/>
                  <a:pt x="2502" y="922"/>
                </a:cubicBezTo>
                <a:cubicBezTo>
                  <a:pt x="2501" y="841"/>
                  <a:pt x="2483" y="764"/>
                  <a:pt x="2447" y="692"/>
                </a:cubicBezTo>
                <a:cubicBezTo>
                  <a:pt x="2422" y="643"/>
                  <a:pt x="2390" y="598"/>
                  <a:pt x="2351" y="558"/>
                </a:cubicBezTo>
                <a:cubicBezTo>
                  <a:pt x="2348" y="556"/>
                  <a:pt x="2345" y="554"/>
                  <a:pt x="2343" y="552"/>
                </a:cubicBezTo>
                <a:cubicBezTo>
                  <a:pt x="2318" y="529"/>
                  <a:pt x="2290" y="507"/>
                  <a:pt x="2260" y="488"/>
                </a:cubicBezTo>
                <a:cubicBezTo>
                  <a:pt x="2256" y="485"/>
                  <a:pt x="2252" y="482"/>
                  <a:pt x="2248" y="479"/>
                </a:cubicBezTo>
                <a:cubicBezTo>
                  <a:pt x="2168" y="433"/>
                  <a:pt x="2083" y="410"/>
                  <a:pt x="1991" y="410"/>
                </a:cubicBezTo>
                <a:cubicBezTo>
                  <a:pt x="1899" y="410"/>
                  <a:pt x="1814" y="433"/>
                  <a:pt x="1735" y="479"/>
                </a:cubicBezTo>
                <a:cubicBezTo>
                  <a:pt x="1731" y="482"/>
                  <a:pt x="1727" y="485"/>
                  <a:pt x="1723" y="488"/>
                </a:cubicBezTo>
                <a:cubicBezTo>
                  <a:pt x="1712" y="495"/>
                  <a:pt x="1701" y="502"/>
                  <a:pt x="1691" y="510"/>
                </a:cubicBezTo>
                <a:cubicBezTo>
                  <a:pt x="1676" y="390"/>
                  <a:pt x="1572" y="295"/>
                  <a:pt x="1449" y="295"/>
                </a:cubicBezTo>
                <a:cubicBezTo>
                  <a:pt x="1391" y="295"/>
                  <a:pt x="1337" y="316"/>
                  <a:pt x="1295" y="351"/>
                </a:cubicBezTo>
                <a:cubicBezTo>
                  <a:pt x="1295" y="258"/>
                  <a:pt x="1257" y="169"/>
                  <a:pt x="1192" y="103"/>
                </a:cubicBezTo>
                <a:cubicBezTo>
                  <a:pt x="1126" y="37"/>
                  <a:pt x="1035" y="0"/>
                  <a:pt x="942" y="0"/>
                </a:cubicBezTo>
                <a:cubicBezTo>
                  <a:pt x="848" y="0"/>
                  <a:pt x="758" y="37"/>
                  <a:pt x="692" y="103"/>
                </a:cubicBezTo>
                <a:cubicBezTo>
                  <a:pt x="626" y="169"/>
                  <a:pt x="588" y="260"/>
                  <a:pt x="588" y="353"/>
                </a:cubicBezTo>
                <a:cubicBezTo>
                  <a:pt x="588" y="359"/>
                  <a:pt x="588" y="364"/>
                  <a:pt x="589" y="370"/>
                </a:cubicBezTo>
                <a:cubicBezTo>
                  <a:pt x="556" y="355"/>
                  <a:pt x="519" y="347"/>
                  <a:pt x="481" y="347"/>
                </a:cubicBezTo>
                <a:cubicBezTo>
                  <a:pt x="335" y="347"/>
                  <a:pt x="213" y="469"/>
                  <a:pt x="213" y="615"/>
                </a:cubicBezTo>
                <a:cubicBezTo>
                  <a:pt x="213" y="657"/>
                  <a:pt x="223" y="697"/>
                  <a:pt x="241" y="733"/>
                </a:cubicBezTo>
                <a:cubicBezTo>
                  <a:pt x="212" y="740"/>
                  <a:pt x="185" y="751"/>
                  <a:pt x="159" y="766"/>
                </a:cubicBezTo>
                <a:cubicBezTo>
                  <a:pt x="159" y="767"/>
                  <a:pt x="159" y="767"/>
                  <a:pt x="159" y="767"/>
                </a:cubicBezTo>
                <a:cubicBezTo>
                  <a:pt x="111" y="795"/>
                  <a:pt x="73" y="833"/>
                  <a:pt x="44" y="881"/>
                </a:cubicBezTo>
                <a:cubicBezTo>
                  <a:pt x="15" y="931"/>
                  <a:pt x="1" y="985"/>
                  <a:pt x="0" y="1043"/>
                </a:cubicBezTo>
                <a:cubicBezTo>
                  <a:pt x="1" y="1101"/>
                  <a:pt x="15" y="1154"/>
                  <a:pt x="44" y="1204"/>
                </a:cubicBezTo>
                <a:cubicBezTo>
                  <a:pt x="73" y="1252"/>
                  <a:pt x="111" y="1290"/>
                  <a:pt x="159" y="1319"/>
                </a:cubicBezTo>
                <a:cubicBezTo>
                  <a:pt x="159" y="1319"/>
                  <a:pt x="159" y="1319"/>
                  <a:pt x="159" y="1319"/>
                </a:cubicBezTo>
                <a:cubicBezTo>
                  <a:pt x="209" y="1348"/>
                  <a:pt x="263" y="1363"/>
                  <a:pt x="321" y="1363"/>
                </a:cubicBezTo>
                <a:cubicBezTo>
                  <a:pt x="379" y="1363"/>
                  <a:pt x="432" y="1348"/>
                  <a:pt x="482" y="1319"/>
                </a:cubicBezTo>
                <a:cubicBezTo>
                  <a:pt x="483" y="1319"/>
                  <a:pt x="483" y="1318"/>
                  <a:pt x="484" y="1318"/>
                </a:cubicBezTo>
                <a:cubicBezTo>
                  <a:pt x="496" y="1335"/>
                  <a:pt x="509" y="1352"/>
                  <a:pt x="524" y="1367"/>
                </a:cubicBezTo>
                <a:cubicBezTo>
                  <a:pt x="590" y="1433"/>
                  <a:pt x="680" y="1470"/>
                  <a:pt x="773" y="1470"/>
                </a:cubicBezTo>
                <a:cubicBezTo>
                  <a:pt x="866" y="1470"/>
                  <a:pt x="957" y="1433"/>
                  <a:pt x="1023" y="1367"/>
                </a:cubicBezTo>
                <a:cubicBezTo>
                  <a:pt x="1025" y="1364"/>
                  <a:pt x="1027" y="1362"/>
                  <a:pt x="1029" y="1360"/>
                </a:cubicBezTo>
                <a:cubicBezTo>
                  <a:pt x="1066" y="1419"/>
                  <a:pt x="1116" y="1463"/>
                  <a:pt x="1174" y="1501"/>
                </a:cubicBezTo>
                <a:cubicBezTo>
                  <a:pt x="1244" y="1547"/>
                  <a:pt x="1333" y="1562"/>
                  <a:pt x="1390" y="1560"/>
                </a:cubicBezTo>
                <a:cubicBezTo>
                  <a:pt x="1451" y="1558"/>
                  <a:pt x="1431" y="1559"/>
                  <a:pt x="1411" y="1560"/>
                </a:cubicBezTo>
                <a:cubicBezTo>
                  <a:pt x="1401" y="1560"/>
                  <a:pt x="1391" y="1560"/>
                  <a:pt x="1391" y="1560"/>
                </a:cubicBezTo>
                <a:cubicBezTo>
                  <a:pt x="1482" y="1557"/>
                  <a:pt x="1522" y="1544"/>
                  <a:pt x="1602" y="1503"/>
                </a:cubicBezTo>
                <a:cubicBezTo>
                  <a:pt x="1641" y="1483"/>
                  <a:pt x="1667" y="1461"/>
                  <a:pt x="1690" y="1434"/>
                </a:cubicBezTo>
                <a:cubicBezTo>
                  <a:pt x="1691" y="1434"/>
                  <a:pt x="1691" y="1433"/>
                  <a:pt x="1691" y="1433"/>
                </a:cubicBezTo>
                <a:cubicBezTo>
                  <a:pt x="1711" y="1413"/>
                  <a:pt x="1729" y="1391"/>
                  <a:pt x="1745" y="1368"/>
                </a:cubicBezTo>
                <a:cubicBezTo>
                  <a:pt x="1745" y="1368"/>
                  <a:pt x="1746" y="1368"/>
                  <a:pt x="1747" y="1369"/>
                </a:cubicBezTo>
                <a:cubicBezTo>
                  <a:pt x="1783" y="1384"/>
                  <a:pt x="1819" y="1399"/>
                  <a:pt x="1856" y="1414"/>
                </a:cubicBezTo>
                <a:cubicBezTo>
                  <a:pt x="1946" y="1439"/>
                  <a:pt x="2036" y="1439"/>
                  <a:pt x="2127" y="1414"/>
                </a:cubicBezTo>
                <a:cubicBezTo>
                  <a:pt x="2148" y="1409"/>
                  <a:pt x="2168" y="1402"/>
                  <a:pt x="2188" y="1393"/>
                </a:cubicBezTo>
                <a:cubicBezTo>
                  <a:pt x="2190" y="1393"/>
                  <a:pt x="2191" y="1392"/>
                  <a:pt x="2192" y="1392"/>
                </a:cubicBezTo>
                <a:cubicBezTo>
                  <a:pt x="2195" y="1390"/>
                  <a:pt x="2197" y="1389"/>
                  <a:pt x="2200" y="1388"/>
                </a:cubicBezTo>
                <a:cubicBezTo>
                  <a:pt x="2256" y="1363"/>
                  <a:pt x="2307" y="1328"/>
                  <a:pt x="2352" y="1283"/>
                </a:cubicBezTo>
                <a:cubicBezTo>
                  <a:pt x="2362" y="1273"/>
                  <a:pt x="2371" y="1263"/>
                  <a:pt x="2380" y="1253"/>
                </a:cubicBezTo>
                <a:cubicBezTo>
                  <a:pt x="2381" y="1252"/>
                  <a:pt x="2382" y="1251"/>
                  <a:pt x="2383" y="1249"/>
                </a:cubicBezTo>
                <a:cubicBezTo>
                  <a:pt x="2385" y="1247"/>
                  <a:pt x="2386" y="1245"/>
                  <a:pt x="2388" y="1243"/>
                </a:cubicBezTo>
                <a:cubicBezTo>
                  <a:pt x="2390" y="1241"/>
                  <a:pt x="2391" y="1239"/>
                  <a:pt x="2392" y="1238"/>
                </a:cubicBezTo>
                <a:cubicBezTo>
                  <a:pt x="2394" y="1236"/>
                  <a:pt x="2395" y="1234"/>
                  <a:pt x="2397" y="1232"/>
                </a:cubicBezTo>
                <a:cubicBezTo>
                  <a:pt x="2400" y="1228"/>
                  <a:pt x="2402" y="1225"/>
                  <a:pt x="2405" y="1221"/>
                </a:cubicBezTo>
                <a:cubicBezTo>
                  <a:pt x="2406" y="1220"/>
                  <a:pt x="2407" y="1218"/>
                  <a:pt x="2408" y="1216"/>
                </a:cubicBezTo>
                <a:cubicBezTo>
                  <a:pt x="2410" y="1214"/>
                  <a:pt x="2412" y="1212"/>
                  <a:pt x="2413" y="1209"/>
                </a:cubicBezTo>
                <a:cubicBezTo>
                  <a:pt x="2414" y="1208"/>
                  <a:pt x="2416" y="1206"/>
                  <a:pt x="2417" y="1204"/>
                </a:cubicBezTo>
                <a:cubicBezTo>
                  <a:pt x="2418" y="1201"/>
                  <a:pt x="2420" y="1199"/>
                  <a:pt x="2422" y="1196"/>
                </a:cubicBezTo>
                <a:cubicBezTo>
                  <a:pt x="2423" y="1195"/>
                  <a:pt x="2424" y="1193"/>
                  <a:pt x="2425" y="1192"/>
                </a:cubicBezTo>
                <a:cubicBezTo>
                  <a:pt x="2427" y="1188"/>
                  <a:pt x="2429" y="1184"/>
                  <a:pt x="2432" y="1180"/>
                </a:cubicBezTo>
                <a:cubicBezTo>
                  <a:pt x="2432" y="1180"/>
                  <a:pt x="2432" y="1180"/>
                  <a:pt x="2432" y="1180"/>
                </a:cubicBezTo>
                <a:cubicBezTo>
                  <a:pt x="2440" y="1165"/>
                  <a:pt x="2448" y="1150"/>
                  <a:pt x="2455" y="1135"/>
                </a:cubicBezTo>
                <a:cubicBezTo>
                  <a:pt x="2455" y="1135"/>
                  <a:pt x="2455" y="1135"/>
                  <a:pt x="2455" y="1135"/>
                </a:cubicBezTo>
                <a:cubicBezTo>
                  <a:pt x="2457" y="1130"/>
                  <a:pt x="2459" y="1125"/>
                  <a:pt x="2461" y="1120"/>
                </a:cubicBezTo>
                <a:cubicBezTo>
                  <a:pt x="2470" y="1101"/>
                  <a:pt x="2476" y="1082"/>
                  <a:pt x="2482" y="1062"/>
                </a:cubicBezTo>
                <a:cubicBezTo>
                  <a:pt x="2482" y="1061"/>
                  <a:pt x="2483" y="1060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74"/>
          <p:cNvSpPr/>
          <p:nvPr/>
        </p:nvSpPr>
        <p:spPr bwMode="auto">
          <a:xfrm>
            <a:off x="2138363" y="2741613"/>
            <a:ext cx="1089025" cy="349250"/>
          </a:xfrm>
          <a:custGeom>
            <a:avLst/>
            <a:gdLst>
              <a:gd name="T0" fmla="*/ 175 w 262"/>
              <a:gd name="T1" fmla="*/ 0 h 84"/>
              <a:gd name="T2" fmla="*/ 118 w 262"/>
              <a:gd name="T3" fmla="*/ 5 h 84"/>
              <a:gd name="T4" fmla="*/ 26 w 262"/>
              <a:gd name="T5" fmla="*/ 84 h 84"/>
              <a:gd name="T6" fmla="*/ 59 w 262"/>
              <a:gd name="T7" fmla="*/ 71 h 84"/>
              <a:gd name="T8" fmla="*/ 247 w 262"/>
              <a:gd name="T9" fmla="*/ 18 h 84"/>
              <a:gd name="T10" fmla="*/ 175 w 262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2" h="84">
                <a:moveTo>
                  <a:pt x="175" y="0"/>
                </a:moveTo>
                <a:cubicBezTo>
                  <a:pt x="153" y="0"/>
                  <a:pt x="132" y="1"/>
                  <a:pt x="118" y="5"/>
                </a:cubicBezTo>
                <a:cubicBezTo>
                  <a:pt x="39" y="25"/>
                  <a:pt x="0" y="84"/>
                  <a:pt x="26" y="84"/>
                </a:cubicBezTo>
                <a:cubicBezTo>
                  <a:pt x="33" y="84"/>
                  <a:pt x="44" y="80"/>
                  <a:pt x="59" y="71"/>
                </a:cubicBezTo>
                <a:cubicBezTo>
                  <a:pt x="136" y="24"/>
                  <a:pt x="225" y="34"/>
                  <a:pt x="247" y="18"/>
                </a:cubicBezTo>
                <a:cubicBezTo>
                  <a:pt x="262" y="6"/>
                  <a:pt x="218" y="0"/>
                  <a:pt x="175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8245475" y="1689100"/>
            <a:ext cx="2025650" cy="552450"/>
          </a:xfrm>
          <a:custGeom>
            <a:avLst/>
            <a:gdLst>
              <a:gd name="T0" fmla="*/ 109 w 487"/>
              <a:gd name="T1" fmla="*/ 0 h 133"/>
              <a:gd name="T2" fmla="*/ 59 w 487"/>
              <a:gd name="T3" fmla="*/ 64 h 133"/>
              <a:gd name="T4" fmla="*/ 58 w 487"/>
              <a:gd name="T5" fmla="*/ 64 h 133"/>
              <a:gd name="T6" fmla="*/ 10 w 487"/>
              <a:gd name="T7" fmla="*/ 133 h 133"/>
              <a:gd name="T8" fmla="*/ 482 w 487"/>
              <a:gd name="T9" fmla="*/ 133 h 133"/>
              <a:gd name="T10" fmla="*/ 437 w 487"/>
              <a:gd name="T11" fmla="*/ 72 h 133"/>
              <a:gd name="T12" fmla="*/ 403 w 487"/>
              <a:gd name="T13" fmla="*/ 87 h 133"/>
              <a:gd name="T14" fmla="*/ 351 w 487"/>
              <a:gd name="T15" fmla="*/ 53 h 133"/>
              <a:gd name="T16" fmla="*/ 336 w 487"/>
              <a:gd name="T17" fmla="*/ 55 h 133"/>
              <a:gd name="T18" fmla="*/ 328 w 487"/>
              <a:gd name="T19" fmla="*/ 32 h 133"/>
              <a:gd name="T20" fmla="*/ 321 w 487"/>
              <a:gd name="T21" fmla="*/ 22 h 133"/>
              <a:gd name="T22" fmla="*/ 316 w 487"/>
              <a:gd name="T23" fmla="*/ 17 h 133"/>
              <a:gd name="T24" fmla="*/ 279 w 487"/>
              <a:gd name="T25" fmla="*/ 1 h 133"/>
              <a:gd name="T26" fmla="*/ 253 w 487"/>
              <a:gd name="T27" fmla="*/ 9 h 133"/>
              <a:gd name="T28" fmla="*/ 242 w 487"/>
              <a:gd name="T29" fmla="*/ 17 h 133"/>
              <a:gd name="T30" fmla="*/ 240 w 487"/>
              <a:gd name="T31" fmla="*/ 19 h 133"/>
              <a:gd name="T32" fmla="*/ 227 w 487"/>
              <a:gd name="T33" fmla="*/ 38 h 133"/>
              <a:gd name="T34" fmla="*/ 187 w 487"/>
              <a:gd name="T35" fmla="*/ 20 h 133"/>
              <a:gd name="T36" fmla="*/ 156 w 487"/>
              <a:gd name="T37" fmla="*/ 31 h 133"/>
              <a:gd name="T38" fmla="*/ 109 w 487"/>
              <a:gd name="T3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7" h="133">
                <a:moveTo>
                  <a:pt x="109" y="0"/>
                </a:moveTo>
                <a:cubicBezTo>
                  <a:pt x="70" y="0"/>
                  <a:pt x="54" y="35"/>
                  <a:pt x="5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16" y="64"/>
                  <a:pt x="0" y="103"/>
                  <a:pt x="10" y="133"/>
                </a:cubicBezTo>
                <a:cubicBezTo>
                  <a:pt x="482" y="133"/>
                  <a:pt x="482" y="133"/>
                  <a:pt x="482" y="133"/>
                </a:cubicBezTo>
                <a:cubicBezTo>
                  <a:pt x="487" y="105"/>
                  <a:pt x="472" y="72"/>
                  <a:pt x="437" y="72"/>
                </a:cubicBezTo>
                <a:cubicBezTo>
                  <a:pt x="425" y="72"/>
                  <a:pt x="411" y="78"/>
                  <a:pt x="403" y="87"/>
                </a:cubicBezTo>
                <a:cubicBezTo>
                  <a:pt x="394" y="67"/>
                  <a:pt x="375" y="53"/>
                  <a:pt x="351" y="53"/>
                </a:cubicBezTo>
                <a:cubicBezTo>
                  <a:pt x="346" y="53"/>
                  <a:pt x="341" y="53"/>
                  <a:pt x="336" y="55"/>
                </a:cubicBezTo>
                <a:cubicBezTo>
                  <a:pt x="335" y="47"/>
                  <a:pt x="332" y="39"/>
                  <a:pt x="328" y="32"/>
                </a:cubicBezTo>
                <a:cubicBezTo>
                  <a:pt x="326" y="29"/>
                  <a:pt x="324" y="25"/>
                  <a:pt x="321" y="22"/>
                </a:cubicBezTo>
                <a:cubicBezTo>
                  <a:pt x="319" y="20"/>
                  <a:pt x="318" y="18"/>
                  <a:pt x="316" y="17"/>
                </a:cubicBezTo>
                <a:cubicBezTo>
                  <a:pt x="306" y="7"/>
                  <a:pt x="293" y="1"/>
                  <a:pt x="279" y="1"/>
                </a:cubicBezTo>
                <a:cubicBezTo>
                  <a:pt x="270" y="1"/>
                  <a:pt x="261" y="4"/>
                  <a:pt x="253" y="9"/>
                </a:cubicBezTo>
                <a:cubicBezTo>
                  <a:pt x="249" y="11"/>
                  <a:pt x="246" y="14"/>
                  <a:pt x="242" y="17"/>
                </a:cubicBezTo>
                <a:cubicBezTo>
                  <a:pt x="241" y="18"/>
                  <a:pt x="241" y="19"/>
                  <a:pt x="240" y="19"/>
                </a:cubicBezTo>
                <a:cubicBezTo>
                  <a:pt x="234" y="25"/>
                  <a:pt x="230" y="31"/>
                  <a:pt x="227" y="38"/>
                </a:cubicBezTo>
                <a:cubicBezTo>
                  <a:pt x="217" y="27"/>
                  <a:pt x="203" y="20"/>
                  <a:pt x="187" y="20"/>
                </a:cubicBezTo>
                <a:cubicBezTo>
                  <a:pt x="176" y="20"/>
                  <a:pt x="165" y="24"/>
                  <a:pt x="156" y="31"/>
                </a:cubicBezTo>
                <a:cubicBezTo>
                  <a:pt x="149" y="14"/>
                  <a:pt x="133" y="0"/>
                  <a:pt x="109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10666413" y="2328863"/>
            <a:ext cx="815975" cy="325437"/>
          </a:xfrm>
          <a:custGeom>
            <a:avLst/>
            <a:gdLst>
              <a:gd name="T0" fmla="*/ 91 w 196"/>
              <a:gd name="T1" fmla="*/ 0 h 78"/>
              <a:gd name="T2" fmla="*/ 52 w 196"/>
              <a:gd name="T3" fmla="*/ 45 h 78"/>
              <a:gd name="T4" fmla="*/ 37 w 196"/>
              <a:gd name="T5" fmla="*/ 42 h 78"/>
              <a:gd name="T6" fmla="*/ 0 w 196"/>
              <a:gd name="T7" fmla="*/ 78 h 78"/>
              <a:gd name="T8" fmla="*/ 192 w 196"/>
              <a:gd name="T9" fmla="*/ 78 h 78"/>
              <a:gd name="T10" fmla="*/ 152 w 196"/>
              <a:gd name="T11" fmla="*/ 28 h 78"/>
              <a:gd name="T12" fmla="*/ 133 w 196"/>
              <a:gd name="T13" fmla="*/ 33 h 78"/>
              <a:gd name="T14" fmla="*/ 91 w 196"/>
              <a:gd name="T15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78">
                <a:moveTo>
                  <a:pt x="91" y="0"/>
                </a:moveTo>
                <a:cubicBezTo>
                  <a:pt x="67" y="0"/>
                  <a:pt x="50" y="23"/>
                  <a:pt x="52" y="45"/>
                </a:cubicBezTo>
                <a:cubicBezTo>
                  <a:pt x="47" y="43"/>
                  <a:pt x="43" y="42"/>
                  <a:pt x="37" y="42"/>
                </a:cubicBezTo>
                <a:cubicBezTo>
                  <a:pt x="17" y="42"/>
                  <a:pt x="1" y="58"/>
                  <a:pt x="0" y="78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6" y="55"/>
                  <a:pt x="182" y="28"/>
                  <a:pt x="152" y="28"/>
                </a:cubicBezTo>
                <a:cubicBezTo>
                  <a:pt x="148" y="28"/>
                  <a:pt x="138" y="30"/>
                  <a:pt x="133" y="33"/>
                </a:cubicBezTo>
                <a:cubicBezTo>
                  <a:pt x="129" y="16"/>
                  <a:pt x="115" y="0"/>
                  <a:pt x="91" y="0"/>
                </a:cubicBezTo>
              </a:path>
            </a:pathLst>
          </a:custGeom>
          <a:solidFill>
            <a:srgbClr val="D3F6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06025" y="747713"/>
            <a:ext cx="1081088" cy="1028700"/>
            <a:chOff x="10106025" y="747713"/>
            <a:chExt cx="1081088" cy="1028700"/>
          </a:xfrm>
        </p:grpSpPr>
        <p:sp>
          <p:nvSpPr>
            <p:cNvPr id="20" name="Freeform 20"/>
            <p:cNvSpPr/>
            <p:nvPr/>
          </p:nvSpPr>
          <p:spPr bwMode="auto">
            <a:xfrm>
              <a:off x="10106025" y="747713"/>
              <a:ext cx="1081088" cy="1028700"/>
            </a:xfrm>
            <a:custGeom>
              <a:avLst/>
              <a:gdLst>
                <a:gd name="T0" fmla="*/ 681 w 681"/>
                <a:gd name="T1" fmla="*/ 325 h 648"/>
                <a:gd name="T2" fmla="*/ 568 w 681"/>
                <a:gd name="T3" fmla="*/ 399 h 648"/>
                <a:gd name="T4" fmla="*/ 616 w 681"/>
                <a:gd name="T5" fmla="*/ 524 h 648"/>
                <a:gd name="T6" fmla="*/ 482 w 681"/>
                <a:gd name="T7" fmla="*/ 517 h 648"/>
                <a:gd name="T8" fmla="*/ 448 w 681"/>
                <a:gd name="T9" fmla="*/ 648 h 648"/>
                <a:gd name="T10" fmla="*/ 340 w 681"/>
                <a:gd name="T11" fmla="*/ 564 h 648"/>
                <a:gd name="T12" fmla="*/ 236 w 681"/>
                <a:gd name="T13" fmla="*/ 648 h 648"/>
                <a:gd name="T14" fmla="*/ 201 w 681"/>
                <a:gd name="T15" fmla="*/ 517 h 648"/>
                <a:gd name="T16" fmla="*/ 65 w 681"/>
                <a:gd name="T17" fmla="*/ 524 h 648"/>
                <a:gd name="T18" fmla="*/ 115 w 681"/>
                <a:gd name="T19" fmla="*/ 399 h 648"/>
                <a:gd name="T20" fmla="*/ 0 w 681"/>
                <a:gd name="T21" fmla="*/ 325 h 648"/>
                <a:gd name="T22" fmla="*/ 115 w 681"/>
                <a:gd name="T23" fmla="*/ 252 h 648"/>
                <a:gd name="T24" fmla="*/ 65 w 681"/>
                <a:gd name="T25" fmla="*/ 123 h 648"/>
                <a:gd name="T26" fmla="*/ 201 w 681"/>
                <a:gd name="T27" fmla="*/ 131 h 648"/>
                <a:gd name="T28" fmla="*/ 236 w 681"/>
                <a:gd name="T29" fmla="*/ 0 h 648"/>
                <a:gd name="T30" fmla="*/ 340 w 681"/>
                <a:gd name="T31" fmla="*/ 87 h 648"/>
                <a:gd name="T32" fmla="*/ 448 w 681"/>
                <a:gd name="T33" fmla="*/ 0 h 648"/>
                <a:gd name="T34" fmla="*/ 482 w 681"/>
                <a:gd name="T35" fmla="*/ 131 h 648"/>
                <a:gd name="T36" fmla="*/ 616 w 681"/>
                <a:gd name="T37" fmla="*/ 123 h 648"/>
                <a:gd name="T38" fmla="*/ 568 w 681"/>
                <a:gd name="T39" fmla="*/ 252 h 648"/>
                <a:gd name="T40" fmla="*/ 681 w 681"/>
                <a:gd name="T41" fmla="*/ 32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1" h="648">
                  <a:moveTo>
                    <a:pt x="681" y="325"/>
                  </a:moveTo>
                  <a:lnTo>
                    <a:pt x="568" y="399"/>
                  </a:lnTo>
                  <a:lnTo>
                    <a:pt x="616" y="524"/>
                  </a:lnTo>
                  <a:lnTo>
                    <a:pt x="482" y="517"/>
                  </a:lnTo>
                  <a:lnTo>
                    <a:pt x="448" y="648"/>
                  </a:lnTo>
                  <a:lnTo>
                    <a:pt x="340" y="564"/>
                  </a:lnTo>
                  <a:lnTo>
                    <a:pt x="236" y="648"/>
                  </a:lnTo>
                  <a:lnTo>
                    <a:pt x="201" y="517"/>
                  </a:lnTo>
                  <a:lnTo>
                    <a:pt x="65" y="524"/>
                  </a:lnTo>
                  <a:lnTo>
                    <a:pt x="115" y="399"/>
                  </a:lnTo>
                  <a:lnTo>
                    <a:pt x="0" y="325"/>
                  </a:lnTo>
                  <a:lnTo>
                    <a:pt x="115" y="252"/>
                  </a:lnTo>
                  <a:lnTo>
                    <a:pt x="65" y="123"/>
                  </a:lnTo>
                  <a:lnTo>
                    <a:pt x="201" y="131"/>
                  </a:lnTo>
                  <a:lnTo>
                    <a:pt x="236" y="0"/>
                  </a:lnTo>
                  <a:lnTo>
                    <a:pt x="340" y="87"/>
                  </a:lnTo>
                  <a:lnTo>
                    <a:pt x="448" y="0"/>
                  </a:lnTo>
                  <a:lnTo>
                    <a:pt x="482" y="131"/>
                  </a:lnTo>
                  <a:lnTo>
                    <a:pt x="616" y="123"/>
                  </a:lnTo>
                  <a:lnTo>
                    <a:pt x="568" y="252"/>
                  </a:lnTo>
                  <a:lnTo>
                    <a:pt x="681" y="325"/>
                  </a:ln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10317163" y="930275"/>
              <a:ext cx="661988" cy="666750"/>
            </a:xfrm>
            <a:prstGeom prst="ellipse">
              <a:avLst/>
            </a:pr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3" name="Freeform 173"/>
          <p:cNvSpPr/>
          <p:nvPr/>
        </p:nvSpPr>
        <p:spPr bwMode="auto">
          <a:xfrm>
            <a:off x="8320088" y="3100388"/>
            <a:ext cx="1506538" cy="415925"/>
          </a:xfrm>
          <a:custGeom>
            <a:avLst/>
            <a:gdLst>
              <a:gd name="T0" fmla="*/ 246 w 362"/>
              <a:gd name="T1" fmla="*/ 0 h 100"/>
              <a:gd name="T2" fmla="*/ 188 w 362"/>
              <a:gd name="T3" fmla="*/ 6 h 100"/>
              <a:gd name="T4" fmla="*/ 38 w 362"/>
              <a:gd name="T5" fmla="*/ 99 h 100"/>
              <a:gd name="T6" fmla="*/ 44 w 362"/>
              <a:gd name="T7" fmla="*/ 100 h 100"/>
              <a:gd name="T8" fmla="*/ 134 w 362"/>
              <a:gd name="T9" fmla="*/ 75 h 100"/>
              <a:gd name="T10" fmla="*/ 272 w 362"/>
              <a:gd name="T11" fmla="*/ 50 h 100"/>
              <a:gd name="T12" fmla="*/ 299 w 362"/>
              <a:gd name="T13" fmla="*/ 51 h 100"/>
              <a:gd name="T14" fmla="*/ 318 w 362"/>
              <a:gd name="T15" fmla="*/ 52 h 100"/>
              <a:gd name="T16" fmla="*/ 346 w 362"/>
              <a:gd name="T17" fmla="*/ 26 h 100"/>
              <a:gd name="T18" fmla="*/ 246 w 362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2" h="100">
                <a:moveTo>
                  <a:pt x="246" y="0"/>
                </a:moveTo>
                <a:cubicBezTo>
                  <a:pt x="228" y="0"/>
                  <a:pt x="209" y="2"/>
                  <a:pt x="188" y="6"/>
                </a:cubicBezTo>
                <a:cubicBezTo>
                  <a:pt x="131" y="18"/>
                  <a:pt x="0" y="92"/>
                  <a:pt x="38" y="99"/>
                </a:cubicBezTo>
                <a:cubicBezTo>
                  <a:pt x="40" y="100"/>
                  <a:pt x="42" y="100"/>
                  <a:pt x="44" y="100"/>
                </a:cubicBezTo>
                <a:cubicBezTo>
                  <a:pt x="63" y="100"/>
                  <a:pt x="95" y="87"/>
                  <a:pt x="134" y="75"/>
                </a:cubicBezTo>
                <a:cubicBezTo>
                  <a:pt x="173" y="63"/>
                  <a:pt x="221" y="50"/>
                  <a:pt x="272" y="50"/>
                </a:cubicBezTo>
                <a:cubicBezTo>
                  <a:pt x="281" y="50"/>
                  <a:pt x="290" y="50"/>
                  <a:pt x="299" y="51"/>
                </a:cubicBezTo>
                <a:cubicBezTo>
                  <a:pt x="306" y="52"/>
                  <a:pt x="312" y="52"/>
                  <a:pt x="318" y="52"/>
                </a:cubicBezTo>
                <a:cubicBezTo>
                  <a:pt x="356" y="52"/>
                  <a:pt x="362" y="39"/>
                  <a:pt x="346" y="26"/>
                </a:cubicBezTo>
                <a:cubicBezTo>
                  <a:pt x="331" y="13"/>
                  <a:pt x="293" y="0"/>
                  <a:pt x="246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175"/>
          <p:cNvSpPr/>
          <p:nvPr/>
        </p:nvSpPr>
        <p:spPr bwMode="auto">
          <a:xfrm>
            <a:off x="8686800" y="2867025"/>
            <a:ext cx="307975" cy="503237"/>
          </a:xfrm>
          <a:custGeom>
            <a:avLst/>
            <a:gdLst>
              <a:gd name="T0" fmla="*/ 61 w 74"/>
              <a:gd name="T1" fmla="*/ 0 h 121"/>
              <a:gd name="T2" fmla="*/ 61 w 74"/>
              <a:gd name="T3" fmla="*/ 60 h 121"/>
              <a:gd name="T4" fmla="*/ 3 w 74"/>
              <a:gd name="T5" fmla="*/ 55 h 121"/>
              <a:gd name="T6" fmla="*/ 40 w 74"/>
              <a:gd name="T7" fmla="*/ 70 h 121"/>
              <a:gd name="T8" fmla="*/ 10 w 74"/>
              <a:gd name="T9" fmla="*/ 96 h 121"/>
              <a:gd name="T10" fmla="*/ 54 w 74"/>
              <a:gd name="T11" fmla="*/ 77 h 121"/>
              <a:gd name="T12" fmla="*/ 50 w 74"/>
              <a:gd name="T13" fmla="*/ 119 h 121"/>
              <a:gd name="T14" fmla="*/ 74 w 74"/>
              <a:gd name="T15" fmla="*/ 62 h 121"/>
              <a:gd name="T16" fmla="*/ 73 w 74"/>
              <a:gd name="T17" fmla="*/ 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" h="121">
                <a:moveTo>
                  <a:pt x="61" y="0"/>
                </a:move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" y="45"/>
                  <a:pt x="3" y="55"/>
                </a:cubicBezTo>
                <a:cubicBezTo>
                  <a:pt x="0" y="66"/>
                  <a:pt x="40" y="70"/>
                  <a:pt x="40" y="70"/>
                </a:cubicBezTo>
                <a:cubicBezTo>
                  <a:pt x="40" y="70"/>
                  <a:pt x="7" y="87"/>
                  <a:pt x="10" y="96"/>
                </a:cubicBezTo>
                <a:cubicBezTo>
                  <a:pt x="14" y="106"/>
                  <a:pt x="54" y="77"/>
                  <a:pt x="54" y="77"/>
                </a:cubicBezTo>
                <a:cubicBezTo>
                  <a:pt x="54" y="77"/>
                  <a:pt x="37" y="118"/>
                  <a:pt x="50" y="119"/>
                </a:cubicBezTo>
                <a:cubicBezTo>
                  <a:pt x="62" y="121"/>
                  <a:pt x="74" y="62"/>
                  <a:pt x="74" y="62"/>
                </a:cubicBezTo>
                <a:cubicBezTo>
                  <a:pt x="73" y="5"/>
                  <a:pt x="73" y="5"/>
                  <a:pt x="73" y="5"/>
                </a:cubicBezTo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76"/>
          <p:cNvSpPr/>
          <p:nvPr/>
        </p:nvSpPr>
        <p:spPr bwMode="auto">
          <a:xfrm>
            <a:off x="8997950" y="2903538"/>
            <a:ext cx="333375" cy="492125"/>
          </a:xfrm>
          <a:custGeom>
            <a:avLst/>
            <a:gdLst>
              <a:gd name="T0" fmla="*/ 33 w 80"/>
              <a:gd name="T1" fmla="*/ 0 h 118"/>
              <a:gd name="T2" fmla="*/ 56 w 80"/>
              <a:gd name="T3" fmla="*/ 55 h 118"/>
              <a:gd name="T4" fmla="*/ 1 w 80"/>
              <a:gd name="T5" fmla="*/ 73 h 118"/>
              <a:gd name="T6" fmla="*/ 41 w 80"/>
              <a:gd name="T7" fmla="*/ 73 h 118"/>
              <a:gd name="T8" fmla="*/ 23 w 80"/>
              <a:gd name="T9" fmla="*/ 108 h 118"/>
              <a:gd name="T10" fmla="*/ 56 w 80"/>
              <a:gd name="T11" fmla="*/ 74 h 118"/>
              <a:gd name="T12" fmla="*/ 68 w 80"/>
              <a:gd name="T13" fmla="*/ 115 h 118"/>
              <a:gd name="T14" fmla="*/ 69 w 80"/>
              <a:gd name="T15" fmla="*/ 53 h 118"/>
              <a:gd name="T16" fmla="*/ 47 w 80"/>
              <a:gd name="T17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118">
                <a:moveTo>
                  <a:pt x="33" y="0"/>
                </a:move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0" y="62"/>
                  <a:pt x="1" y="73"/>
                </a:cubicBezTo>
                <a:cubicBezTo>
                  <a:pt x="2" y="84"/>
                  <a:pt x="41" y="73"/>
                  <a:pt x="41" y="73"/>
                </a:cubicBezTo>
                <a:cubicBezTo>
                  <a:pt x="41" y="73"/>
                  <a:pt x="16" y="100"/>
                  <a:pt x="23" y="108"/>
                </a:cubicBezTo>
                <a:cubicBezTo>
                  <a:pt x="30" y="116"/>
                  <a:pt x="56" y="74"/>
                  <a:pt x="56" y="74"/>
                </a:cubicBezTo>
                <a:cubicBezTo>
                  <a:pt x="56" y="74"/>
                  <a:pt x="55" y="118"/>
                  <a:pt x="68" y="115"/>
                </a:cubicBezTo>
                <a:cubicBezTo>
                  <a:pt x="80" y="112"/>
                  <a:pt x="69" y="53"/>
                  <a:pt x="69" y="53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77"/>
          <p:cNvSpPr/>
          <p:nvPr/>
        </p:nvSpPr>
        <p:spPr bwMode="auto">
          <a:xfrm>
            <a:off x="7867650" y="1135063"/>
            <a:ext cx="1966913" cy="2065337"/>
          </a:xfrm>
          <a:custGeom>
            <a:avLst/>
            <a:gdLst>
              <a:gd name="T0" fmla="*/ 435 w 473"/>
              <a:gd name="T1" fmla="*/ 334 h 496"/>
              <a:gd name="T2" fmla="*/ 402 w 473"/>
              <a:gd name="T3" fmla="*/ 349 h 496"/>
              <a:gd name="T4" fmla="*/ 413 w 473"/>
              <a:gd name="T5" fmla="*/ 331 h 496"/>
              <a:gd name="T6" fmla="*/ 390 w 473"/>
              <a:gd name="T7" fmla="*/ 310 h 496"/>
              <a:gd name="T8" fmla="*/ 273 w 473"/>
              <a:gd name="T9" fmla="*/ 318 h 496"/>
              <a:gd name="T10" fmla="*/ 241 w 473"/>
              <a:gd name="T11" fmla="*/ 63 h 496"/>
              <a:gd name="T12" fmla="*/ 164 w 473"/>
              <a:gd name="T13" fmla="*/ 405 h 496"/>
              <a:gd name="T14" fmla="*/ 453 w 473"/>
              <a:gd name="T15" fmla="*/ 363 h 496"/>
              <a:gd name="T16" fmla="*/ 453 w 473"/>
              <a:gd name="T17" fmla="*/ 363 h 496"/>
              <a:gd name="T18" fmla="*/ 458 w 473"/>
              <a:gd name="T19" fmla="*/ 356 h 496"/>
              <a:gd name="T20" fmla="*/ 435 w 473"/>
              <a:gd name="T21" fmla="*/ 33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73" h="496">
                <a:moveTo>
                  <a:pt x="435" y="334"/>
                </a:moveTo>
                <a:cubicBezTo>
                  <a:pt x="424" y="341"/>
                  <a:pt x="413" y="346"/>
                  <a:pt x="402" y="349"/>
                </a:cubicBezTo>
                <a:cubicBezTo>
                  <a:pt x="406" y="343"/>
                  <a:pt x="410" y="337"/>
                  <a:pt x="413" y="331"/>
                </a:cubicBezTo>
                <a:cubicBezTo>
                  <a:pt x="428" y="307"/>
                  <a:pt x="423" y="290"/>
                  <a:pt x="390" y="310"/>
                </a:cubicBezTo>
                <a:cubicBezTo>
                  <a:pt x="359" y="328"/>
                  <a:pt x="327" y="337"/>
                  <a:pt x="273" y="318"/>
                </a:cubicBezTo>
                <a:cubicBezTo>
                  <a:pt x="284" y="301"/>
                  <a:pt x="389" y="122"/>
                  <a:pt x="241" y="63"/>
                </a:cubicBezTo>
                <a:cubicBezTo>
                  <a:pt x="86" y="0"/>
                  <a:pt x="0" y="276"/>
                  <a:pt x="164" y="405"/>
                </a:cubicBezTo>
                <a:cubicBezTo>
                  <a:pt x="280" y="496"/>
                  <a:pt x="427" y="417"/>
                  <a:pt x="453" y="363"/>
                </a:cubicBezTo>
                <a:cubicBezTo>
                  <a:pt x="453" y="363"/>
                  <a:pt x="453" y="363"/>
                  <a:pt x="453" y="363"/>
                </a:cubicBezTo>
                <a:cubicBezTo>
                  <a:pt x="455" y="361"/>
                  <a:pt x="457" y="358"/>
                  <a:pt x="458" y="356"/>
                </a:cubicBezTo>
                <a:cubicBezTo>
                  <a:pt x="473" y="331"/>
                  <a:pt x="468" y="314"/>
                  <a:pt x="435" y="334"/>
                </a:cubicBezTo>
                <a:close/>
              </a:path>
            </a:pathLst>
          </a:custGeom>
          <a:solidFill>
            <a:srgbClr val="F0587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78"/>
          <p:cNvSpPr/>
          <p:nvPr/>
        </p:nvSpPr>
        <p:spPr bwMode="auto">
          <a:xfrm>
            <a:off x="8977313" y="1196975"/>
            <a:ext cx="628650" cy="849312"/>
          </a:xfrm>
          <a:custGeom>
            <a:avLst/>
            <a:gdLst>
              <a:gd name="T0" fmla="*/ 10 w 151"/>
              <a:gd name="T1" fmla="*/ 37 h 204"/>
              <a:gd name="T2" fmla="*/ 9 w 151"/>
              <a:gd name="T3" fmla="*/ 34 h 204"/>
              <a:gd name="T4" fmla="*/ 10 w 151"/>
              <a:gd name="T5" fmla="*/ 37 h 204"/>
              <a:gd name="T6" fmla="*/ 10 w 151"/>
              <a:gd name="T7" fmla="*/ 37 h 204"/>
              <a:gd name="T8" fmla="*/ 9 w 151"/>
              <a:gd name="T9" fmla="*/ 34 h 204"/>
              <a:gd name="T10" fmla="*/ 10 w 151"/>
              <a:gd name="T11" fmla="*/ 37 h 204"/>
              <a:gd name="T12" fmla="*/ 28 w 151"/>
              <a:gd name="T13" fmla="*/ 26 h 204"/>
              <a:gd name="T14" fmla="*/ 68 w 151"/>
              <a:gd name="T15" fmla="*/ 16 h 204"/>
              <a:gd name="T16" fmla="*/ 108 w 151"/>
              <a:gd name="T17" fmla="*/ 28 h 204"/>
              <a:gd name="T18" fmla="*/ 128 w 151"/>
              <a:gd name="T19" fmla="*/ 51 h 204"/>
              <a:gd name="T20" fmla="*/ 134 w 151"/>
              <a:gd name="T21" fmla="*/ 79 h 204"/>
              <a:gd name="T22" fmla="*/ 126 w 151"/>
              <a:gd name="T23" fmla="*/ 116 h 204"/>
              <a:gd name="T24" fmla="*/ 109 w 151"/>
              <a:gd name="T25" fmla="*/ 142 h 204"/>
              <a:gd name="T26" fmla="*/ 97 w 151"/>
              <a:gd name="T27" fmla="*/ 161 h 204"/>
              <a:gd name="T28" fmla="*/ 93 w 151"/>
              <a:gd name="T29" fmla="*/ 180 h 204"/>
              <a:gd name="T30" fmla="*/ 98 w 151"/>
              <a:gd name="T31" fmla="*/ 204 h 204"/>
              <a:gd name="T32" fmla="*/ 113 w 151"/>
              <a:gd name="T33" fmla="*/ 198 h 204"/>
              <a:gd name="T34" fmla="*/ 113 w 151"/>
              <a:gd name="T35" fmla="*/ 198 h 204"/>
              <a:gd name="T36" fmla="*/ 113 w 151"/>
              <a:gd name="T37" fmla="*/ 198 h 204"/>
              <a:gd name="T38" fmla="*/ 113 w 151"/>
              <a:gd name="T39" fmla="*/ 198 h 204"/>
              <a:gd name="T40" fmla="*/ 113 w 151"/>
              <a:gd name="T41" fmla="*/ 198 h 204"/>
              <a:gd name="T42" fmla="*/ 113 w 151"/>
              <a:gd name="T43" fmla="*/ 198 h 204"/>
              <a:gd name="T44" fmla="*/ 110 w 151"/>
              <a:gd name="T45" fmla="*/ 180 h 204"/>
              <a:gd name="T46" fmla="*/ 112 w 151"/>
              <a:gd name="T47" fmla="*/ 167 h 204"/>
              <a:gd name="T48" fmla="*/ 121 w 151"/>
              <a:gd name="T49" fmla="*/ 154 h 204"/>
              <a:gd name="T50" fmla="*/ 141 w 151"/>
              <a:gd name="T51" fmla="*/ 123 h 204"/>
              <a:gd name="T52" fmla="*/ 151 w 151"/>
              <a:gd name="T53" fmla="*/ 79 h 204"/>
              <a:gd name="T54" fmla="*/ 143 w 151"/>
              <a:gd name="T55" fmla="*/ 44 h 204"/>
              <a:gd name="T56" fmla="*/ 117 w 151"/>
              <a:gd name="T57" fmla="*/ 15 h 204"/>
              <a:gd name="T58" fmla="*/ 68 w 151"/>
              <a:gd name="T59" fmla="*/ 0 h 204"/>
              <a:gd name="T60" fmla="*/ 20 w 151"/>
              <a:gd name="T61" fmla="*/ 11 h 204"/>
              <a:gd name="T62" fmla="*/ 0 w 151"/>
              <a:gd name="T63" fmla="*/ 23 h 204"/>
              <a:gd name="T64" fmla="*/ 10 w 151"/>
              <a:gd name="T65" fmla="*/ 3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1" h="204">
                <a:moveTo>
                  <a:pt x="10" y="37"/>
                </a:moveTo>
                <a:cubicBezTo>
                  <a:pt x="9" y="34"/>
                  <a:pt x="9" y="34"/>
                  <a:pt x="9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6"/>
                  <a:pt x="17" y="31"/>
                  <a:pt x="28" y="26"/>
                </a:cubicBezTo>
                <a:cubicBezTo>
                  <a:pt x="38" y="21"/>
                  <a:pt x="53" y="16"/>
                  <a:pt x="68" y="16"/>
                </a:cubicBezTo>
                <a:cubicBezTo>
                  <a:pt x="81" y="16"/>
                  <a:pt x="94" y="19"/>
                  <a:pt x="108" y="28"/>
                </a:cubicBezTo>
                <a:cubicBezTo>
                  <a:pt x="118" y="35"/>
                  <a:pt x="124" y="43"/>
                  <a:pt x="128" y="51"/>
                </a:cubicBezTo>
                <a:cubicBezTo>
                  <a:pt x="132" y="60"/>
                  <a:pt x="134" y="69"/>
                  <a:pt x="134" y="79"/>
                </a:cubicBezTo>
                <a:cubicBezTo>
                  <a:pt x="134" y="92"/>
                  <a:pt x="131" y="105"/>
                  <a:pt x="126" y="116"/>
                </a:cubicBezTo>
                <a:cubicBezTo>
                  <a:pt x="121" y="128"/>
                  <a:pt x="115" y="137"/>
                  <a:pt x="109" y="142"/>
                </a:cubicBezTo>
                <a:cubicBezTo>
                  <a:pt x="103" y="148"/>
                  <a:pt x="99" y="154"/>
                  <a:pt x="97" y="161"/>
                </a:cubicBezTo>
                <a:cubicBezTo>
                  <a:pt x="94" y="168"/>
                  <a:pt x="93" y="174"/>
                  <a:pt x="93" y="180"/>
                </a:cubicBezTo>
                <a:cubicBezTo>
                  <a:pt x="93" y="194"/>
                  <a:pt x="98" y="204"/>
                  <a:pt x="98" y="204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198"/>
                </a:cubicBezTo>
                <a:cubicBezTo>
                  <a:pt x="113" y="197"/>
                  <a:pt x="110" y="189"/>
                  <a:pt x="110" y="180"/>
                </a:cubicBezTo>
                <a:cubicBezTo>
                  <a:pt x="110" y="176"/>
                  <a:pt x="111" y="171"/>
                  <a:pt x="112" y="167"/>
                </a:cubicBezTo>
                <a:cubicBezTo>
                  <a:pt x="114" y="162"/>
                  <a:pt x="116" y="158"/>
                  <a:pt x="121" y="154"/>
                </a:cubicBezTo>
                <a:cubicBezTo>
                  <a:pt x="128" y="147"/>
                  <a:pt x="136" y="136"/>
                  <a:pt x="141" y="123"/>
                </a:cubicBezTo>
                <a:cubicBezTo>
                  <a:pt x="147" y="110"/>
                  <a:pt x="151" y="95"/>
                  <a:pt x="151" y="79"/>
                </a:cubicBezTo>
                <a:cubicBezTo>
                  <a:pt x="151" y="67"/>
                  <a:pt x="149" y="55"/>
                  <a:pt x="143" y="44"/>
                </a:cubicBezTo>
                <a:cubicBezTo>
                  <a:pt x="138" y="33"/>
                  <a:pt x="129" y="23"/>
                  <a:pt x="117" y="15"/>
                </a:cubicBezTo>
                <a:cubicBezTo>
                  <a:pt x="101" y="4"/>
                  <a:pt x="84" y="0"/>
                  <a:pt x="68" y="0"/>
                </a:cubicBezTo>
                <a:cubicBezTo>
                  <a:pt x="49" y="0"/>
                  <a:pt x="32" y="6"/>
                  <a:pt x="20" y="11"/>
                </a:cubicBezTo>
                <a:cubicBezTo>
                  <a:pt x="8" y="17"/>
                  <a:pt x="0" y="23"/>
                  <a:pt x="0" y="23"/>
                </a:cubicBezTo>
                <a:cubicBezTo>
                  <a:pt x="10" y="37"/>
                  <a:pt x="10" y="37"/>
                  <a:pt x="10" y="37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79"/>
          <p:cNvSpPr/>
          <p:nvPr/>
        </p:nvSpPr>
        <p:spPr bwMode="auto">
          <a:xfrm>
            <a:off x="9323388" y="1958975"/>
            <a:ext cx="195263" cy="212725"/>
          </a:xfrm>
          <a:custGeom>
            <a:avLst/>
            <a:gdLst>
              <a:gd name="T0" fmla="*/ 23 w 47"/>
              <a:gd name="T1" fmla="*/ 8 h 51"/>
              <a:gd name="T2" fmla="*/ 10 w 47"/>
              <a:gd name="T3" fmla="*/ 51 h 51"/>
              <a:gd name="T4" fmla="*/ 47 w 47"/>
              <a:gd name="T5" fmla="*/ 43 h 51"/>
              <a:gd name="T6" fmla="*/ 23 w 47"/>
              <a:gd name="T7" fmla="*/ 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51">
                <a:moveTo>
                  <a:pt x="23" y="8"/>
                </a:moveTo>
                <a:cubicBezTo>
                  <a:pt x="23" y="8"/>
                  <a:pt x="0" y="9"/>
                  <a:pt x="10" y="51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6" y="0"/>
                  <a:pt x="23" y="8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80"/>
          <p:cNvSpPr/>
          <p:nvPr/>
        </p:nvSpPr>
        <p:spPr bwMode="auto">
          <a:xfrm>
            <a:off x="8361363" y="1371600"/>
            <a:ext cx="846138" cy="412750"/>
          </a:xfrm>
          <a:custGeom>
            <a:avLst/>
            <a:gdLst>
              <a:gd name="T0" fmla="*/ 48 w 533"/>
              <a:gd name="T1" fmla="*/ 0 h 260"/>
              <a:gd name="T2" fmla="*/ 0 w 533"/>
              <a:gd name="T3" fmla="*/ 103 h 260"/>
              <a:gd name="T4" fmla="*/ 530 w 533"/>
              <a:gd name="T5" fmla="*/ 260 h 260"/>
              <a:gd name="T6" fmla="*/ 533 w 533"/>
              <a:gd name="T7" fmla="*/ 137 h 260"/>
              <a:gd name="T8" fmla="*/ 53 w 533"/>
              <a:gd name="T9" fmla="*/ 8 h 260"/>
              <a:gd name="T10" fmla="*/ 48 w 533"/>
              <a:gd name="T11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3" h="260">
                <a:moveTo>
                  <a:pt x="48" y="0"/>
                </a:moveTo>
                <a:lnTo>
                  <a:pt x="0" y="103"/>
                </a:lnTo>
                <a:lnTo>
                  <a:pt x="530" y="260"/>
                </a:lnTo>
                <a:lnTo>
                  <a:pt x="533" y="137"/>
                </a:lnTo>
                <a:lnTo>
                  <a:pt x="53" y="8"/>
                </a:lnTo>
                <a:lnTo>
                  <a:pt x="48" y="0"/>
                </a:lnTo>
                <a:close/>
              </a:path>
            </a:pathLst>
          </a:custGeom>
          <a:solidFill>
            <a:srgbClr val="37343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81"/>
          <p:cNvSpPr/>
          <p:nvPr/>
        </p:nvSpPr>
        <p:spPr bwMode="auto">
          <a:xfrm>
            <a:off x="8286750" y="1139825"/>
            <a:ext cx="1169988" cy="452437"/>
          </a:xfrm>
          <a:custGeom>
            <a:avLst/>
            <a:gdLst>
              <a:gd name="T0" fmla="*/ 737 w 737"/>
              <a:gd name="T1" fmla="*/ 233 h 285"/>
              <a:gd name="T2" fmla="*/ 378 w 737"/>
              <a:gd name="T3" fmla="*/ 0 h 285"/>
              <a:gd name="T4" fmla="*/ 0 w 737"/>
              <a:gd name="T5" fmla="*/ 5 h 285"/>
              <a:gd name="T6" fmla="*/ 95 w 737"/>
              <a:gd name="T7" fmla="*/ 146 h 285"/>
              <a:gd name="T8" fmla="*/ 100 w 737"/>
              <a:gd name="T9" fmla="*/ 154 h 285"/>
              <a:gd name="T10" fmla="*/ 580 w 737"/>
              <a:gd name="T11" fmla="*/ 283 h 285"/>
              <a:gd name="T12" fmla="*/ 582 w 737"/>
              <a:gd name="T13" fmla="*/ 285 h 285"/>
              <a:gd name="T14" fmla="*/ 737 w 737"/>
              <a:gd name="T15" fmla="*/ 23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7" h="285">
                <a:moveTo>
                  <a:pt x="737" y="233"/>
                </a:moveTo>
                <a:lnTo>
                  <a:pt x="378" y="0"/>
                </a:lnTo>
                <a:lnTo>
                  <a:pt x="0" y="5"/>
                </a:lnTo>
                <a:lnTo>
                  <a:pt x="95" y="146"/>
                </a:lnTo>
                <a:lnTo>
                  <a:pt x="100" y="154"/>
                </a:lnTo>
                <a:lnTo>
                  <a:pt x="580" y="283"/>
                </a:lnTo>
                <a:lnTo>
                  <a:pt x="582" y="285"/>
                </a:lnTo>
                <a:lnTo>
                  <a:pt x="737" y="233"/>
                </a:lnTo>
                <a:close/>
              </a:path>
            </a:pathLst>
          </a:custGeom>
          <a:solidFill>
            <a:srgbClr val="373E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182"/>
          <p:cNvSpPr/>
          <p:nvPr/>
        </p:nvSpPr>
        <p:spPr bwMode="auto">
          <a:xfrm>
            <a:off x="8478838" y="1676400"/>
            <a:ext cx="369888" cy="369887"/>
          </a:xfrm>
          <a:custGeom>
            <a:avLst/>
            <a:gdLst>
              <a:gd name="T0" fmla="*/ 82 w 89"/>
              <a:gd name="T1" fmla="*/ 57 h 89"/>
              <a:gd name="T2" fmla="*/ 32 w 89"/>
              <a:gd name="T3" fmla="*/ 83 h 89"/>
              <a:gd name="T4" fmla="*/ 6 w 89"/>
              <a:gd name="T5" fmla="*/ 33 h 89"/>
              <a:gd name="T6" fmla="*/ 56 w 89"/>
              <a:gd name="T7" fmla="*/ 7 h 89"/>
              <a:gd name="T8" fmla="*/ 82 w 89"/>
              <a:gd name="T9" fmla="*/ 5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82" y="57"/>
                </a:moveTo>
                <a:cubicBezTo>
                  <a:pt x="76" y="78"/>
                  <a:pt x="53" y="89"/>
                  <a:pt x="32" y="83"/>
                </a:cubicBezTo>
                <a:cubicBezTo>
                  <a:pt x="11" y="76"/>
                  <a:pt x="0" y="54"/>
                  <a:pt x="6" y="33"/>
                </a:cubicBezTo>
                <a:cubicBezTo>
                  <a:pt x="13" y="12"/>
                  <a:pt x="35" y="0"/>
                  <a:pt x="56" y="7"/>
                </a:cubicBezTo>
                <a:cubicBezTo>
                  <a:pt x="77" y="13"/>
                  <a:pt x="89" y="36"/>
                  <a:pt x="82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83"/>
          <p:cNvSpPr/>
          <p:nvPr/>
        </p:nvSpPr>
        <p:spPr bwMode="auto">
          <a:xfrm>
            <a:off x="8578850" y="1766888"/>
            <a:ext cx="177800" cy="138112"/>
          </a:xfrm>
          <a:custGeom>
            <a:avLst/>
            <a:gdLst>
              <a:gd name="T0" fmla="*/ 5 w 43"/>
              <a:gd name="T1" fmla="*/ 18 h 33"/>
              <a:gd name="T2" fmla="*/ 27 w 43"/>
              <a:gd name="T3" fmla="*/ 22 h 33"/>
              <a:gd name="T4" fmla="*/ 29 w 43"/>
              <a:gd name="T5" fmla="*/ 23 h 33"/>
              <a:gd name="T6" fmla="*/ 38 w 43"/>
              <a:gd name="T7" fmla="*/ 33 h 33"/>
              <a:gd name="T8" fmla="*/ 40 w 43"/>
              <a:gd name="T9" fmla="*/ 29 h 33"/>
              <a:gd name="T10" fmla="*/ 26 w 43"/>
              <a:gd name="T11" fmla="*/ 3 h 33"/>
              <a:gd name="T12" fmla="*/ 1 w 43"/>
              <a:gd name="T13" fmla="*/ 17 h 33"/>
              <a:gd name="T14" fmla="*/ 0 w 43"/>
              <a:gd name="T15" fmla="*/ 20 h 33"/>
              <a:gd name="T16" fmla="*/ 5 w 43"/>
              <a:gd name="T17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33">
                <a:moveTo>
                  <a:pt x="5" y="18"/>
                </a:moveTo>
                <a:cubicBezTo>
                  <a:pt x="12" y="16"/>
                  <a:pt x="21" y="17"/>
                  <a:pt x="27" y="22"/>
                </a:cubicBezTo>
                <a:cubicBezTo>
                  <a:pt x="28" y="22"/>
                  <a:pt x="28" y="22"/>
                  <a:pt x="29" y="23"/>
                </a:cubicBezTo>
                <a:cubicBezTo>
                  <a:pt x="33" y="25"/>
                  <a:pt x="36" y="29"/>
                  <a:pt x="38" y="33"/>
                </a:cubicBezTo>
                <a:cubicBezTo>
                  <a:pt x="39" y="32"/>
                  <a:pt x="39" y="30"/>
                  <a:pt x="40" y="29"/>
                </a:cubicBezTo>
                <a:cubicBezTo>
                  <a:pt x="43" y="18"/>
                  <a:pt x="37" y="7"/>
                  <a:pt x="26" y="3"/>
                </a:cubicBezTo>
                <a:cubicBezTo>
                  <a:pt x="16" y="0"/>
                  <a:pt x="4" y="6"/>
                  <a:pt x="1" y="17"/>
                </a:cubicBezTo>
                <a:cubicBezTo>
                  <a:pt x="0" y="18"/>
                  <a:pt x="0" y="19"/>
                  <a:pt x="0" y="20"/>
                </a:cubicBezTo>
                <a:cubicBezTo>
                  <a:pt x="2" y="19"/>
                  <a:pt x="3" y="18"/>
                  <a:pt x="5" y="18"/>
                </a:cubicBezTo>
                <a:close/>
              </a:path>
            </a:pathLst>
          </a:custGeom>
          <a:solidFill>
            <a:srgbClr val="373E4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84"/>
          <p:cNvSpPr/>
          <p:nvPr/>
        </p:nvSpPr>
        <p:spPr bwMode="auto">
          <a:xfrm>
            <a:off x="8428038" y="2017713"/>
            <a:ext cx="320675" cy="241300"/>
          </a:xfrm>
          <a:custGeom>
            <a:avLst/>
            <a:gdLst>
              <a:gd name="T0" fmla="*/ 73 w 77"/>
              <a:gd name="T1" fmla="*/ 40 h 58"/>
              <a:gd name="T2" fmla="*/ 31 w 77"/>
              <a:gd name="T3" fmla="*/ 52 h 58"/>
              <a:gd name="T4" fmla="*/ 4 w 77"/>
              <a:gd name="T5" fmla="*/ 18 h 58"/>
              <a:gd name="T6" fmla="*/ 46 w 77"/>
              <a:gd name="T7" fmla="*/ 6 h 58"/>
              <a:gd name="T8" fmla="*/ 73 w 77"/>
              <a:gd name="T9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58">
                <a:moveTo>
                  <a:pt x="73" y="40"/>
                </a:moveTo>
                <a:cubicBezTo>
                  <a:pt x="69" y="53"/>
                  <a:pt x="51" y="58"/>
                  <a:pt x="31" y="52"/>
                </a:cubicBezTo>
                <a:cubicBezTo>
                  <a:pt x="12" y="46"/>
                  <a:pt x="0" y="31"/>
                  <a:pt x="4" y="18"/>
                </a:cubicBezTo>
                <a:cubicBezTo>
                  <a:pt x="8" y="6"/>
                  <a:pt x="26" y="0"/>
                  <a:pt x="46" y="6"/>
                </a:cubicBezTo>
                <a:cubicBezTo>
                  <a:pt x="65" y="12"/>
                  <a:pt x="77" y="27"/>
                  <a:pt x="73" y="40"/>
                </a:cubicBezTo>
                <a:close/>
              </a:path>
            </a:pathLst>
          </a:custGeom>
          <a:solidFill>
            <a:srgbClr val="FF967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185"/>
          <p:cNvSpPr/>
          <p:nvPr/>
        </p:nvSpPr>
        <p:spPr bwMode="auto">
          <a:xfrm>
            <a:off x="8016875" y="1722438"/>
            <a:ext cx="295275" cy="357187"/>
          </a:xfrm>
          <a:custGeom>
            <a:avLst/>
            <a:gdLst>
              <a:gd name="T0" fmla="*/ 58 w 71"/>
              <a:gd name="T1" fmla="*/ 33 h 86"/>
              <a:gd name="T2" fmla="*/ 6 w 71"/>
              <a:gd name="T3" fmla="*/ 0 h 86"/>
              <a:gd name="T4" fmla="*/ 22 w 71"/>
              <a:gd name="T5" fmla="*/ 49 h 86"/>
              <a:gd name="T6" fmla="*/ 0 w 71"/>
              <a:gd name="T7" fmla="*/ 86 h 86"/>
              <a:gd name="T8" fmla="*/ 51 w 71"/>
              <a:gd name="T9" fmla="*/ 79 h 86"/>
              <a:gd name="T10" fmla="*/ 58 w 71"/>
              <a:gd name="T11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86">
                <a:moveTo>
                  <a:pt x="58" y="33"/>
                </a:moveTo>
                <a:cubicBezTo>
                  <a:pt x="6" y="0"/>
                  <a:pt x="6" y="0"/>
                  <a:pt x="6" y="0"/>
                </a:cubicBezTo>
                <a:cubicBezTo>
                  <a:pt x="22" y="49"/>
                  <a:pt x="22" y="49"/>
                  <a:pt x="22" y="49"/>
                </a:cubicBezTo>
                <a:cubicBezTo>
                  <a:pt x="0" y="86"/>
                  <a:pt x="0" y="86"/>
                  <a:pt x="0" y="86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9"/>
                  <a:pt x="71" y="57"/>
                  <a:pt x="58" y="33"/>
                </a:cubicBezTo>
                <a:close/>
              </a:path>
            </a:pathLst>
          </a:custGeom>
          <a:solidFill>
            <a:srgbClr val="FFA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86"/>
          <p:cNvSpPr/>
          <p:nvPr/>
        </p:nvSpPr>
        <p:spPr bwMode="auto">
          <a:xfrm>
            <a:off x="8653463" y="2525713"/>
            <a:ext cx="811213" cy="487362"/>
          </a:xfrm>
          <a:custGeom>
            <a:avLst/>
            <a:gdLst>
              <a:gd name="T0" fmla="*/ 19 w 195"/>
              <a:gd name="T1" fmla="*/ 22 h 117"/>
              <a:gd name="T2" fmla="*/ 195 w 195"/>
              <a:gd name="T3" fmla="*/ 55 h 117"/>
              <a:gd name="T4" fmla="*/ 78 w 195"/>
              <a:gd name="T5" fmla="*/ 38 h 117"/>
              <a:gd name="T6" fmla="*/ 19 w 195"/>
              <a:gd name="T7" fmla="*/ 2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5" h="117">
                <a:moveTo>
                  <a:pt x="19" y="22"/>
                </a:moveTo>
                <a:cubicBezTo>
                  <a:pt x="0" y="50"/>
                  <a:pt x="78" y="117"/>
                  <a:pt x="195" y="55"/>
                </a:cubicBezTo>
                <a:cubicBezTo>
                  <a:pt x="195" y="55"/>
                  <a:pt x="117" y="62"/>
                  <a:pt x="78" y="38"/>
                </a:cubicBezTo>
                <a:cubicBezTo>
                  <a:pt x="48" y="20"/>
                  <a:pt x="32" y="0"/>
                  <a:pt x="19" y="22"/>
                </a:cubicBezTo>
                <a:close/>
              </a:path>
            </a:pathLst>
          </a:custGeom>
          <a:solidFill>
            <a:srgbClr val="B737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01725" y="619125"/>
            <a:ext cx="2638426" cy="2397125"/>
            <a:chOff x="1101725" y="619125"/>
            <a:chExt cx="2638426" cy="2397125"/>
          </a:xfrm>
        </p:grpSpPr>
        <p:sp>
          <p:nvSpPr>
            <p:cNvPr id="14" name="Freeform 14"/>
            <p:cNvSpPr/>
            <p:nvPr/>
          </p:nvSpPr>
          <p:spPr bwMode="auto">
            <a:xfrm>
              <a:off x="1101725" y="1376363"/>
              <a:ext cx="608013" cy="292100"/>
            </a:xfrm>
            <a:custGeom>
              <a:avLst/>
              <a:gdLst>
                <a:gd name="T0" fmla="*/ 65 w 146"/>
                <a:gd name="T1" fmla="*/ 0 h 70"/>
                <a:gd name="T2" fmla="*/ 37 w 146"/>
                <a:gd name="T3" fmla="*/ 32 h 70"/>
                <a:gd name="T4" fmla="*/ 27 w 146"/>
                <a:gd name="T5" fmla="*/ 30 h 70"/>
                <a:gd name="T6" fmla="*/ 0 w 146"/>
                <a:gd name="T7" fmla="*/ 57 h 70"/>
                <a:gd name="T8" fmla="*/ 3 w 146"/>
                <a:gd name="T9" fmla="*/ 70 h 70"/>
                <a:gd name="T10" fmla="*/ 133 w 146"/>
                <a:gd name="T11" fmla="*/ 70 h 70"/>
                <a:gd name="T12" fmla="*/ 112 w 146"/>
                <a:gd name="T13" fmla="*/ 20 h 70"/>
                <a:gd name="T14" fmla="*/ 96 w 146"/>
                <a:gd name="T15" fmla="*/ 23 h 70"/>
                <a:gd name="T16" fmla="*/ 65 w 146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70">
                  <a:moveTo>
                    <a:pt x="65" y="0"/>
                  </a:moveTo>
                  <a:cubicBezTo>
                    <a:pt x="48" y="0"/>
                    <a:pt x="36" y="16"/>
                    <a:pt x="37" y="32"/>
                  </a:cubicBezTo>
                  <a:cubicBezTo>
                    <a:pt x="34" y="30"/>
                    <a:pt x="30" y="30"/>
                    <a:pt x="27" y="30"/>
                  </a:cubicBezTo>
                  <a:cubicBezTo>
                    <a:pt x="12" y="30"/>
                    <a:pt x="0" y="42"/>
                    <a:pt x="0" y="57"/>
                  </a:cubicBezTo>
                  <a:cubicBezTo>
                    <a:pt x="0" y="61"/>
                    <a:pt x="1" y="66"/>
                    <a:pt x="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46" y="53"/>
                    <a:pt x="139" y="20"/>
                    <a:pt x="112" y="20"/>
                  </a:cubicBezTo>
                  <a:cubicBezTo>
                    <a:pt x="103" y="20"/>
                    <a:pt x="100" y="21"/>
                    <a:pt x="96" y="23"/>
                  </a:cubicBezTo>
                  <a:cubicBezTo>
                    <a:pt x="93" y="11"/>
                    <a:pt x="83" y="0"/>
                    <a:pt x="65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974850" y="1555750"/>
              <a:ext cx="504825" cy="254000"/>
            </a:xfrm>
            <a:custGeom>
              <a:avLst/>
              <a:gdLst>
                <a:gd name="T0" fmla="*/ 78 w 121"/>
                <a:gd name="T1" fmla="*/ 0 h 61"/>
                <a:gd name="T2" fmla="*/ 48 w 121"/>
                <a:gd name="T3" fmla="*/ 24 h 61"/>
                <a:gd name="T4" fmla="*/ 33 w 121"/>
                <a:gd name="T5" fmla="*/ 21 h 61"/>
                <a:gd name="T6" fmla="*/ 33 w 121"/>
                <a:gd name="T7" fmla="*/ 21 h 61"/>
                <a:gd name="T8" fmla="*/ 5 w 121"/>
                <a:gd name="T9" fmla="*/ 61 h 61"/>
                <a:gd name="T10" fmla="*/ 121 w 121"/>
                <a:gd name="T11" fmla="*/ 61 h 61"/>
                <a:gd name="T12" fmla="*/ 113 w 121"/>
                <a:gd name="T13" fmla="*/ 31 h 61"/>
                <a:gd name="T14" fmla="*/ 106 w 121"/>
                <a:gd name="T15" fmla="*/ 33 h 61"/>
                <a:gd name="T16" fmla="*/ 78 w 121"/>
                <a:gd name="T17" fmla="*/ 0 h 61"/>
                <a:gd name="T18" fmla="*/ 78 w 121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61">
                  <a:moveTo>
                    <a:pt x="78" y="0"/>
                  </a:moveTo>
                  <a:cubicBezTo>
                    <a:pt x="60" y="0"/>
                    <a:pt x="50" y="11"/>
                    <a:pt x="48" y="24"/>
                  </a:cubicBezTo>
                  <a:cubicBezTo>
                    <a:pt x="44" y="22"/>
                    <a:pt x="39" y="21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9" y="21"/>
                    <a:pt x="0" y="43"/>
                    <a:pt x="5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18" y="51"/>
                    <a:pt x="115" y="41"/>
                    <a:pt x="113" y="31"/>
                  </a:cubicBezTo>
                  <a:cubicBezTo>
                    <a:pt x="110" y="31"/>
                    <a:pt x="108" y="32"/>
                    <a:pt x="106" y="33"/>
                  </a:cubicBezTo>
                  <a:cubicBezTo>
                    <a:pt x="107" y="17"/>
                    <a:pt x="95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582863" y="2500313"/>
              <a:ext cx="307975" cy="503237"/>
            </a:xfrm>
            <a:custGeom>
              <a:avLst/>
              <a:gdLst>
                <a:gd name="T0" fmla="*/ 16 w 74"/>
                <a:gd name="T1" fmla="*/ 0 h 121"/>
                <a:gd name="T2" fmla="*/ 13 w 74"/>
                <a:gd name="T3" fmla="*/ 59 h 121"/>
                <a:gd name="T4" fmla="*/ 71 w 74"/>
                <a:gd name="T5" fmla="*/ 57 h 121"/>
                <a:gd name="T6" fmla="*/ 34 w 74"/>
                <a:gd name="T7" fmla="*/ 70 h 121"/>
                <a:gd name="T8" fmla="*/ 63 w 74"/>
                <a:gd name="T9" fmla="*/ 98 h 121"/>
                <a:gd name="T10" fmla="*/ 20 w 74"/>
                <a:gd name="T11" fmla="*/ 77 h 121"/>
                <a:gd name="T12" fmla="*/ 23 w 74"/>
                <a:gd name="T13" fmla="*/ 119 h 121"/>
                <a:gd name="T14" fmla="*/ 0 w 74"/>
                <a:gd name="T15" fmla="*/ 61 h 121"/>
                <a:gd name="T16" fmla="*/ 3 w 74"/>
                <a:gd name="T17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16" y="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69" y="46"/>
                    <a:pt x="71" y="57"/>
                  </a:cubicBezTo>
                  <a:cubicBezTo>
                    <a:pt x="74" y="68"/>
                    <a:pt x="34" y="70"/>
                    <a:pt x="34" y="70"/>
                  </a:cubicBezTo>
                  <a:cubicBezTo>
                    <a:pt x="34" y="70"/>
                    <a:pt x="67" y="88"/>
                    <a:pt x="63" y="98"/>
                  </a:cubicBezTo>
                  <a:cubicBezTo>
                    <a:pt x="59" y="107"/>
                    <a:pt x="20" y="77"/>
                    <a:pt x="20" y="77"/>
                  </a:cubicBezTo>
                  <a:cubicBezTo>
                    <a:pt x="20" y="77"/>
                    <a:pt x="36" y="118"/>
                    <a:pt x="23" y="119"/>
                  </a:cubicBezTo>
                  <a:cubicBezTo>
                    <a:pt x="10" y="121"/>
                    <a:pt x="0" y="61"/>
                    <a:pt x="0" y="61"/>
                  </a:cubicBez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2238375" y="2528888"/>
              <a:ext cx="344488" cy="487362"/>
            </a:xfrm>
            <a:custGeom>
              <a:avLst/>
              <a:gdLst>
                <a:gd name="T0" fmla="*/ 51 w 83"/>
                <a:gd name="T1" fmla="*/ 0 h 117"/>
                <a:gd name="T2" fmla="*/ 26 w 83"/>
                <a:gd name="T3" fmla="*/ 54 h 117"/>
                <a:gd name="T4" fmla="*/ 81 w 83"/>
                <a:gd name="T5" fmla="*/ 74 h 117"/>
                <a:gd name="T6" fmla="*/ 41 w 83"/>
                <a:gd name="T7" fmla="*/ 72 h 117"/>
                <a:gd name="T8" fmla="*/ 58 w 83"/>
                <a:gd name="T9" fmla="*/ 109 h 117"/>
                <a:gd name="T10" fmla="*/ 26 w 83"/>
                <a:gd name="T11" fmla="*/ 74 h 117"/>
                <a:gd name="T12" fmla="*/ 13 w 83"/>
                <a:gd name="T13" fmla="*/ 114 h 117"/>
                <a:gd name="T14" fmla="*/ 13 w 83"/>
                <a:gd name="T15" fmla="*/ 51 h 117"/>
                <a:gd name="T16" fmla="*/ 37 w 83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17">
                  <a:moveTo>
                    <a:pt x="51" y="0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83" y="63"/>
                    <a:pt x="81" y="74"/>
                  </a:cubicBezTo>
                  <a:cubicBezTo>
                    <a:pt x="79" y="85"/>
                    <a:pt x="41" y="72"/>
                    <a:pt x="41" y="72"/>
                  </a:cubicBezTo>
                  <a:cubicBezTo>
                    <a:pt x="41" y="72"/>
                    <a:pt x="65" y="101"/>
                    <a:pt x="58" y="109"/>
                  </a:cubicBezTo>
                  <a:cubicBezTo>
                    <a:pt x="51" y="116"/>
                    <a:pt x="26" y="74"/>
                    <a:pt x="26" y="74"/>
                  </a:cubicBezTo>
                  <a:cubicBezTo>
                    <a:pt x="26" y="74"/>
                    <a:pt x="25" y="117"/>
                    <a:pt x="13" y="114"/>
                  </a:cubicBezTo>
                  <a:cubicBezTo>
                    <a:pt x="0" y="110"/>
                    <a:pt x="13" y="51"/>
                    <a:pt x="13" y="5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9"/>
            <p:cNvSpPr>
              <a:spLocks noEditPoints="1"/>
            </p:cNvSpPr>
            <p:nvPr/>
          </p:nvSpPr>
          <p:spPr bwMode="auto">
            <a:xfrm>
              <a:off x="1766888" y="793750"/>
              <a:ext cx="1973263" cy="2035175"/>
            </a:xfrm>
            <a:custGeom>
              <a:avLst/>
              <a:gdLst>
                <a:gd name="T0" fmla="*/ 240 w 474"/>
                <a:gd name="T1" fmla="*/ 57 h 489"/>
                <a:gd name="T2" fmla="*/ 200 w 474"/>
                <a:gd name="T3" fmla="*/ 312 h 489"/>
                <a:gd name="T4" fmla="*/ 83 w 474"/>
                <a:gd name="T5" fmla="*/ 299 h 489"/>
                <a:gd name="T6" fmla="*/ 59 w 474"/>
                <a:gd name="T7" fmla="*/ 320 h 489"/>
                <a:gd name="T8" fmla="*/ 70 w 474"/>
                <a:gd name="T9" fmla="*/ 338 h 489"/>
                <a:gd name="T10" fmla="*/ 38 w 474"/>
                <a:gd name="T11" fmla="*/ 322 h 489"/>
                <a:gd name="T12" fmla="*/ 14 w 474"/>
                <a:gd name="T13" fmla="*/ 343 h 489"/>
                <a:gd name="T14" fmla="*/ 18 w 474"/>
                <a:gd name="T15" fmla="*/ 350 h 489"/>
                <a:gd name="T16" fmla="*/ 18 w 474"/>
                <a:gd name="T17" fmla="*/ 350 h 489"/>
                <a:gd name="T18" fmla="*/ 305 w 474"/>
                <a:gd name="T19" fmla="*/ 402 h 489"/>
                <a:gd name="T20" fmla="*/ 240 w 474"/>
                <a:gd name="T21" fmla="*/ 57 h 489"/>
                <a:gd name="T22" fmla="*/ 87 w 474"/>
                <a:gd name="T23" fmla="*/ 379 h 489"/>
                <a:gd name="T24" fmla="*/ 204 w 474"/>
                <a:gd name="T25" fmla="*/ 365 h 489"/>
                <a:gd name="T26" fmla="*/ 264 w 474"/>
                <a:gd name="T27" fmla="*/ 351 h 489"/>
                <a:gd name="T28" fmla="*/ 87 w 474"/>
                <a:gd name="T29" fmla="*/ 37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4" h="489">
                  <a:moveTo>
                    <a:pt x="240" y="57"/>
                  </a:moveTo>
                  <a:cubicBezTo>
                    <a:pt x="91" y="111"/>
                    <a:pt x="189" y="294"/>
                    <a:pt x="200" y="312"/>
                  </a:cubicBezTo>
                  <a:cubicBezTo>
                    <a:pt x="146" y="328"/>
                    <a:pt x="113" y="319"/>
                    <a:pt x="83" y="299"/>
                  </a:cubicBezTo>
                  <a:cubicBezTo>
                    <a:pt x="51" y="278"/>
                    <a:pt x="45" y="295"/>
                    <a:pt x="59" y="320"/>
                  </a:cubicBezTo>
                  <a:cubicBezTo>
                    <a:pt x="62" y="325"/>
                    <a:pt x="66" y="332"/>
                    <a:pt x="70" y="338"/>
                  </a:cubicBezTo>
                  <a:cubicBezTo>
                    <a:pt x="59" y="334"/>
                    <a:pt x="48" y="329"/>
                    <a:pt x="38" y="322"/>
                  </a:cubicBezTo>
                  <a:cubicBezTo>
                    <a:pt x="6" y="301"/>
                    <a:pt x="0" y="318"/>
                    <a:pt x="14" y="343"/>
                  </a:cubicBezTo>
                  <a:cubicBezTo>
                    <a:pt x="15" y="345"/>
                    <a:pt x="16" y="348"/>
                    <a:pt x="18" y="350"/>
                  </a:cubicBezTo>
                  <a:cubicBezTo>
                    <a:pt x="18" y="350"/>
                    <a:pt x="18" y="350"/>
                    <a:pt x="18" y="350"/>
                  </a:cubicBezTo>
                  <a:cubicBezTo>
                    <a:pt x="42" y="405"/>
                    <a:pt x="187" y="489"/>
                    <a:pt x="305" y="402"/>
                  </a:cubicBezTo>
                  <a:cubicBezTo>
                    <a:pt x="474" y="278"/>
                    <a:pt x="398" y="0"/>
                    <a:pt x="240" y="57"/>
                  </a:cubicBezTo>
                  <a:moveTo>
                    <a:pt x="87" y="379"/>
                  </a:moveTo>
                  <a:cubicBezTo>
                    <a:pt x="87" y="379"/>
                    <a:pt x="164" y="388"/>
                    <a:pt x="204" y="365"/>
                  </a:cubicBezTo>
                  <a:cubicBezTo>
                    <a:pt x="234" y="348"/>
                    <a:pt x="251" y="329"/>
                    <a:pt x="264" y="351"/>
                  </a:cubicBezTo>
                  <a:cubicBezTo>
                    <a:pt x="281" y="380"/>
                    <a:pt x="202" y="444"/>
                    <a:pt x="87" y="379"/>
                  </a:cubicBezTo>
                </a:path>
              </a:pathLst>
            </a:custGeom>
            <a:solidFill>
              <a:srgbClr val="4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128838" y="2163763"/>
              <a:ext cx="808038" cy="477837"/>
            </a:xfrm>
            <a:custGeom>
              <a:avLst/>
              <a:gdLst>
                <a:gd name="T0" fmla="*/ 117 w 194"/>
                <a:gd name="T1" fmla="*/ 36 h 115"/>
                <a:gd name="T2" fmla="*/ 0 w 194"/>
                <a:gd name="T3" fmla="*/ 50 h 115"/>
                <a:gd name="T4" fmla="*/ 177 w 194"/>
                <a:gd name="T5" fmla="*/ 22 h 115"/>
                <a:gd name="T6" fmla="*/ 117 w 194"/>
                <a:gd name="T7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15">
                  <a:moveTo>
                    <a:pt x="117" y="36"/>
                  </a:moveTo>
                  <a:cubicBezTo>
                    <a:pt x="77" y="59"/>
                    <a:pt x="0" y="50"/>
                    <a:pt x="0" y="50"/>
                  </a:cubicBezTo>
                  <a:cubicBezTo>
                    <a:pt x="115" y="115"/>
                    <a:pt x="194" y="51"/>
                    <a:pt x="177" y="22"/>
                  </a:cubicBezTo>
                  <a:cubicBezTo>
                    <a:pt x="164" y="0"/>
                    <a:pt x="147" y="19"/>
                    <a:pt x="117" y="36"/>
                  </a:cubicBezTo>
                  <a:close/>
                </a:path>
              </a:pathLst>
            </a:custGeom>
            <a:solidFill>
              <a:srgbClr val="499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917700" y="619125"/>
              <a:ext cx="865188" cy="498475"/>
            </a:xfrm>
            <a:custGeom>
              <a:avLst/>
              <a:gdLst>
                <a:gd name="T0" fmla="*/ 207 w 208"/>
                <a:gd name="T1" fmla="*/ 113 h 120"/>
                <a:gd name="T2" fmla="*/ 208 w 208"/>
                <a:gd name="T3" fmla="*/ 101 h 120"/>
                <a:gd name="T4" fmla="*/ 200 w 208"/>
                <a:gd name="T5" fmla="*/ 55 h 120"/>
                <a:gd name="T6" fmla="*/ 184 w 208"/>
                <a:gd name="T7" fmla="*/ 28 h 120"/>
                <a:gd name="T8" fmla="*/ 155 w 208"/>
                <a:gd name="T9" fmla="*/ 7 h 120"/>
                <a:gd name="T10" fmla="*/ 123 w 208"/>
                <a:gd name="T11" fmla="*/ 0 h 120"/>
                <a:gd name="T12" fmla="*/ 89 w 208"/>
                <a:gd name="T13" fmla="*/ 8 h 120"/>
                <a:gd name="T14" fmla="*/ 52 w 208"/>
                <a:gd name="T15" fmla="*/ 39 h 120"/>
                <a:gd name="T16" fmla="*/ 40 w 208"/>
                <a:gd name="T17" fmla="*/ 58 h 120"/>
                <a:gd name="T18" fmla="*/ 33 w 208"/>
                <a:gd name="T19" fmla="*/ 75 h 120"/>
                <a:gd name="T20" fmla="*/ 33 w 208"/>
                <a:gd name="T21" fmla="*/ 75 h 120"/>
                <a:gd name="T22" fmla="*/ 26 w 208"/>
                <a:gd name="T23" fmla="*/ 90 h 120"/>
                <a:gd name="T24" fmla="*/ 9 w 208"/>
                <a:gd name="T25" fmla="*/ 101 h 120"/>
                <a:gd name="T26" fmla="*/ 2 w 208"/>
                <a:gd name="T27" fmla="*/ 103 h 120"/>
                <a:gd name="T28" fmla="*/ 0 w 208"/>
                <a:gd name="T29" fmla="*/ 104 h 120"/>
                <a:gd name="T30" fmla="*/ 0 w 208"/>
                <a:gd name="T31" fmla="*/ 104 h 120"/>
                <a:gd name="T32" fmla="*/ 0 w 208"/>
                <a:gd name="T33" fmla="*/ 104 h 120"/>
                <a:gd name="T34" fmla="*/ 0 w 208"/>
                <a:gd name="T35" fmla="*/ 107 h 120"/>
                <a:gd name="T36" fmla="*/ 0 w 208"/>
                <a:gd name="T37" fmla="*/ 104 h 120"/>
                <a:gd name="T38" fmla="*/ 0 w 208"/>
                <a:gd name="T39" fmla="*/ 104 h 120"/>
                <a:gd name="T40" fmla="*/ 0 w 208"/>
                <a:gd name="T41" fmla="*/ 107 h 120"/>
                <a:gd name="T42" fmla="*/ 0 w 208"/>
                <a:gd name="T43" fmla="*/ 104 h 120"/>
                <a:gd name="T44" fmla="*/ 2 w 208"/>
                <a:gd name="T45" fmla="*/ 120 h 120"/>
                <a:gd name="T46" fmla="*/ 23 w 208"/>
                <a:gd name="T47" fmla="*/ 113 h 120"/>
                <a:gd name="T48" fmla="*/ 39 w 208"/>
                <a:gd name="T49" fmla="*/ 101 h 120"/>
                <a:gd name="T50" fmla="*/ 50 w 208"/>
                <a:gd name="T51" fmla="*/ 79 h 120"/>
                <a:gd name="T52" fmla="*/ 50 w 208"/>
                <a:gd name="T53" fmla="*/ 79 h 120"/>
                <a:gd name="T54" fmla="*/ 58 w 208"/>
                <a:gd name="T55" fmla="*/ 60 h 120"/>
                <a:gd name="T56" fmla="*/ 84 w 208"/>
                <a:gd name="T57" fmla="*/ 30 h 120"/>
                <a:gd name="T58" fmla="*/ 123 w 208"/>
                <a:gd name="T59" fmla="*/ 16 h 120"/>
                <a:gd name="T60" fmla="*/ 148 w 208"/>
                <a:gd name="T61" fmla="*/ 22 h 120"/>
                <a:gd name="T62" fmla="*/ 171 w 208"/>
                <a:gd name="T63" fmla="*/ 39 h 120"/>
                <a:gd name="T64" fmla="*/ 188 w 208"/>
                <a:gd name="T65" fmla="*/ 72 h 120"/>
                <a:gd name="T66" fmla="*/ 191 w 208"/>
                <a:gd name="T67" fmla="*/ 101 h 120"/>
                <a:gd name="T68" fmla="*/ 191 w 208"/>
                <a:gd name="T69" fmla="*/ 108 h 120"/>
                <a:gd name="T70" fmla="*/ 191 w 208"/>
                <a:gd name="T71" fmla="*/ 110 h 120"/>
                <a:gd name="T72" fmla="*/ 191 w 208"/>
                <a:gd name="T73" fmla="*/ 110 h 120"/>
                <a:gd name="T74" fmla="*/ 191 w 208"/>
                <a:gd name="T75" fmla="*/ 111 h 120"/>
                <a:gd name="T76" fmla="*/ 192 w 208"/>
                <a:gd name="T77" fmla="*/ 111 h 120"/>
                <a:gd name="T78" fmla="*/ 191 w 208"/>
                <a:gd name="T79" fmla="*/ 110 h 120"/>
                <a:gd name="T80" fmla="*/ 191 w 208"/>
                <a:gd name="T81" fmla="*/ 111 h 120"/>
                <a:gd name="T82" fmla="*/ 192 w 208"/>
                <a:gd name="T83" fmla="*/ 111 h 120"/>
                <a:gd name="T84" fmla="*/ 191 w 208"/>
                <a:gd name="T85" fmla="*/ 110 h 120"/>
                <a:gd name="T86" fmla="*/ 207 w 208"/>
                <a:gd name="T8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8" h="120">
                  <a:moveTo>
                    <a:pt x="207" y="113"/>
                  </a:moveTo>
                  <a:cubicBezTo>
                    <a:pt x="208" y="112"/>
                    <a:pt x="208" y="108"/>
                    <a:pt x="208" y="101"/>
                  </a:cubicBezTo>
                  <a:cubicBezTo>
                    <a:pt x="208" y="90"/>
                    <a:pt x="207" y="72"/>
                    <a:pt x="200" y="55"/>
                  </a:cubicBezTo>
                  <a:cubicBezTo>
                    <a:pt x="196" y="46"/>
                    <a:pt x="191" y="37"/>
                    <a:pt x="184" y="28"/>
                  </a:cubicBezTo>
                  <a:cubicBezTo>
                    <a:pt x="176" y="20"/>
                    <a:pt x="167" y="13"/>
                    <a:pt x="155" y="7"/>
                  </a:cubicBezTo>
                  <a:cubicBezTo>
                    <a:pt x="144" y="2"/>
                    <a:pt x="133" y="0"/>
                    <a:pt x="123" y="0"/>
                  </a:cubicBezTo>
                  <a:cubicBezTo>
                    <a:pt x="110" y="0"/>
                    <a:pt x="99" y="3"/>
                    <a:pt x="89" y="8"/>
                  </a:cubicBezTo>
                  <a:cubicBezTo>
                    <a:pt x="74" y="15"/>
                    <a:pt x="61" y="27"/>
                    <a:pt x="52" y="39"/>
                  </a:cubicBezTo>
                  <a:cubicBezTo>
                    <a:pt x="47" y="45"/>
                    <a:pt x="43" y="52"/>
                    <a:pt x="40" y="58"/>
                  </a:cubicBezTo>
                  <a:cubicBezTo>
                    <a:pt x="37" y="64"/>
                    <a:pt x="35" y="70"/>
                    <a:pt x="33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2" y="81"/>
                    <a:pt x="30" y="86"/>
                    <a:pt x="26" y="90"/>
                  </a:cubicBezTo>
                  <a:cubicBezTo>
                    <a:pt x="21" y="95"/>
                    <a:pt x="15" y="99"/>
                    <a:pt x="9" y="101"/>
                  </a:cubicBezTo>
                  <a:cubicBezTo>
                    <a:pt x="6" y="102"/>
                    <a:pt x="4" y="103"/>
                    <a:pt x="2" y="103"/>
                  </a:cubicBezTo>
                  <a:cubicBezTo>
                    <a:pt x="1" y="104"/>
                    <a:pt x="1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3" y="120"/>
                    <a:pt x="12" y="119"/>
                    <a:pt x="23" y="113"/>
                  </a:cubicBezTo>
                  <a:cubicBezTo>
                    <a:pt x="28" y="110"/>
                    <a:pt x="34" y="106"/>
                    <a:pt x="39" y="101"/>
                  </a:cubicBezTo>
                  <a:cubicBezTo>
                    <a:pt x="44" y="95"/>
                    <a:pt x="48" y="88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1" y="74"/>
                    <a:pt x="54" y="67"/>
                    <a:pt x="58" y="60"/>
                  </a:cubicBezTo>
                  <a:cubicBezTo>
                    <a:pt x="64" y="49"/>
                    <a:pt x="73" y="38"/>
                    <a:pt x="84" y="30"/>
                  </a:cubicBezTo>
                  <a:cubicBezTo>
                    <a:pt x="96" y="22"/>
                    <a:pt x="109" y="16"/>
                    <a:pt x="123" y="16"/>
                  </a:cubicBezTo>
                  <a:cubicBezTo>
                    <a:pt x="131" y="16"/>
                    <a:pt x="139" y="18"/>
                    <a:pt x="148" y="22"/>
                  </a:cubicBezTo>
                  <a:cubicBezTo>
                    <a:pt x="158" y="27"/>
                    <a:pt x="165" y="33"/>
                    <a:pt x="171" y="39"/>
                  </a:cubicBezTo>
                  <a:cubicBezTo>
                    <a:pt x="180" y="49"/>
                    <a:pt x="185" y="61"/>
                    <a:pt x="188" y="72"/>
                  </a:cubicBezTo>
                  <a:cubicBezTo>
                    <a:pt x="191" y="83"/>
                    <a:pt x="191" y="94"/>
                    <a:pt x="191" y="101"/>
                  </a:cubicBezTo>
                  <a:cubicBezTo>
                    <a:pt x="191" y="104"/>
                    <a:pt x="191" y="106"/>
                    <a:pt x="191" y="108"/>
                  </a:cubicBezTo>
                  <a:cubicBezTo>
                    <a:pt x="191" y="109"/>
                    <a:pt x="191" y="110"/>
                    <a:pt x="191" y="110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1" y="111"/>
                    <a:pt x="191" y="111"/>
                    <a:pt x="191" y="111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207" y="113"/>
                    <a:pt x="207" y="113"/>
                    <a:pt x="207" y="11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1779588" y="963613"/>
              <a:ext cx="220663" cy="238125"/>
            </a:xfrm>
            <a:custGeom>
              <a:avLst/>
              <a:gdLst>
                <a:gd name="T0" fmla="*/ 42 w 53"/>
                <a:gd name="T1" fmla="*/ 23 h 57"/>
                <a:gd name="T2" fmla="*/ 12 w 53"/>
                <a:gd name="T3" fmla="*/ 57 h 57"/>
                <a:gd name="T4" fmla="*/ 0 w 53"/>
                <a:gd name="T5" fmla="*/ 21 h 57"/>
                <a:gd name="T6" fmla="*/ 42 w 53"/>
                <a:gd name="T7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7">
                  <a:moveTo>
                    <a:pt x="42" y="23"/>
                  </a:moveTo>
                  <a:cubicBezTo>
                    <a:pt x="42" y="23"/>
                    <a:pt x="53" y="44"/>
                    <a:pt x="12" y="5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7" y="0"/>
                    <a:pt x="42" y="2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2420938" y="1022350"/>
              <a:ext cx="852488" cy="382587"/>
            </a:xfrm>
            <a:custGeom>
              <a:avLst/>
              <a:gdLst>
                <a:gd name="T0" fmla="*/ 487 w 537"/>
                <a:gd name="T1" fmla="*/ 8 h 241"/>
                <a:gd name="T2" fmla="*/ 2 w 537"/>
                <a:gd name="T3" fmla="*/ 121 h 241"/>
                <a:gd name="T4" fmla="*/ 0 w 537"/>
                <a:gd name="T5" fmla="*/ 241 h 241"/>
                <a:gd name="T6" fmla="*/ 537 w 537"/>
                <a:gd name="T7" fmla="*/ 102 h 241"/>
                <a:gd name="T8" fmla="*/ 490 w 537"/>
                <a:gd name="T9" fmla="*/ 0 h 241"/>
                <a:gd name="T10" fmla="*/ 487 w 537"/>
                <a:gd name="T11" fmla="*/ 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241">
                  <a:moveTo>
                    <a:pt x="487" y="8"/>
                  </a:moveTo>
                  <a:lnTo>
                    <a:pt x="2" y="121"/>
                  </a:lnTo>
                  <a:lnTo>
                    <a:pt x="0" y="241"/>
                  </a:lnTo>
                  <a:lnTo>
                    <a:pt x="537" y="102"/>
                  </a:lnTo>
                  <a:lnTo>
                    <a:pt x="490" y="0"/>
                  </a:lnTo>
                  <a:lnTo>
                    <a:pt x="487" y="8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79638" y="773113"/>
              <a:ext cx="1177925" cy="441325"/>
            </a:xfrm>
            <a:custGeom>
              <a:avLst/>
              <a:gdLst>
                <a:gd name="T0" fmla="*/ 642 w 742"/>
                <a:gd name="T1" fmla="*/ 157 h 278"/>
                <a:gd name="T2" fmla="*/ 742 w 742"/>
                <a:gd name="T3" fmla="*/ 18 h 278"/>
                <a:gd name="T4" fmla="*/ 367 w 742"/>
                <a:gd name="T5" fmla="*/ 0 h 278"/>
                <a:gd name="T6" fmla="*/ 0 w 742"/>
                <a:gd name="T7" fmla="*/ 220 h 278"/>
                <a:gd name="T8" fmla="*/ 152 w 742"/>
                <a:gd name="T9" fmla="*/ 278 h 278"/>
                <a:gd name="T10" fmla="*/ 154 w 742"/>
                <a:gd name="T11" fmla="*/ 278 h 278"/>
                <a:gd name="T12" fmla="*/ 639 w 742"/>
                <a:gd name="T13" fmla="*/ 165 h 278"/>
                <a:gd name="T14" fmla="*/ 642 w 742"/>
                <a:gd name="T15" fmla="*/ 15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2" h="278">
                  <a:moveTo>
                    <a:pt x="642" y="157"/>
                  </a:moveTo>
                  <a:lnTo>
                    <a:pt x="742" y="18"/>
                  </a:lnTo>
                  <a:lnTo>
                    <a:pt x="367" y="0"/>
                  </a:lnTo>
                  <a:lnTo>
                    <a:pt x="0" y="220"/>
                  </a:lnTo>
                  <a:lnTo>
                    <a:pt x="152" y="278"/>
                  </a:lnTo>
                  <a:lnTo>
                    <a:pt x="154" y="278"/>
                  </a:lnTo>
                  <a:lnTo>
                    <a:pt x="639" y="165"/>
                  </a:lnTo>
                  <a:lnTo>
                    <a:pt x="642" y="157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2774950" y="1322388"/>
              <a:ext cx="369888" cy="366712"/>
            </a:xfrm>
            <a:custGeom>
              <a:avLst/>
              <a:gdLst>
                <a:gd name="T0" fmla="*/ 6 w 89"/>
                <a:gd name="T1" fmla="*/ 54 h 88"/>
                <a:gd name="T2" fmla="*/ 55 w 89"/>
                <a:gd name="T3" fmla="*/ 82 h 88"/>
                <a:gd name="T4" fmla="*/ 83 w 89"/>
                <a:gd name="T5" fmla="*/ 33 h 88"/>
                <a:gd name="T6" fmla="*/ 34 w 89"/>
                <a:gd name="T7" fmla="*/ 5 h 88"/>
                <a:gd name="T8" fmla="*/ 6 w 89"/>
                <a:gd name="T9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6" y="54"/>
                  </a:moveTo>
                  <a:cubicBezTo>
                    <a:pt x="12" y="76"/>
                    <a:pt x="34" y="88"/>
                    <a:pt x="55" y="82"/>
                  </a:cubicBezTo>
                  <a:cubicBezTo>
                    <a:pt x="76" y="76"/>
                    <a:pt x="89" y="54"/>
                    <a:pt x="83" y="33"/>
                  </a:cubicBezTo>
                  <a:cubicBezTo>
                    <a:pt x="77" y="12"/>
                    <a:pt x="55" y="0"/>
                    <a:pt x="34" y="5"/>
                  </a:cubicBezTo>
                  <a:cubicBezTo>
                    <a:pt x="13" y="11"/>
                    <a:pt x="0" y="33"/>
                    <a:pt x="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6"/>
            <p:cNvSpPr/>
            <p:nvPr/>
          </p:nvSpPr>
          <p:spPr bwMode="auto">
            <a:xfrm>
              <a:off x="2865438" y="1409700"/>
              <a:ext cx="179388" cy="133350"/>
            </a:xfrm>
            <a:custGeom>
              <a:avLst/>
              <a:gdLst>
                <a:gd name="T0" fmla="*/ 38 w 43"/>
                <a:gd name="T1" fmla="*/ 18 h 32"/>
                <a:gd name="T2" fmla="*/ 16 w 43"/>
                <a:gd name="T3" fmla="*/ 21 h 32"/>
                <a:gd name="T4" fmla="*/ 14 w 43"/>
                <a:gd name="T5" fmla="*/ 23 h 32"/>
                <a:gd name="T6" fmla="*/ 4 w 43"/>
                <a:gd name="T7" fmla="*/ 32 h 32"/>
                <a:gd name="T8" fmla="*/ 3 w 43"/>
                <a:gd name="T9" fmla="*/ 28 h 32"/>
                <a:gd name="T10" fmla="*/ 17 w 43"/>
                <a:gd name="T11" fmla="*/ 3 h 32"/>
                <a:gd name="T12" fmla="*/ 42 w 43"/>
                <a:gd name="T13" fmla="*/ 17 h 32"/>
                <a:gd name="T14" fmla="*/ 43 w 43"/>
                <a:gd name="T15" fmla="*/ 20 h 32"/>
                <a:gd name="T16" fmla="*/ 38 w 43"/>
                <a:gd name="T17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2">
                  <a:moveTo>
                    <a:pt x="38" y="18"/>
                  </a:moveTo>
                  <a:cubicBezTo>
                    <a:pt x="31" y="16"/>
                    <a:pt x="22" y="17"/>
                    <a:pt x="16" y="21"/>
                  </a:cubicBezTo>
                  <a:cubicBezTo>
                    <a:pt x="15" y="22"/>
                    <a:pt x="15" y="22"/>
                    <a:pt x="14" y="23"/>
                  </a:cubicBezTo>
                  <a:cubicBezTo>
                    <a:pt x="10" y="25"/>
                    <a:pt x="7" y="28"/>
                    <a:pt x="4" y="32"/>
                  </a:cubicBezTo>
                  <a:cubicBezTo>
                    <a:pt x="4" y="31"/>
                    <a:pt x="3" y="30"/>
                    <a:pt x="3" y="28"/>
                  </a:cubicBezTo>
                  <a:cubicBezTo>
                    <a:pt x="0" y="17"/>
                    <a:pt x="6" y="6"/>
                    <a:pt x="17" y="3"/>
                  </a:cubicBezTo>
                  <a:cubicBezTo>
                    <a:pt x="28" y="0"/>
                    <a:pt x="39" y="6"/>
                    <a:pt x="42" y="17"/>
                  </a:cubicBezTo>
                  <a:cubicBezTo>
                    <a:pt x="43" y="18"/>
                    <a:pt x="43" y="19"/>
                    <a:pt x="43" y="20"/>
                  </a:cubicBezTo>
                  <a:cubicBezTo>
                    <a:pt x="41" y="20"/>
                    <a:pt x="39" y="19"/>
                    <a:pt x="38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7"/>
            <p:cNvSpPr/>
            <p:nvPr/>
          </p:nvSpPr>
          <p:spPr bwMode="auto">
            <a:xfrm>
              <a:off x="2878138" y="1712913"/>
              <a:ext cx="325438" cy="209550"/>
            </a:xfrm>
            <a:custGeom>
              <a:avLst/>
              <a:gdLst>
                <a:gd name="T0" fmla="*/ 47 w 78"/>
                <a:gd name="T1" fmla="*/ 0 h 50"/>
                <a:gd name="T2" fmla="*/ 33 w 78"/>
                <a:gd name="T3" fmla="*/ 2 h 50"/>
                <a:gd name="T4" fmla="*/ 4 w 78"/>
                <a:gd name="T5" fmla="*/ 34 h 50"/>
                <a:gd name="T6" fmla="*/ 31 w 78"/>
                <a:gd name="T7" fmla="*/ 50 h 50"/>
                <a:gd name="T8" fmla="*/ 45 w 78"/>
                <a:gd name="T9" fmla="*/ 48 h 50"/>
                <a:gd name="T10" fmla="*/ 74 w 78"/>
                <a:gd name="T11" fmla="*/ 15 h 50"/>
                <a:gd name="T12" fmla="*/ 47 w 7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50">
                  <a:moveTo>
                    <a:pt x="47" y="0"/>
                  </a:moveTo>
                  <a:cubicBezTo>
                    <a:pt x="42" y="0"/>
                    <a:pt x="37" y="0"/>
                    <a:pt x="33" y="2"/>
                  </a:cubicBezTo>
                  <a:cubicBezTo>
                    <a:pt x="13" y="7"/>
                    <a:pt x="0" y="22"/>
                    <a:pt x="4" y="34"/>
                  </a:cubicBezTo>
                  <a:cubicBezTo>
                    <a:pt x="6" y="44"/>
                    <a:pt x="18" y="50"/>
                    <a:pt x="31" y="50"/>
                  </a:cubicBezTo>
                  <a:cubicBezTo>
                    <a:pt x="36" y="50"/>
                    <a:pt x="40" y="49"/>
                    <a:pt x="45" y="48"/>
                  </a:cubicBezTo>
                  <a:cubicBezTo>
                    <a:pt x="65" y="43"/>
                    <a:pt x="78" y="28"/>
                    <a:pt x="74" y="15"/>
                  </a:cubicBezTo>
                  <a:cubicBezTo>
                    <a:pt x="72" y="5"/>
                    <a:pt x="60" y="0"/>
                    <a:pt x="47" y="0"/>
                  </a:cubicBezTo>
                </a:path>
              </a:pathLst>
            </a:custGeom>
            <a:solidFill>
              <a:srgbClr val="76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8"/>
            <p:cNvSpPr/>
            <p:nvPr/>
          </p:nvSpPr>
          <p:spPr bwMode="auto">
            <a:xfrm>
              <a:off x="3257550" y="1389063"/>
              <a:ext cx="382588" cy="320675"/>
            </a:xfrm>
            <a:custGeom>
              <a:avLst/>
              <a:gdLst>
                <a:gd name="T0" fmla="*/ 32 w 92"/>
                <a:gd name="T1" fmla="*/ 0 h 77"/>
                <a:gd name="T2" fmla="*/ 92 w 92"/>
                <a:gd name="T3" fmla="*/ 22 h 77"/>
                <a:gd name="T4" fmla="*/ 38 w 92"/>
                <a:gd name="T5" fmla="*/ 77 h 77"/>
                <a:gd name="T6" fmla="*/ 32 w 92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7">
                  <a:moveTo>
                    <a:pt x="32" y="0"/>
                  </a:moveTo>
                  <a:cubicBezTo>
                    <a:pt x="92" y="22"/>
                    <a:pt x="92" y="22"/>
                    <a:pt x="92" y="22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0" y="49"/>
                    <a:pt x="32" y="0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9" name="Freeform 199"/>
          <p:cNvSpPr/>
          <p:nvPr/>
        </p:nvSpPr>
        <p:spPr bwMode="auto">
          <a:xfrm>
            <a:off x="4192588" y="1293813"/>
            <a:ext cx="757238" cy="328612"/>
          </a:xfrm>
          <a:custGeom>
            <a:avLst/>
            <a:gdLst>
              <a:gd name="T0" fmla="*/ 113 w 182"/>
              <a:gd name="T1" fmla="*/ 0 h 79"/>
              <a:gd name="T2" fmla="*/ 86 w 182"/>
              <a:gd name="T3" fmla="*/ 2 h 79"/>
              <a:gd name="T4" fmla="*/ 3 w 182"/>
              <a:gd name="T5" fmla="*/ 64 h 79"/>
              <a:gd name="T6" fmla="*/ 14 w 182"/>
              <a:gd name="T7" fmla="*/ 79 h 79"/>
              <a:gd name="T8" fmla="*/ 18 w 182"/>
              <a:gd name="T9" fmla="*/ 78 h 79"/>
              <a:gd name="T10" fmla="*/ 56 w 182"/>
              <a:gd name="T11" fmla="*/ 54 h 79"/>
              <a:gd name="T12" fmla="*/ 97 w 182"/>
              <a:gd name="T13" fmla="*/ 37 h 79"/>
              <a:gd name="T14" fmla="*/ 136 w 182"/>
              <a:gd name="T15" fmla="*/ 27 h 79"/>
              <a:gd name="T16" fmla="*/ 179 w 182"/>
              <a:gd name="T17" fmla="*/ 18 h 79"/>
              <a:gd name="T18" fmla="*/ 180 w 182"/>
              <a:gd name="T19" fmla="*/ 13 h 79"/>
              <a:gd name="T20" fmla="*/ 135 w 182"/>
              <a:gd name="T21" fmla="*/ 1 h 79"/>
              <a:gd name="T22" fmla="*/ 113 w 182"/>
              <a:gd name="T23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2" h="79">
                <a:moveTo>
                  <a:pt x="113" y="0"/>
                </a:moveTo>
                <a:cubicBezTo>
                  <a:pt x="104" y="0"/>
                  <a:pt x="95" y="1"/>
                  <a:pt x="86" y="2"/>
                </a:cubicBezTo>
                <a:cubicBezTo>
                  <a:pt x="53" y="10"/>
                  <a:pt x="15" y="31"/>
                  <a:pt x="3" y="64"/>
                </a:cubicBezTo>
                <a:cubicBezTo>
                  <a:pt x="0" y="72"/>
                  <a:pt x="6" y="79"/>
                  <a:pt x="14" y="79"/>
                </a:cubicBezTo>
                <a:cubicBezTo>
                  <a:pt x="15" y="79"/>
                  <a:pt x="17" y="78"/>
                  <a:pt x="18" y="78"/>
                </a:cubicBezTo>
                <a:cubicBezTo>
                  <a:pt x="32" y="71"/>
                  <a:pt x="43" y="62"/>
                  <a:pt x="56" y="54"/>
                </a:cubicBezTo>
                <a:cubicBezTo>
                  <a:pt x="68" y="47"/>
                  <a:pt x="83" y="41"/>
                  <a:pt x="97" y="37"/>
                </a:cubicBezTo>
                <a:cubicBezTo>
                  <a:pt x="110" y="33"/>
                  <a:pt x="123" y="29"/>
                  <a:pt x="136" y="27"/>
                </a:cubicBezTo>
                <a:cubicBezTo>
                  <a:pt x="150" y="24"/>
                  <a:pt x="167" y="25"/>
                  <a:pt x="179" y="18"/>
                </a:cubicBezTo>
                <a:cubicBezTo>
                  <a:pt x="182" y="17"/>
                  <a:pt x="182" y="14"/>
                  <a:pt x="180" y="13"/>
                </a:cubicBezTo>
                <a:cubicBezTo>
                  <a:pt x="168" y="3"/>
                  <a:pt x="149" y="2"/>
                  <a:pt x="135" y="1"/>
                </a:cubicBezTo>
                <a:cubicBezTo>
                  <a:pt x="128" y="0"/>
                  <a:pt x="120" y="0"/>
                  <a:pt x="11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202"/>
          <p:cNvSpPr/>
          <p:nvPr/>
        </p:nvSpPr>
        <p:spPr bwMode="auto">
          <a:xfrm>
            <a:off x="1247775" y="5497513"/>
            <a:ext cx="1281113" cy="1028700"/>
          </a:xfrm>
          <a:custGeom>
            <a:avLst/>
            <a:gdLst>
              <a:gd name="T0" fmla="*/ 11 w 308"/>
              <a:gd name="T1" fmla="*/ 0 h 247"/>
              <a:gd name="T2" fmla="*/ 9 w 308"/>
              <a:gd name="T3" fmla="*/ 2 h 247"/>
              <a:gd name="T4" fmla="*/ 100 w 308"/>
              <a:gd name="T5" fmla="*/ 188 h 247"/>
              <a:gd name="T6" fmla="*/ 204 w 308"/>
              <a:gd name="T7" fmla="*/ 240 h 247"/>
              <a:gd name="T8" fmla="*/ 254 w 308"/>
              <a:gd name="T9" fmla="*/ 247 h 247"/>
              <a:gd name="T10" fmla="*/ 304 w 308"/>
              <a:gd name="T11" fmla="*/ 225 h 247"/>
              <a:gd name="T12" fmla="*/ 298 w 308"/>
              <a:gd name="T13" fmla="*/ 205 h 247"/>
              <a:gd name="T14" fmla="*/ 277 w 308"/>
              <a:gd name="T15" fmla="*/ 200 h 247"/>
              <a:gd name="T16" fmla="*/ 260 w 308"/>
              <a:gd name="T17" fmla="*/ 201 h 247"/>
              <a:gd name="T18" fmla="*/ 249 w 308"/>
              <a:gd name="T19" fmla="*/ 202 h 247"/>
              <a:gd name="T20" fmla="*/ 215 w 308"/>
              <a:gd name="T21" fmla="*/ 198 h 247"/>
              <a:gd name="T22" fmla="*/ 125 w 308"/>
              <a:gd name="T23" fmla="*/ 156 h 247"/>
              <a:gd name="T24" fmla="*/ 13 w 308"/>
              <a:gd name="T25" fmla="*/ 2 h 247"/>
              <a:gd name="T26" fmla="*/ 11 w 308"/>
              <a:gd name="T27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8" h="247">
                <a:moveTo>
                  <a:pt x="11" y="0"/>
                </a:moveTo>
                <a:cubicBezTo>
                  <a:pt x="10" y="0"/>
                  <a:pt x="9" y="1"/>
                  <a:pt x="9" y="2"/>
                </a:cubicBezTo>
                <a:cubicBezTo>
                  <a:pt x="0" y="77"/>
                  <a:pt x="42" y="143"/>
                  <a:pt x="100" y="188"/>
                </a:cubicBezTo>
                <a:cubicBezTo>
                  <a:pt x="131" y="211"/>
                  <a:pt x="166" y="230"/>
                  <a:pt x="204" y="240"/>
                </a:cubicBezTo>
                <a:cubicBezTo>
                  <a:pt x="217" y="243"/>
                  <a:pt x="236" y="247"/>
                  <a:pt x="254" y="247"/>
                </a:cubicBezTo>
                <a:cubicBezTo>
                  <a:pt x="275" y="247"/>
                  <a:pt x="295" y="242"/>
                  <a:pt x="304" y="225"/>
                </a:cubicBezTo>
                <a:cubicBezTo>
                  <a:pt x="308" y="219"/>
                  <a:pt x="306" y="209"/>
                  <a:pt x="298" y="205"/>
                </a:cubicBezTo>
                <a:cubicBezTo>
                  <a:pt x="291" y="201"/>
                  <a:pt x="284" y="200"/>
                  <a:pt x="277" y="200"/>
                </a:cubicBezTo>
                <a:cubicBezTo>
                  <a:pt x="272" y="200"/>
                  <a:pt x="266" y="201"/>
                  <a:pt x="260" y="201"/>
                </a:cubicBezTo>
                <a:cubicBezTo>
                  <a:pt x="256" y="202"/>
                  <a:pt x="253" y="202"/>
                  <a:pt x="249" y="202"/>
                </a:cubicBezTo>
                <a:cubicBezTo>
                  <a:pt x="238" y="202"/>
                  <a:pt x="226" y="200"/>
                  <a:pt x="215" y="198"/>
                </a:cubicBezTo>
                <a:cubicBezTo>
                  <a:pt x="182" y="191"/>
                  <a:pt x="152" y="175"/>
                  <a:pt x="125" y="156"/>
                </a:cubicBezTo>
                <a:cubicBezTo>
                  <a:pt x="77" y="122"/>
                  <a:pt x="18" y="64"/>
                  <a:pt x="13" y="2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8869363" y="5114925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11300" y="3500120"/>
            <a:ext cx="8991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楷体_GB2312" panose="02010609030101010101" charset="-122"/>
                <a:ea typeface="楷体_GB2312" panose="02010609030101010101" charset="-122"/>
              </a:rPr>
              <a:t>9 </a:t>
            </a:r>
            <a:r>
              <a:rPr lang="zh-CN" altLang="en-US" sz="9600" b="1">
                <a:latin typeface="楷体_GB2312" panose="02010609030101010101" charset="-122"/>
                <a:ea typeface="楷体_GB2312" panose="02010609030101010101" charset="-122"/>
              </a:rPr>
              <a:t>枫树上的喜鹊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125" y="911860"/>
            <a:ext cx="109931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枫树上有一个喜鹊窝，</a:t>
            </a:r>
            <a:r>
              <a:rPr lang="zh-CN" altLang="en-US" sz="7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我喜欢极了</a:t>
            </a:r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415415" y="3469640"/>
            <a:ext cx="8053070" cy="1953260"/>
            <a:chOff x="2229" y="5449"/>
            <a:chExt cx="12682" cy="3076"/>
          </a:xfrm>
        </p:grpSpPr>
        <p:sp>
          <p:nvSpPr>
            <p:cNvPr id="4" name="云形标注 3"/>
            <p:cNvSpPr/>
            <p:nvPr/>
          </p:nvSpPr>
          <p:spPr>
            <a:xfrm>
              <a:off x="2229" y="5449"/>
              <a:ext cx="12683" cy="3077"/>
            </a:xfrm>
            <a:prstGeom prst="cloudCallou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32" y="6095"/>
              <a:ext cx="1100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>
                  <a:latin typeface="楷体_GB2312" panose="02010609030101010101" charset="-122"/>
                  <a:ea typeface="楷体_GB2312" panose="02010609030101010101" charset="-122"/>
                </a:rPr>
                <a:t>怎样读出喜欢的语气？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9250" y="5879877"/>
            <a:ext cx="568889" cy="585523"/>
            <a:chOff x="5494338" y="4791075"/>
            <a:chExt cx="271463" cy="279400"/>
          </a:xfrm>
          <a:solidFill>
            <a:srgbClr val="F0587D"/>
          </a:solidFill>
        </p:grpSpPr>
        <p:sp>
          <p:nvSpPr>
            <p:cNvPr id="13" name="Freeform 278"/>
            <p:cNvSpPr/>
            <p:nvPr/>
          </p:nvSpPr>
          <p:spPr bwMode="auto">
            <a:xfrm>
              <a:off x="5494338" y="4791075"/>
              <a:ext cx="271463" cy="279400"/>
            </a:xfrm>
            <a:custGeom>
              <a:avLst/>
              <a:gdLst>
                <a:gd name="T0" fmla="*/ 102 w 283"/>
                <a:gd name="T1" fmla="*/ 233 h 292"/>
                <a:gd name="T2" fmla="*/ 102 w 283"/>
                <a:gd name="T3" fmla="*/ 8 h 292"/>
                <a:gd name="T4" fmla="*/ 94 w 283"/>
                <a:gd name="T5" fmla="*/ 0 h 292"/>
                <a:gd name="T6" fmla="*/ 86 w 283"/>
                <a:gd name="T7" fmla="*/ 8 h 292"/>
                <a:gd name="T8" fmla="*/ 86 w 283"/>
                <a:gd name="T9" fmla="*/ 233 h 292"/>
                <a:gd name="T10" fmla="*/ 0 w 283"/>
                <a:gd name="T11" fmla="*/ 233 h 292"/>
                <a:gd name="T12" fmla="*/ 141 w 283"/>
                <a:gd name="T13" fmla="*/ 288 h 292"/>
                <a:gd name="T14" fmla="*/ 283 w 283"/>
                <a:gd name="T15" fmla="*/ 233 h 292"/>
                <a:gd name="T16" fmla="*/ 102 w 283"/>
                <a:gd name="T17" fmla="*/ 23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292">
                  <a:moveTo>
                    <a:pt x="102" y="233"/>
                  </a:moveTo>
                  <a:cubicBezTo>
                    <a:pt x="102" y="8"/>
                    <a:pt x="102" y="8"/>
                    <a:pt x="102" y="8"/>
                  </a:cubicBezTo>
                  <a:cubicBezTo>
                    <a:pt x="102" y="4"/>
                    <a:pt x="98" y="0"/>
                    <a:pt x="94" y="0"/>
                  </a:cubicBezTo>
                  <a:cubicBezTo>
                    <a:pt x="89" y="0"/>
                    <a:pt x="86" y="4"/>
                    <a:pt x="86" y="8"/>
                  </a:cubicBezTo>
                  <a:cubicBezTo>
                    <a:pt x="86" y="233"/>
                    <a:pt x="86" y="233"/>
                    <a:pt x="86" y="23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92"/>
                    <a:pt x="0" y="288"/>
                    <a:pt x="141" y="288"/>
                  </a:cubicBezTo>
                  <a:cubicBezTo>
                    <a:pt x="219" y="288"/>
                    <a:pt x="283" y="268"/>
                    <a:pt x="283" y="233"/>
                  </a:cubicBezTo>
                  <a:lnTo>
                    <a:pt x="102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79"/>
            <p:cNvSpPr/>
            <p:nvPr/>
          </p:nvSpPr>
          <p:spPr bwMode="auto">
            <a:xfrm>
              <a:off x="5618163" y="4819650"/>
              <a:ext cx="122238" cy="163512"/>
            </a:xfrm>
            <a:custGeom>
              <a:avLst/>
              <a:gdLst>
                <a:gd name="T0" fmla="*/ 0 w 128"/>
                <a:gd name="T1" fmla="*/ 0 h 172"/>
                <a:gd name="T2" fmla="*/ 0 w 128"/>
                <a:gd name="T3" fmla="*/ 172 h 172"/>
                <a:gd name="T4" fmla="*/ 128 w 128"/>
                <a:gd name="T5" fmla="*/ 172 h 172"/>
                <a:gd name="T6" fmla="*/ 0 w 128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72">
                  <a:moveTo>
                    <a:pt x="0" y="0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1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80"/>
            <p:cNvSpPr/>
            <p:nvPr/>
          </p:nvSpPr>
          <p:spPr bwMode="auto">
            <a:xfrm>
              <a:off x="5503863" y="4818063"/>
              <a:ext cx="46038" cy="165100"/>
            </a:xfrm>
            <a:custGeom>
              <a:avLst/>
              <a:gdLst>
                <a:gd name="T0" fmla="*/ 49 w 49"/>
                <a:gd name="T1" fmla="*/ 0 h 173"/>
                <a:gd name="T2" fmla="*/ 0 w 49"/>
                <a:gd name="T3" fmla="*/ 173 h 173"/>
                <a:gd name="T4" fmla="*/ 49 w 49"/>
                <a:gd name="T5" fmla="*/ 173 h 173"/>
                <a:gd name="T6" fmla="*/ 49 w 49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73">
                  <a:moveTo>
                    <a:pt x="49" y="0"/>
                  </a:moveTo>
                  <a:cubicBezTo>
                    <a:pt x="49" y="0"/>
                    <a:pt x="0" y="122"/>
                    <a:pt x="0" y="173"/>
                  </a:cubicBezTo>
                  <a:cubicBezTo>
                    <a:pt x="49" y="173"/>
                    <a:pt x="49" y="173"/>
                    <a:pt x="49" y="17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云形标注 3"/>
          <p:cNvSpPr/>
          <p:nvPr/>
        </p:nvSpPr>
        <p:spPr>
          <a:xfrm>
            <a:off x="628650" y="336550"/>
            <a:ext cx="7696835" cy="1200150"/>
          </a:xfrm>
          <a:prstGeom prst="cloudCallou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47495" y="621030"/>
            <a:ext cx="6680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从哪里看出我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喜欢极了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650" y="1646555"/>
            <a:ext cx="114376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是的，我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喜欢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站在枫树下，抬头看喜鹊的窝。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我真是喜欢极了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我真是像童话书里那样，在心中称呼小喜鹊是我的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喜鹊弟弟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从那天起，我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一有空，便来到渡口边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，站在枫树下看望我的喜鹊弟弟。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我真高兴啊！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571500" y="664845"/>
            <a:ext cx="7145655" cy="1769110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1345" y="751840"/>
            <a:ext cx="71164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文中反复说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我喜欢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，你知道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喜欢的是什么吗？</a:t>
            </a:r>
          </a:p>
        </p:txBody>
      </p:sp>
      <p:pic>
        <p:nvPicPr>
          <p:cNvPr id="8" name="图片 7" descr="喜鹊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26780" y="290195"/>
            <a:ext cx="3469005" cy="625411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圆角矩形标注 8"/>
          <p:cNvSpPr/>
          <p:nvPr/>
        </p:nvSpPr>
        <p:spPr>
          <a:xfrm flipH="1" flipV="1">
            <a:off x="1603375" y="3652520"/>
            <a:ext cx="6923405" cy="219837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97050" y="3715385"/>
            <a:ext cx="653542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喜欢的是枫树上的喜鹊一家。温柔的喜鹊妈妈和活泼可爱的喜鹊弟弟。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4165" y="433705"/>
            <a:ext cx="11786870" cy="3076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我看见喜鹊阿姨站在窝边，一会儿教喜鹊弟弟唱歌，一会儿教喜鹊弟弟做游戏，一会儿教他们学自己发明的拼音字母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endParaRPr lang="en-US" altLang="zh-CN" sz="4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/>
          </a:p>
        </p:txBody>
      </p:sp>
      <p:sp>
        <p:nvSpPr>
          <p:cNvPr id="5" name="圆角矩形 4"/>
          <p:cNvSpPr/>
          <p:nvPr/>
        </p:nvSpPr>
        <p:spPr>
          <a:xfrm>
            <a:off x="1548130" y="1784985"/>
            <a:ext cx="5009515" cy="695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4627245" y="2720975"/>
            <a:ext cx="6544945" cy="2858135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98745" y="3175000"/>
            <a:ext cx="59156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喜鹊之间会说话吗？发明的是什么样的拼音字母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?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跟我们学习的是一样的吗？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71880" y="4023995"/>
            <a:ext cx="3436620" cy="2179320"/>
            <a:chOff x="1688" y="6337"/>
            <a:chExt cx="5412" cy="343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247" b="5386"/>
            <a:stretch>
              <a:fillRect/>
            </a:stretch>
          </p:blipFill>
          <p:spPr>
            <a:xfrm>
              <a:off x="1688" y="6337"/>
              <a:ext cx="5413" cy="3432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4538" y="7482"/>
              <a:ext cx="1429" cy="755"/>
            </a:xfrm>
            <a:prstGeom prst="ellipse">
              <a:avLst/>
            </a:prstGeom>
            <a:solidFill>
              <a:srgbClr val="EAF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285" y="481330"/>
            <a:ext cx="119500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鹊！鹊！鹊！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喜鹊阿姨教道。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我知道，这便是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a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o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e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喜鹊弟弟也是跟着学：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鹊，鹊，鹊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……”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今天早上，太阳从渡口对岸山岗后面升上来了，我看见喜鹊阿姨站在窝边，指着上升的太阳，问喜鹊弟弟：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鹊！鹊鹊鹊？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我懂得，她问话的意思是：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看！那是什么？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喜鹊弟弟一齐快乐地回答：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鹊！鹊鹊！鹊鹊鹊！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914400" fontAlgn="auto"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我懂得，喜鹊弟弟很快给出了答案：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妈妈，那是太阳！太阳升上来了！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421640" y="1041400"/>
            <a:ext cx="3830320" cy="2743200"/>
            <a:chOff x="664" y="1640"/>
            <a:chExt cx="6032" cy="4320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2166" y="1640"/>
              <a:ext cx="4531" cy="3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664" y="5930"/>
              <a:ext cx="4531" cy="3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6" name="直接连接符 55"/>
          <p:cNvCxnSpPr/>
          <p:nvPr/>
        </p:nvCxnSpPr>
        <p:spPr>
          <a:xfrm flipV="1">
            <a:off x="7110730" y="4335145"/>
            <a:ext cx="2877185" cy="19685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6223000" y="2162810"/>
            <a:ext cx="5017770" cy="2740660"/>
            <a:chOff x="9800" y="3406"/>
            <a:chExt cx="7902" cy="4316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9800" y="3406"/>
              <a:ext cx="4896" cy="1"/>
            </a:xfrm>
            <a:prstGeom prst="line">
              <a:avLst/>
            </a:prstGeom>
            <a:ln w="28575">
              <a:solidFill>
                <a:srgbClr val="45BC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11198" y="7706"/>
              <a:ext cx="6505" cy="17"/>
            </a:xfrm>
            <a:prstGeom prst="line">
              <a:avLst/>
            </a:prstGeom>
            <a:ln w="28575">
              <a:solidFill>
                <a:srgbClr val="45BC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189865" y="1581785"/>
            <a:ext cx="11603355" cy="4451350"/>
            <a:chOff x="299" y="2491"/>
            <a:chExt cx="18273" cy="701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13676" y="8605"/>
              <a:ext cx="4896" cy="1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组合 62"/>
            <p:cNvGrpSpPr/>
            <p:nvPr/>
          </p:nvGrpSpPr>
          <p:grpSpPr>
            <a:xfrm>
              <a:off x="299" y="2491"/>
              <a:ext cx="9104" cy="7011"/>
              <a:chOff x="299" y="2491"/>
              <a:chExt cx="9104" cy="7011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4507" y="2491"/>
                <a:ext cx="4896" cy="1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299" y="9500"/>
                <a:ext cx="6793" cy="2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60" y="309880"/>
            <a:ext cx="1147762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看到下面的情景，你会想到什么？试着写一写。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256655" y="2795905"/>
            <a:ext cx="5328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妈妈！妈妈！我要吃虫子！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37820" y="955040"/>
            <a:ext cx="11522710" cy="2552700"/>
            <a:chOff x="532" y="1504"/>
            <a:chExt cx="18146" cy="4020"/>
          </a:xfrm>
        </p:grpSpPr>
        <p:sp>
          <p:nvSpPr>
            <p:cNvPr id="4" name="文本框 3"/>
            <p:cNvSpPr txBox="1"/>
            <p:nvPr/>
          </p:nvSpPr>
          <p:spPr>
            <a:xfrm>
              <a:off x="532" y="1504"/>
              <a:ext cx="18135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我看见喜鹊阿姨找了一条虫子回来，站在窝边。喜鹊弟弟一齐叫道：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鹊！鹊！鹊鹊鹊！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</a:p>
            <a:p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我懂得，他们的意思是：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                    ”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9420" y="5288"/>
              <a:ext cx="9258" cy="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5386705" y="5424170"/>
            <a:ext cx="6764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慢点！慢点！别着急慢点吃！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65430" y="3691890"/>
            <a:ext cx="11815445" cy="2553335"/>
            <a:chOff x="418" y="5814"/>
            <a:chExt cx="18607" cy="4021"/>
          </a:xfrm>
        </p:grpSpPr>
        <p:sp>
          <p:nvSpPr>
            <p:cNvPr id="25" name="文本框 24"/>
            <p:cNvSpPr txBox="1"/>
            <p:nvPr/>
          </p:nvSpPr>
          <p:spPr>
            <a:xfrm>
              <a:off x="418" y="5814"/>
              <a:ext cx="18607" cy="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喜鹊阿姨把虫子送到喜鹊弟弟的嘴里，叫起来：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鹊，鹊，鹊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……”</a:t>
              </a:r>
            </a:p>
            <a:p>
              <a:pPr algn="l"/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algn="l"/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我知道，她是在说：</a:t>
              </a:r>
              <a:r>
                <a:rPr lang="en-US" altLang="zh-CN" sz="4000">
                  <a:latin typeface="楷体_GB2312" panose="02010609030101010101" charset="-122"/>
                  <a:ea typeface="楷体_GB2312" panose="02010609030101010101" charset="-122"/>
                </a:rPr>
                <a:t>“                         ”                         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649" y="9531"/>
              <a:ext cx="10018" cy="0"/>
            </a:xfrm>
            <a:prstGeom prst="line">
              <a:avLst/>
            </a:prstGeom>
            <a:ln w="28575">
              <a:solidFill>
                <a:srgbClr val="373E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545" y="1330960"/>
            <a:ext cx="1724025" cy="1636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9019" y="152183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姨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545" y="4827905"/>
            <a:ext cx="1724025" cy="16363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6804" y="492289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母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545" y="3055620"/>
            <a:ext cx="1724025" cy="16363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6804" y="315060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教</a:t>
            </a:r>
          </a:p>
        </p:txBody>
      </p:sp>
      <p:sp>
        <p:nvSpPr>
          <p:cNvPr id="12" name="矩形 11"/>
          <p:cNvSpPr/>
          <p:nvPr/>
        </p:nvSpPr>
        <p:spPr>
          <a:xfrm>
            <a:off x="466090" y="31940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指导书写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93315" y="2170430"/>
            <a:ext cx="9518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组词：阿姨  小姨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60625" y="3985260"/>
            <a:ext cx="9518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组词：教会  教课 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60625" y="5661660"/>
            <a:ext cx="95180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组词：字母  母亲</a:t>
            </a:r>
          </a:p>
        </p:txBody>
      </p:sp>
      <p:pic>
        <p:nvPicPr>
          <p:cNvPr id="3" name="图片 2" descr="KT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3515" y="4923155"/>
            <a:ext cx="2863850" cy="548640"/>
          </a:xfrm>
          <a:prstGeom prst="rect">
            <a:avLst/>
          </a:prstGeom>
        </p:spPr>
      </p:pic>
      <p:pic>
        <p:nvPicPr>
          <p:cNvPr id="5" name="图片 4" descr="KT教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9055" y="3154680"/>
            <a:ext cx="6336665" cy="548640"/>
          </a:xfrm>
          <a:prstGeom prst="rect">
            <a:avLst/>
          </a:prstGeom>
        </p:spPr>
      </p:pic>
      <p:pic>
        <p:nvPicPr>
          <p:cNvPr id="10" name="图片 9" descr="KT姨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99055" y="1522095"/>
            <a:ext cx="5178425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0625" y="1569085"/>
            <a:ext cx="114185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伞 姨 弟 便 </a:t>
            </a:r>
          </a:p>
          <a:p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教 游 戏 母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62075" y="86233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sǎn           yí             dì           biàn         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8880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 jiāo         yóu          xì             mǔ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57020" y="414655"/>
            <a:ext cx="9805035" cy="540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1500">
                <a:latin typeface="楷体_GB2312" panose="02010609030101010101" charset="-122"/>
                <a:ea typeface="楷体_GB2312" panose="02010609030101010101" charset="-122"/>
              </a:rPr>
              <a:t>伞 姨 弟 便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1500">
                <a:latin typeface="楷体_GB2312" panose="02010609030101010101" charset="-122"/>
                <a:ea typeface="楷体_GB2312" panose="02010609030101010101" charset="-122"/>
              </a:rPr>
              <a:t>教 游 戏 母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5263" y="6738938"/>
            <a:ext cx="1181576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95263" y="127001"/>
            <a:ext cx="11815763" cy="669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1"/>
          <p:cNvSpPr/>
          <p:nvPr/>
        </p:nvSpPr>
        <p:spPr bwMode="auto">
          <a:xfrm flipH="1" flipV="1">
            <a:off x="341180" y="1540272"/>
            <a:ext cx="1962411" cy="1316831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>
            <a:off x="9359901" y="5070136"/>
            <a:ext cx="2255838" cy="1619250"/>
          </a:xfrm>
          <a:custGeom>
            <a:avLst/>
            <a:gdLst>
              <a:gd name="T0" fmla="*/ 511 w 542"/>
              <a:gd name="T1" fmla="*/ 0 h 389"/>
              <a:gd name="T2" fmla="*/ 492 w 542"/>
              <a:gd name="T3" fmla="*/ 11 h 389"/>
              <a:gd name="T4" fmla="*/ 481 w 542"/>
              <a:gd name="T5" fmla="*/ 49 h 389"/>
              <a:gd name="T6" fmla="*/ 470 w 542"/>
              <a:gd name="T7" fmla="*/ 92 h 389"/>
              <a:gd name="T8" fmla="*/ 435 w 542"/>
              <a:gd name="T9" fmla="*/ 170 h 389"/>
              <a:gd name="T10" fmla="*/ 329 w 542"/>
              <a:gd name="T11" fmla="*/ 289 h 389"/>
              <a:gd name="T12" fmla="*/ 105 w 542"/>
              <a:gd name="T13" fmla="*/ 362 h 389"/>
              <a:gd name="T14" fmla="*/ 8 w 542"/>
              <a:gd name="T15" fmla="*/ 349 h 389"/>
              <a:gd name="T16" fmla="*/ 7 w 542"/>
              <a:gd name="T17" fmla="*/ 349 h 389"/>
              <a:gd name="T18" fmla="*/ 5 w 542"/>
              <a:gd name="T19" fmla="*/ 358 h 389"/>
              <a:gd name="T20" fmla="*/ 154 w 542"/>
              <a:gd name="T21" fmla="*/ 389 h 389"/>
              <a:gd name="T22" fmla="*/ 353 w 542"/>
              <a:gd name="T23" fmla="*/ 330 h 389"/>
              <a:gd name="T24" fmla="*/ 477 w 542"/>
              <a:gd name="T25" fmla="*/ 201 h 389"/>
              <a:gd name="T26" fmla="*/ 516 w 542"/>
              <a:gd name="T27" fmla="*/ 116 h 389"/>
              <a:gd name="T28" fmla="*/ 532 w 542"/>
              <a:gd name="T29" fmla="*/ 16 h 389"/>
              <a:gd name="T30" fmla="*/ 511 w 542"/>
              <a:gd name="T31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2" h="389">
                <a:moveTo>
                  <a:pt x="511" y="0"/>
                </a:moveTo>
                <a:cubicBezTo>
                  <a:pt x="504" y="0"/>
                  <a:pt x="497" y="4"/>
                  <a:pt x="492" y="11"/>
                </a:cubicBezTo>
                <a:cubicBezTo>
                  <a:pt x="485" y="22"/>
                  <a:pt x="483" y="36"/>
                  <a:pt x="481" y="49"/>
                </a:cubicBezTo>
                <a:cubicBezTo>
                  <a:pt x="478" y="63"/>
                  <a:pt x="474" y="78"/>
                  <a:pt x="470" y="92"/>
                </a:cubicBezTo>
                <a:cubicBezTo>
                  <a:pt x="461" y="119"/>
                  <a:pt x="450" y="145"/>
                  <a:pt x="435" y="170"/>
                </a:cubicBezTo>
                <a:cubicBezTo>
                  <a:pt x="409" y="216"/>
                  <a:pt x="372" y="258"/>
                  <a:pt x="329" y="289"/>
                </a:cubicBezTo>
                <a:cubicBezTo>
                  <a:pt x="262" y="337"/>
                  <a:pt x="185" y="362"/>
                  <a:pt x="105" y="362"/>
                </a:cubicBezTo>
                <a:cubicBezTo>
                  <a:pt x="73" y="362"/>
                  <a:pt x="40" y="358"/>
                  <a:pt x="8" y="349"/>
                </a:cubicBezTo>
                <a:cubicBezTo>
                  <a:pt x="8" y="349"/>
                  <a:pt x="8" y="349"/>
                  <a:pt x="7" y="349"/>
                </a:cubicBezTo>
                <a:cubicBezTo>
                  <a:pt x="3" y="349"/>
                  <a:pt x="0" y="356"/>
                  <a:pt x="5" y="358"/>
                </a:cubicBezTo>
                <a:cubicBezTo>
                  <a:pt x="53" y="379"/>
                  <a:pt x="103" y="389"/>
                  <a:pt x="154" y="389"/>
                </a:cubicBezTo>
                <a:cubicBezTo>
                  <a:pt x="223" y="389"/>
                  <a:pt x="292" y="370"/>
                  <a:pt x="353" y="330"/>
                </a:cubicBezTo>
                <a:cubicBezTo>
                  <a:pt x="403" y="297"/>
                  <a:pt x="446" y="252"/>
                  <a:pt x="477" y="201"/>
                </a:cubicBezTo>
                <a:cubicBezTo>
                  <a:pt x="493" y="174"/>
                  <a:pt x="506" y="145"/>
                  <a:pt x="516" y="116"/>
                </a:cubicBezTo>
                <a:cubicBezTo>
                  <a:pt x="526" y="88"/>
                  <a:pt x="542" y="45"/>
                  <a:pt x="532" y="16"/>
                </a:cubicBezTo>
                <a:cubicBezTo>
                  <a:pt x="529" y="6"/>
                  <a:pt x="520" y="0"/>
                  <a:pt x="511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0625" y="1569085"/>
            <a:ext cx="101790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渡 荫 蔽 撑  拼   </a:t>
            </a:r>
          </a:p>
          <a:p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母 冈  懂  案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08430" y="862330"/>
            <a:ext cx="105873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dù            yīn          bì            chēng             pīn            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8880" y="3764280"/>
            <a:ext cx="8778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ea typeface="楷体_GB2312" panose="02010609030101010101" charset="-122"/>
              </a:rPr>
              <a:t> mǔ          gāng            dǒng              àn      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109537" y="5263356"/>
            <a:ext cx="2225675" cy="1547813"/>
            <a:chOff x="585788" y="6118225"/>
            <a:chExt cx="2225675" cy="1547813"/>
          </a:xfrm>
        </p:grpSpPr>
        <p:sp>
          <p:nvSpPr>
            <p:cNvPr id="22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117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9895" y="381000"/>
            <a:ext cx="1144841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绿荫 遮蔽 太阳伞 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阿姨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弟弟 拼音 字母   游戏 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山冈 </a:t>
            </a:r>
            <a:r>
              <a:rPr lang="zh-CN" altLang="en-US" sz="8000">
                <a:latin typeface="楷体_GB2312" panose="02010609030101010101" charset="-122"/>
                <a:ea typeface="楷体_GB2312" panose="02010609030101010101" charset="-122"/>
              </a:rPr>
              <a:t>懂得 答案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eform 9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  <a:close/>
              </a:path>
            </a:pathLst>
          </a:custGeom>
          <a:solidFill>
            <a:srgbClr val="7BBCB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0"/>
          <p:cNvSpPr/>
          <p:nvPr/>
        </p:nvSpPr>
        <p:spPr bwMode="auto">
          <a:xfrm>
            <a:off x="195263" y="5959475"/>
            <a:ext cx="11799888" cy="862012"/>
          </a:xfrm>
          <a:custGeom>
            <a:avLst/>
            <a:gdLst>
              <a:gd name="T0" fmla="*/ 0 w 7433"/>
              <a:gd name="T1" fmla="*/ 543 h 543"/>
              <a:gd name="T2" fmla="*/ 7433 w 7433"/>
              <a:gd name="T3" fmla="*/ 543 h 543"/>
              <a:gd name="T4" fmla="*/ 7433 w 7433"/>
              <a:gd name="T5" fmla="*/ 273 h 543"/>
              <a:gd name="T6" fmla="*/ 7260 w 7433"/>
              <a:gd name="T7" fmla="*/ 401 h 543"/>
              <a:gd name="T8" fmla="*/ 6856 w 7433"/>
              <a:gd name="T9" fmla="*/ 95 h 543"/>
              <a:gd name="T10" fmla="*/ 6594 w 7433"/>
              <a:gd name="T11" fmla="*/ 302 h 543"/>
              <a:gd name="T12" fmla="*/ 5894 w 7433"/>
              <a:gd name="T13" fmla="*/ 26 h 543"/>
              <a:gd name="T14" fmla="*/ 5401 w 7433"/>
              <a:gd name="T15" fmla="*/ 302 h 543"/>
              <a:gd name="T16" fmla="*/ 4508 w 7433"/>
              <a:gd name="T17" fmla="*/ 0 h 543"/>
              <a:gd name="T18" fmla="*/ 3910 w 7433"/>
              <a:gd name="T19" fmla="*/ 281 h 543"/>
              <a:gd name="T20" fmla="*/ 2096 w 7433"/>
              <a:gd name="T21" fmla="*/ 95 h 543"/>
              <a:gd name="T22" fmla="*/ 1646 w 7433"/>
              <a:gd name="T23" fmla="*/ 375 h 543"/>
              <a:gd name="T24" fmla="*/ 985 w 7433"/>
              <a:gd name="T25" fmla="*/ 26 h 543"/>
              <a:gd name="T26" fmla="*/ 390 w 7433"/>
              <a:gd name="T27" fmla="*/ 294 h 543"/>
              <a:gd name="T28" fmla="*/ 0 w 7433"/>
              <a:gd name="T29" fmla="*/ 45 h 543"/>
              <a:gd name="T30" fmla="*/ 0 w 7433"/>
              <a:gd name="T31" fmla="*/ 543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33" h="543">
                <a:moveTo>
                  <a:pt x="0" y="543"/>
                </a:moveTo>
                <a:lnTo>
                  <a:pt x="7433" y="543"/>
                </a:lnTo>
                <a:lnTo>
                  <a:pt x="7433" y="273"/>
                </a:lnTo>
                <a:lnTo>
                  <a:pt x="7260" y="401"/>
                </a:lnTo>
                <a:lnTo>
                  <a:pt x="6856" y="95"/>
                </a:lnTo>
                <a:lnTo>
                  <a:pt x="6594" y="302"/>
                </a:lnTo>
                <a:lnTo>
                  <a:pt x="5894" y="26"/>
                </a:lnTo>
                <a:lnTo>
                  <a:pt x="5401" y="302"/>
                </a:lnTo>
                <a:lnTo>
                  <a:pt x="4508" y="0"/>
                </a:lnTo>
                <a:lnTo>
                  <a:pt x="3910" y="281"/>
                </a:lnTo>
                <a:lnTo>
                  <a:pt x="2096" y="95"/>
                </a:lnTo>
                <a:lnTo>
                  <a:pt x="1646" y="375"/>
                </a:lnTo>
                <a:lnTo>
                  <a:pt x="985" y="26"/>
                </a:lnTo>
                <a:lnTo>
                  <a:pt x="390" y="294"/>
                </a:lnTo>
                <a:lnTo>
                  <a:pt x="0" y="45"/>
                </a:lnTo>
                <a:lnTo>
                  <a:pt x="0" y="54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2" name="组合 201"/>
          <p:cNvGrpSpPr/>
          <p:nvPr/>
        </p:nvGrpSpPr>
        <p:grpSpPr>
          <a:xfrm>
            <a:off x="119062" y="5281771"/>
            <a:ext cx="2225675" cy="1547813"/>
            <a:chOff x="585788" y="6118225"/>
            <a:chExt cx="2225675" cy="1547813"/>
          </a:xfrm>
        </p:grpSpPr>
        <p:sp>
          <p:nvSpPr>
            <p:cNvPr id="206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9763126" y="5186363"/>
            <a:ext cx="2255838" cy="1689100"/>
            <a:chOff x="9393238" y="5976938"/>
            <a:chExt cx="2255838" cy="1689100"/>
          </a:xfrm>
        </p:grpSpPr>
        <p:sp>
          <p:nvSpPr>
            <p:cNvPr id="302" name="Freeform 117"/>
            <p:cNvSpPr/>
            <p:nvPr/>
          </p:nvSpPr>
          <p:spPr bwMode="auto">
            <a:xfrm>
              <a:off x="10879138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8 w 185"/>
                <a:gd name="T11" fmla="*/ 44 h 70"/>
                <a:gd name="T12" fmla="*/ 151 w 185"/>
                <a:gd name="T13" fmla="*/ 39 h 70"/>
                <a:gd name="T14" fmla="*/ 147 w 185"/>
                <a:gd name="T15" fmla="*/ 40 h 70"/>
                <a:gd name="T16" fmla="*/ 147 w 185"/>
                <a:gd name="T17" fmla="*/ 38 h 70"/>
                <a:gd name="T18" fmla="*/ 115 w 185"/>
                <a:gd name="T19" fmla="*/ 6 h 70"/>
                <a:gd name="T20" fmla="*/ 98 w 185"/>
                <a:gd name="T21" fmla="*/ 12 h 70"/>
                <a:gd name="T22" fmla="*/ 78 w 185"/>
                <a:gd name="T23" fmla="*/ 0 h 70"/>
                <a:gd name="T24" fmla="*/ 56 w 185"/>
                <a:gd name="T25" fmla="*/ 19 h 70"/>
                <a:gd name="T26" fmla="*/ 48 w 185"/>
                <a:gd name="T27" fmla="*/ 17 h 70"/>
                <a:gd name="T28" fmla="*/ 26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2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3" y="41"/>
                    <a:pt x="157" y="39"/>
                    <a:pt x="151" y="39"/>
                  </a:cubicBezTo>
                  <a:cubicBezTo>
                    <a:pt x="150" y="40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8"/>
                  </a:cubicBezTo>
                  <a:cubicBezTo>
                    <a:pt x="147" y="21"/>
                    <a:pt x="132" y="6"/>
                    <a:pt x="115" y="6"/>
                  </a:cubicBezTo>
                  <a:cubicBezTo>
                    <a:pt x="109" y="6"/>
                    <a:pt x="103" y="8"/>
                    <a:pt x="98" y="12"/>
                  </a:cubicBezTo>
                  <a:cubicBezTo>
                    <a:pt x="95" y="5"/>
                    <a:pt x="88" y="0"/>
                    <a:pt x="78" y="0"/>
                  </a:cubicBezTo>
                  <a:cubicBezTo>
                    <a:pt x="65" y="0"/>
                    <a:pt x="58" y="9"/>
                    <a:pt x="56" y="19"/>
                  </a:cubicBezTo>
                  <a:cubicBezTo>
                    <a:pt x="54" y="18"/>
                    <a:pt x="51" y="17"/>
                    <a:pt x="48" y="17"/>
                  </a:cubicBezTo>
                  <a:cubicBezTo>
                    <a:pt x="36" y="17"/>
                    <a:pt x="26" y="27"/>
                    <a:pt x="26" y="39"/>
                  </a:cubicBezTo>
                  <a:cubicBezTo>
                    <a:pt x="26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18"/>
            <p:cNvSpPr>
              <a:spLocks noEditPoints="1"/>
            </p:cNvSpPr>
            <p:nvPr/>
          </p:nvSpPr>
          <p:spPr bwMode="auto">
            <a:xfrm>
              <a:off x="11287125" y="74215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19"/>
            <p:cNvSpPr/>
            <p:nvPr/>
          </p:nvSpPr>
          <p:spPr bwMode="auto">
            <a:xfrm>
              <a:off x="11266488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5 w 92"/>
                <a:gd name="T13" fmla="*/ 39 h 65"/>
                <a:gd name="T14" fmla="*/ 58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3 h 65"/>
                <a:gd name="T24" fmla="*/ 22 w 92"/>
                <a:gd name="T25" fmla="*/ 1 h 65"/>
                <a:gd name="T26" fmla="*/ 5 w 92"/>
                <a:gd name="T27" fmla="*/ 7 h 65"/>
                <a:gd name="T28" fmla="*/ 5 w 92"/>
                <a:gd name="T29" fmla="*/ 7 h 65"/>
                <a:gd name="T30" fmla="*/ 5 w 92"/>
                <a:gd name="T31" fmla="*/ 7 h 65"/>
                <a:gd name="T32" fmla="*/ 5 w 92"/>
                <a:gd name="T33" fmla="*/ 7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7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0" y="36"/>
                    <a:pt x="64" y="34"/>
                    <a:pt x="58" y="34"/>
                  </a:cubicBezTo>
                  <a:cubicBezTo>
                    <a:pt x="57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3"/>
                  </a:cubicBezTo>
                  <a:cubicBezTo>
                    <a:pt x="54" y="16"/>
                    <a:pt x="39" y="1"/>
                    <a:pt x="22" y="1"/>
                  </a:cubicBezTo>
                  <a:cubicBezTo>
                    <a:pt x="16" y="1"/>
                    <a:pt x="10" y="3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20"/>
            <p:cNvSpPr/>
            <p:nvPr/>
          </p:nvSpPr>
          <p:spPr bwMode="auto">
            <a:xfrm>
              <a:off x="9393238" y="7475538"/>
              <a:ext cx="504825" cy="190500"/>
            </a:xfrm>
            <a:custGeom>
              <a:avLst/>
              <a:gdLst>
                <a:gd name="T0" fmla="*/ 0 w 121"/>
                <a:gd name="T1" fmla="*/ 46 h 46"/>
                <a:gd name="T2" fmla="*/ 121 w 121"/>
                <a:gd name="T3" fmla="*/ 46 h 46"/>
                <a:gd name="T4" fmla="*/ 120 w 121"/>
                <a:gd name="T5" fmla="*/ 42 h 46"/>
                <a:gd name="T6" fmla="*/ 118 w 121"/>
                <a:gd name="T7" fmla="*/ 37 h 46"/>
                <a:gd name="T8" fmla="*/ 110 w 121"/>
                <a:gd name="T9" fmla="*/ 29 h 46"/>
                <a:gd name="T10" fmla="*/ 110 w 121"/>
                <a:gd name="T11" fmla="*/ 29 h 46"/>
                <a:gd name="T12" fmla="*/ 99 w 121"/>
                <a:gd name="T13" fmla="*/ 26 h 46"/>
                <a:gd name="T14" fmla="*/ 96 w 121"/>
                <a:gd name="T15" fmla="*/ 26 h 46"/>
                <a:gd name="T16" fmla="*/ 96 w 121"/>
                <a:gd name="T17" fmla="*/ 25 h 46"/>
                <a:gd name="T18" fmla="*/ 75 w 121"/>
                <a:gd name="T19" fmla="*/ 4 h 46"/>
                <a:gd name="T20" fmla="*/ 64 w 121"/>
                <a:gd name="T21" fmla="*/ 8 h 46"/>
                <a:gd name="T22" fmla="*/ 51 w 121"/>
                <a:gd name="T23" fmla="*/ 0 h 46"/>
                <a:gd name="T24" fmla="*/ 37 w 121"/>
                <a:gd name="T25" fmla="*/ 13 h 46"/>
                <a:gd name="T26" fmla="*/ 32 w 121"/>
                <a:gd name="T27" fmla="*/ 12 h 46"/>
                <a:gd name="T28" fmla="*/ 17 w 121"/>
                <a:gd name="T29" fmla="*/ 26 h 46"/>
                <a:gd name="T30" fmla="*/ 18 w 121"/>
                <a:gd name="T31" fmla="*/ 30 h 46"/>
                <a:gd name="T32" fmla="*/ 17 w 121"/>
                <a:gd name="T33" fmla="*/ 30 h 46"/>
                <a:gd name="T34" fmla="*/ 0 w 121"/>
                <a:gd name="T3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46">
                  <a:moveTo>
                    <a:pt x="0" y="46"/>
                  </a:moveTo>
                  <a:cubicBezTo>
                    <a:pt x="121" y="46"/>
                    <a:pt x="121" y="46"/>
                    <a:pt x="121" y="46"/>
                  </a:cubicBezTo>
                  <a:cubicBezTo>
                    <a:pt x="121" y="45"/>
                    <a:pt x="120" y="44"/>
                    <a:pt x="120" y="42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6" y="34"/>
                    <a:pt x="113" y="31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27"/>
                    <a:pt x="103" y="26"/>
                    <a:pt x="99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96" y="26"/>
                    <a:pt x="96" y="25"/>
                    <a:pt x="96" y="25"/>
                  </a:cubicBezTo>
                  <a:cubicBezTo>
                    <a:pt x="96" y="14"/>
                    <a:pt x="86" y="4"/>
                    <a:pt x="75" y="4"/>
                  </a:cubicBezTo>
                  <a:cubicBezTo>
                    <a:pt x="71" y="4"/>
                    <a:pt x="67" y="6"/>
                    <a:pt x="64" y="8"/>
                  </a:cubicBezTo>
                  <a:cubicBezTo>
                    <a:pt x="62" y="4"/>
                    <a:pt x="57" y="0"/>
                    <a:pt x="51" y="0"/>
                  </a:cubicBezTo>
                  <a:cubicBezTo>
                    <a:pt x="43" y="0"/>
                    <a:pt x="38" y="6"/>
                    <a:pt x="37" y="13"/>
                  </a:cubicBezTo>
                  <a:cubicBezTo>
                    <a:pt x="35" y="12"/>
                    <a:pt x="33" y="12"/>
                    <a:pt x="32" y="12"/>
                  </a:cubicBezTo>
                  <a:cubicBezTo>
                    <a:pt x="24" y="12"/>
                    <a:pt x="17" y="18"/>
                    <a:pt x="17" y="26"/>
                  </a:cubicBezTo>
                  <a:cubicBezTo>
                    <a:pt x="17" y="27"/>
                    <a:pt x="17" y="29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8" y="30"/>
                    <a:pt x="1" y="37"/>
                    <a:pt x="0" y="4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21"/>
            <p:cNvSpPr/>
            <p:nvPr/>
          </p:nvSpPr>
          <p:spPr bwMode="auto">
            <a:xfrm>
              <a:off x="9647238" y="7491413"/>
              <a:ext cx="250825" cy="174625"/>
            </a:xfrm>
            <a:custGeom>
              <a:avLst/>
              <a:gdLst>
                <a:gd name="T0" fmla="*/ 0 w 60"/>
                <a:gd name="T1" fmla="*/ 0 h 42"/>
                <a:gd name="T2" fmla="*/ 0 w 60"/>
                <a:gd name="T3" fmla="*/ 42 h 42"/>
                <a:gd name="T4" fmla="*/ 60 w 60"/>
                <a:gd name="T5" fmla="*/ 42 h 42"/>
                <a:gd name="T6" fmla="*/ 59 w 60"/>
                <a:gd name="T7" fmla="*/ 38 h 42"/>
                <a:gd name="T8" fmla="*/ 57 w 60"/>
                <a:gd name="T9" fmla="*/ 33 h 42"/>
                <a:gd name="T10" fmla="*/ 49 w 60"/>
                <a:gd name="T11" fmla="*/ 25 h 42"/>
                <a:gd name="T12" fmla="*/ 49 w 60"/>
                <a:gd name="T13" fmla="*/ 25 h 42"/>
                <a:gd name="T14" fmla="*/ 38 w 60"/>
                <a:gd name="T15" fmla="*/ 22 h 42"/>
                <a:gd name="T16" fmla="*/ 35 w 60"/>
                <a:gd name="T17" fmla="*/ 22 h 42"/>
                <a:gd name="T18" fmla="*/ 35 w 60"/>
                <a:gd name="T19" fmla="*/ 22 h 42"/>
                <a:gd name="T20" fmla="*/ 35 w 60"/>
                <a:gd name="T21" fmla="*/ 22 h 42"/>
                <a:gd name="T22" fmla="*/ 35 w 60"/>
                <a:gd name="T23" fmla="*/ 21 h 42"/>
                <a:gd name="T24" fmla="*/ 14 w 60"/>
                <a:gd name="T25" fmla="*/ 0 h 42"/>
                <a:gd name="T26" fmla="*/ 3 w 60"/>
                <a:gd name="T27" fmla="*/ 4 h 42"/>
                <a:gd name="T28" fmla="*/ 3 w 60"/>
                <a:gd name="T29" fmla="*/ 4 h 42"/>
                <a:gd name="T30" fmla="*/ 3 w 60"/>
                <a:gd name="T31" fmla="*/ 4 h 42"/>
                <a:gd name="T32" fmla="*/ 3 w 60"/>
                <a:gd name="T33" fmla="*/ 4 h 42"/>
                <a:gd name="T34" fmla="*/ 3 w 60"/>
                <a:gd name="T35" fmla="*/ 4 h 42"/>
                <a:gd name="T36" fmla="*/ 3 w 60"/>
                <a:gd name="T37" fmla="*/ 4 h 42"/>
                <a:gd name="T38" fmla="*/ 0 w 60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42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9" y="40"/>
                    <a:pt x="59" y="38"/>
                  </a:cubicBezTo>
                  <a:cubicBezTo>
                    <a:pt x="58" y="37"/>
                    <a:pt x="58" y="35"/>
                    <a:pt x="57" y="33"/>
                  </a:cubicBezTo>
                  <a:cubicBezTo>
                    <a:pt x="55" y="30"/>
                    <a:pt x="52" y="27"/>
                    <a:pt x="49" y="25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5" y="23"/>
                    <a:pt x="42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1"/>
                    <a:pt x="35" y="21"/>
                  </a:cubicBezTo>
                  <a:cubicBezTo>
                    <a:pt x="35" y="10"/>
                    <a:pt x="25" y="0"/>
                    <a:pt x="14" y="0"/>
                  </a:cubicBezTo>
                  <a:cubicBezTo>
                    <a:pt x="10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122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123"/>
            <p:cNvSpPr/>
            <p:nvPr/>
          </p:nvSpPr>
          <p:spPr bwMode="auto">
            <a:xfrm>
              <a:off x="9913938" y="6426200"/>
              <a:ext cx="477838" cy="1227137"/>
            </a:xfrm>
            <a:custGeom>
              <a:avLst/>
              <a:gdLst>
                <a:gd name="T0" fmla="*/ 301 w 301"/>
                <a:gd name="T1" fmla="*/ 217 h 773"/>
                <a:gd name="T2" fmla="*/ 184 w 301"/>
                <a:gd name="T3" fmla="*/ 254 h 773"/>
                <a:gd name="T4" fmla="*/ 147 w 301"/>
                <a:gd name="T5" fmla="*/ 0 h 773"/>
                <a:gd name="T6" fmla="*/ 121 w 301"/>
                <a:gd name="T7" fmla="*/ 335 h 773"/>
                <a:gd name="T8" fmla="*/ 0 w 301"/>
                <a:gd name="T9" fmla="*/ 304 h 773"/>
                <a:gd name="T10" fmla="*/ 110 w 301"/>
                <a:gd name="T11" fmla="*/ 393 h 773"/>
                <a:gd name="T12" fmla="*/ 100 w 301"/>
                <a:gd name="T13" fmla="*/ 773 h 773"/>
                <a:gd name="T14" fmla="*/ 191 w 301"/>
                <a:gd name="T15" fmla="*/ 773 h 773"/>
                <a:gd name="T16" fmla="*/ 189 w 301"/>
                <a:gd name="T17" fmla="*/ 312 h 773"/>
                <a:gd name="T18" fmla="*/ 301 w 301"/>
                <a:gd name="T19" fmla="*/ 217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773">
                  <a:moveTo>
                    <a:pt x="301" y="217"/>
                  </a:moveTo>
                  <a:lnTo>
                    <a:pt x="184" y="254"/>
                  </a:lnTo>
                  <a:lnTo>
                    <a:pt x="147" y="0"/>
                  </a:lnTo>
                  <a:lnTo>
                    <a:pt x="121" y="335"/>
                  </a:lnTo>
                  <a:lnTo>
                    <a:pt x="0" y="304"/>
                  </a:lnTo>
                  <a:lnTo>
                    <a:pt x="110" y="393"/>
                  </a:lnTo>
                  <a:lnTo>
                    <a:pt x="100" y="773"/>
                  </a:lnTo>
                  <a:lnTo>
                    <a:pt x="191" y="773"/>
                  </a:lnTo>
                  <a:lnTo>
                    <a:pt x="189" y="312"/>
                  </a:lnTo>
                  <a:lnTo>
                    <a:pt x="301" y="2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Oval 124"/>
            <p:cNvSpPr>
              <a:spLocks noChangeArrowheads="1"/>
            </p:cNvSpPr>
            <p:nvPr/>
          </p:nvSpPr>
          <p:spPr bwMode="auto">
            <a:xfrm>
              <a:off x="9752013" y="6754813"/>
              <a:ext cx="287338" cy="287337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125"/>
            <p:cNvSpPr/>
            <p:nvPr/>
          </p:nvSpPr>
          <p:spPr bwMode="auto">
            <a:xfrm>
              <a:off x="10334625" y="6667500"/>
              <a:ext cx="244475" cy="246062"/>
            </a:xfrm>
            <a:custGeom>
              <a:avLst/>
              <a:gdLst>
                <a:gd name="T0" fmla="*/ 59 w 59"/>
                <a:gd name="T1" fmla="*/ 29 h 59"/>
                <a:gd name="T2" fmla="*/ 30 w 59"/>
                <a:gd name="T3" fmla="*/ 59 h 59"/>
                <a:gd name="T4" fmla="*/ 0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59" y="29"/>
                  </a:moveTo>
                  <a:cubicBezTo>
                    <a:pt x="59" y="46"/>
                    <a:pt x="46" y="59"/>
                    <a:pt x="30" y="59"/>
                  </a:cubicBezTo>
                  <a:cubicBezTo>
                    <a:pt x="14" y="59"/>
                    <a:pt x="1" y="47"/>
                    <a:pt x="0" y="30"/>
                  </a:cubicBezTo>
                  <a:cubicBezTo>
                    <a:pt x="0" y="14"/>
                    <a:pt x="13" y="1"/>
                    <a:pt x="29" y="1"/>
                  </a:cubicBezTo>
                  <a:cubicBezTo>
                    <a:pt x="45" y="0"/>
                    <a:pt x="59" y="13"/>
                    <a:pt x="59" y="2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126"/>
            <p:cNvSpPr/>
            <p:nvPr/>
          </p:nvSpPr>
          <p:spPr bwMode="auto">
            <a:xfrm>
              <a:off x="9844088" y="6146800"/>
              <a:ext cx="573088" cy="592137"/>
            </a:xfrm>
            <a:custGeom>
              <a:avLst/>
              <a:gdLst>
                <a:gd name="T0" fmla="*/ 137 w 138"/>
                <a:gd name="T1" fmla="*/ 70 h 142"/>
                <a:gd name="T2" fmla="*/ 70 w 138"/>
                <a:gd name="T3" fmla="*/ 142 h 142"/>
                <a:gd name="T4" fmla="*/ 1 w 138"/>
                <a:gd name="T5" fmla="*/ 72 h 142"/>
                <a:gd name="T6" fmla="*/ 68 w 138"/>
                <a:gd name="T7" fmla="*/ 0 h 142"/>
                <a:gd name="T8" fmla="*/ 137 w 138"/>
                <a:gd name="T9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2">
                  <a:moveTo>
                    <a:pt x="137" y="70"/>
                  </a:moveTo>
                  <a:cubicBezTo>
                    <a:pt x="138" y="109"/>
                    <a:pt x="108" y="141"/>
                    <a:pt x="70" y="142"/>
                  </a:cubicBezTo>
                  <a:cubicBezTo>
                    <a:pt x="32" y="142"/>
                    <a:pt x="1" y="111"/>
                    <a:pt x="1" y="72"/>
                  </a:cubicBezTo>
                  <a:cubicBezTo>
                    <a:pt x="0" y="33"/>
                    <a:pt x="30" y="1"/>
                    <a:pt x="68" y="0"/>
                  </a:cubicBezTo>
                  <a:cubicBezTo>
                    <a:pt x="105" y="0"/>
                    <a:pt x="136" y="31"/>
                    <a:pt x="137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Oval 127"/>
            <p:cNvSpPr>
              <a:spLocks noChangeArrowheads="1"/>
            </p:cNvSpPr>
            <p:nvPr/>
          </p:nvSpPr>
          <p:spPr bwMode="auto">
            <a:xfrm>
              <a:off x="10409238" y="6742113"/>
              <a:ext cx="133350" cy="1412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128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129"/>
            <p:cNvSpPr/>
            <p:nvPr/>
          </p:nvSpPr>
          <p:spPr bwMode="auto">
            <a:xfrm>
              <a:off x="10206038" y="6821488"/>
              <a:ext cx="28575" cy="7937"/>
            </a:xfrm>
            <a:custGeom>
              <a:avLst/>
              <a:gdLst>
                <a:gd name="T0" fmla="*/ 18 w 18"/>
                <a:gd name="T1" fmla="*/ 0 h 5"/>
                <a:gd name="T2" fmla="*/ 5 w 18"/>
                <a:gd name="T3" fmla="*/ 0 h 5"/>
                <a:gd name="T4" fmla="*/ 0 w 18"/>
                <a:gd name="T5" fmla="*/ 3 h 5"/>
                <a:gd name="T6" fmla="*/ 0 w 18"/>
                <a:gd name="T7" fmla="*/ 0 h 5"/>
                <a:gd name="T8" fmla="*/ 0 w 18"/>
                <a:gd name="T9" fmla="*/ 0 h 5"/>
                <a:gd name="T10" fmla="*/ 0 w 18"/>
                <a:gd name="T11" fmla="*/ 5 h 5"/>
                <a:gd name="T12" fmla="*/ 18 w 1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130"/>
            <p:cNvSpPr>
              <a:spLocks noEditPoints="1"/>
            </p:cNvSpPr>
            <p:nvPr/>
          </p:nvSpPr>
          <p:spPr bwMode="auto">
            <a:xfrm>
              <a:off x="10201275" y="6716713"/>
              <a:ext cx="158750" cy="104775"/>
            </a:xfrm>
            <a:custGeom>
              <a:avLst/>
              <a:gdLst>
                <a:gd name="T0" fmla="*/ 0 w 38"/>
                <a:gd name="T1" fmla="*/ 21 h 25"/>
                <a:gd name="T2" fmla="*/ 0 w 38"/>
                <a:gd name="T3" fmla="*/ 21 h 25"/>
                <a:gd name="T4" fmla="*/ 1 w 38"/>
                <a:gd name="T5" fmla="*/ 25 h 25"/>
                <a:gd name="T6" fmla="*/ 1 w 38"/>
                <a:gd name="T7" fmla="*/ 25 h 25"/>
                <a:gd name="T8" fmla="*/ 0 w 38"/>
                <a:gd name="T9" fmla="*/ 21 h 25"/>
                <a:gd name="T10" fmla="*/ 38 w 38"/>
                <a:gd name="T11" fmla="*/ 0 h 25"/>
                <a:gd name="T12" fmla="*/ 37 w 38"/>
                <a:gd name="T13" fmla="*/ 1 h 25"/>
                <a:gd name="T14" fmla="*/ 32 w 38"/>
                <a:gd name="T15" fmla="*/ 16 h 25"/>
                <a:gd name="T16" fmla="*/ 3 w 38"/>
                <a:gd name="T17" fmla="*/ 25 h 25"/>
                <a:gd name="T18" fmla="*/ 8 w 38"/>
                <a:gd name="T19" fmla="*/ 25 h 25"/>
                <a:gd name="T20" fmla="*/ 32 w 38"/>
                <a:gd name="T21" fmla="*/ 18 h 25"/>
                <a:gd name="T22" fmla="*/ 38 w 38"/>
                <a:gd name="T23" fmla="*/ 1 h 25"/>
                <a:gd name="T24" fmla="*/ 38 w 38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5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1"/>
                  </a:cubicBezTo>
                  <a:cubicBezTo>
                    <a:pt x="34" y="5"/>
                    <a:pt x="32" y="10"/>
                    <a:pt x="32" y="1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1"/>
                    <a:pt x="35" y="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95C9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131"/>
            <p:cNvSpPr>
              <a:spLocks noEditPoints="1"/>
            </p:cNvSpPr>
            <p:nvPr/>
          </p:nvSpPr>
          <p:spPr bwMode="auto">
            <a:xfrm>
              <a:off x="10213975" y="6921500"/>
              <a:ext cx="3175" cy="731837"/>
            </a:xfrm>
            <a:custGeom>
              <a:avLst/>
              <a:gdLst>
                <a:gd name="T0" fmla="*/ 1 w 1"/>
                <a:gd name="T1" fmla="*/ 128 h 176"/>
                <a:gd name="T2" fmla="*/ 1 w 1"/>
                <a:gd name="T3" fmla="*/ 176 h 176"/>
                <a:gd name="T4" fmla="*/ 1 w 1"/>
                <a:gd name="T5" fmla="*/ 176 h 176"/>
                <a:gd name="T6" fmla="*/ 1 w 1"/>
                <a:gd name="T7" fmla="*/ 128 h 176"/>
                <a:gd name="T8" fmla="*/ 1 w 1"/>
                <a:gd name="T9" fmla="*/ 128 h 176"/>
                <a:gd name="T10" fmla="*/ 0 w 1"/>
                <a:gd name="T11" fmla="*/ 0 h 176"/>
                <a:gd name="T12" fmla="*/ 0 w 1"/>
                <a:gd name="T13" fmla="*/ 0 h 176"/>
                <a:gd name="T14" fmla="*/ 1 w 1"/>
                <a:gd name="T15" fmla="*/ 119 h 176"/>
                <a:gd name="T16" fmla="*/ 1 w 1"/>
                <a:gd name="T17" fmla="*/ 119 h 176"/>
                <a:gd name="T18" fmla="*/ 0 w 1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76">
                  <a:moveTo>
                    <a:pt x="1" y="128"/>
                  </a:moveTo>
                  <a:cubicBezTo>
                    <a:pt x="1" y="176"/>
                    <a:pt x="1" y="176"/>
                    <a:pt x="1" y="176"/>
                  </a:cubicBezTo>
                  <a:cubicBezTo>
                    <a:pt x="1" y="176"/>
                    <a:pt x="1" y="176"/>
                    <a:pt x="1" y="17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1" y="12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132"/>
            <p:cNvSpPr/>
            <p:nvPr/>
          </p:nvSpPr>
          <p:spPr bwMode="auto">
            <a:xfrm>
              <a:off x="10147300" y="6792913"/>
              <a:ext cx="190500" cy="860425"/>
            </a:xfrm>
            <a:custGeom>
              <a:avLst/>
              <a:gdLst>
                <a:gd name="T0" fmla="*/ 45 w 46"/>
                <a:gd name="T1" fmla="*/ 0 h 207"/>
                <a:gd name="T2" fmla="*/ 21 w 46"/>
                <a:gd name="T3" fmla="*/ 7 h 207"/>
                <a:gd name="T4" fmla="*/ 14 w 46"/>
                <a:gd name="T5" fmla="*/ 9 h 207"/>
                <a:gd name="T6" fmla="*/ 14 w 46"/>
                <a:gd name="T7" fmla="*/ 7 h 207"/>
                <a:gd name="T8" fmla="*/ 13 w 46"/>
                <a:gd name="T9" fmla="*/ 3 h 207"/>
                <a:gd name="T10" fmla="*/ 0 w 46"/>
                <a:gd name="T11" fmla="*/ 10 h 207"/>
                <a:gd name="T12" fmla="*/ 0 w 46"/>
                <a:gd name="T13" fmla="*/ 207 h 207"/>
                <a:gd name="T14" fmla="*/ 17 w 46"/>
                <a:gd name="T15" fmla="*/ 207 h 207"/>
                <a:gd name="T16" fmla="*/ 17 w 46"/>
                <a:gd name="T17" fmla="*/ 159 h 207"/>
                <a:gd name="T18" fmla="*/ 17 w 46"/>
                <a:gd name="T19" fmla="*/ 154 h 207"/>
                <a:gd name="T20" fmla="*/ 17 w 46"/>
                <a:gd name="T21" fmla="*/ 150 h 207"/>
                <a:gd name="T22" fmla="*/ 16 w 46"/>
                <a:gd name="T23" fmla="*/ 31 h 207"/>
                <a:gd name="T24" fmla="*/ 16 w 46"/>
                <a:gd name="T25" fmla="*/ 31 h 207"/>
                <a:gd name="T26" fmla="*/ 16 w 46"/>
                <a:gd name="T27" fmla="*/ 30 h 207"/>
                <a:gd name="T28" fmla="*/ 46 w 46"/>
                <a:gd name="T29" fmla="*/ 5 h 207"/>
                <a:gd name="T30" fmla="*/ 45 w 46"/>
                <a:gd name="T31" fmla="*/ 0 h 207"/>
                <a:gd name="T32" fmla="*/ 45 w 46"/>
                <a:gd name="T3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207">
                  <a:moveTo>
                    <a:pt x="45" y="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6"/>
                    <a:pt x="4" y="8"/>
                    <a:pt x="0" y="10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7" y="157"/>
                    <a:pt x="17" y="156"/>
                    <a:pt x="17" y="154"/>
                  </a:cubicBezTo>
                  <a:cubicBezTo>
                    <a:pt x="17" y="153"/>
                    <a:pt x="17" y="151"/>
                    <a:pt x="17" y="15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133"/>
            <p:cNvSpPr/>
            <p:nvPr/>
          </p:nvSpPr>
          <p:spPr bwMode="auto">
            <a:xfrm>
              <a:off x="10334625" y="6721475"/>
              <a:ext cx="220663" cy="187325"/>
            </a:xfrm>
            <a:custGeom>
              <a:avLst/>
              <a:gdLst>
                <a:gd name="T0" fmla="*/ 6 w 53"/>
                <a:gd name="T1" fmla="*/ 0 h 45"/>
                <a:gd name="T2" fmla="*/ 0 w 53"/>
                <a:gd name="T3" fmla="*/ 17 h 45"/>
                <a:gd name="T4" fmla="*/ 0 w 53"/>
                <a:gd name="T5" fmla="*/ 17 h 45"/>
                <a:gd name="T6" fmla="*/ 1 w 53"/>
                <a:gd name="T7" fmla="*/ 22 h 45"/>
                <a:gd name="T8" fmla="*/ 1 w 53"/>
                <a:gd name="T9" fmla="*/ 22 h 45"/>
                <a:gd name="T10" fmla="*/ 30 w 53"/>
                <a:gd name="T11" fmla="*/ 45 h 45"/>
                <a:gd name="T12" fmla="*/ 30 w 53"/>
                <a:gd name="T13" fmla="*/ 45 h 45"/>
                <a:gd name="T14" fmla="*/ 49 w 53"/>
                <a:gd name="T15" fmla="*/ 38 h 45"/>
                <a:gd name="T16" fmla="*/ 53 w 53"/>
                <a:gd name="T17" fmla="*/ 19 h 45"/>
                <a:gd name="T18" fmla="*/ 50 w 53"/>
                <a:gd name="T19" fmla="*/ 20 h 45"/>
                <a:gd name="T20" fmla="*/ 50 w 53"/>
                <a:gd name="T21" fmla="*/ 22 h 45"/>
                <a:gd name="T22" fmla="*/ 34 w 53"/>
                <a:gd name="T23" fmla="*/ 39 h 45"/>
                <a:gd name="T24" fmla="*/ 18 w 53"/>
                <a:gd name="T25" fmla="*/ 22 h 45"/>
                <a:gd name="T26" fmla="*/ 19 w 53"/>
                <a:gd name="T27" fmla="*/ 15 h 45"/>
                <a:gd name="T28" fmla="*/ 6 w 53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5">
                  <a:moveTo>
                    <a:pt x="6" y="0"/>
                  </a:moveTo>
                  <a:cubicBezTo>
                    <a:pt x="3" y="4"/>
                    <a:pt x="0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35"/>
                    <a:pt x="16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7" y="45"/>
                    <a:pt x="44" y="42"/>
                    <a:pt x="49" y="38"/>
                  </a:cubicBezTo>
                  <a:cubicBezTo>
                    <a:pt x="49" y="31"/>
                    <a:pt x="50" y="25"/>
                    <a:pt x="53" y="19"/>
                  </a:cubicBezTo>
                  <a:cubicBezTo>
                    <a:pt x="52" y="19"/>
                    <a:pt x="51" y="19"/>
                    <a:pt x="50" y="20"/>
                  </a:cubicBezTo>
                  <a:cubicBezTo>
                    <a:pt x="50" y="20"/>
                    <a:pt x="50" y="21"/>
                    <a:pt x="50" y="22"/>
                  </a:cubicBezTo>
                  <a:cubicBezTo>
                    <a:pt x="50" y="31"/>
                    <a:pt x="43" y="39"/>
                    <a:pt x="34" y="39"/>
                  </a:cubicBezTo>
                  <a:cubicBezTo>
                    <a:pt x="25" y="39"/>
                    <a:pt x="18" y="31"/>
                    <a:pt x="18" y="22"/>
                  </a:cubicBezTo>
                  <a:cubicBezTo>
                    <a:pt x="18" y="19"/>
                    <a:pt x="18" y="17"/>
                    <a:pt x="19" y="15"/>
                  </a:cubicBezTo>
                  <a:cubicBezTo>
                    <a:pt x="13" y="11"/>
                    <a:pt x="9" y="6"/>
                    <a:pt x="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134"/>
            <p:cNvSpPr/>
            <p:nvPr/>
          </p:nvSpPr>
          <p:spPr bwMode="auto">
            <a:xfrm>
              <a:off x="10409238" y="6783388"/>
              <a:ext cx="133350" cy="100012"/>
            </a:xfrm>
            <a:custGeom>
              <a:avLst/>
              <a:gdLst>
                <a:gd name="T0" fmla="*/ 1 w 32"/>
                <a:gd name="T1" fmla="*/ 0 h 24"/>
                <a:gd name="T2" fmla="*/ 0 w 32"/>
                <a:gd name="T3" fmla="*/ 7 h 24"/>
                <a:gd name="T4" fmla="*/ 16 w 32"/>
                <a:gd name="T5" fmla="*/ 24 h 24"/>
                <a:gd name="T6" fmla="*/ 32 w 32"/>
                <a:gd name="T7" fmla="*/ 7 h 24"/>
                <a:gd name="T8" fmla="*/ 32 w 32"/>
                <a:gd name="T9" fmla="*/ 5 h 24"/>
                <a:gd name="T10" fmla="*/ 22 w 32"/>
                <a:gd name="T11" fmla="*/ 6 h 24"/>
                <a:gd name="T12" fmla="*/ 1 w 3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4">
                  <a:moveTo>
                    <a:pt x="1" y="0"/>
                  </a:moveTo>
                  <a:cubicBezTo>
                    <a:pt x="0" y="2"/>
                    <a:pt x="0" y="4"/>
                    <a:pt x="0" y="7"/>
                  </a:cubicBezTo>
                  <a:cubicBezTo>
                    <a:pt x="0" y="16"/>
                    <a:pt x="7" y="24"/>
                    <a:pt x="16" y="24"/>
                  </a:cubicBezTo>
                  <a:cubicBezTo>
                    <a:pt x="25" y="24"/>
                    <a:pt x="32" y="16"/>
                    <a:pt x="32" y="7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9" y="5"/>
                    <a:pt x="26" y="6"/>
                    <a:pt x="22" y="6"/>
                  </a:cubicBezTo>
                  <a:cubicBezTo>
                    <a:pt x="14" y="6"/>
                    <a:pt x="7" y="3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35"/>
            <p:cNvSpPr/>
            <p:nvPr/>
          </p:nvSpPr>
          <p:spPr bwMode="auto">
            <a:xfrm>
              <a:off x="10039350" y="7424738"/>
              <a:ext cx="369888" cy="238125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lnTo>
                    <a:pt x="87" y="5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136"/>
            <p:cNvSpPr/>
            <p:nvPr/>
          </p:nvSpPr>
          <p:spPr bwMode="auto">
            <a:xfrm>
              <a:off x="10512425" y="7424738"/>
              <a:ext cx="371475" cy="238125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137"/>
            <p:cNvSpPr/>
            <p:nvPr/>
          </p:nvSpPr>
          <p:spPr bwMode="auto">
            <a:xfrm>
              <a:off x="10217150" y="7188200"/>
              <a:ext cx="487363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Oval 138"/>
            <p:cNvSpPr>
              <a:spLocks noChangeArrowheads="1"/>
            </p:cNvSpPr>
            <p:nvPr/>
          </p:nvSpPr>
          <p:spPr bwMode="auto">
            <a:xfrm>
              <a:off x="10088563" y="7553325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Oval 139"/>
            <p:cNvSpPr>
              <a:spLocks noChangeArrowheads="1"/>
            </p:cNvSpPr>
            <p:nvPr/>
          </p:nvSpPr>
          <p:spPr bwMode="auto">
            <a:xfrm>
              <a:off x="10283825" y="73009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Oval 140"/>
            <p:cNvSpPr>
              <a:spLocks noChangeArrowheads="1"/>
            </p:cNvSpPr>
            <p:nvPr/>
          </p:nvSpPr>
          <p:spPr bwMode="auto">
            <a:xfrm>
              <a:off x="10429875" y="7224713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141"/>
            <p:cNvSpPr/>
            <p:nvPr/>
          </p:nvSpPr>
          <p:spPr bwMode="auto">
            <a:xfrm>
              <a:off x="10401300" y="7388225"/>
              <a:ext cx="107950" cy="107950"/>
            </a:xfrm>
            <a:custGeom>
              <a:avLst/>
              <a:gdLst>
                <a:gd name="T0" fmla="*/ 25 w 26"/>
                <a:gd name="T1" fmla="*/ 13 h 26"/>
                <a:gd name="T2" fmla="*/ 12 w 26"/>
                <a:gd name="T3" fmla="*/ 25 h 26"/>
                <a:gd name="T4" fmla="*/ 0 w 26"/>
                <a:gd name="T5" fmla="*/ 12 h 26"/>
                <a:gd name="T6" fmla="*/ 13 w 26"/>
                <a:gd name="T7" fmla="*/ 0 h 26"/>
                <a:gd name="T8" fmla="*/ 25 w 26"/>
                <a:gd name="T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3"/>
                  </a:moveTo>
                  <a:cubicBezTo>
                    <a:pt x="25" y="20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3" y="0"/>
                  </a:cubicBezTo>
                  <a:cubicBezTo>
                    <a:pt x="20" y="1"/>
                    <a:pt x="26" y="7"/>
                    <a:pt x="25" y="13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Oval 142"/>
            <p:cNvSpPr>
              <a:spLocks noChangeArrowheads="1"/>
            </p:cNvSpPr>
            <p:nvPr/>
          </p:nvSpPr>
          <p:spPr bwMode="auto">
            <a:xfrm>
              <a:off x="10226675" y="7462838"/>
              <a:ext cx="100013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Oval 143"/>
            <p:cNvSpPr>
              <a:spLocks noChangeArrowheads="1"/>
            </p:cNvSpPr>
            <p:nvPr/>
          </p:nvSpPr>
          <p:spPr bwMode="auto">
            <a:xfrm>
              <a:off x="10371138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Oval 144"/>
            <p:cNvSpPr>
              <a:spLocks noChangeArrowheads="1"/>
            </p:cNvSpPr>
            <p:nvPr/>
          </p:nvSpPr>
          <p:spPr bwMode="auto">
            <a:xfrm>
              <a:off x="10550525" y="7529513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Oval 145"/>
            <p:cNvSpPr>
              <a:spLocks noChangeArrowheads="1"/>
            </p:cNvSpPr>
            <p:nvPr/>
          </p:nvSpPr>
          <p:spPr bwMode="auto">
            <a:xfrm>
              <a:off x="10750550" y="75168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146"/>
            <p:cNvSpPr/>
            <p:nvPr/>
          </p:nvSpPr>
          <p:spPr bwMode="auto">
            <a:xfrm>
              <a:off x="10550525" y="7337425"/>
              <a:ext cx="115888" cy="117475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4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147"/>
            <p:cNvSpPr/>
            <p:nvPr/>
          </p:nvSpPr>
          <p:spPr bwMode="auto">
            <a:xfrm>
              <a:off x="10545763" y="7424738"/>
              <a:ext cx="300038" cy="238125"/>
            </a:xfrm>
            <a:custGeom>
              <a:avLst/>
              <a:gdLst>
                <a:gd name="T0" fmla="*/ 38 w 72"/>
                <a:gd name="T1" fmla="*/ 0 h 57"/>
                <a:gd name="T2" fmla="*/ 38 w 72"/>
                <a:gd name="T3" fmla="*/ 2 h 57"/>
                <a:gd name="T4" fmla="*/ 26 w 72"/>
                <a:gd name="T5" fmla="*/ 38 h 57"/>
                <a:gd name="T6" fmla="*/ 13 w 72"/>
                <a:gd name="T7" fmla="*/ 50 h 57"/>
                <a:gd name="T8" fmla="*/ 13 w 72"/>
                <a:gd name="T9" fmla="*/ 50 h 57"/>
                <a:gd name="T10" fmla="*/ 0 w 72"/>
                <a:gd name="T11" fmla="*/ 57 h 57"/>
                <a:gd name="T12" fmla="*/ 70 w 72"/>
                <a:gd name="T13" fmla="*/ 57 h 57"/>
                <a:gd name="T14" fmla="*/ 70 w 72"/>
                <a:gd name="T15" fmla="*/ 43 h 57"/>
                <a:gd name="T16" fmla="*/ 62 w 72"/>
                <a:gd name="T17" fmla="*/ 47 h 57"/>
                <a:gd name="T18" fmla="*/ 49 w 72"/>
                <a:gd name="T19" fmla="*/ 34 h 57"/>
                <a:gd name="T20" fmla="*/ 62 w 72"/>
                <a:gd name="T21" fmla="*/ 22 h 57"/>
                <a:gd name="T22" fmla="*/ 71 w 72"/>
                <a:gd name="T23" fmla="*/ 26 h 57"/>
                <a:gd name="T24" fmla="*/ 72 w 72"/>
                <a:gd name="T25" fmla="*/ 17 h 57"/>
                <a:gd name="T26" fmla="*/ 38 w 72"/>
                <a:gd name="T2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57">
                  <a:moveTo>
                    <a:pt x="38" y="0"/>
                  </a:moveTo>
                  <a:cubicBezTo>
                    <a:pt x="38" y="1"/>
                    <a:pt x="38" y="1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68" y="45"/>
                    <a:pt x="65" y="47"/>
                    <a:pt x="62" y="47"/>
                  </a:cubicBez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5" y="22"/>
                    <a:pt x="69" y="23"/>
                    <a:pt x="71" y="26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64" y="7"/>
                    <a:pt x="52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148"/>
            <p:cNvSpPr>
              <a:spLocks noEditPoints="1"/>
            </p:cNvSpPr>
            <p:nvPr/>
          </p:nvSpPr>
          <p:spPr bwMode="auto">
            <a:xfrm>
              <a:off x="10480675" y="7188200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1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0"/>
                    <a:pt x="34" y="62"/>
                  </a:cubicBezTo>
                  <a:cubicBezTo>
                    <a:pt x="33" y="62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8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1"/>
                  </a:cubicBezTo>
                  <a:cubicBezTo>
                    <a:pt x="6" y="66"/>
                    <a:pt x="3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3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149"/>
            <p:cNvSpPr/>
            <p:nvPr/>
          </p:nvSpPr>
          <p:spPr bwMode="auto">
            <a:xfrm>
              <a:off x="10480675" y="7224713"/>
              <a:ext cx="53975" cy="104775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19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150"/>
            <p:cNvSpPr/>
            <p:nvPr/>
          </p:nvSpPr>
          <p:spPr bwMode="auto">
            <a:xfrm>
              <a:off x="10480675" y="7396163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1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6"/>
                    <a:pt x="6" y="11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151"/>
            <p:cNvSpPr/>
            <p:nvPr/>
          </p:nvSpPr>
          <p:spPr bwMode="auto">
            <a:xfrm>
              <a:off x="10550525" y="7529513"/>
              <a:ext cx="104775" cy="103187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152"/>
            <p:cNvSpPr/>
            <p:nvPr/>
          </p:nvSpPr>
          <p:spPr bwMode="auto">
            <a:xfrm>
              <a:off x="10750550" y="7516813"/>
              <a:ext cx="92075" cy="103187"/>
            </a:xfrm>
            <a:custGeom>
              <a:avLst/>
              <a:gdLst>
                <a:gd name="T0" fmla="*/ 13 w 22"/>
                <a:gd name="T1" fmla="*/ 0 h 25"/>
                <a:gd name="T2" fmla="*/ 0 w 22"/>
                <a:gd name="T3" fmla="*/ 12 h 25"/>
                <a:gd name="T4" fmla="*/ 13 w 22"/>
                <a:gd name="T5" fmla="*/ 25 h 25"/>
                <a:gd name="T6" fmla="*/ 21 w 22"/>
                <a:gd name="T7" fmla="*/ 21 h 25"/>
                <a:gd name="T8" fmla="*/ 22 w 22"/>
                <a:gd name="T9" fmla="*/ 4 h 25"/>
                <a:gd name="T10" fmla="*/ 13 w 2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5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16" y="25"/>
                    <a:pt x="19" y="23"/>
                    <a:pt x="21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1"/>
                    <a:pt x="16" y="0"/>
                    <a:pt x="1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53"/>
            <p:cNvSpPr/>
            <p:nvPr/>
          </p:nvSpPr>
          <p:spPr bwMode="auto">
            <a:xfrm>
              <a:off x="10550525" y="7345363"/>
              <a:ext cx="115888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24" y="22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54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55"/>
            <p:cNvSpPr/>
            <p:nvPr/>
          </p:nvSpPr>
          <p:spPr bwMode="auto">
            <a:xfrm>
              <a:off x="10837863" y="6859588"/>
              <a:ext cx="158750" cy="806450"/>
            </a:xfrm>
            <a:custGeom>
              <a:avLst/>
              <a:gdLst>
                <a:gd name="T0" fmla="*/ 100 w 100"/>
                <a:gd name="T1" fmla="*/ 508 h 508"/>
                <a:gd name="T2" fmla="*/ 76 w 100"/>
                <a:gd name="T3" fmla="*/ 0 h 508"/>
                <a:gd name="T4" fmla="*/ 18 w 100"/>
                <a:gd name="T5" fmla="*/ 44 h 508"/>
                <a:gd name="T6" fmla="*/ 0 w 100"/>
                <a:gd name="T7" fmla="*/ 508 h 508"/>
                <a:gd name="T8" fmla="*/ 100 w 100"/>
                <a:gd name="T9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8">
                  <a:moveTo>
                    <a:pt x="100" y="508"/>
                  </a:moveTo>
                  <a:lnTo>
                    <a:pt x="76" y="0"/>
                  </a:lnTo>
                  <a:lnTo>
                    <a:pt x="18" y="44"/>
                  </a:lnTo>
                  <a:lnTo>
                    <a:pt x="0" y="508"/>
                  </a:lnTo>
                  <a:lnTo>
                    <a:pt x="100" y="5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56"/>
            <p:cNvSpPr/>
            <p:nvPr/>
          </p:nvSpPr>
          <p:spPr bwMode="auto">
            <a:xfrm>
              <a:off x="10293350" y="5976938"/>
              <a:ext cx="1263650" cy="1136650"/>
            </a:xfrm>
            <a:custGeom>
              <a:avLst/>
              <a:gdLst>
                <a:gd name="T0" fmla="*/ 304 w 304"/>
                <a:gd name="T1" fmla="*/ 126 h 273"/>
                <a:gd name="T2" fmla="*/ 289 w 304"/>
                <a:gd name="T3" fmla="*/ 91 h 273"/>
                <a:gd name="T4" fmla="*/ 254 w 304"/>
                <a:gd name="T5" fmla="*/ 76 h 273"/>
                <a:gd name="T6" fmla="*/ 246 w 304"/>
                <a:gd name="T7" fmla="*/ 77 h 273"/>
                <a:gd name="T8" fmla="*/ 247 w 304"/>
                <a:gd name="T9" fmla="*/ 64 h 273"/>
                <a:gd name="T10" fmla="*/ 193 w 304"/>
                <a:gd name="T11" fmla="*/ 10 h 273"/>
                <a:gd name="T12" fmla="*/ 154 w 304"/>
                <a:gd name="T13" fmla="*/ 27 h 273"/>
                <a:gd name="T14" fmla="*/ 115 w 304"/>
                <a:gd name="T15" fmla="*/ 0 h 273"/>
                <a:gd name="T16" fmla="*/ 76 w 304"/>
                <a:gd name="T17" fmla="*/ 60 h 273"/>
                <a:gd name="T18" fmla="*/ 73 w 304"/>
                <a:gd name="T19" fmla="*/ 60 h 273"/>
                <a:gd name="T20" fmla="*/ 37 w 304"/>
                <a:gd name="T21" fmla="*/ 122 h 273"/>
                <a:gd name="T22" fmla="*/ 50 w 304"/>
                <a:gd name="T23" fmla="*/ 200 h 273"/>
                <a:gd name="T24" fmla="*/ 63 w 304"/>
                <a:gd name="T25" fmla="*/ 198 h 273"/>
                <a:gd name="T26" fmla="*/ 59 w 304"/>
                <a:gd name="T27" fmla="*/ 217 h 273"/>
                <a:gd name="T28" fmla="*/ 105 w 304"/>
                <a:gd name="T29" fmla="*/ 264 h 273"/>
                <a:gd name="T30" fmla="*/ 134 w 304"/>
                <a:gd name="T31" fmla="*/ 254 h 273"/>
                <a:gd name="T32" fmla="*/ 170 w 304"/>
                <a:gd name="T33" fmla="*/ 273 h 273"/>
                <a:gd name="T34" fmla="*/ 213 w 304"/>
                <a:gd name="T35" fmla="*/ 241 h 273"/>
                <a:gd name="T36" fmla="*/ 228 w 304"/>
                <a:gd name="T37" fmla="*/ 243 h 273"/>
                <a:gd name="T38" fmla="*/ 260 w 304"/>
                <a:gd name="T39" fmla="*/ 230 h 273"/>
                <a:gd name="T40" fmla="*/ 274 w 304"/>
                <a:gd name="T41" fmla="*/ 198 h 273"/>
                <a:gd name="T42" fmla="*/ 267 w 304"/>
                <a:gd name="T43" fmla="*/ 175 h 273"/>
                <a:gd name="T44" fmla="*/ 289 w 304"/>
                <a:gd name="T45" fmla="*/ 162 h 273"/>
                <a:gd name="T46" fmla="*/ 304 w 304"/>
                <a:gd name="T47" fmla="*/ 1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4" h="273">
                  <a:moveTo>
                    <a:pt x="304" y="126"/>
                  </a:moveTo>
                  <a:cubicBezTo>
                    <a:pt x="304" y="113"/>
                    <a:pt x="298" y="100"/>
                    <a:pt x="289" y="91"/>
                  </a:cubicBezTo>
                  <a:cubicBezTo>
                    <a:pt x="280" y="81"/>
                    <a:pt x="267" y="76"/>
                    <a:pt x="254" y="76"/>
                  </a:cubicBezTo>
                  <a:cubicBezTo>
                    <a:pt x="251" y="76"/>
                    <a:pt x="248" y="76"/>
                    <a:pt x="246" y="77"/>
                  </a:cubicBezTo>
                  <a:cubicBezTo>
                    <a:pt x="247" y="73"/>
                    <a:pt x="247" y="68"/>
                    <a:pt x="247" y="64"/>
                  </a:cubicBezTo>
                  <a:cubicBezTo>
                    <a:pt x="247" y="35"/>
                    <a:pt x="223" y="10"/>
                    <a:pt x="193" y="10"/>
                  </a:cubicBezTo>
                  <a:cubicBezTo>
                    <a:pt x="178" y="10"/>
                    <a:pt x="164" y="16"/>
                    <a:pt x="154" y="27"/>
                  </a:cubicBezTo>
                  <a:cubicBezTo>
                    <a:pt x="149" y="12"/>
                    <a:pt x="136" y="0"/>
                    <a:pt x="115" y="0"/>
                  </a:cubicBezTo>
                  <a:cubicBezTo>
                    <a:pt x="80" y="0"/>
                    <a:pt x="67" y="35"/>
                    <a:pt x="76" y="60"/>
                  </a:cubicBezTo>
                  <a:cubicBezTo>
                    <a:pt x="75" y="60"/>
                    <a:pt x="74" y="60"/>
                    <a:pt x="73" y="60"/>
                  </a:cubicBezTo>
                  <a:cubicBezTo>
                    <a:pt x="37" y="60"/>
                    <a:pt x="25" y="98"/>
                    <a:pt x="37" y="122"/>
                  </a:cubicBezTo>
                  <a:cubicBezTo>
                    <a:pt x="0" y="135"/>
                    <a:pt x="4" y="200"/>
                    <a:pt x="50" y="200"/>
                  </a:cubicBezTo>
                  <a:cubicBezTo>
                    <a:pt x="55" y="200"/>
                    <a:pt x="59" y="199"/>
                    <a:pt x="63" y="198"/>
                  </a:cubicBezTo>
                  <a:cubicBezTo>
                    <a:pt x="60" y="204"/>
                    <a:pt x="59" y="210"/>
                    <a:pt x="59" y="217"/>
                  </a:cubicBezTo>
                  <a:cubicBezTo>
                    <a:pt x="59" y="243"/>
                    <a:pt x="80" y="264"/>
                    <a:pt x="105" y="264"/>
                  </a:cubicBezTo>
                  <a:cubicBezTo>
                    <a:pt x="116" y="264"/>
                    <a:pt x="126" y="261"/>
                    <a:pt x="134" y="254"/>
                  </a:cubicBezTo>
                  <a:cubicBezTo>
                    <a:pt x="142" y="265"/>
                    <a:pt x="155" y="273"/>
                    <a:pt x="170" y="273"/>
                  </a:cubicBezTo>
                  <a:cubicBezTo>
                    <a:pt x="190" y="273"/>
                    <a:pt x="207" y="259"/>
                    <a:pt x="213" y="241"/>
                  </a:cubicBezTo>
                  <a:cubicBezTo>
                    <a:pt x="218" y="242"/>
                    <a:pt x="223" y="243"/>
                    <a:pt x="228" y="243"/>
                  </a:cubicBezTo>
                  <a:cubicBezTo>
                    <a:pt x="240" y="243"/>
                    <a:pt x="252" y="238"/>
                    <a:pt x="260" y="230"/>
                  </a:cubicBezTo>
                  <a:cubicBezTo>
                    <a:pt x="269" y="222"/>
                    <a:pt x="274" y="210"/>
                    <a:pt x="274" y="198"/>
                  </a:cubicBezTo>
                  <a:cubicBezTo>
                    <a:pt x="274" y="190"/>
                    <a:pt x="271" y="182"/>
                    <a:pt x="267" y="175"/>
                  </a:cubicBezTo>
                  <a:cubicBezTo>
                    <a:pt x="275" y="172"/>
                    <a:pt x="283" y="168"/>
                    <a:pt x="289" y="162"/>
                  </a:cubicBezTo>
                  <a:cubicBezTo>
                    <a:pt x="298" y="153"/>
                    <a:pt x="304" y="140"/>
                    <a:pt x="304" y="126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57"/>
            <p:cNvSpPr/>
            <p:nvPr/>
          </p:nvSpPr>
          <p:spPr bwMode="auto">
            <a:xfrm>
              <a:off x="10471150" y="6110288"/>
              <a:ext cx="890588" cy="903287"/>
            </a:xfrm>
            <a:custGeom>
              <a:avLst/>
              <a:gdLst>
                <a:gd name="T0" fmla="*/ 203 w 214"/>
                <a:gd name="T1" fmla="*/ 99 h 217"/>
                <a:gd name="T2" fmla="*/ 203 w 214"/>
                <a:gd name="T3" fmla="*/ 98 h 217"/>
                <a:gd name="T4" fmla="*/ 209 w 214"/>
                <a:gd name="T5" fmla="*/ 76 h 217"/>
                <a:gd name="T6" fmla="*/ 203 w 214"/>
                <a:gd name="T7" fmla="*/ 55 h 217"/>
                <a:gd name="T8" fmla="*/ 188 w 214"/>
                <a:gd name="T9" fmla="*/ 40 h 217"/>
                <a:gd name="T10" fmla="*/ 172 w 214"/>
                <a:gd name="T11" fmla="*/ 34 h 217"/>
                <a:gd name="T12" fmla="*/ 159 w 214"/>
                <a:gd name="T13" fmla="*/ 32 h 217"/>
                <a:gd name="T14" fmla="*/ 145 w 214"/>
                <a:gd name="T15" fmla="*/ 34 h 217"/>
                <a:gd name="T16" fmla="*/ 140 w 214"/>
                <a:gd name="T17" fmla="*/ 23 h 217"/>
                <a:gd name="T18" fmla="*/ 140 w 214"/>
                <a:gd name="T19" fmla="*/ 22 h 217"/>
                <a:gd name="T20" fmla="*/ 124 w 214"/>
                <a:gd name="T21" fmla="*/ 6 h 217"/>
                <a:gd name="T22" fmla="*/ 101 w 214"/>
                <a:gd name="T23" fmla="*/ 0 h 217"/>
                <a:gd name="T24" fmla="*/ 78 w 214"/>
                <a:gd name="T25" fmla="*/ 6 h 217"/>
                <a:gd name="T26" fmla="*/ 62 w 214"/>
                <a:gd name="T27" fmla="*/ 22 h 217"/>
                <a:gd name="T28" fmla="*/ 62 w 214"/>
                <a:gd name="T29" fmla="*/ 23 h 217"/>
                <a:gd name="T30" fmla="*/ 56 w 214"/>
                <a:gd name="T31" fmla="*/ 40 h 217"/>
                <a:gd name="T32" fmla="*/ 13 w 214"/>
                <a:gd name="T33" fmla="*/ 86 h 217"/>
                <a:gd name="T34" fmla="*/ 19 w 214"/>
                <a:gd name="T35" fmla="*/ 108 h 217"/>
                <a:gd name="T36" fmla="*/ 5 w 214"/>
                <a:gd name="T37" fmla="*/ 120 h 217"/>
                <a:gd name="T38" fmla="*/ 5 w 214"/>
                <a:gd name="T39" fmla="*/ 149 h 217"/>
                <a:gd name="T40" fmla="*/ 35 w 214"/>
                <a:gd name="T41" fmla="*/ 163 h 217"/>
                <a:gd name="T42" fmla="*/ 32 w 214"/>
                <a:gd name="T43" fmla="*/ 171 h 217"/>
                <a:gd name="T44" fmla="*/ 41 w 214"/>
                <a:gd name="T45" fmla="*/ 204 h 217"/>
                <a:gd name="T46" fmla="*/ 75 w 214"/>
                <a:gd name="T47" fmla="*/ 213 h 217"/>
                <a:gd name="T48" fmla="*/ 90 w 214"/>
                <a:gd name="T49" fmla="*/ 204 h 217"/>
                <a:gd name="T50" fmla="*/ 96 w 214"/>
                <a:gd name="T51" fmla="*/ 198 h 217"/>
                <a:gd name="T52" fmla="*/ 124 w 214"/>
                <a:gd name="T53" fmla="*/ 215 h 217"/>
                <a:gd name="T54" fmla="*/ 156 w 214"/>
                <a:gd name="T55" fmla="*/ 183 h 217"/>
                <a:gd name="T56" fmla="*/ 156 w 214"/>
                <a:gd name="T57" fmla="*/ 181 h 217"/>
                <a:gd name="T58" fmla="*/ 157 w 214"/>
                <a:gd name="T59" fmla="*/ 180 h 217"/>
                <a:gd name="T60" fmla="*/ 162 w 214"/>
                <a:gd name="T61" fmla="*/ 174 h 217"/>
                <a:gd name="T62" fmla="*/ 179 w 214"/>
                <a:gd name="T63" fmla="*/ 172 h 217"/>
                <a:gd name="T64" fmla="*/ 192 w 214"/>
                <a:gd name="T65" fmla="*/ 167 h 217"/>
                <a:gd name="T66" fmla="*/ 214 w 214"/>
                <a:gd name="T67" fmla="*/ 128 h 217"/>
                <a:gd name="T68" fmla="*/ 203 w 214"/>
                <a:gd name="T69" fmla="*/ 9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7">
                  <a:moveTo>
                    <a:pt x="203" y="99"/>
                  </a:moveTo>
                  <a:cubicBezTo>
                    <a:pt x="203" y="98"/>
                    <a:pt x="203" y="98"/>
                    <a:pt x="203" y="98"/>
                  </a:cubicBezTo>
                  <a:cubicBezTo>
                    <a:pt x="207" y="91"/>
                    <a:pt x="209" y="84"/>
                    <a:pt x="209" y="76"/>
                  </a:cubicBezTo>
                  <a:cubicBezTo>
                    <a:pt x="209" y="69"/>
                    <a:pt x="207" y="62"/>
                    <a:pt x="203" y="55"/>
                  </a:cubicBezTo>
                  <a:cubicBezTo>
                    <a:pt x="199" y="49"/>
                    <a:pt x="194" y="43"/>
                    <a:pt x="188" y="40"/>
                  </a:cubicBezTo>
                  <a:cubicBezTo>
                    <a:pt x="183" y="37"/>
                    <a:pt x="177" y="34"/>
                    <a:pt x="172" y="34"/>
                  </a:cubicBezTo>
                  <a:cubicBezTo>
                    <a:pt x="168" y="33"/>
                    <a:pt x="163" y="33"/>
                    <a:pt x="159" y="32"/>
                  </a:cubicBezTo>
                  <a:cubicBezTo>
                    <a:pt x="154" y="32"/>
                    <a:pt x="150" y="33"/>
                    <a:pt x="145" y="34"/>
                  </a:cubicBezTo>
                  <a:cubicBezTo>
                    <a:pt x="144" y="30"/>
                    <a:pt x="143" y="26"/>
                    <a:pt x="140" y="23"/>
                  </a:cubicBezTo>
                  <a:cubicBezTo>
                    <a:pt x="140" y="22"/>
                    <a:pt x="140" y="22"/>
                    <a:pt x="140" y="22"/>
                  </a:cubicBezTo>
                  <a:cubicBezTo>
                    <a:pt x="136" y="15"/>
                    <a:pt x="131" y="10"/>
                    <a:pt x="124" y="6"/>
                  </a:cubicBezTo>
                  <a:cubicBezTo>
                    <a:pt x="117" y="2"/>
                    <a:pt x="109" y="0"/>
                    <a:pt x="101" y="0"/>
                  </a:cubicBezTo>
                  <a:cubicBezTo>
                    <a:pt x="93" y="0"/>
                    <a:pt x="85" y="2"/>
                    <a:pt x="78" y="6"/>
                  </a:cubicBezTo>
                  <a:cubicBezTo>
                    <a:pt x="72" y="10"/>
                    <a:pt x="66" y="15"/>
                    <a:pt x="62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9" y="28"/>
                    <a:pt x="57" y="34"/>
                    <a:pt x="56" y="40"/>
                  </a:cubicBezTo>
                  <a:cubicBezTo>
                    <a:pt x="32" y="42"/>
                    <a:pt x="13" y="62"/>
                    <a:pt x="13" y="86"/>
                  </a:cubicBezTo>
                  <a:cubicBezTo>
                    <a:pt x="13" y="94"/>
                    <a:pt x="15" y="101"/>
                    <a:pt x="19" y="108"/>
                  </a:cubicBezTo>
                  <a:cubicBezTo>
                    <a:pt x="13" y="110"/>
                    <a:pt x="8" y="114"/>
                    <a:pt x="5" y="120"/>
                  </a:cubicBezTo>
                  <a:cubicBezTo>
                    <a:pt x="0" y="129"/>
                    <a:pt x="0" y="140"/>
                    <a:pt x="5" y="149"/>
                  </a:cubicBezTo>
                  <a:cubicBezTo>
                    <a:pt x="11" y="160"/>
                    <a:pt x="23" y="165"/>
                    <a:pt x="35" y="163"/>
                  </a:cubicBezTo>
                  <a:cubicBezTo>
                    <a:pt x="34" y="165"/>
                    <a:pt x="33" y="168"/>
                    <a:pt x="32" y="171"/>
                  </a:cubicBezTo>
                  <a:cubicBezTo>
                    <a:pt x="29" y="183"/>
                    <a:pt x="32" y="196"/>
                    <a:pt x="41" y="204"/>
                  </a:cubicBezTo>
                  <a:cubicBezTo>
                    <a:pt x="50" y="213"/>
                    <a:pt x="63" y="217"/>
                    <a:pt x="75" y="213"/>
                  </a:cubicBezTo>
                  <a:cubicBezTo>
                    <a:pt x="81" y="212"/>
                    <a:pt x="86" y="209"/>
                    <a:pt x="90" y="204"/>
                  </a:cubicBezTo>
                  <a:cubicBezTo>
                    <a:pt x="92" y="202"/>
                    <a:pt x="94" y="200"/>
                    <a:pt x="96" y="198"/>
                  </a:cubicBezTo>
                  <a:cubicBezTo>
                    <a:pt x="101" y="208"/>
                    <a:pt x="112" y="215"/>
                    <a:pt x="124" y="215"/>
                  </a:cubicBezTo>
                  <a:cubicBezTo>
                    <a:pt x="141" y="215"/>
                    <a:pt x="156" y="200"/>
                    <a:pt x="156" y="183"/>
                  </a:cubicBezTo>
                  <a:cubicBezTo>
                    <a:pt x="156" y="182"/>
                    <a:pt x="156" y="182"/>
                    <a:pt x="156" y="181"/>
                  </a:cubicBezTo>
                  <a:cubicBezTo>
                    <a:pt x="157" y="180"/>
                    <a:pt x="157" y="180"/>
                    <a:pt x="157" y="180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8" y="174"/>
                    <a:pt x="174" y="174"/>
                    <a:pt x="179" y="172"/>
                  </a:cubicBezTo>
                  <a:cubicBezTo>
                    <a:pt x="182" y="171"/>
                    <a:pt x="188" y="169"/>
                    <a:pt x="192" y="167"/>
                  </a:cubicBezTo>
                  <a:cubicBezTo>
                    <a:pt x="205" y="159"/>
                    <a:pt x="214" y="143"/>
                    <a:pt x="214" y="128"/>
                  </a:cubicBezTo>
                  <a:cubicBezTo>
                    <a:pt x="214" y="118"/>
                    <a:pt x="210" y="107"/>
                    <a:pt x="203" y="99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58"/>
            <p:cNvSpPr>
              <a:spLocks noEditPoints="1"/>
            </p:cNvSpPr>
            <p:nvPr/>
          </p:nvSpPr>
          <p:spPr bwMode="auto">
            <a:xfrm>
              <a:off x="10971213" y="7108825"/>
              <a:ext cx="20638" cy="454025"/>
            </a:xfrm>
            <a:custGeom>
              <a:avLst/>
              <a:gdLst>
                <a:gd name="T0" fmla="*/ 5 w 5"/>
                <a:gd name="T1" fmla="*/ 109 h 109"/>
                <a:gd name="T2" fmla="*/ 5 w 5"/>
                <a:gd name="T3" fmla="*/ 109 h 109"/>
                <a:gd name="T4" fmla="*/ 5 w 5"/>
                <a:gd name="T5" fmla="*/ 109 h 109"/>
                <a:gd name="T6" fmla="*/ 5 w 5"/>
                <a:gd name="T7" fmla="*/ 109 h 109"/>
                <a:gd name="T8" fmla="*/ 0 w 5"/>
                <a:gd name="T9" fmla="*/ 0 h 109"/>
                <a:gd name="T10" fmla="*/ 5 w 5"/>
                <a:gd name="T11" fmla="*/ 100 h 109"/>
                <a:gd name="T12" fmla="*/ 5 w 5"/>
                <a:gd name="T13" fmla="*/ 100 h 109"/>
                <a:gd name="T14" fmla="*/ 0 w 5"/>
                <a:gd name="T15" fmla="*/ 0 h 109"/>
                <a:gd name="T16" fmla="*/ 0 w 5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9">
                  <a:moveTo>
                    <a:pt x="5" y="109"/>
                  </a:move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moveTo>
                    <a:pt x="0" y="0"/>
                  </a:move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59"/>
            <p:cNvSpPr>
              <a:spLocks noEditPoints="1"/>
            </p:cNvSpPr>
            <p:nvPr/>
          </p:nvSpPr>
          <p:spPr bwMode="auto">
            <a:xfrm>
              <a:off x="10991850" y="7524750"/>
              <a:ext cx="4763" cy="141287"/>
            </a:xfrm>
            <a:custGeom>
              <a:avLst/>
              <a:gdLst>
                <a:gd name="T0" fmla="*/ 0 w 1"/>
                <a:gd name="T1" fmla="*/ 9 h 34"/>
                <a:gd name="T2" fmla="*/ 1 w 1"/>
                <a:gd name="T3" fmla="*/ 34 h 34"/>
                <a:gd name="T4" fmla="*/ 0 w 1"/>
                <a:gd name="T5" fmla="*/ 9 h 34"/>
                <a:gd name="T6" fmla="*/ 0 w 1"/>
                <a:gd name="T7" fmla="*/ 0 h 34"/>
                <a:gd name="T8" fmla="*/ 0 w 1"/>
                <a:gd name="T9" fmla="*/ 0 h 34"/>
                <a:gd name="T10" fmla="*/ 0 w 1"/>
                <a:gd name="T11" fmla="*/ 9 h 34"/>
                <a:gd name="T12" fmla="*/ 0 w 1"/>
                <a:gd name="T13" fmla="*/ 9 h 34"/>
                <a:gd name="T14" fmla="*/ 0 w 1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4">
                  <a:moveTo>
                    <a:pt x="0" y="9"/>
                  </a:moveTo>
                  <a:cubicBezTo>
                    <a:pt x="1" y="34"/>
                    <a:pt x="1" y="34"/>
                    <a:pt x="1" y="34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60"/>
            <p:cNvSpPr/>
            <p:nvPr/>
          </p:nvSpPr>
          <p:spPr bwMode="auto">
            <a:xfrm>
              <a:off x="10904538" y="7083425"/>
              <a:ext cx="92075" cy="582612"/>
            </a:xfrm>
            <a:custGeom>
              <a:avLst/>
              <a:gdLst>
                <a:gd name="T0" fmla="*/ 0 w 22"/>
                <a:gd name="T1" fmla="*/ 0 h 140"/>
                <a:gd name="T2" fmla="*/ 0 w 22"/>
                <a:gd name="T3" fmla="*/ 140 h 140"/>
                <a:gd name="T4" fmla="*/ 22 w 22"/>
                <a:gd name="T5" fmla="*/ 140 h 140"/>
                <a:gd name="T6" fmla="*/ 21 w 22"/>
                <a:gd name="T7" fmla="*/ 115 h 140"/>
                <a:gd name="T8" fmla="*/ 21 w 22"/>
                <a:gd name="T9" fmla="*/ 115 h 140"/>
                <a:gd name="T10" fmla="*/ 21 w 22"/>
                <a:gd name="T11" fmla="*/ 106 h 140"/>
                <a:gd name="T12" fmla="*/ 16 w 22"/>
                <a:gd name="T13" fmla="*/ 6 h 140"/>
                <a:gd name="T14" fmla="*/ 0 w 22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40">
                  <a:moveTo>
                    <a:pt x="0" y="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1" y="5"/>
                    <a:pt x="5" y="3"/>
                    <a:pt x="0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61"/>
            <p:cNvSpPr/>
            <p:nvPr/>
          </p:nvSpPr>
          <p:spPr bwMode="auto">
            <a:xfrm>
              <a:off x="10904538" y="6018213"/>
              <a:ext cx="652463" cy="1095375"/>
            </a:xfrm>
            <a:custGeom>
              <a:avLst/>
              <a:gdLst>
                <a:gd name="T0" fmla="*/ 46 w 157"/>
                <a:gd name="T1" fmla="*/ 0 h 263"/>
                <a:gd name="T2" fmla="*/ 34 w 157"/>
                <a:gd name="T3" fmla="*/ 1 h 263"/>
                <a:gd name="T4" fmla="*/ 32 w 157"/>
                <a:gd name="T5" fmla="*/ 5 h 263"/>
                <a:gd name="T6" fmla="*/ 29 w 157"/>
                <a:gd name="T7" fmla="*/ 9 h 263"/>
                <a:gd name="T8" fmla="*/ 24 w 157"/>
                <a:gd name="T9" fmla="*/ 17 h 263"/>
                <a:gd name="T10" fmla="*/ 20 w 157"/>
                <a:gd name="T11" fmla="*/ 22 h 263"/>
                <a:gd name="T12" fmla="*/ 17 w 157"/>
                <a:gd name="T13" fmla="*/ 27 h 263"/>
                <a:gd name="T14" fmla="*/ 20 w 157"/>
                <a:gd name="T15" fmla="*/ 28 h 263"/>
                <a:gd name="T16" fmla="*/ 36 w 157"/>
                <a:gd name="T17" fmla="*/ 44 h 263"/>
                <a:gd name="T18" fmla="*/ 36 w 157"/>
                <a:gd name="T19" fmla="*/ 45 h 263"/>
                <a:gd name="T20" fmla="*/ 41 w 157"/>
                <a:gd name="T21" fmla="*/ 56 h 263"/>
                <a:gd name="T22" fmla="*/ 55 w 157"/>
                <a:gd name="T23" fmla="*/ 54 h 263"/>
                <a:gd name="T24" fmla="*/ 68 w 157"/>
                <a:gd name="T25" fmla="*/ 56 h 263"/>
                <a:gd name="T26" fmla="*/ 84 w 157"/>
                <a:gd name="T27" fmla="*/ 62 h 263"/>
                <a:gd name="T28" fmla="*/ 99 w 157"/>
                <a:gd name="T29" fmla="*/ 77 h 263"/>
                <a:gd name="T30" fmla="*/ 105 w 157"/>
                <a:gd name="T31" fmla="*/ 98 h 263"/>
                <a:gd name="T32" fmla="*/ 99 w 157"/>
                <a:gd name="T33" fmla="*/ 120 h 263"/>
                <a:gd name="T34" fmla="*/ 99 w 157"/>
                <a:gd name="T35" fmla="*/ 121 h 263"/>
                <a:gd name="T36" fmla="*/ 110 w 157"/>
                <a:gd name="T37" fmla="*/ 150 h 263"/>
                <a:gd name="T38" fmla="*/ 88 w 157"/>
                <a:gd name="T39" fmla="*/ 189 h 263"/>
                <a:gd name="T40" fmla="*/ 75 w 157"/>
                <a:gd name="T41" fmla="*/ 194 h 263"/>
                <a:gd name="T42" fmla="*/ 62 w 157"/>
                <a:gd name="T43" fmla="*/ 196 h 263"/>
                <a:gd name="T44" fmla="*/ 58 w 157"/>
                <a:gd name="T45" fmla="*/ 196 h 263"/>
                <a:gd name="T46" fmla="*/ 53 w 157"/>
                <a:gd name="T47" fmla="*/ 202 h 263"/>
                <a:gd name="T48" fmla="*/ 52 w 157"/>
                <a:gd name="T49" fmla="*/ 203 h 263"/>
                <a:gd name="T50" fmla="*/ 52 w 157"/>
                <a:gd name="T51" fmla="*/ 205 h 263"/>
                <a:gd name="T52" fmla="*/ 20 w 157"/>
                <a:gd name="T53" fmla="*/ 237 h 263"/>
                <a:gd name="T54" fmla="*/ 0 w 157"/>
                <a:gd name="T55" fmla="*/ 230 h 263"/>
                <a:gd name="T56" fmla="*/ 0 w 157"/>
                <a:gd name="T57" fmla="*/ 256 h 263"/>
                <a:gd name="T58" fmla="*/ 16 w 157"/>
                <a:gd name="T59" fmla="*/ 262 h 263"/>
                <a:gd name="T60" fmla="*/ 16 w 157"/>
                <a:gd name="T61" fmla="*/ 262 h 263"/>
                <a:gd name="T62" fmla="*/ 16 w 157"/>
                <a:gd name="T63" fmla="*/ 262 h 263"/>
                <a:gd name="T64" fmla="*/ 23 w 157"/>
                <a:gd name="T65" fmla="*/ 263 h 263"/>
                <a:gd name="T66" fmla="*/ 66 w 157"/>
                <a:gd name="T67" fmla="*/ 231 h 263"/>
                <a:gd name="T68" fmla="*/ 81 w 157"/>
                <a:gd name="T69" fmla="*/ 233 h 263"/>
                <a:gd name="T70" fmla="*/ 113 w 157"/>
                <a:gd name="T71" fmla="*/ 220 h 263"/>
                <a:gd name="T72" fmla="*/ 127 w 157"/>
                <a:gd name="T73" fmla="*/ 188 h 263"/>
                <a:gd name="T74" fmla="*/ 120 w 157"/>
                <a:gd name="T75" fmla="*/ 165 h 263"/>
                <a:gd name="T76" fmla="*/ 120 w 157"/>
                <a:gd name="T77" fmla="*/ 165 h 263"/>
                <a:gd name="T78" fmla="*/ 120 w 157"/>
                <a:gd name="T79" fmla="*/ 165 h 263"/>
                <a:gd name="T80" fmla="*/ 142 w 157"/>
                <a:gd name="T81" fmla="*/ 152 h 263"/>
                <a:gd name="T82" fmla="*/ 157 w 157"/>
                <a:gd name="T83" fmla="*/ 116 h 263"/>
                <a:gd name="T84" fmla="*/ 142 w 157"/>
                <a:gd name="T85" fmla="*/ 81 h 263"/>
                <a:gd name="T86" fmla="*/ 107 w 157"/>
                <a:gd name="T87" fmla="*/ 66 h 263"/>
                <a:gd name="T88" fmla="*/ 99 w 157"/>
                <a:gd name="T89" fmla="*/ 67 h 263"/>
                <a:gd name="T90" fmla="*/ 99 w 157"/>
                <a:gd name="T91" fmla="*/ 67 h 263"/>
                <a:gd name="T92" fmla="*/ 99 w 157"/>
                <a:gd name="T93" fmla="*/ 67 h 263"/>
                <a:gd name="T94" fmla="*/ 100 w 157"/>
                <a:gd name="T95" fmla="*/ 54 h 263"/>
                <a:gd name="T96" fmla="*/ 46 w 157"/>
                <a:gd name="T9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263">
                  <a:moveTo>
                    <a:pt x="46" y="0"/>
                  </a:moveTo>
                  <a:cubicBezTo>
                    <a:pt x="42" y="0"/>
                    <a:pt x="38" y="0"/>
                    <a:pt x="34" y="1"/>
                  </a:cubicBezTo>
                  <a:cubicBezTo>
                    <a:pt x="33" y="2"/>
                    <a:pt x="32" y="4"/>
                    <a:pt x="32" y="5"/>
                  </a:cubicBezTo>
                  <a:cubicBezTo>
                    <a:pt x="31" y="6"/>
                    <a:pt x="30" y="8"/>
                    <a:pt x="29" y="9"/>
                  </a:cubicBezTo>
                  <a:cubicBezTo>
                    <a:pt x="27" y="12"/>
                    <a:pt x="25" y="14"/>
                    <a:pt x="24" y="17"/>
                  </a:cubicBezTo>
                  <a:cubicBezTo>
                    <a:pt x="23" y="19"/>
                    <a:pt x="21" y="21"/>
                    <a:pt x="20" y="22"/>
                  </a:cubicBezTo>
                  <a:cubicBezTo>
                    <a:pt x="19" y="24"/>
                    <a:pt x="18" y="25"/>
                    <a:pt x="17" y="27"/>
                  </a:cubicBezTo>
                  <a:cubicBezTo>
                    <a:pt x="18" y="27"/>
                    <a:pt x="19" y="27"/>
                    <a:pt x="20" y="28"/>
                  </a:cubicBezTo>
                  <a:cubicBezTo>
                    <a:pt x="27" y="32"/>
                    <a:pt x="32" y="37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9" y="48"/>
                    <a:pt x="40" y="52"/>
                    <a:pt x="41" y="56"/>
                  </a:cubicBezTo>
                  <a:cubicBezTo>
                    <a:pt x="46" y="55"/>
                    <a:pt x="50" y="54"/>
                    <a:pt x="55" y="54"/>
                  </a:cubicBezTo>
                  <a:cubicBezTo>
                    <a:pt x="59" y="55"/>
                    <a:pt x="64" y="55"/>
                    <a:pt x="68" y="56"/>
                  </a:cubicBezTo>
                  <a:cubicBezTo>
                    <a:pt x="73" y="56"/>
                    <a:pt x="79" y="59"/>
                    <a:pt x="84" y="62"/>
                  </a:cubicBezTo>
                  <a:cubicBezTo>
                    <a:pt x="90" y="65"/>
                    <a:pt x="95" y="71"/>
                    <a:pt x="99" y="77"/>
                  </a:cubicBezTo>
                  <a:cubicBezTo>
                    <a:pt x="103" y="84"/>
                    <a:pt x="105" y="91"/>
                    <a:pt x="105" y="98"/>
                  </a:cubicBezTo>
                  <a:cubicBezTo>
                    <a:pt x="105" y="106"/>
                    <a:pt x="103" y="113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6" y="129"/>
                    <a:pt x="110" y="140"/>
                    <a:pt x="110" y="150"/>
                  </a:cubicBezTo>
                  <a:cubicBezTo>
                    <a:pt x="110" y="165"/>
                    <a:pt x="101" y="181"/>
                    <a:pt x="88" y="189"/>
                  </a:cubicBezTo>
                  <a:cubicBezTo>
                    <a:pt x="84" y="191"/>
                    <a:pt x="78" y="193"/>
                    <a:pt x="75" y="194"/>
                  </a:cubicBezTo>
                  <a:cubicBezTo>
                    <a:pt x="71" y="195"/>
                    <a:pt x="66" y="196"/>
                    <a:pt x="62" y="196"/>
                  </a:cubicBezTo>
                  <a:cubicBezTo>
                    <a:pt x="61" y="196"/>
                    <a:pt x="59" y="196"/>
                    <a:pt x="58" y="196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2" y="203"/>
                    <a:pt x="52" y="203"/>
                    <a:pt x="52" y="203"/>
                  </a:cubicBezTo>
                  <a:cubicBezTo>
                    <a:pt x="52" y="204"/>
                    <a:pt x="52" y="204"/>
                    <a:pt x="52" y="205"/>
                  </a:cubicBezTo>
                  <a:cubicBezTo>
                    <a:pt x="52" y="222"/>
                    <a:pt x="37" y="237"/>
                    <a:pt x="20" y="237"/>
                  </a:cubicBezTo>
                  <a:cubicBezTo>
                    <a:pt x="13" y="237"/>
                    <a:pt x="6" y="235"/>
                    <a:pt x="0" y="23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59"/>
                    <a:pt x="11" y="261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8" y="263"/>
                    <a:pt x="21" y="263"/>
                    <a:pt x="23" y="263"/>
                  </a:cubicBezTo>
                  <a:cubicBezTo>
                    <a:pt x="43" y="263"/>
                    <a:pt x="60" y="249"/>
                    <a:pt x="66" y="231"/>
                  </a:cubicBezTo>
                  <a:cubicBezTo>
                    <a:pt x="71" y="232"/>
                    <a:pt x="76" y="233"/>
                    <a:pt x="81" y="233"/>
                  </a:cubicBezTo>
                  <a:cubicBezTo>
                    <a:pt x="93" y="233"/>
                    <a:pt x="105" y="228"/>
                    <a:pt x="113" y="220"/>
                  </a:cubicBezTo>
                  <a:cubicBezTo>
                    <a:pt x="122" y="212"/>
                    <a:pt x="127" y="200"/>
                    <a:pt x="127" y="188"/>
                  </a:cubicBezTo>
                  <a:cubicBezTo>
                    <a:pt x="127" y="180"/>
                    <a:pt x="124" y="172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8" y="162"/>
                    <a:pt x="136" y="158"/>
                    <a:pt x="142" y="152"/>
                  </a:cubicBezTo>
                  <a:cubicBezTo>
                    <a:pt x="151" y="143"/>
                    <a:pt x="157" y="130"/>
                    <a:pt x="157" y="116"/>
                  </a:cubicBezTo>
                  <a:cubicBezTo>
                    <a:pt x="157" y="103"/>
                    <a:pt x="151" y="90"/>
                    <a:pt x="142" y="81"/>
                  </a:cubicBezTo>
                  <a:cubicBezTo>
                    <a:pt x="133" y="71"/>
                    <a:pt x="120" y="66"/>
                    <a:pt x="107" y="66"/>
                  </a:cubicBezTo>
                  <a:cubicBezTo>
                    <a:pt x="104" y="66"/>
                    <a:pt x="101" y="66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100" y="63"/>
                    <a:pt x="100" y="58"/>
                    <a:pt x="100" y="54"/>
                  </a:cubicBezTo>
                  <a:cubicBezTo>
                    <a:pt x="100" y="25"/>
                    <a:pt x="76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62"/>
            <p:cNvSpPr/>
            <p:nvPr/>
          </p:nvSpPr>
          <p:spPr bwMode="auto">
            <a:xfrm>
              <a:off x="10904538" y="6130925"/>
              <a:ext cx="457200" cy="873125"/>
            </a:xfrm>
            <a:custGeom>
              <a:avLst/>
              <a:gdLst>
                <a:gd name="T0" fmla="*/ 17 w 110"/>
                <a:gd name="T1" fmla="*/ 0 h 210"/>
                <a:gd name="T2" fmla="*/ 15 w 110"/>
                <a:gd name="T3" fmla="*/ 2 h 210"/>
                <a:gd name="T4" fmla="*/ 12 w 110"/>
                <a:gd name="T5" fmla="*/ 7 h 210"/>
                <a:gd name="T6" fmla="*/ 4 w 110"/>
                <a:gd name="T7" fmla="*/ 18 h 210"/>
                <a:gd name="T8" fmla="*/ 0 w 110"/>
                <a:gd name="T9" fmla="*/ 22 h 210"/>
                <a:gd name="T10" fmla="*/ 0 w 110"/>
                <a:gd name="T11" fmla="*/ 203 h 210"/>
                <a:gd name="T12" fmla="*/ 20 w 110"/>
                <a:gd name="T13" fmla="*/ 210 h 210"/>
                <a:gd name="T14" fmla="*/ 52 w 110"/>
                <a:gd name="T15" fmla="*/ 178 h 210"/>
                <a:gd name="T16" fmla="*/ 52 w 110"/>
                <a:gd name="T17" fmla="*/ 176 h 210"/>
                <a:gd name="T18" fmla="*/ 53 w 110"/>
                <a:gd name="T19" fmla="*/ 175 h 210"/>
                <a:gd name="T20" fmla="*/ 58 w 110"/>
                <a:gd name="T21" fmla="*/ 169 h 210"/>
                <a:gd name="T22" fmla="*/ 62 w 110"/>
                <a:gd name="T23" fmla="*/ 169 h 210"/>
                <a:gd name="T24" fmla="*/ 75 w 110"/>
                <a:gd name="T25" fmla="*/ 167 h 210"/>
                <a:gd name="T26" fmla="*/ 88 w 110"/>
                <a:gd name="T27" fmla="*/ 162 h 210"/>
                <a:gd name="T28" fmla="*/ 110 w 110"/>
                <a:gd name="T29" fmla="*/ 123 h 210"/>
                <a:gd name="T30" fmla="*/ 99 w 110"/>
                <a:gd name="T31" fmla="*/ 94 h 210"/>
                <a:gd name="T32" fmla="*/ 99 w 110"/>
                <a:gd name="T33" fmla="*/ 93 h 210"/>
                <a:gd name="T34" fmla="*/ 105 w 110"/>
                <a:gd name="T35" fmla="*/ 71 h 210"/>
                <a:gd name="T36" fmla="*/ 99 w 110"/>
                <a:gd name="T37" fmla="*/ 50 h 210"/>
                <a:gd name="T38" fmla="*/ 84 w 110"/>
                <a:gd name="T39" fmla="*/ 35 h 210"/>
                <a:gd name="T40" fmla="*/ 68 w 110"/>
                <a:gd name="T41" fmla="*/ 29 h 210"/>
                <a:gd name="T42" fmla="*/ 55 w 110"/>
                <a:gd name="T43" fmla="*/ 27 h 210"/>
                <a:gd name="T44" fmla="*/ 41 w 110"/>
                <a:gd name="T45" fmla="*/ 29 h 210"/>
                <a:gd name="T46" fmla="*/ 36 w 110"/>
                <a:gd name="T47" fmla="*/ 18 h 210"/>
                <a:gd name="T48" fmla="*/ 36 w 110"/>
                <a:gd name="T49" fmla="*/ 17 h 210"/>
                <a:gd name="T50" fmla="*/ 20 w 110"/>
                <a:gd name="T51" fmla="*/ 1 h 210"/>
                <a:gd name="T52" fmla="*/ 17 w 110"/>
                <a:gd name="T5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0" h="210">
                  <a:moveTo>
                    <a:pt x="17" y="0"/>
                  </a:moveTo>
                  <a:cubicBezTo>
                    <a:pt x="17" y="0"/>
                    <a:pt x="16" y="1"/>
                    <a:pt x="15" y="2"/>
                  </a:cubicBezTo>
                  <a:cubicBezTo>
                    <a:pt x="14" y="4"/>
                    <a:pt x="13" y="6"/>
                    <a:pt x="12" y="7"/>
                  </a:cubicBezTo>
                  <a:cubicBezTo>
                    <a:pt x="9" y="11"/>
                    <a:pt x="7" y="14"/>
                    <a:pt x="4" y="18"/>
                  </a:cubicBezTo>
                  <a:cubicBezTo>
                    <a:pt x="3" y="19"/>
                    <a:pt x="2" y="21"/>
                    <a:pt x="0" y="22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6" y="208"/>
                    <a:pt x="13" y="210"/>
                    <a:pt x="20" y="210"/>
                  </a:cubicBezTo>
                  <a:cubicBezTo>
                    <a:pt x="37" y="210"/>
                    <a:pt x="52" y="195"/>
                    <a:pt x="52" y="178"/>
                  </a:cubicBezTo>
                  <a:cubicBezTo>
                    <a:pt x="52" y="177"/>
                    <a:pt x="52" y="177"/>
                    <a:pt x="52" y="176"/>
                  </a:cubicBezTo>
                  <a:cubicBezTo>
                    <a:pt x="53" y="175"/>
                    <a:pt x="53" y="175"/>
                    <a:pt x="53" y="175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9" y="169"/>
                    <a:pt x="61" y="169"/>
                    <a:pt x="62" y="169"/>
                  </a:cubicBezTo>
                  <a:cubicBezTo>
                    <a:pt x="66" y="169"/>
                    <a:pt x="71" y="168"/>
                    <a:pt x="75" y="167"/>
                  </a:cubicBezTo>
                  <a:cubicBezTo>
                    <a:pt x="78" y="166"/>
                    <a:pt x="84" y="164"/>
                    <a:pt x="88" y="162"/>
                  </a:cubicBezTo>
                  <a:cubicBezTo>
                    <a:pt x="101" y="154"/>
                    <a:pt x="110" y="138"/>
                    <a:pt x="110" y="123"/>
                  </a:cubicBezTo>
                  <a:cubicBezTo>
                    <a:pt x="110" y="113"/>
                    <a:pt x="106" y="102"/>
                    <a:pt x="99" y="94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03" y="86"/>
                    <a:pt x="105" y="79"/>
                    <a:pt x="105" y="71"/>
                  </a:cubicBezTo>
                  <a:cubicBezTo>
                    <a:pt x="105" y="64"/>
                    <a:pt x="103" y="57"/>
                    <a:pt x="99" y="50"/>
                  </a:cubicBezTo>
                  <a:cubicBezTo>
                    <a:pt x="95" y="44"/>
                    <a:pt x="90" y="38"/>
                    <a:pt x="84" y="35"/>
                  </a:cubicBezTo>
                  <a:cubicBezTo>
                    <a:pt x="79" y="32"/>
                    <a:pt x="73" y="29"/>
                    <a:pt x="68" y="29"/>
                  </a:cubicBezTo>
                  <a:cubicBezTo>
                    <a:pt x="64" y="28"/>
                    <a:pt x="59" y="28"/>
                    <a:pt x="55" y="27"/>
                  </a:cubicBezTo>
                  <a:cubicBezTo>
                    <a:pt x="50" y="27"/>
                    <a:pt x="46" y="28"/>
                    <a:pt x="41" y="29"/>
                  </a:cubicBezTo>
                  <a:cubicBezTo>
                    <a:pt x="40" y="25"/>
                    <a:pt x="39" y="21"/>
                    <a:pt x="36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10"/>
                    <a:pt x="27" y="5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63"/>
            <p:cNvSpPr/>
            <p:nvPr/>
          </p:nvSpPr>
          <p:spPr bwMode="auto">
            <a:xfrm>
              <a:off x="10455275" y="6467475"/>
              <a:ext cx="303213" cy="312737"/>
            </a:xfrm>
            <a:custGeom>
              <a:avLst/>
              <a:gdLst>
                <a:gd name="T0" fmla="*/ 0 w 73"/>
                <a:gd name="T1" fmla="*/ 36 h 75"/>
                <a:gd name="T2" fmla="*/ 29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3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0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29" y="35"/>
                  </a:cubicBezTo>
                  <a:cubicBezTo>
                    <a:pt x="19" y="29"/>
                    <a:pt x="4" y="17"/>
                    <a:pt x="11" y="10"/>
                  </a:cubicBezTo>
                  <a:cubicBezTo>
                    <a:pt x="18" y="3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2" y="19"/>
                    <a:pt x="39" y="30"/>
                  </a:cubicBezTo>
                  <a:cubicBezTo>
                    <a:pt x="44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2" y="28"/>
                    <a:pt x="73" y="39"/>
                  </a:cubicBezTo>
                  <a:cubicBezTo>
                    <a:pt x="73" y="49"/>
                    <a:pt x="55" y="44"/>
                    <a:pt x="43" y="40"/>
                  </a:cubicBezTo>
                  <a:cubicBezTo>
                    <a:pt x="53" y="46"/>
                    <a:pt x="69" y="58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0" y="56"/>
                    <a:pt x="34" y="45"/>
                  </a:cubicBezTo>
                  <a:cubicBezTo>
                    <a:pt x="28" y="55"/>
                    <a:pt x="18" y="70"/>
                    <a:pt x="10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0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64"/>
            <p:cNvSpPr/>
            <p:nvPr/>
          </p:nvSpPr>
          <p:spPr bwMode="auto">
            <a:xfrm>
              <a:off x="10571163" y="6592888"/>
              <a:ext cx="74613" cy="69850"/>
            </a:xfrm>
            <a:custGeom>
              <a:avLst/>
              <a:gdLst>
                <a:gd name="T0" fmla="*/ 17 w 18"/>
                <a:gd name="T1" fmla="*/ 9 h 17"/>
                <a:gd name="T2" fmla="*/ 9 w 18"/>
                <a:gd name="T3" fmla="*/ 0 h 17"/>
                <a:gd name="T4" fmla="*/ 1 w 18"/>
                <a:gd name="T5" fmla="*/ 9 h 17"/>
                <a:gd name="T6" fmla="*/ 9 w 18"/>
                <a:gd name="T7" fmla="*/ 17 h 17"/>
                <a:gd name="T8" fmla="*/ 17 w 1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1" y="14"/>
                    <a:pt x="5" y="17"/>
                    <a:pt x="9" y="17"/>
                  </a:cubicBezTo>
                  <a:cubicBezTo>
                    <a:pt x="14" y="17"/>
                    <a:pt x="18" y="13"/>
                    <a:pt x="1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65"/>
            <p:cNvSpPr/>
            <p:nvPr/>
          </p:nvSpPr>
          <p:spPr bwMode="auto">
            <a:xfrm>
              <a:off x="10696575" y="6118225"/>
              <a:ext cx="303213" cy="311150"/>
            </a:xfrm>
            <a:custGeom>
              <a:avLst/>
              <a:gdLst>
                <a:gd name="T0" fmla="*/ 0 w 73"/>
                <a:gd name="T1" fmla="*/ 36 h 75"/>
                <a:gd name="T2" fmla="*/ 30 w 73"/>
                <a:gd name="T3" fmla="*/ 35 h 75"/>
                <a:gd name="T4" fmla="*/ 11 w 73"/>
                <a:gd name="T5" fmla="*/ 10 h 75"/>
                <a:gd name="T6" fmla="*/ 33 w 73"/>
                <a:gd name="T7" fmla="*/ 30 h 75"/>
                <a:gd name="T8" fmla="*/ 37 w 73"/>
                <a:gd name="T9" fmla="*/ 0 h 75"/>
                <a:gd name="T10" fmla="*/ 39 w 73"/>
                <a:gd name="T11" fmla="*/ 30 h 75"/>
                <a:gd name="T12" fmla="*/ 62 w 73"/>
                <a:gd name="T13" fmla="*/ 12 h 75"/>
                <a:gd name="T14" fmla="*/ 43 w 73"/>
                <a:gd name="T15" fmla="*/ 34 h 75"/>
                <a:gd name="T16" fmla="*/ 73 w 73"/>
                <a:gd name="T17" fmla="*/ 39 h 75"/>
                <a:gd name="T18" fmla="*/ 44 w 73"/>
                <a:gd name="T19" fmla="*/ 40 h 75"/>
                <a:gd name="T20" fmla="*/ 62 w 73"/>
                <a:gd name="T21" fmla="*/ 65 h 75"/>
                <a:gd name="T22" fmla="*/ 40 w 73"/>
                <a:gd name="T23" fmla="*/ 44 h 75"/>
                <a:gd name="T24" fmla="*/ 36 w 73"/>
                <a:gd name="T25" fmla="*/ 75 h 75"/>
                <a:gd name="T26" fmla="*/ 34 w 73"/>
                <a:gd name="T27" fmla="*/ 45 h 75"/>
                <a:gd name="T28" fmla="*/ 11 w 73"/>
                <a:gd name="T29" fmla="*/ 63 h 75"/>
                <a:gd name="T30" fmla="*/ 30 w 73"/>
                <a:gd name="T31" fmla="*/ 41 h 75"/>
                <a:gd name="T32" fmla="*/ 0 w 73"/>
                <a:gd name="T3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75">
                  <a:moveTo>
                    <a:pt x="0" y="36"/>
                  </a:moveTo>
                  <a:cubicBezTo>
                    <a:pt x="0" y="26"/>
                    <a:pt x="18" y="31"/>
                    <a:pt x="30" y="35"/>
                  </a:cubicBezTo>
                  <a:cubicBezTo>
                    <a:pt x="20" y="28"/>
                    <a:pt x="4" y="17"/>
                    <a:pt x="11" y="10"/>
                  </a:cubicBezTo>
                  <a:cubicBezTo>
                    <a:pt x="18" y="2"/>
                    <a:pt x="28" y="19"/>
                    <a:pt x="33" y="30"/>
                  </a:cubicBezTo>
                  <a:cubicBezTo>
                    <a:pt x="30" y="19"/>
                    <a:pt x="27" y="0"/>
                    <a:pt x="37" y="0"/>
                  </a:cubicBezTo>
                  <a:cubicBezTo>
                    <a:pt x="47" y="0"/>
                    <a:pt x="43" y="18"/>
                    <a:pt x="39" y="30"/>
                  </a:cubicBezTo>
                  <a:cubicBezTo>
                    <a:pt x="45" y="20"/>
                    <a:pt x="55" y="5"/>
                    <a:pt x="62" y="12"/>
                  </a:cubicBezTo>
                  <a:cubicBezTo>
                    <a:pt x="70" y="19"/>
                    <a:pt x="54" y="29"/>
                    <a:pt x="43" y="34"/>
                  </a:cubicBezTo>
                  <a:cubicBezTo>
                    <a:pt x="54" y="31"/>
                    <a:pt x="73" y="28"/>
                    <a:pt x="73" y="39"/>
                  </a:cubicBezTo>
                  <a:cubicBezTo>
                    <a:pt x="73" y="49"/>
                    <a:pt x="55" y="44"/>
                    <a:pt x="44" y="40"/>
                  </a:cubicBezTo>
                  <a:cubicBezTo>
                    <a:pt x="54" y="46"/>
                    <a:pt x="69" y="57"/>
                    <a:pt x="62" y="65"/>
                  </a:cubicBezTo>
                  <a:cubicBezTo>
                    <a:pt x="55" y="72"/>
                    <a:pt x="45" y="55"/>
                    <a:pt x="40" y="44"/>
                  </a:cubicBezTo>
                  <a:cubicBezTo>
                    <a:pt x="43" y="56"/>
                    <a:pt x="46" y="75"/>
                    <a:pt x="36" y="75"/>
                  </a:cubicBezTo>
                  <a:cubicBezTo>
                    <a:pt x="26" y="75"/>
                    <a:pt x="31" y="56"/>
                    <a:pt x="34" y="45"/>
                  </a:cubicBezTo>
                  <a:cubicBezTo>
                    <a:pt x="28" y="55"/>
                    <a:pt x="18" y="70"/>
                    <a:pt x="11" y="63"/>
                  </a:cubicBezTo>
                  <a:cubicBezTo>
                    <a:pt x="3" y="56"/>
                    <a:pt x="19" y="46"/>
                    <a:pt x="30" y="41"/>
                  </a:cubicBezTo>
                  <a:cubicBezTo>
                    <a:pt x="19" y="43"/>
                    <a:pt x="1" y="46"/>
                    <a:pt x="0" y="36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66"/>
            <p:cNvSpPr/>
            <p:nvPr/>
          </p:nvSpPr>
          <p:spPr bwMode="auto">
            <a:xfrm>
              <a:off x="10817225" y="6242050"/>
              <a:ext cx="69850" cy="71437"/>
            </a:xfrm>
            <a:custGeom>
              <a:avLst/>
              <a:gdLst>
                <a:gd name="T0" fmla="*/ 17 w 17"/>
                <a:gd name="T1" fmla="*/ 8 h 17"/>
                <a:gd name="T2" fmla="*/ 8 w 17"/>
                <a:gd name="T3" fmla="*/ 0 h 17"/>
                <a:gd name="T4" fmla="*/ 0 w 17"/>
                <a:gd name="T5" fmla="*/ 9 h 17"/>
                <a:gd name="T6" fmla="*/ 9 w 17"/>
                <a:gd name="T7" fmla="*/ 17 h 17"/>
                <a:gd name="T8" fmla="*/ 17 w 17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8"/>
                  </a:move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4" y="17"/>
                    <a:pt x="9" y="17"/>
                  </a:cubicBezTo>
                  <a:cubicBezTo>
                    <a:pt x="13" y="17"/>
                    <a:pt x="17" y="13"/>
                    <a:pt x="1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67"/>
            <p:cNvSpPr/>
            <p:nvPr/>
          </p:nvSpPr>
          <p:spPr bwMode="auto">
            <a:xfrm>
              <a:off x="11066463" y="6288088"/>
              <a:ext cx="315913" cy="317500"/>
            </a:xfrm>
            <a:custGeom>
              <a:avLst/>
              <a:gdLst>
                <a:gd name="T0" fmla="*/ 54 w 76"/>
                <a:gd name="T1" fmla="*/ 71 h 76"/>
                <a:gd name="T2" fmla="*/ 39 w 76"/>
                <a:gd name="T3" fmla="*/ 46 h 76"/>
                <a:gd name="T4" fmla="*/ 26 w 76"/>
                <a:gd name="T5" fmla="*/ 74 h 76"/>
                <a:gd name="T6" fmla="*/ 34 w 76"/>
                <a:gd name="T7" fmla="*/ 45 h 76"/>
                <a:gd name="T8" fmla="*/ 5 w 76"/>
                <a:gd name="T9" fmla="*/ 56 h 76"/>
                <a:gd name="T10" fmla="*/ 31 w 76"/>
                <a:gd name="T11" fmla="*/ 40 h 76"/>
                <a:gd name="T12" fmla="*/ 3 w 76"/>
                <a:gd name="T13" fmla="*/ 28 h 76"/>
                <a:gd name="T14" fmla="*/ 32 w 76"/>
                <a:gd name="T15" fmla="*/ 34 h 76"/>
                <a:gd name="T16" fmla="*/ 22 w 76"/>
                <a:gd name="T17" fmla="*/ 6 h 76"/>
                <a:gd name="T18" fmla="*/ 37 w 76"/>
                <a:gd name="T19" fmla="*/ 31 h 76"/>
                <a:gd name="T20" fmla="*/ 50 w 76"/>
                <a:gd name="T21" fmla="*/ 3 h 76"/>
                <a:gd name="T22" fmla="*/ 43 w 76"/>
                <a:gd name="T23" fmla="*/ 32 h 76"/>
                <a:gd name="T24" fmla="*/ 71 w 76"/>
                <a:gd name="T25" fmla="*/ 21 h 76"/>
                <a:gd name="T26" fmla="*/ 46 w 76"/>
                <a:gd name="T27" fmla="*/ 37 h 76"/>
                <a:gd name="T28" fmla="*/ 73 w 76"/>
                <a:gd name="T29" fmla="*/ 49 h 76"/>
                <a:gd name="T30" fmla="*/ 44 w 76"/>
                <a:gd name="T31" fmla="*/ 43 h 76"/>
                <a:gd name="T32" fmla="*/ 54 w 76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4" y="71"/>
                  </a:moveTo>
                  <a:cubicBezTo>
                    <a:pt x="46" y="76"/>
                    <a:pt x="41" y="58"/>
                    <a:pt x="39" y="46"/>
                  </a:cubicBezTo>
                  <a:cubicBezTo>
                    <a:pt x="39" y="58"/>
                    <a:pt x="36" y="76"/>
                    <a:pt x="26" y="74"/>
                  </a:cubicBezTo>
                  <a:cubicBezTo>
                    <a:pt x="17" y="72"/>
                    <a:pt x="27" y="55"/>
                    <a:pt x="34" y="45"/>
                  </a:cubicBezTo>
                  <a:cubicBezTo>
                    <a:pt x="25" y="53"/>
                    <a:pt x="10" y="65"/>
                    <a:pt x="5" y="56"/>
                  </a:cubicBezTo>
                  <a:cubicBezTo>
                    <a:pt x="0" y="48"/>
                    <a:pt x="19" y="42"/>
                    <a:pt x="31" y="40"/>
                  </a:cubicBezTo>
                  <a:cubicBezTo>
                    <a:pt x="19" y="40"/>
                    <a:pt x="1" y="38"/>
                    <a:pt x="3" y="28"/>
                  </a:cubicBezTo>
                  <a:cubicBezTo>
                    <a:pt x="6" y="18"/>
                    <a:pt x="22" y="27"/>
                    <a:pt x="32" y="34"/>
                  </a:cubicBezTo>
                  <a:cubicBezTo>
                    <a:pt x="24" y="26"/>
                    <a:pt x="13" y="11"/>
                    <a:pt x="22" y="6"/>
                  </a:cubicBezTo>
                  <a:cubicBezTo>
                    <a:pt x="31" y="1"/>
                    <a:pt x="35" y="19"/>
                    <a:pt x="37" y="31"/>
                  </a:cubicBezTo>
                  <a:cubicBezTo>
                    <a:pt x="38" y="19"/>
                    <a:pt x="40" y="0"/>
                    <a:pt x="50" y="3"/>
                  </a:cubicBezTo>
                  <a:cubicBezTo>
                    <a:pt x="60" y="5"/>
                    <a:pt x="50" y="22"/>
                    <a:pt x="43" y="32"/>
                  </a:cubicBezTo>
                  <a:cubicBezTo>
                    <a:pt x="51" y="24"/>
                    <a:pt x="66" y="12"/>
                    <a:pt x="71" y="21"/>
                  </a:cubicBezTo>
                  <a:cubicBezTo>
                    <a:pt x="76" y="29"/>
                    <a:pt x="58" y="35"/>
                    <a:pt x="46" y="37"/>
                  </a:cubicBezTo>
                  <a:cubicBezTo>
                    <a:pt x="57" y="37"/>
                    <a:pt x="76" y="39"/>
                    <a:pt x="73" y="49"/>
                  </a:cubicBezTo>
                  <a:cubicBezTo>
                    <a:pt x="70" y="59"/>
                    <a:pt x="54" y="49"/>
                    <a:pt x="44" y="43"/>
                  </a:cubicBezTo>
                  <a:cubicBezTo>
                    <a:pt x="52" y="51"/>
                    <a:pt x="63" y="66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68"/>
            <p:cNvSpPr/>
            <p:nvPr/>
          </p:nvSpPr>
          <p:spPr bwMode="auto">
            <a:xfrm>
              <a:off x="11187113" y="6400800"/>
              <a:ext cx="82550" cy="84137"/>
            </a:xfrm>
            <a:custGeom>
              <a:avLst/>
              <a:gdLst>
                <a:gd name="T0" fmla="*/ 6 w 20"/>
                <a:gd name="T1" fmla="*/ 3 h 20"/>
                <a:gd name="T2" fmla="*/ 3 w 20"/>
                <a:gd name="T3" fmla="*/ 15 h 20"/>
                <a:gd name="T4" fmla="*/ 14 w 20"/>
                <a:gd name="T5" fmla="*/ 18 h 20"/>
                <a:gd name="T6" fmla="*/ 17 w 20"/>
                <a:gd name="T7" fmla="*/ 6 h 20"/>
                <a:gd name="T8" fmla="*/ 6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2" y="5"/>
                    <a:pt x="0" y="11"/>
                    <a:pt x="3" y="15"/>
                  </a:cubicBezTo>
                  <a:cubicBezTo>
                    <a:pt x="5" y="19"/>
                    <a:pt x="10" y="20"/>
                    <a:pt x="14" y="18"/>
                  </a:cubicBezTo>
                  <a:cubicBezTo>
                    <a:pt x="18" y="15"/>
                    <a:pt x="20" y="10"/>
                    <a:pt x="17" y="6"/>
                  </a:cubicBezTo>
                  <a:cubicBezTo>
                    <a:pt x="15" y="2"/>
                    <a:pt x="10" y="0"/>
                    <a:pt x="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69"/>
            <p:cNvSpPr/>
            <p:nvPr/>
          </p:nvSpPr>
          <p:spPr bwMode="auto">
            <a:xfrm>
              <a:off x="10799763" y="6613525"/>
              <a:ext cx="312738" cy="315912"/>
            </a:xfrm>
            <a:custGeom>
              <a:avLst/>
              <a:gdLst>
                <a:gd name="T0" fmla="*/ 54 w 75"/>
                <a:gd name="T1" fmla="*/ 71 h 76"/>
                <a:gd name="T2" fmla="*/ 39 w 75"/>
                <a:gd name="T3" fmla="*/ 45 h 76"/>
                <a:gd name="T4" fmla="*/ 26 w 75"/>
                <a:gd name="T5" fmla="*/ 74 h 76"/>
                <a:gd name="T6" fmla="*/ 33 w 75"/>
                <a:gd name="T7" fmla="*/ 44 h 76"/>
                <a:gd name="T8" fmla="*/ 4 w 75"/>
                <a:gd name="T9" fmla="*/ 56 h 76"/>
                <a:gd name="T10" fmla="*/ 30 w 75"/>
                <a:gd name="T11" fmla="*/ 39 h 76"/>
                <a:gd name="T12" fmla="*/ 3 w 75"/>
                <a:gd name="T13" fmla="*/ 28 h 76"/>
                <a:gd name="T14" fmla="*/ 31 w 75"/>
                <a:gd name="T15" fmla="*/ 34 h 76"/>
                <a:gd name="T16" fmla="*/ 21 w 75"/>
                <a:gd name="T17" fmla="*/ 5 h 76"/>
                <a:gd name="T18" fmla="*/ 36 w 75"/>
                <a:gd name="T19" fmla="*/ 31 h 76"/>
                <a:gd name="T20" fmla="*/ 49 w 75"/>
                <a:gd name="T21" fmla="*/ 2 h 76"/>
                <a:gd name="T22" fmla="*/ 42 w 75"/>
                <a:gd name="T23" fmla="*/ 32 h 76"/>
                <a:gd name="T24" fmla="*/ 70 w 75"/>
                <a:gd name="T25" fmla="*/ 20 h 76"/>
                <a:gd name="T26" fmla="*/ 45 w 75"/>
                <a:gd name="T27" fmla="*/ 37 h 76"/>
                <a:gd name="T28" fmla="*/ 72 w 75"/>
                <a:gd name="T29" fmla="*/ 48 h 76"/>
                <a:gd name="T30" fmla="*/ 43 w 75"/>
                <a:gd name="T31" fmla="*/ 42 h 76"/>
                <a:gd name="T32" fmla="*/ 54 w 75"/>
                <a:gd name="T33" fmla="*/ 7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6">
                  <a:moveTo>
                    <a:pt x="54" y="71"/>
                  </a:moveTo>
                  <a:cubicBezTo>
                    <a:pt x="45" y="76"/>
                    <a:pt x="40" y="57"/>
                    <a:pt x="39" y="45"/>
                  </a:cubicBezTo>
                  <a:cubicBezTo>
                    <a:pt x="38" y="57"/>
                    <a:pt x="35" y="76"/>
                    <a:pt x="26" y="74"/>
                  </a:cubicBezTo>
                  <a:cubicBezTo>
                    <a:pt x="16" y="71"/>
                    <a:pt x="26" y="54"/>
                    <a:pt x="33" y="44"/>
                  </a:cubicBezTo>
                  <a:cubicBezTo>
                    <a:pt x="24" y="52"/>
                    <a:pt x="9" y="64"/>
                    <a:pt x="4" y="56"/>
                  </a:cubicBezTo>
                  <a:cubicBezTo>
                    <a:pt x="0" y="47"/>
                    <a:pt x="18" y="42"/>
                    <a:pt x="30" y="39"/>
                  </a:cubicBezTo>
                  <a:cubicBezTo>
                    <a:pt x="18" y="39"/>
                    <a:pt x="0" y="38"/>
                    <a:pt x="3" y="28"/>
                  </a:cubicBezTo>
                  <a:cubicBezTo>
                    <a:pt x="5" y="18"/>
                    <a:pt x="22" y="27"/>
                    <a:pt x="31" y="34"/>
                  </a:cubicBezTo>
                  <a:cubicBezTo>
                    <a:pt x="24" y="25"/>
                    <a:pt x="12" y="11"/>
                    <a:pt x="21" y="5"/>
                  </a:cubicBezTo>
                  <a:cubicBezTo>
                    <a:pt x="30" y="0"/>
                    <a:pt x="34" y="19"/>
                    <a:pt x="36" y="31"/>
                  </a:cubicBezTo>
                  <a:cubicBezTo>
                    <a:pt x="37" y="19"/>
                    <a:pt x="40" y="0"/>
                    <a:pt x="49" y="2"/>
                  </a:cubicBezTo>
                  <a:cubicBezTo>
                    <a:pt x="59" y="5"/>
                    <a:pt x="49" y="22"/>
                    <a:pt x="42" y="32"/>
                  </a:cubicBezTo>
                  <a:cubicBezTo>
                    <a:pt x="51" y="24"/>
                    <a:pt x="66" y="12"/>
                    <a:pt x="70" y="20"/>
                  </a:cubicBezTo>
                  <a:cubicBezTo>
                    <a:pt x="75" y="29"/>
                    <a:pt x="57" y="34"/>
                    <a:pt x="45" y="37"/>
                  </a:cubicBezTo>
                  <a:cubicBezTo>
                    <a:pt x="57" y="37"/>
                    <a:pt x="75" y="39"/>
                    <a:pt x="72" y="48"/>
                  </a:cubicBezTo>
                  <a:cubicBezTo>
                    <a:pt x="70" y="58"/>
                    <a:pt x="53" y="49"/>
                    <a:pt x="43" y="42"/>
                  </a:cubicBezTo>
                  <a:cubicBezTo>
                    <a:pt x="51" y="51"/>
                    <a:pt x="63" y="65"/>
                    <a:pt x="54" y="71"/>
                  </a:cubicBezTo>
                  <a:close/>
                </a:path>
              </a:pathLst>
            </a:custGeom>
            <a:solidFill>
              <a:srgbClr val="CD5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70"/>
            <p:cNvSpPr/>
            <p:nvPr/>
          </p:nvSpPr>
          <p:spPr bwMode="auto">
            <a:xfrm>
              <a:off x="10920413" y="6726238"/>
              <a:ext cx="79375" cy="82550"/>
            </a:xfrm>
            <a:custGeom>
              <a:avLst/>
              <a:gdLst>
                <a:gd name="T0" fmla="*/ 5 w 19"/>
                <a:gd name="T1" fmla="*/ 3 h 20"/>
                <a:gd name="T2" fmla="*/ 2 w 19"/>
                <a:gd name="T3" fmla="*/ 14 h 20"/>
                <a:gd name="T4" fmla="*/ 13 w 19"/>
                <a:gd name="T5" fmla="*/ 17 h 20"/>
                <a:gd name="T6" fmla="*/ 17 w 19"/>
                <a:gd name="T7" fmla="*/ 5 h 20"/>
                <a:gd name="T8" fmla="*/ 5 w 19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5" y="3"/>
                  </a:moveTo>
                  <a:cubicBezTo>
                    <a:pt x="1" y="5"/>
                    <a:pt x="0" y="10"/>
                    <a:pt x="2" y="14"/>
                  </a:cubicBezTo>
                  <a:cubicBezTo>
                    <a:pt x="4" y="18"/>
                    <a:pt x="9" y="20"/>
                    <a:pt x="13" y="17"/>
                  </a:cubicBezTo>
                  <a:cubicBezTo>
                    <a:pt x="18" y="15"/>
                    <a:pt x="19" y="9"/>
                    <a:pt x="17" y="5"/>
                  </a:cubicBezTo>
                  <a:cubicBezTo>
                    <a:pt x="14" y="1"/>
                    <a:pt x="9" y="0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56" name="Rectangle 171"/>
          <p:cNvSpPr>
            <a:spLocks noChangeArrowheads="1"/>
          </p:cNvSpPr>
          <p:nvPr/>
        </p:nvSpPr>
        <p:spPr bwMode="auto">
          <a:xfrm>
            <a:off x="11279188" y="5481638"/>
            <a:ext cx="1588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7" name="Freeform 200"/>
          <p:cNvSpPr/>
          <p:nvPr/>
        </p:nvSpPr>
        <p:spPr bwMode="auto">
          <a:xfrm>
            <a:off x="3673475" y="6804025"/>
            <a:ext cx="669925" cy="238125"/>
          </a:xfrm>
          <a:custGeom>
            <a:avLst/>
            <a:gdLst>
              <a:gd name="T0" fmla="*/ 3 w 161"/>
              <a:gd name="T1" fmla="*/ 0 h 57"/>
              <a:gd name="T2" fmla="*/ 0 w 161"/>
              <a:gd name="T3" fmla="*/ 4 h 57"/>
              <a:gd name="T4" fmla="*/ 66 w 161"/>
              <a:gd name="T5" fmla="*/ 53 h 57"/>
              <a:gd name="T6" fmla="*/ 102 w 161"/>
              <a:gd name="T7" fmla="*/ 57 h 57"/>
              <a:gd name="T8" fmla="*/ 155 w 161"/>
              <a:gd name="T9" fmla="*/ 40 h 57"/>
              <a:gd name="T10" fmla="*/ 148 w 161"/>
              <a:gd name="T11" fmla="*/ 23 h 57"/>
              <a:gd name="T12" fmla="*/ 145 w 161"/>
              <a:gd name="T13" fmla="*/ 23 h 57"/>
              <a:gd name="T14" fmla="*/ 94 w 161"/>
              <a:gd name="T15" fmla="*/ 30 h 57"/>
              <a:gd name="T16" fmla="*/ 76 w 161"/>
              <a:gd name="T17" fmla="*/ 29 h 57"/>
              <a:gd name="T18" fmla="*/ 5 w 161"/>
              <a:gd name="T19" fmla="*/ 2 h 57"/>
              <a:gd name="T20" fmla="*/ 3 w 161"/>
              <a:gd name="T2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1" h="57">
                <a:moveTo>
                  <a:pt x="3" y="0"/>
                </a:moveTo>
                <a:cubicBezTo>
                  <a:pt x="2" y="0"/>
                  <a:pt x="0" y="2"/>
                  <a:pt x="0" y="4"/>
                </a:cubicBezTo>
                <a:cubicBezTo>
                  <a:pt x="4" y="33"/>
                  <a:pt x="41" y="47"/>
                  <a:pt x="66" y="53"/>
                </a:cubicBezTo>
                <a:cubicBezTo>
                  <a:pt x="76" y="56"/>
                  <a:pt x="89" y="57"/>
                  <a:pt x="102" y="57"/>
                </a:cubicBezTo>
                <a:cubicBezTo>
                  <a:pt x="121" y="57"/>
                  <a:pt x="142" y="53"/>
                  <a:pt x="155" y="40"/>
                </a:cubicBezTo>
                <a:cubicBezTo>
                  <a:pt x="161" y="34"/>
                  <a:pt x="156" y="23"/>
                  <a:pt x="148" y="23"/>
                </a:cubicBezTo>
                <a:cubicBezTo>
                  <a:pt x="147" y="23"/>
                  <a:pt x="146" y="23"/>
                  <a:pt x="145" y="23"/>
                </a:cubicBezTo>
                <a:cubicBezTo>
                  <a:pt x="129" y="28"/>
                  <a:pt x="111" y="30"/>
                  <a:pt x="94" y="30"/>
                </a:cubicBezTo>
                <a:cubicBezTo>
                  <a:pt x="88" y="30"/>
                  <a:pt x="82" y="30"/>
                  <a:pt x="76" y="29"/>
                </a:cubicBezTo>
                <a:cubicBezTo>
                  <a:pt x="52" y="28"/>
                  <a:pt x="20" y="23"/>
                  <a:pt x="5" y="2"/>
                </a:cubicBezTo>
                <a:cubicBezTo>
                  <a:pt x="5" y="1"/>
                  <a:pt x="4" y="0"/>
                  <a:pt x="3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8" name="Freeform 201"/>
          <p:cNvSpPr/>
          <p:nvPr/>
        </p:nvSpPr>
        <p:spPr bwMode="auto">
          <a:xfrm>
            <a:off x="7034213" y="6721475"/>
            <a:ext cx="849313" cy="569912"/>
          </a:xfrm>
          <a:custGeom>
            <a:avLst/>
            <a:gdLst>
              <a:gd name="T0" fmla="*/ 192 w 204"/>
              <a:gd name="T1" fmla="*/ 0 h 137"/>
              <a:gd name="T2" fmla="*/ 184 w 204"/>
              <a:gd name="T3" fmla="*/ 4 h 137"/>
              <a:gd name="T4" fmla="*/ 152 w 204"/>
              <a:gd name="T5" fmla="*/ 39 h 137"/>
              <a:gd name="T6" fmla="*/ 108 w 204"/>
              <a:gd name="T7" fmla="*/ 78 h 137"/>
              <a:gd name="T8" fmla="*/ 8 w 204"/>
              <a:gd name="T9" fmla="*/ 122 h 137"/>
              <a:gd name="T10" fmla="*/ 6 w 204"/>
              <a:gd name="T11" fmla="*/ 134 h 137"/>
              <a:gd name="T12" fmla="*/ 31 w 204"/>
              <a:gd name="T13" fmla="*/ 137 h 137"/>
              <a:gd name="T14" fmla="*/ 123 w 204"/>
              <a:gd name="T15" fmla="*/ 104 h 137"/>
              <a:gd name="T16" fmla="*/ 204 w 204"/>
              <a:gd name="T17" fmla="*/ 12 h 137"/>
              <a:gd name="T18" fmla="*/ 192 w 204"/>
              <a:gd name="T1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" h="137">
                <a:moveTo>
                  <a:pt x="192" y="0"/>
                </a:moveTo>
                <a:cubicBezTo>
                  <a:pt x="189" y="0"/>
                  <a:pt x="186" y="1"/>
                  <a:pt x="184" y="4"/>
                </a:cubicBezTo>
                <a:cubicBezTo>
                  <a:pt x="171" y="14"/>
                  <a:pt x="163" y="27"/>
                  <a:pt x="152" y="39"/>
                </a:cubicBezTo>
                <a:cubicBezTo>
                  <a:pt x="139" y="53"/>
                  <a:pt x="124" y="66"/>
                  <a:pt x="108" y="78"/>
                </a:cubicBezTo>
                <a:cubicBezTo>
                  <a:pt x="80" y="98"/>
                  <a:pt x="44" y="121"/>
                  <a:pt x="8" y="122"/>
                </a:cubicBezTo>
                <a:cubicBezTo>
                  <a:pt x="2" y="122"/>
                  <a:pt x="0" y="132"/>
                  <a:pt x="6" y="134"/>
                </a:cubicBezTo>
                <a:cubicBezTo>
                  <a:pt x="15" y="136"/>
                  <a:pt x="23" y="137"/>
                  <a:pt x="31" y="137"/>
                </a:cubicBezTo>
                <a:cubicBezTo>
                  <a:pt x="64" y="137"/>
                  <a:pt x="96" y="121"/>
                  <a:pt x="123" y="104"/>
                </a:cubicBezTo>
                <a:cubicBezTo>
                  <a:pt x="154" y="85"/>
                  <a:pt x="203" y="52"/>
                  <a:pt x="204" y="12"/>
                </a:cubicBezTo>
                <a:cubicBezTo>
                  <a:pt x="204" y="4"/>
                  <a:pt x="198" y="0"/>
                  <a:pt x="192" y="0"/>
                </a:cubicBezTo>
              </a:path>
            </a:pathLst>
          </a:custGeom>
          <a:solidFill>
            <a:srgbClr val="CAF4F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 flipH="1">
            <a:off x="149225" y="218440"/>
            <a:ext cx="3524250" cy="2531745"/>
            <a:chOff x="7867650" y="747713"/>
            <a:chExt cx="3614738" cy="2647950"/>
          </a:xfrm>
        </p:grpSpPr>
        <p:sp>
          <p:nvSpPr>
            <p:cNvPr id="375" name="Freeform 13"/>
            <p:cNvSpPr/>
            <p:nvPr/>
          </p:nvSpPr>
          <p:spPr bwMode="auto">
            <a:xfrm>
              <a:off x="8245475" y="1689100"/>
              <a:ext cx="2025650" cy="552450"/>
            </a:xfrm>
            <a:custGeom>
              <a:avLst/>
              <a:gdLst>
                <a:gd name="T0" fmla="*/ 109 w 487"/>
                <a:gd name="T1" fmla="*/ 0 h 133"/>
                <a:gd name="T2" fmla="*/ 59 w 487"/>
                <a:gd name="T3" fmla="*/ 64 h 133"/>
                <a:gd name="T4" fmla="*/ 58 w 487"/>
                <a:gd name="T5" fmla="*/ 64 h 133"/>
                <a:gd name="T6" fmla="*/ 10 w 487"/>
                <a:gd name="T7" fmla="*/ 133 h 133"/>
                <a:gd name="T8" fmla="*/ 482 w 487"/>
                <a:gd name="T9" fmla="*/ 133 h 133"/>
                <a:gd name="T10" fmla="*/ 437 w 487"/>
                <a:gd name="T11" fmla="*/ 72 h 133"/>
                <a:gd name="T12" fmla="*/ 403 w 487"/>
                <a:gd name="T13" fmla="*/ 87 h 133"/>
                <a:gd name="T14" fmla="*/ 351 w 487"/>
                <a:gd name="T15" fmla="*/ 53 h 133"/>
                <a:gd name="T16" fmla="*/ 336 w 487"/>
                <a:gd name="T17" fmla="*/ 55 h 133"/>
                <a:gd name="T18" fmla="*/ 328 w 487"/>
                <a:gd name="T19" fmla="*/ 32 h 133"/>
                <a:gd name="T20" fmla="*/ 321 w 487"/>
                <a:gd name="T21" fmla="*/ 22 h 133"/>
                <a:gd name="T22" fmla="*/ 316 w 487"/>
                <a:gd name="T23" fmla="*/ 17 h 133"/>
                <a:gd name="T24" fmla="*/ 279 w 487"/>
                <a:gd name="T25" fmla="*/ 1 h 133"/>
                <a:gd name="T26" fmla="*/ 253 w 487"/>
                <a:gd name="T27" fmla="*/ 9 h 133"/>
                <a:gd name="T28" fmla="*/ 242 w 487"/>
                <a:gd name="T29" fmla="*/ 17 h 133"/>
                <a:gd name="T30" fmla="*/ 240 w 487"/>
                <a:gd name="T31" fmla="*/ 19 h 133"/>
                <a:gd name="T32" fmla="*/ 227 w 487"/>
                <a:gd name="T33" fmla="*/ 38 h 133"/>
                <a:gd name="T34" fmla="*/ 187 w 487"/>
                <a:gd name="T35" fmla="*/ 20 h 133"/>
                <a:gd name="T36" fmla="*/ 156 w 487"/>
                <a:gd name="T37" fmla="*/ 31 h 133"/>
                <a:gd name="T38" fmla="*/ 109 w 487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33">
                  <a:moveTo>
                    <a:pt x="109" y="0"/>
                  </a:moveTo>
                  <a:cubicBezTo>
                    <a:pt x="70" y="0"/>
                    <a:pt x="54" y="35"/>
                    <a:pt x="5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16" y="64"/>
                    <a:pt x="0" y="103"/>
                    <a:pt x="10" y="133"/>
                  </a:cubicBezTo>
                  <a:cubicBezTo>
                    <a:pt x="482" y="133"/>
                    <a:pt x="482" y="133"/>
                    <a:pt x="482" y="133"/>
                  </a:cubicBezTo>
                  <a:cubicBezTo>
                    <a:pt x="487" y="105"/>
                    <a:pt x="472" y="72"/>
                    <a:pt x="437" y="72"/>
                  </a:cubicBezTo>
                  <a:cubicBezTo>
                    <a:pt x="425" y="72"/>
                    <a:pt x="411" y="78"/>
                    <a:pt x="403" y="87"/>
                  </a:cubicBezTo>
                  <a:cubicBezTo>
                    <a:pt x="394" y="67"/>
                    <a:pt x="375" y="53"/>
                    <a:pt x="351" y="53"/>
                  </a:cubicBezTo>
                  <a:cubicBezTo>
                    <a:pt x="346" y="53"/>
                    <a:pt x="341" y="53"/>
                    <a:pt x="336" y="55"/>
                  </a:cubicBezTo>
                  <a:cubicBezTo>
                    <a:pt x="335" y="47"/>
                    <a:pt x="332" y="39"/>
                    <a:pt x="328" y="32"/>
                  </a:cubicBezTo>
                  <a:cubicBezTo>
                    <a:pt x="326" y="29"/>
                    <a:pt x="324" y="25"/>
                    <a:pt x="321" y="22"/>
                  </a:cubicBezTo>
                  <a:cubicBezTo>
                    <a:pt x="319" y="20"/>
                    <a:pt x="318" y="18"/>
                    <a:pt x="316" y="17"/>
                  </a:cubicBezTo>
                  <a:cubicBezTo>
                    <a:pt x="306" y="7"/>
                    <a:pt x="293" y="1"/>
                    <a:pt x="279" y="1"/>
                  </a:cubicBezTo>
                  <a:cubicBezTo>
                    <a:pt x="270" y="1"/>
                    <a:pt x="261" y="4"/>
                    <a:pt x="253" y="9"/>
                  </a:cubicBezTo>
                  <a:cubicBezTo>
                    <a:pt x="249" y="11"/>
                    <a:pt x="246" y="14"/>
                    <a:pt x="242" y="17"/>
                  </a:cubicBezTo>
                  <a:cubicBezTo>
                    <a:pt x="241" y="18"/>
                    <a:pt x="241" y="19"/>
                    <a:pt x="240" y="19"/>
                  </a:cubicBezTo>
                  <a:cubicBezTo>
                    <a:pt x="234" y="25"/>
                    <a:pt x="230" y="31"/>
                    <a:pt x="227" y="38"/>
                  </a:cubicBezTo>
                  <a:cubicBezTo>
                    <a:pt x="217" y="27"/>
                    <a:pt x="203" y="20"/>
                    <a:pt x="187" y="20"/>
                  </a:cubicBezTo>
                  <a:cubicBezTo>
                    <a:pt x="176" y="20"/>
                    <a:pt x="165" y="24"/>
                    <a:pt x="156" y="31"/>
                  </a:cubicBezTo>
                  <a:cubicBezTo>
                    <a:pt x="149" y="14"/>
                    <a:pt x="133" y="0"/>
                    <a:pt x="109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7"/>
            <p:cNvSpPr/>
            <p:nvPr/>
          </p:nvSpPr>
          <p:spPr bwMode="auto">
            <a:xfrm>
              <a:off x="10666413" y="2328863"/>
              <a:ext cx="815975" cy="325437"/>
            </a:xfrm>
            <a:custGeom>
              <a:avLst/>
              <a:gdLst>
                <a:gd name="T0" fmla="*/ 91 w 196"/>
                <a:gd name="T1" fmla="*/ 0 h 78"/>
                <a:gd name="T2" fmla="*/ 52 w 196"/>
                <a:gd name="T3" fmla="*/ 45 h 78"/>
                <a:gd name="T4" fmla="*/ 37 w 196"/>
                <a:gd name="T5" fmla="*/ 42 h 78"/>
                <a:gd name="T6" fmla="*/ 0 w 196"/>
                <a:gd name="T7" fmla="*/ 78 h 78"/>
                <a:gd name="T8" fmla="*/ 192 w 196"/>
                <a:gd name="T9" fmla="*/ 78 h 78"/>
                <a:gd name="T10" fmla="*/ 152 w 196"/>
                <a:gd name="T11" fmla="*/ 28 h 78"/>
                <a:gd name="T12" fmla="*/ 133 w 196"/>
                <a:gd name="T13" fmla="*/ 33 h 78"/>
                <a:gd name="T14" fmla="*/ 91 w 196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78">
                  <a:moveTo>
                    <a:pt x="91" y="0"/>
                  </a:moveTo>
                  <a:cubicBezTo>
                    <a:pt x="67" y="0"/>
                    <a:pt x="50" y="23"/>
                    <a:pt x="52" y="45"/>
                  </a:cubicBezTo>
                  <a:cubicBezTo>
                    <a:pt x="47" y="43"/>
                    <a:pt x="43" y="42"/>
                    <a:pt x="37" y="42"/>
                  </a:cubicBezTo>
                  <a:cubicBezTo>
                    <a:pt x="17" y="42"/>
                    <a:pt x="1" y="58"/>
                    <a:pt x="0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6" y="55"/>
                    <a:pt x="182" y="28"/>
                    <a:pt x="152" y="28"/>
                  </a:cubicBezTo>
                  <a:cubicBezTo>
                    <a:pt x="148" y="28"/>
                    <a:pt x="138" y="30"/>
                    <a:pt x="133" y="33"/>
                  </a:cubicBezTo>
                  <a:cubicBezTo>
                    <a:pt x="129" y="16"/>
                    <a:pt x="115" y="0"/>
                    <a:pt x="91" y="0"/>
                  </a:cubicBezTo>
                </a:path>
              </a:pathLst>
            </a:custGeom>
            <a:solidFill>
              <a:srgbClr val="D3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10106025" y="747713"/>
              <a:ext cx="1081088" cy="1028700"/>
              <a:chOff x="10106025" y="747713"/>
              <a:chExt cx="1081088" cy="1028700"/>
            </a:xfrm>
          </p:grpSpPr>
          <p:sp>
            <p:nvSpPr>
              <p:cNvPr id="391" name="Freeform 20"/>
              <p:cNvSpPr/>
              <p:nvPr/>
            </p:nvSpPr>
            <p:spPr bwMode="auto">
              <a:xfrm>
                <a:off x="10106025" y="747713"/>
                <a:ext cx="1081088" cy="1028700"/>
              </a:xfrm>
              <a:custGeom>
                <a:avLst/>
                <a:gdLst>
                  <a:gd name="T0" fmla="*/ 681 w 681"/>
                  <a:gd name="T1" fmla="*/ 325 h 648"/>
                  <a:gd name="T2" fmla="*/ 568 w 681"/>
                  <a:gd name="T3" fmla="*/ 399 h 648"/>
                  <a:gd name="T4" fmla="*/ 616 w 681"/>
                  <a:gd name="T5" fmla="*/ 524 h 648"/>
                  <a:gd name="T6" fmla="*/ 482 w 681"/>
                  <a:gd name="T7" fmla="*/ 517 h 648"/>
                  <a:gd name="T8" fmla="*/ 448 w 681"/>
                  <a:gd name="T9" fmla="*/ 648 h 648"/>
                  <a:gd name="T10" fmla="*/ 340 w 681"/>
                  <a:gd name="T11" fmla="*/ 564 h 648"/>
                  <a:gd name="T12" fmla="*/ 236 w 681"/>
                  <a:gd name="T13" fmla="*/ 648 h 648"/>
                  <a:gd name="T14" fmla="*/ 201 w 681"/>
                  <a:gd name="T15" fmla="*/ 517 h 648"/>
                  <a:gd name="T16" fmla="*/ 65 w 681"/>
                  <a:gd name="T17" fmla="*/ 524 h 648"/>
                  <a:gd name="T18" fmla="*/ 115 w 681"/>
                  <a:gd name="T19" fmla="*/ 399 h 648"/>
                  <a:gd name="T20" fmla="*/ 0 w 681"/>
                  <a:gd name="T21" fmla="*/ 325 h 648"/>
                  <a:gd name="T22" fmla="*/ 115 w 681"/>
                  <a:gd name="T23" fmla="*/ 252 h 648"/>
                  <a:gd name="T24" fmla="*/ 65 w 681"/>
                  <a:gd name="T25" fmla="*/ 123 h 648"/>
                  <a:gd name="T26" fmla="*/ 201 w 681"/>
                  <a:gd name="T27" fmla="*/ 131 h 648"/>
                  <a:gd name="T28" fmla="*/ 236 w 681"/>
                  <a:gd name="T29" fmla="*/ 0 h 648"/>
                  <a:gd name="T30" fmla="*/ 340 w 681"/>
                  <a:gd name="T31" fmla="*/ 87 h 648"/>
                  <a:gd name="T32" fmla="*/ 448 w 681"/>
                  <a:gd name="T33" fmla="*/ 0 h 648"/>
                  <a:gd name="T34" fmla="*/ 482 w 681"/>
                  <a:gd name="T35" fmla="*/ 131 h 648"/>
                  <a:gd name="T36" fmla="*/ 616 w 681"/>
                  <a:gd name="T37" fmla="*/ 123 h 648"/>
                  <a:gd name="T38" fmla="*/ 568 w 681"/>
                  <a:gd name="T39" fmla="*/ 252 h 648"/>
                  <a:gd name="T40" fmla="*/ 681 w 681"/>
                  <a:gd name="T41" fmla="*/ 325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1" h="648">
                    <a:moveTo>
                      <a:pt x="681" y="325"/>
                    </a:moveTo>
                    <a:lnTo>
                      <a:pt x="568" y="399"/>
                    </a:lnTo>
                    <a:lnTo>
                      <a:pt x="616" y="524"/>
                    </a:lnTo>
                    <a:lnTo>
                      <a:pt x="482" y="517"/>
                    </a:lnTo>
                    <a:lnTo>
                      <a:pt x="448" y="648"/>
                    </a:lnTo>
                    <a:lnTo>
                      <a:pt x="340" y="564"/>
                    </a:lnTo>
                    <a:lnTo>
                      <a:pt x="236" y="648"/>
                    </a:lnTo>
                    <a:lnTo>
                      <a:pt x="201" y="517"/>
                    </a:lnTo>
                    <a:lnTo>
                      <a:pt x="65" y="524"/>
                    </a:lnTo>
                    <a:lnTo>
                      <a:pt x="115" y="399"/>
                    </a:lnTo>
                    <a:lnTo>
                      <a:pt x="0" y="325"/>
                    </a:lnTo>
                    <a:lnTo>
                      <a:pt x="115" y="252"/>
                    </a:lnTo>
                    <a:lnTo>
                      <a:pt x="65" y="123"/>
                    </a:lnTo>
                    <a:lnTo>
                      <a:pt x="201" y="131"/>
                    </a:lnTo>
                    <a:lnTo>
                      <a:pt x="236" y="0"/>
                    </a:lnTo>
                    <a:lnTo>
                      <a:pt x="340" y="87"/>
                    </a:lnTo>
                    <a:lnTo>
                      <a:pt x="448" y="0"/>
                    </a:lnTo>
                    <a:lnTo>
                      <a:pt x="482" y="131"/>
                    </a:lnTo>
                    <a:lnTo>
                      <a:pt x="616" y="123"/>
                    </a:lnTo>
                    <a:lnTo>
                      <a:pt x="568" y="252"/>
                    </a:lnTo>
                    <a:lnTo>
                      <a:pt x="681" y="325"/>
                    </a:lnTo>
                    <a:close/>
                  </a:path>
                </a:pathLst>
              </a:custGeom>
              <a:solidFill>
                <a:srgbClr val="FF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Oval 21"/>
              <p:cNvSpPr>
                <a:spLocks noChangeArrowheads="1"/>
              </p:cNvSpPr>
              <p:nvPr/>
            </p:nvSpPr>
            <p:spPr bwMode="auto">
              <a:xfrm>
                <a:off x="10317163" y="930275"/>
                <a:ext cx="661988" cy="666750"/>
              </a:xfrm>
              <a:prstGeom prst="ellipse">
                <a:avLst/>
              </a:prstGeom>
              <a:solidFill>
                <a:srgbClr val="FFE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9" name="Freeform 175"/>
            <p:cNvSpPr/>
            <p:nvPr/>
          </p:nvSpPr>
          <p:spPr bwMode="auto">
            <a:xfrm>
              <a:off x="8686800" y="2867025"/>
              <a:ext cx="307975" cy="503237"/>
            </a:xfrm>
            <a:custGeom>
              <a:avLst/>
              <a:gdLst>
                <a:gd name="T0" fmla="*/ 61 w 74"/>
                <a:gd name="T1" fmla="*/ 0 h 121"/>
                <a:gd name="T2" fmla="*/ 61 w 74"/>
                <a:gd name="T3" fmla="*/ 60 h 121"/>
                <a:gd name="T4" fmla="*/ 3 w 74"/>
                <a:gd name="T5" fmla="*/ 55 h 121"/>
                <a:gd name="T6" fmla="*/ 40 w 74"/>
                <a:gd name="T7" fmla="*/ 70 h 121"/>
                <a:gd name="T8" fmla="*/ 10 w 74"/>
                <a:gd name="T9" fmla="*/ 96 h 121"/>
                <a:gd name="T10" fmla="*/ 54 w 74"/>
                <a:gd name="T11" fmla="*/ 77 h 121"/>
                <a:gd name="T12" fmla="*/ 50 w 74"/>
                <a:gd name="T13" fmla="*/ 119 h 121"/>
                <a:gd name="T14" fmla="*/ 74 w 74"/>
                <a:gd name="T15" fmla="*/ 62 h 121"/>
                <a:gd name="T16" fmla="*/ 73 w 74"/>
                <a:gd name="T17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1">
                  <a:moveTo>
                    <a:pt x="61" y="0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" y="45"/>
                    <a:pt x="3" y="55"/>
                  </a:cubicBezTo>
                  <a:cubicBezTo>
                    <a:pt x="0" y="66"/>
                    <a:pt x="40" y="70"/>
                    <a:pt x="40" y="70"/>
                  </a:cubicBezTo>
                  <a:cubicBezTo>
                    <a:pt x="40" y="70"/>
                    <a:pt x="7" y="87"/>
                    <a:pt x="10" y="96"/>
                  </a:cubicBezTo>
                  <a:cubicBezTo>
                    <a:pt x="14" y="106"/>
                    <a:pt x="54" y="77"/>
                    <a:pt x="54" y="77"/>
                  </a:cubicBezTo>
                  <a:cubicBezTo>
                    <a:pt x="54" y="77"/>
                    <a:pt x="37" y="118"/>
                    <a:pt x="50" y="119"/>
                  </a:cubicBezTo>
                  <a:cubicBezTo>
                    <a:pt x="62" y="121"/>
                    <a:pt x="74" y="62"/>
                    <a:pt x="74" y="62"/>
                  </a:cubicBezTo>
                  <a:cubicBezTo>
                    <a:pt x="73" y="5"/>
                    <a:pt x="73" y="5"/>
                    <a:pt x="73" y="5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76"/>
            <p:cNvSpPr/>
            <p:nvPr/>
          </p:nvSpPr>
          <p:spPr bwMode="auto">
            <a:xfrm>
              <a:off x="8997950" y="2903538"/>
              <a:ext cx="333375" cy="492125"/>
            </a:xfrm>
            <a:custGeom>
              <a:avLst/>
              <a:gdLst>
                <a:gd name="T0" fmla="*/ 33 w 80"/>
                <a:gd name="T1" fmla="*/ 0 h 118"/>
                <a:gd name="T2" fmla="*/ 56 w 80"/>
                <a:gd name="T3" fmla="*/ 55 h 118"/>
                <a:gd name="T4" fmla="*/ 1 w 80"/>
                <a:gd name="T5" fmla="*/ 73 h 118"/>
                <a:gd name="T6" fmla="*/ 41 w 80"/>
                <a:gd name="T7" fmla="*/ 73 h 118"/>
                <a:gd name="T8" fmla="*/ 23 w 80"/>
                <a:gd name="T9" fmla="*/ 108 h 118"/>
                <a:gd name="T10" fmla="*/ 56 w 80"/>
                <a:gd name="T11" fmla="*/ 74 h 118"/>
                <a:gd name="T12" fmla="*/ 68 w 80"/>
                <a:gd name="T13" fmla="*/ 115 h 118"/>
                <a:gd name="T14" fmla="*/ 69 w 80"/>
                <a:gd name="T15" fmla="*/ 53 h 118"/>
                <a:gd name="T16" fmla="*/ 47 w 80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8">
                  <a:moveTo>
                    <a:pt x="33" y="0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55"/>
                    <a:pt x="0" y="62"/>
                    <a:pt x="1" y="73"/>
                  </a:cubicBezTo>
                  <a:cubicBezTo>
                    <a:pt x="2" y="84"/>
                    <a:pt x="41" y="73"/>
                    <a:pt x="41" y="73"/>
                  </a:cubicBezTo>
                  <a:cubicBezTo>
                    <a:pt x="41" y="73"/>
                    <a:pt x="16" y="100"/>
                    <a:pt x="23" y="108"/>
                  </a:cubicBezTo>
                  <a:cubicBezTo>
                    <a:pt x="30" y="116"/>
                    <a:pt x="56" y="74"/>
                    <a:pt x="56" y="74"/>
                  </a:cubicBezTo>
                  <a:cubicBezTo>
                    <a:pt x="56" y="74"/>
                    <a:pt x="55" y="118"/>
                    <a:pt x="68" y="115"/>
                  </a:cubicBezTo>
                  <a:cubicBezTo>
                    <a:pt x="80" y="112"/>
                    <a:pt x="69" y="53"/>
                    <a:pt x="69" y="53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77"/>
            <p:cNvSpPr/>
            <p:nvPr/>
          </p:nvSpPr>
          <p:spPr bwMode="auto">
            <a:xfrm>
              <a:off x="7867650" y="1135063"/>
              <a:ext cx="1966913" cy="2065337"/>
            </a:xfrm>
            <a:custGeom>
              <a:avLst/>
              <a:gdLst>
                <a:gd name="T0" fmla="*/ 435 w 473"/>
                <a:gd name="T1" fmla="*/ 334 h 496"/>
                <a:gd name="T2" fmla="*/ 402 w 473"/>
                <a:gd name="T3" fmla="*/ 349 h 496"/>
                <a:gd name="T4" fmla="*/ 413 w 473"/>
                <a:gd name="T5" fmla="*/ 331 h 496"/>
                <a:gd name="T6" fmla="*/ 390 w 473"/>
                <a:gd name="T7" fmla="*/ 310 h 496"/>
                <a:gd name="T8" fmla="*/ 273 w 473"/>
                <a:gd name="T9" fmla="*/ 318 h 496"/>
                <a:gd name="T10" fmla="*/ 241 w 473"/>
                <a:gd name="T11" fmla="*/ 63 h 496"/>
                <a:gd name="T12" fmla="*/ 164 w 473"/>
                <a:gd name="T13" fmla="*/ 405 h 496"/>
                <a:gd name="T14" fmla="*/ 453 w 473"/>
                <a:gd name="T15" fmla="*/ 363 h 496"/>
                <a:gd name="T16" fmla="*/ 453 w 473"/>
                <a:gd name="T17" fmla="*/ 363 h 496"/>
                <a:gd name="T18" fmla="*/ 458 w 473"/>
                <a:gd name="T19" fmla="*/ 356 h 496"/>
                <a:gd name="T20" fmla="*/ 435 w 473"/>
                <a:gd name="T21" fmla="*/ 33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3" h="496">
                  <a:moveTo>
                    <a:pt x="435" y="334"/>
                  </a:moveTo>
                  <a:cubicBezTo>
                    <a:pt x="424" y="341"/>
                    <a:pt x="413" y="346"/>
                    <a:pt x="402" y="349"/>
                  </a:cubicBezTo>
                  <a:cubicBezTo>
                    <a:pt x="406" y="343"/>
                    <a:pt x="410" y="337"/>
                    <a:pt x="413" y="331"/>
                  </a:cubicBezTo>
                  <a:cubicBezTo>
                    <a:pt x="428" y="307"/>
                    <a:pt x="423" y="290"/>
                    <a:pt x="390" y="310"/>
                  </a:cubicBezTo>
                  <a:cubicBezTo>
                    <a:pt x="359" y="328"/>
                    <a:pt x="327" y="337"/>
                    <a:pt x="273" y="318"/>
                  </a:cubicBezTo>
                  <a:cubicBezTo>
                    <a:pt x="284" y="301"/>
                    <a:pt x="389" y="122"/>
                    <a:pt x="241" y="63"/>
                  </a:cubicBezTo>
                  <a:cubicBezTo>
                    <a:pt x="86" y="0"/>
                    <a:pt x="0" y="276"/>
                    <a:pt x="164" y="405"/>
                  </a:cubicBezTo>
                  <a:cubicBezTo>
                    <a:pt x="280" y="496"/>
                    <a:pt x="427" y="417"/>
                    <a:pt x="453" y="363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5" y="361"/>
                    <a:pt x="457" y="358"/>
                    <a:pt x="458" y="356"/>
                  </a:cubicBezTo>
                  <a:cubicBezTo>
                    <a:pt x="473" y="331"/>
                    <a:pt x="468" y="314"/>
                    <a:pt x="435" y="334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78"/>
            <p:cNvSpPr/>
            <p:nvPr/>
          </p:nvSpPr>
          <p:spPr bwMode="auto">
            <a:xfrm>
              <a:off x="8977313" y="1196975"/>
              <a:ext cx="628650" cy="849312"/>
            </a:xfrm>
            <a:custGeom>
              <a:avLst/>
              <a:gdLst>
                <a:gd name="T0" fmla="*/ 10 w 151"/>
                <a:gd name="T1" fmla="*/ 37 h 204"/>
                <a:gd name="T2" fmla="*/ 9 w 151"/>
                <a:gd name="T3" fmla="*/ 34 h 204"/>
                <a:gd name="T4" fmla="*/ 10 w 151"/>
                <a:gd name="T5" fmla="*/ 37 h 204"/>
                <a:gd name="T6" fmla="*/ 10 w 151"/>
                <a:gd name="T7" fmla="*/ 37 h 204"/>
                <a:gd name="T8" fmla="*/ 9 w 151"/>
                <a:gd name="T9" fmla="*/ 34 h 204"/>
                <a:gd name="T10" fmla="*/ 10 w 151"/>
                <a:gd name="T11" fmla="*/ 37 h 204"/>
                <a:gd name="T12" fmla="*/ 28 w 151"/>
                <a:gd name="T13" fmla="*/ 26 h 204"/>
                <a:gd name="T14" fmla="*/ 68 w 151"/>
                <a:gd name="T15" fmla="*/ 16 h 204"/>
                <a:gd name="T16" fmla="*/ 108 w 151"/>
                <a:gd name="T17" fmla="*/ 28 h 204"/>
                <a:gd name="T18" fmla="*/ 128 w 151"/>
                <a:gd name="T19" fmla="*/ 51 h 204"/>
                <a:gd name="T20" fmla="*/ 134 w 151"/>
                <a:gd name="T21" fmla="*/ 79 h 204"/>
                <a:gd name="T22" fmla="*/ 126 w 151"/>
                <a:gd name="T23" fmla="*/ 116 h 204"/>
                <a:gd name="T24" fmla="*/ 109 w 151"/>
                <a:gd name="T25" fmla="*/ 142 h 204"/>
                <a:gd name="T26" fmla="*/ 97 w 151"/>
                <a:gd name="T27" fmla="*/ 161 h 204"/>
                <a:gd name="T28" fmla="*/ 93 w 151"/>
                <a:gd name="T29" fmla="*/ 180 h 204"/>
                <a:gd name="T30" fmla="*/ 98 w 151"/>
                <a:gd name="T31" fmla="*/ 204 h 204"/>
                <a:gd name="T32" fmla="*/ 113 w 151"/>
                <a:gd name="T33" fmla="*/ 198 h 204"/>
                <a:gd name="T34" fmla="*/ 113 w 151"/>
                <a:gd name="T35" fmla="*/ 198 h 204"/>
                <a:gd name="T36" fmla="*/ 113 w 151"/>
                <a:gd name="T37" fmla="*/ 198 h 204"/>
                <a:gd name="T38" fmla="*/ 113 w 151"/>
                <a:gd name="T39" fmla="*/ 198 h 204"/>
                <a:gd name="T40" fmla="*/ 113 w 151"/>
                <a:gd name="T41" fmla="*/ 198 h 204"/>
                <a:gd name="T42" fmla="*/ 113 w 151"/>
                <a:gd name="T43" fmla="*/ 198 h 204"/>
                <a:gd name="T44" fmla="*/ 110 w 151"/>
                <a:gd name="T45" fmla="*/ 180 h 204"/>
                <a:gd name="T46" fmla="*/ 112 w 151"/>
                <a:gd name="T47" fmla="*/ 167 h 204"/>
                <a:gd name="T48" fmla="*/ 121 w 151"/>
                <a:gd name="T49" fmla="*/ 154 h 204"/>
                <a:gd name="T50" fmla="*/ 141 w 151"/>
                <a:gd name="T51" fmla="*/ 123 h 204"/>
                <a:gd name="T52" fmla="*/ 151 w 151"/>
                <a:gd name="T53" fmla="*/ 79 h 204"/>
                <a:gd name="T54" fmla="*/ 143 w 151"/>
                <a:gd name="T55" fmla="*/ 44 h 204"/>
                <a:gd name="T56" fmla="*/ 117 w 151"/>
                <a:gd name="T57" fmla="*/ 15 h 204"/>
                <a:gd name="T58" fmla="*/ 68 w 151"/>
                <a:gd name="T59" fmla="*/ 0 h 204"/>
                <a:gd name="T60" fmla="*/ 20 w 151"/>
                <a:gd name="T61" fmla="*/ 11 h 204"/>
                <a:gd name="T62" fmla="*/ 0 w 151"/>
                <a:gd name="T63" fmla="*/ 23 h 204"/>
                <a:gd name="T64" fmla="*/ 10 w 151"/>
                <a:gd name="T65" fmla="*/ 3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04">
                  <a:moveTo>
                    <a:pt x="10" y="37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6"/>
                    <a:pt x="17" y="31"/>
                    <a:pt x="28" y="26"/>
                  </a:cubicBezTo>
                  <a:cubicBezTo>
                    <a:pt x="38" y="21"/>
                    <a:pt x="53" y="16"/>
                    <a:pt x="68" y="16"/>
                  </a:cubicBezTo>
                  <a:cubicBezTo>
                    <a:pt x="81" y="16"/>
                    <a:pt x="94" y="19"/>
                    <a:pt x="108" y="28"/>
                  </a:cubicBezTo>
                  <a:cubicBezTo>
                    <a:pt x="118" y="35"/>
                    <a:pt x="124" y="43"/>
                    <a:pt x="128" y="51"/>
                  </a:cubicBezTo>
                  <a:cubicBezTo>
                    <a:pt x="132" y="60"/>
                    <a:pt x="134" y="69"/>
                    <a:pt x="134" y="79"/>
                  </a:cubicBezTo>
                  <a:cubicBezTo>
                    <a:pt x="134" y="92"/>
                    <a:pt x="131" y="105"/>
                    <a:pt x="126" y="116"/>
                  </a:cubicBezTo>
                  <a:cubicBezTo>
                    <a:pt x="121" y="128"/>
                    <a:pt x="115" y="137"/>
                    <a:pt x="109" y="142"/>
                  </a:cubicBezTo>
                  <a:cubicBezTo>
                    <a:pt x="103" y="148"/>
                    <a:pt x="99" y="154"/>
                    <a:pt x="97" y="161"/>
                  </a:cubicBezTo>
                  <a:cubicBezTo>
                    <a:pt x="94" y="168"/>
                    <a:pt x="93" y="174"/>
                    <a:pt x="93" y="180"/>
                  </a:cubicBezTo>
                  <a:cubicBezTo>
                    <a:pt x="93" y="194"/>
                    <a:pt x="98" y="204"/>
                    <a:pt x="98" y="204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8"/>
                    <a:pt x="113" y="198"/>
                    <a:pt x="113" y="198"/>
                  </a:cubicBezTo>
                  <a:cubicBezTo>
                    <a:pt x="113" y="197"/>
                    <a:pt x="110" y="189"/>
                    <a:pt x="110" y="180"/>
                  </a:cubicBezTo>
                  <a:cubicBezTo>
                    <a:pt x="110" y="176"/>
                    <a:pt x="111" y="171"/>
                    <a:pt x="112" y="167"/>
                  </a:cubicBezTo>
                  <a:cubicBezTo>
                    <a:pt x="114" y="162"/>
                    <a:pt x="116" y="158"/>
                    <a:pt x="121" y="154"/>
                  </a:cubicBezTo>
                  <a:cubicBezTo>
                    <a:pt x="128" y="147"/>
                    <a:pt x="136" y="136"/>
                    <a:pt x="141" y="123"/>
                  </a:cubicBezTo>
                  <a:cubicBezTo>
                    <a:pt x="147" y="110"/>
                    <a:pt x="151" y="95"/>
                    <a:pt x="151" y="79"/>
                  </a:cubicBezTo>
                  <a:cubicBezTo>
                    <a:pt x="151" y="67"/>
                    <a:pt x="149" y="55"/>
                    <a:pt x="143" y="44"/>
                  </a:cubicBezTo>
                  <a:cubicBezTo>
                    <a:pt x="138" y="33"/>
                    <a:pt x="129" y="23"/>
                    <a:pt x="117" y="15"/>
                  </a:cubicBezTo>
                  <a:cubicBezTo>
                    <a:pt x="101" y="4"/>
                    <a:pt x="84" y="0"/>
                    <a:pt x="68" y="0"/>
                  </a:cubicBezTo>
                  <a:cubicBezTo>
                    <a:pt x="49" y="0"/>
                    <a:pt x="32" y="6"/>
                    <a:pt x="20" y="11"/>
                  </a:cubicBezTo>
                  <a:cubicBezTo>
                    <a:pt x="8" y="17"/>
                    <a:pt x="0" y="23"/>
                    <a:pt x="0" y="23"/>
                  </a:cubicBezTo>
                  <a:cubicBezTo>
                    <a:pt x="10" y="37"/>
                    <a:pt x="10" y="37"/>
                    <a:pt x="10" y="37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79"/>
            <p:cNvSpPr/>
            <p:nvPr/>
          </p:nvSpPr>
          <p:spPr bwMode="auto">
            <a:xfrm>
              <a:off x="9323388" y="1958975"/>
              <a:ext cx="195263" cy="212725"/>
            </a:xfrm>
            <a:custGeom>
              <a:avLst/>
              <a:gdLst>
                <a:gd name="T0" fmla="*/ 23 w 47"/>
                <a:gd name="T1" fmla="*/ 8 h 51"/>
                <a:gd name="T2" fmla="*/ 10 w 47"/>
                <a:gd name="T3" fmla="*/ 51 h 51"/>
                <a:gd name="T4" fmla="*/ 47 w 47"/>
                <a:gd name="T5" fmla="*/ 43 h 51"/>
                <a:gd name="T6" fmla="*/ 23 w 47"/>
                <a:gd name="T7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1">
                  <a:moveTo>
                    <a:pt x="23" y="8"/>
                  </a:moveTo>
                  <a:cubicBezTo>
                    <a:pt x="23" y="8"/>
                    <a:pt x="0" y="9"/>
                    <a:pt x="10" y="51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6" y="0"/>
                    <a:pt x="23" y="8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80"/>
            <p:cNvSpPr/>
            <p:nvPr/>
          </p:nvSpPr>
          <p:spPr bwMode="auto">
            <a:xfrm>
              <a:off x="8361363" y="1371600"/>
              <a:ext cx="846138" cy="412750"/>
            </a:xfrm>
            <a:custGeom>
              <a:avLst/>
              <a:gdLst>
                <a:gd name="T0" fmla="*/ 48 w 533"/>
                <a:gd name="T1" fmla="*/ 0 h 260"/>
                <a:gd name="T2" fmla="*/ 0 w 533"/>
                <a:gd name="T3" fmla="*/ 103 h 260"/>
                <a:gd name="T4" fmla="*/ 530 w 533"/>
                <a:gd name="T5" fmla="*/ 260 h 260"/>
                <a:gd name="T6" fmla="*/ 533 w 533"/>
                <a:gd name="T7" fmla="*/ 137 h 260"/>
                <a:gd name="T8" fmla="*/ 53 w 533"/>
                <a:gd name="T9" fmla="*/ 8 h 260"/>
                <a:gd name="T10" fmla="*/ 48 w 533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3" h="260">
                  <a:moveTo>
                    <a:pt x="48" y="0"/>
                  </a:moveTo>
                  <a:lnTo>
                    <a:pt x="0" y="103"/>
                  </a:lnTo>
                  <a:lnTo>
                    <a:pt x="530" y="260"/>
                  </a:lnTo>
                  <a:lnTo>
                    <a:pt x="533" y="137"/>
                  </a:lnTo>
                  <a:lnTo>
                    <a:pt x="53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37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81"/>
            <p:cNvSpPr/>
            <p:nvPr/>
          </p:nvSpPr>
          <p:spPr bwMode="auto">
            <a:xfrm>
              <a:off x="8286750" y="1139825"/>
              <a:ext cx="1169988" cy="452437"/>
            </a:xfrm>
            <a:custGeom>
              <a:avLst/>
              <a:gdLst>
                <a:gd name="T0" fmla="*/ 737 w 737"/>
                <a:gd name="T1" fmla="*/ 233 h 285"/>
                <a:gd name="T2" fmla="*/ 378 w 737"/>
                <a:gd name="T3" fmla="*/ 0 h 285"/>
                <a:gd name="T4" fmla="*/ 0 w 737"/>
                <a:gd name="T5" fmla="*/ 5 h 285"/>
                <a:gd name="T6" fmla="*/ 95 w 737"/>
                <a:gd name="T7" fmla="*/ 146 h 285"/>
                <a:gd name="T8" fmla="*/ 100 w 737"/>
                <a:gd name="T9" fmla="*/ 154 h 285"/>
                <a:gd name="T10" fmla="*/ 580 w 737"/>
                <a:gd name="T11" fmla="*/ 283 h 285"/>
                <a:gd name="T12" fmla="*/ 582 w 737"/>
                <a:gd name="T13" fmla="*/ 285 h 285"/>
                <a:gd name="T14" fmla="*/ 737 w 737"/>
                <a:gd name="T15" fmla="*/ 23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285">
                  <a:moveTo>
                    <a:pt x="737" y="233"/>
                  </a:moveTo>
                  <a:lnTo>
                    <a:pt x="378" y="0"/>
                  </a:lnTo>
                  <a:lnTo>
                    <a:pt x="0" y="5"/>
                  </a:lnTo>
                  <a:lnTo>
                    <a:pt x="95" y="146"/>
                  </a:lnTo>
                  <a:lnTo>
                    <a:pt x="100" y="154"/>
                  </a:lnTo>
                  <a:lnTo>
                    <a:pt x="580" y="283"/>
                  </a:lnTo>
                  <a:lnTo>
                    <a:pt x="582" y="285"/>
                  </a:lnTo>
                  <a:lnTo>
                    <a:pt x="737" y="233"/>
                  </a:ln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2"/>
            <p:cNvSpPr/>
            <p:nvPr/>
          </p:nvSpPr>
          <p:spPr bwMode="auto">
            <a:xfrm>
              <a:off x="8478838" y="1676400"/>
              <a:ext cx="369888" cy="369887"/>
            </a:xfrm>
            <a:custGeom>
              <a:avLst/>
              <a:gdLst>
                <a:gd name="T0" fmla="*/ 82 w 89"/>
                <a:gd name="T1" fmla="*/ 57 h 89"/>
                <a:gd name="T2" fmla="*/ 32 w 89"/>
                <a:gd name="T3" fmla="*/ 83 h 89"/>
                <a:gd name="T4" fmla="*/ 6 w 89"/>
                <a:gd name="T5" fmla="*/ 33 h 89"/>
                <a:gd name="T6" fmla="*/ 56 w 89"/>
                <a:gd name="T7" fmla="*/ 7 h 89"/>
                <a:gd name="T8" fmla="*/ 82 w 89"/>
                <a:gd name="T9" fmla="*/ 5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82" y="57"/>
                  </a:moveTo>
                  <a:cubicBezTo>
                    <a:pt x="76" y="78"/>
                    <a:pt x="53" y="89"/>
                    <a:pt x="32" y="83"/>
                  </a:cubicBezTo>
                  <a:cubicBezTo>
                    <a:pt x="11" y="76"/>
                    <a:pt x="0" y="54"/>
                    <a:pt x="6" y="33"/>
                  </a:cubicBezTo>
                  <a:cubicBezTo>
                    <a:pt x="13" y="12"/>
                    <a:pt x="35" y="0"/>
                    <a:pt x="56" y="7"/>
                  </a:cubicBezTo>
                  <a:cubicBezTo>
                    <a:pt x="77" y="13"/>
                    <a:pt x="89" y="36"/>
                    <a:pt x="82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3"/>
            <p:cNvSpPr/>
            <p:nvPr/>
          </p:nvSpPr>
          <p:spPr bwMode="auto">
            <a:xfrm>
              <a:off x="8578850" y="1766888"/>
              <a:ext cx="177800" cy="138112"/>
            </a:xfrm>
            <a:custGeom>
              <a:avLst/>
              <a:gdLst>
                <a:gd name="T0" fmla="*/ 5 w 43"/>
                <a:gd name="T1" fmla="*/ 18 h 33"/>
                <a:gd name="T2" fmla="*/ 27 w 43"/>
                <a:gd name="T3" fmla="*/ 22 h 33"/>
                <a:gd name="T4" fmla="*/ 29 w 43"/>
                <a:gd name="T5" fmla="*/ 23 h 33"/>
                <a:gd name="T6" fmla="*/ 38 w 43"/>
                <a:gd name="T7" fmla="*/ 33 h 33"/>
                <a:gd name="T8" fmla="*/ 40 w 43"/>
                <a:gd name="T9" fmla="*/ 29 h 33"/>
                <a:gd name="T10" fmla="*/ 26 w 43"/>
                <a:gd name="T11" fmla="*/ 3 h 33"/>
                <a:gd name="T12" fmla="*/ 1 w 43"/>
                <a:gd name="T13" fmla="*/ 17 h 33"/>
                <a:gd name="T14" fmla="*/ 0 w 43"/>
                <a:gd name="T15" fmla="*/ 20 h 33"/>
                <a:gd name="T16" fmla="*/ 5 w 43"/>
                <a:gd name="T17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3">
                  <a:moveTo>
                    <a:pt x="5" y="18"/>
                  </a:moveTo>
                  <a:cubicBezTo>
                    <a:pt x="12" y="16"/>
                    <a:pt x="21" y="17"/>
                    <a:pt x="27" y="22"/>
                  </a:cubicBezTo>
                  <a:cubicBezTo>
                    <a:pt x="28" y="22"/>
                    <a:pt x="28" y="22"/>
                    <a:pt x="29" y="23"/>
                  </a:cubicBezTo>
                  <a:cubicBezTo>
                    <a:pt x="33" y="25"/>
                    <a:pt x="36" y="29"/>
                    <a:pt x="38" y="33"/>
                  </a:cubicBezTo>
                  <a:cubicBezTo>
                    <a:pt x="39" y="32"/>
                    <a:pt x="39" y="30"/>
                    <a:pt x="40" y="29"/>
                  </a:cubicBezTo>
                  <a:cubicBezTo>
                    <a:pt x="43" y="18"/>
                    <a:pt x="37" y="7"/>
                    <a:pt x="26" y="3"/>
                  </a:cubicBezTo>
                  <a:cubicBezTo>
                    <a:pt x="16" y="0"/>
                    <a:pt x="4" y="6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2" y="19"/>
                    <a:pt x="3" y="18"/>
                    <a:pt x="5" y="18"/>
                  </a:cubicBezTo>
                  <a:close/>
                </a:path>
              </a:pathLst>
            </a:custGeom>
            <a:solidFill>
              <a:srgbClr val="37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4"/>
            <p:cNvSpPr/>
            <p:nvPr/>
          </p:nvSpPr>
          <p:spPr bwMode="auto">
            <a:xfrm>
              <a:off x="8428038" y="2017713"/>
              <a:ext cx="320675" cy="241300"/>
            </a:xfrm>
            <a:custGeom>
              <a:avLst/>
              <a:gdLst>
                <a:gd name="T0" fmla="*/ 73 w 77"/>
                <a:gd name="T1" fmla="*/ 40 h 58"/>
                <a:gd name="T2" fmla="*/ 31 w 77"/>
                <a:gd name="T3" fmla="*/ 52 h 58"/>
                <a:gd name="T4" fmla="*/ 4 w 77"/>
                <a:gd name="T5" fmla="*/ 18 h 58"/>
                <a:gd name="T6" fmla="*/ 46 w 77"/>
                <a:gd name="T7" fmla="*/ 6 h 58"/>
                <a:gd name="T8" fmla="*/ 73 w 77"/>
                <a:gd name="T9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8">
                  <a:moveTo>
                    <a:pt x="73" y="40"/>
                  </a:moveTo>
                  <a:cubicBezTo>
                    <a:pt x="69" y="53"/>
                    <a:pt x="51" y="58"/>
                    <a:pt x="31" y="52"/>
                  </a:cubicBezTo>
                  <a:cubicBezTo>
                    <a:pt x="12" y="46"/>
                    <a:pt x="0" y="31"/>
                    <a:pt x="4" y="18"/>
                  </a:cubicBezTo>
                  <a:cubicBezTo>
                    <a:pt x="8" y="6"/>
                    <a:pt x="26" y="0"/>
                    <a:pt x="46" y="6"/>
                  </a:cubicBezTo>
                  <a:cubicBezTo>
                    <a:pt x="65" y="12"/>
                    <a:pt x="77" y="27"/>
                    <a:pt x="73" y="40"/>
                  </a:cubicBezTo>
                  <a:close/>
                </a:path>
              </a:pathLst>
            </a:custGeom>
            <a:solidFill>
              <a:srgbClr val="FF9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5"/>
            <p:cNvSpPr/>
            <p:nvPr/>
          </p:nvSpPr>
          <p:spPr bwMode="auto">
            <a:xfrm>
              <a:off x="8016875" y="1722438"/>
              <a:ext cx="295275" cy="357187"/>
            </a:xfrm>
            <a:custGeom>
              <a:avLst/>
              <a:gdLst>
                <a:gd name="T0" fmla="*/ 58 w 71"/>
                <a:gd name="T1" fmla="*/ 33 h 86"/>
                <a:gd name="T2" fmla="*/ 6 w 71"/>
                <a:gd name="T3" fmla="*/ 0 h 86"/>
                <a:gd name="T4" fmla="*/ 22 w 71"/>
                <a:gd name="T5" fmla="*/ 49 h 86"/>
                <a:gd name="T6" fmla="*/ 0 w 71"/>
                <a:gd name="T7" fmla="*/ 86 h 86"/>
                <a:gd name="T8" fmla="*/ 51 w 71"/>
                <a:gd name="T9" fmla="*/ 79 h 86"/>
                <a:gd name="T10" fmla="*/ 58 w 71"/>
                <a:gd name="T11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86">
                  <a:moveTo>
                    <a:pt x="58" y="3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1" y="79"/>
                    <a:pt x="71" y="57"/>
                    <a:pt x="58" y="33"/>
                  </a:cubicBezTo>
                  <a:close/>
                </a:path>
              </a:pathLst>
            </a:custGeom>
            <a:solidFill>
              <a:srgbClr val="FF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6"/>
            <p:cNvSpPr/>
            <p:nvPr/>
          </p:nvSpPr>
          <p:spPr bwMode="auto">
            <a:xfrm>
              <a:off x="8653463" y="2525713"/>
              <a:ext cx="811213" cy="487362"/>
            </a:xfrm>
            <a:custGeom>
              <a:avLst/>
              <a:gdLst>
                <a:gd name="T0" fmla="*/ 19 w 195"/>
                <a:gd name="T1" fmla="*/ 22 h 117"/>
                <a:gd name="T2" fmla="*/ 195 w 195"/>
                <a:gd name="T3" fmla="*/ 55 h 117"/>
                <a:gd name="T4" fmla="*/ 78 w 195"/>
                <a:gd name="T5" fmla="*/ 38 h 117"/>
                <a:gd name="T6" fmla="*/ 19 w 195"/>
                <a:gd name="T7" fmla="*/ 2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17">
                  <a:moveTo>
                    <a:pt x="19" y="22"/>
                  </a:moveTo>
                  <a:cubicBezTo>
                    <a:pt x="0" y="50"/>
                    <a:pt x="78" y="117"/>
                    <a:pt x="195" y="55"/>
                  </a:cubicBezTo>
                  <a:cubicBezTo>
                    <a:pt x="195" y="55"/>
                    <a:pt x="117" y="62"/>
                    <a:pt x="78" y="38"/>
                  </a:cubicBezTo>
                  <a:cubicBezTo>
                    <a:pt x="48" y="20"/>
                    <a:pt x="32" y="0"/>
                    <a:pt x="19" y="2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945890" y="948690"/>
            <a:ext cx="56921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ea"/>
              </a:rPr>
              <a:t>初读课文要求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25575" y="2502535"/>
            <a:ext cx="9798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标出课文自然段序号，圈出文中读不准的字词。</a:t>
            </a:r>
          </a:p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2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这个故事发生在哪里？</a:t>
            </a:r>
          </a:p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3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这篇课文讲了什么样的故事？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5485" y="1075690"/>
            <a:ext cx="109931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我们村的渡口旁有一棵枫树，我很喜欢它。它好像一把很大又很高的绿色太阳伞，一直打开着。它的绿荫遮蔽了村里的渡口。枫树上有一个喜鹊窝，我喜欢极了。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433570" y="1075690"/>
            <a:ext cx="676910" cy="7829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597785" y="3271520"/>
            <a:ext cx="676910" cy="7829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172"/>
          <p:cNvSpPr/>
          <p:nvPr/>
        </p:nvSpPr>
        <p:spPr bwMode="auto">
          <a:xfrm>
            <a:off x="434213" y="330867"/>
            <a:ext cx="1584450" cy="989617"/>
          </a:xfrm>
          <a:custGeom>
            <a:avLst/>
            <a:gdLst>
              <a:gd name="T0" fmla="*/ 2483 w 2502"/>
              <a:gd name="T1" fmla="*/ 1058 h 1562"/>
              <a:gd name="T2" fmla="*/ 2501 w 2502"/>
              <a:gd name="T3" fmla="*/ 923 h 1562"/>
              <a:gd name="T4" fmla="*/ 2447 w 2502"/>
              <a:gd name="T5" fmla="*/ 692 h 1562"/>
              <a:gd name="T6" fmla="*/ 2343 w 2502"/>
              <a:gd name="T7" fmla="*/ 552 h 1562"/>
              <a:gd name="T8" fmla="*/ 2248 w 2502"/>
              <a:gd name="T9" fmla="*/ 479 h 1562"/>
              <a:gd name="T10" fmla="*/ 1735 w 2502"/>
              <a:gd name="T11" fmla="*/ 479 h 1562"/>
              <a:gd name="T12" fmla="*/ 1691 w 2502"/>
              <a:gd name="T13" fmla="*/ 510 h 1562"/>
              <a:gd name="T14" fmla="*/ 1295 w 2502"/>
              <a:gd name="T15" fmla="*/ 351 h 1562"/>
              <a:gd name="T16" fmla="*/ 942 w 2502"/>
              <a:gd name="T17" fmla="*/ 0 h 1562"/>
              <a:gd name="T18" fmla="*/ 588 w 2502"/>
              <a:gd name="T19" fmla="*/ 353 h 1562"/>
              <a:gd name="T20" fmla="*/ 481 w 2502"/>
              <a:gd name="T21" fmla="*/ 347 h 1562"/>
              <a:gd name="T22" fmla="*/ 241 w 2502"/>
              <a:gd name="T23" fmla="*/ 733 h 1562"/>
              <a:gd name="T24" fmla="*/ 159 w 2502"/>
              <a:gd name="T25" fmla="*/ 767 h 1562"/>
              <a:gd name="T26" fmla="*/ 0 w 2502"/>
              <a:gd name="T27" fmla="*/ 1043 h 1562"/>
              <a:gd name="T28" fmla="*/ 159 w 2502"/>
              <a:gd name="T29" fmla="*/ 1319 h 1562"/>
              <a:gd name="T30" fmla="*/ 321 w 2502"/>
              <a:gd name="T31" fmla="*/ 1363 h 1562"/>
              <a:gd name="T32" fmla="*/ 484 w 2502"/>
              <a:gd name="T33" fmla="*/ 1318 h 1562"/>
              <a:gd name="T34" fmla="*/ 773 w 2502"/>
              <a:gd name="T35" fmla="*/ 1470 h 1562"/>
              <a:gd name="T36" fmla="*/ 1029 w 2502"/>
              <a:gd name="T37" fmla="*/ 1360 h 1562"/>
              <a:gd name="T38" fmla="*/ 1390 w 2502"/>
              <a:gd name="T39" fmla="*/ 1560 h 1562"/>
              <a:gd name="T40" fmla="*/ 1391 w 2502"/>
              <a:gd name="T41" fmla="*/ 1560 h 1562"/>
              <a:gd name="T42" fmla="*/ 1690 w 2502"/>
              <a:gd name="T43" fmla="*/ 1434 h 1562"/>
              <a:gd name="T44" fmla="*/ 1745 w 2502"/>
              <a:gd name="T45" fmla="*/ 1368 h 1562"/>
              <a:gd name="T46" fmla="*/ 1856 w 2502"/>
              <a:gd name="T47" fmla="*/ 1414 h 1562"/>
              <a:gd name="T48" fmla="*/ 2188 w 2502"/>
              <a:gd name="T49" fmla="*/ 1393 h 1562"/>
              <a:gd name="T50" fmla="*/ 2200 w 2502"/>
              <a:gd name="T51" fmla="*/ 1388 h 1562"/>
              <a:gd name="T52" fmla="*/ 2380 w 2502"/>
              <a:gd name="T53" fmla="*/ 1253 h 1562"/>
              <a:gd name="T54" fmla="*/ 2388 w 2502"/>
              <a:gd name="T55" fmla="*/ 1243 h 1562"/>
              <a:gd name="T56" fmla="*/ 2397 w 2502"/>
              <a:gd name="T57" fmla="*/ 1232 h 1562"/>
              <a:gd name="T58" fmla="*/ 2408 w 2502"/>
              <a:gd name="T59" fmla="*/ 1216 h 1562"/>
              <a:gd name="T60" fmla="*/ 2417 w 2502"/>
              <a:gd name="T61" fmla="*/ 1204 h 1562"/>
              <a:gd name="T62" fmla="*/ 2425 w 2502"/>
              <a:gd name="T63" fmla="*/ 1192 h 1562"/>
              <a:gd name="T64" fmla="*/ 2432 w 2502"/>
              <a:gd name="T65" fmla="*/ 1180 h 1562"/>
              <a:gd name="T66" fmla="*/ 2455 w 2502"/>
              <a:gd name="T67" fmla="*/ 1135 h 1562"/>
              <a:gd name="T68" fmla="*/ 2482 w 2502"/>
              <a:gd name="T69" fmla="*/ 1062 h 1562"/>
              <a:gd name="T70" fmla="*/ 2483 w 2502"/>
              <a:gd name="T71" fmla="*/ 1058 h 1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02" h="1562">
                <a:moveTo>
                  <a:pt x="2483" y="1058"/>
                </a:moveTo>
                <a:cubicBezTo>
                  <a:pt x="2483" y="1058"/>
                  <a:pt x="2483" y="1058"/>
                  <a:pt x="2483" y="1058"/>
                </a:cubicBezTo>
                <a:cubicBezTo>
                  <a:pt x="2483" y="1057"/>
                  <a:pt x="2483" y="1057"/>
                  <a:pt x="2483" y="1057"/>
                </a:cubicBezTo>
                <a:cubicBezTo>
                  <a:pt x="2495" y="1014"/>
                  <a:pt x="2501" y="970"/>
                  <a:pt x="2501" y="923"/>
                </a:cubicBezTo>
                <a:cubicBezTo>
                  <a:pt x="2501" y="923"/>
                  <a:pt x="2501" y="923"/>
                  <a:pt x="2502" y="922"/>
                </a:cubicBezTo>
                <a:cubicBezTo>
                  <a:pt x="2501" y="841"/>
                  <a:pt x="2483" y="764"/>
                  <a:pt x="2447" y="692"/>
                </a:cubicBezTo>
                <a:cubicBezTo>
                  <a:pt x="2422" y="643"/>
                  <a:pt x="2390" y="598"/>
                  <a:pt x="2351" y="558"/>
                </a:cubicBezTo>
                <a:cubicBezTo>
                  <a:pt x="2348" y="556"/>
                  <a:pt x="2345" y="554"/>
                  <a:pt x="2343" y="552"/>
                </a:cubicBezTo>
                <a:cubicBezTo>
                  <a:pt x="2318" y="529"/>
                  <a:pt x="2290" y="507"/>
                  <a:pt x="2260" y="488"/>
                </a:cubicBezTo>
                <a:cubicBezTo>
                  <a:pt x="2256" y="485"/>
                  <a:pt x="2252" y="482"/>
                  <a:pt x="2248" y="479"/>
                </a:cubicBezTo>
                <a:cubicBezTo>
                  <a:pt x="2168" y="433"/>
                  <a:pt x="2083" y="410"/>
                  <a:pt x="1991" y="410"/>
                </a:cubicBezTo>
                <a:cubicBezTo>
                  <a:pt x="1899" y="410"/>
                  <a:pt x="1814" y="433"/>
                  <a:pt x="1735" y="479"/>
                </a:cubicBezTo>
                <a:cubicBezTo>
                  <a:pt x="1731" y="482"/>
                  <a:pt x="1727" y="485"/>
                  <a:pt x="1723" y="488"/>
                </a:cubicBezTo>
                <a:cubicBezTo>
                  <a:pt x="1712" y="495"/>
                  <a:pt x="1701" y="502"/>
                  <a:pt x="1691" y="510"/>
                </a:cubicBezTo>
                <a:cubicBezTo>
                  <a:pt x="1676" y="390"/>
                  <a:pt x="1572" y="295"/>
                  <a:pt x="1449" y="295"/>
                </a:cubicBezTo>
                <a:cubicBezTo>
                  <a:pt x="1391" y="295"/>
                  <a:pt x="1337" y="316"/>
                  <a:pt x="1295" y="351"/>
                </a:cubicBezTo>
                <a:cubicBezTo>
                  <a:pt x="1295" y="258"/>
                  <a:pt x="1257" y="169"/>
                  <a:pt x="1192" y="103"/>
                </a:cubicBezTo>
                <a:cubicBezTo>
                  <a:pt x="1126" y="37"/>
                  <a:pt x="1035" y="0"/>
                  <a:pt x="942" y="0"/>
                </a:cubicBezTo>
                <a:cubicBezTo>
                  <a:pt x="848" y="0"/>
                  <a:pt x="758" y="37"/>
                  <a:pt x="692" y="103"/>
                </a:cubicBezTo>
                <a:cubicBezTo>
                  <a:pt x="626" y="169"/>
                  <a:pt x="588" y="260"/>
                  <a:pt x="588" y="353"/>
                </a:cubicBezTo>
                <a:cubicBezTo>
                  <a:pt x="588" y="359"/>
                  <a:pt x="588" y="364"/>
                  <a:pt x="589" y="370"/>
                </a:cubicBezTo>
                <a:cubicBezTo>
                  <a:pt x="556" y="355"/>
                  <a:pt x="519" y="347"/>
                  <a:pt x="481" y="347"/>
                </a:cubicBezTo>
                <a:cubicBezTo>
                  <a:pt x="335" y="347"/>
                  <a:pt x="213" y="469"/>
                  <a:pt x="213" y="615"/>
                </a:cubicBezTo>
                <a:cubicBezTo>
                  <a:pt x="213" y="657"/>
                  <a:pt x="223" y="697"/>
                  <a:pt x="241" y="733"/>
                </a:cubicBezTo>
                <a:cubicBezTo>
                  <a:pt x="212" y="740"/>
                  <a:pt x="185" y="751"/>
                  <a:pt x="159" y="766"/>
                </a:cubicBezTo>
                <a:cubicBezTo>
                  <a:pt x="159" y="767"/>
                  <a:pt x="159" y="767"/>
                  <a:pt x="159" y="767"/>
                </a:cubicBezTo>
                <a:cubicBezTo>
                  <a:pt x="111" y="795"/>
                  <a:pt x="73" y="833"/>
                  <a:pt x="44" y="881"/>
                </a:cubicBezTo>
                <a:cubicBezTo>
                  <a:pt x="15" y="931"/>
                  <a:pt x="1" y="985"/>
                  <a:pt x="0" y="1043"/>
                </a:cubicBezTo>
                <a:cubicBezTo>
                  <a:pt x="1" y="1101"/>
                  <a:pt x="15" y="1154"/>
                  <a:pt x="44" y="1204"/>
                </a:cubicBezTo>
                <a:cubicBezTo>
                  <a:pt x="73" y="1252"/>
                  <a:pt x="111" y="1290"/>
                  <a:pt x="159" y="1319"/>
                </a:cubicBezTo>
                <a:cubicBezTo>
                  <a:pt x="159" y="1319"/>
                  <a:pt x="159" y="1319"/>
                  <a:pt x="159" y="1319"/>
                </a:cubicBezTo>
                <a:cubicBezTo>
                  <a:pt x="209" y="1348"/>
                  <a:pt x="263" y="1363"/>
                  <a:pt x="321" y="1363"/>
                </a:cubicBezTo>
                <a:cubicBezTo>
                  <a:pt x="379" y="1363"/>
                  <a:pt x="432" y="1348"/>
                  <a:pt x="482" y="1319"/>
                </a:cubicBezTo>
                <a:cubicBezTo>
                  <a:pt x="483" y="1319"/>
                  <a:pt x="483" y="1318"/>
                  <a:pt x="484" y="1318"/>
                </a:cubicBezTo>
                <a:cubicBezTo>
                  <a:pt x="496" y="1335"/>
                  <a:pt x="509" y="1352"/>
                  <a:pt x="524" y="1367"/>
                </a:cubicBezTo>
                <a:cubicBezTo>
                  <a:pt x="590" y="1433"/>
                  <a:pt x="680" y="1470"/>
                  <a:pt x="773" y="1470"/>
                </a:cubicBezTo>
                <a:cubicBezTo>
                  <a:pt x="866" y="1470"/>
                  <a:pt x="957" y="1433"/>
                  <a:pt x="1023" y="1367"/>
                </a:cubicBezTo>
                <a:cubicBezTo>
                  <a:pt x="1025" y="1364"/>
                  <a:pt x="1027" y="1362"/>
                  <a:pt x="1029" y="1360"/>
                </a:cubicBezTo>
                <a:cubicBezTo>
                  <a:pt x="1066" y="1419"/>
                  <a:pt x="1116" y="1463"/>
                  <a:pt x="1174" y="1501"/>
                </a:cubicBezTo>
                <a:cubicBezTo>
                  <a:pt x="1244" y="1547"/>
                  <a:pt x="1333" y="1562"/>
                  <a:pt x="1390" y="1560"/>
                </a:cubicBezTo>
                <a:cubicBezTo>
                  <a:pt x="1451" y="1558"/>
                  <a:pt x="1431" y="1559"/>
                  <a:pt x="1411" y="1560"/>
                </a:cubicBezTo>
                <a:cubicBezTo>
                  <a:pt x="1401" y="1560"/>
                  <a:pt x="1391" y="1560"/>
                  <a:pt x="1391" y="1560"/>
                </a:cubicBezTo>
                <a:cubicBezTo>
                  <a:pt x="1482" y="1557"/>
                  <a:pt x="1522" y="1544"/>
                  <a:pt x="1602" y="1503"/>
                </a:cubicBezTo>
                <a:cubicBezTo>
                  <a:pt x="1641" y="1483"/>
                  <a:pt x="1667" y="1461"/>
                  <a:pt x="1690" y="1434"/>
                </a:cubicBezTo>
                <a:cubicBezTo>
                  <a:pt x="1691" y="1434"/>
                  <a:pt x="1691" y="1433"/>
                  <a:pt x="1691" y="1433"/>
                </a:cubicBezTo>
                <a:cubicBezTo>
                  <a:pt x="1711" y="1413"/>
                  <a:pt x="1729" y="1391"/>
                  <a:pt x="1745" y="1368"/>
                </a:cubicBezTo>
                <a:cubicBezTo>
                  <a:pt x="1745" y="1368"/>
                  <a:pt x="1746" y="1368"/>
                  <a:pt x="1747" y="1369"/>
                </a:cubicBezTo>
                <a:cubicBezTo>
                  <a:pt x="1783" y="1384"/>
                  <a:pt x="1819" y="1399"/>
                  <a:pt x="1856" y="1414"/>
                </a:cubicBezTo>
                <a:cubicBezTo>
                  <a:pt x="1946" y="1439"/>
                  <a:pt x="2036" y="1439"/>
                  <a:pt x="2127" y="1414"/>
                </a:cubicBezTo>
                <a:cubicBezTo>
                  <a:pt x="2148" y="1409"/>
                  <a:pt x="2168" y="1402"/>
                  <a:pt x="2188" y="1393"/>
                </a:cubicBezTo>
                <a:cubicBezTo>
                  <a:pt x="2190" y="1393"/>
                  <a:pt x="2191" y="1392"/>
                  <a:pt x="2192" y="1392"/>
                </a:cubicBezTo>
                <a:cubicBezTo>
                  <a:pt x="2195" y="1390"/>
                  <a:pt x="2197" y="1389"/>
                  <a:pt x="2200" y="1388"/>
                </a:cubicBezTo>
                <a:cubicBezTo>
                  <a:pt x="2256" y="1363"/>
                  <a:pt x="2307" y="1328"/>
                  <a:pt x="2352" y="1283"/>
                </a:cubicBezTo>
                <a:cubicBezTo>
                  <a:pt x="2362" y="1273"/>
                  <a:pt x="2371" y="1263"/>
                  <a:pt x="2380" y="1253"/>
                </a:cubicBezTo>
                <a:cubicBezTo>
                  <a:pt x="2381" y="1252"/>
                  <a:pt x="2382" y="1251"/>
                  <a:pt x="2383" y="1249"/>
                </a:cubicBezTo>
                <a:cubicBezTo>
                  <a:pt x="2385" y="1247"/>
                  <a:pt x="2386" y="1245"/>
                  <a:pt x="2388" y="1243"/>
                </a:cubicBezTo>
                <a:cubicBezTo>
                  <a:pt x="2390" y="1241"/>
                  <a:pt x="2391" y="1239"/>
                  <a:pt x="2392" y="1238"/>
                </a:cubicBezTo>
                <a:cubicBezTo>
                  <a:pt x="2394" y="1236"/>
                  <a:pt x="2395" y="1234"/>
                  <a:pt x="2397" y="1232"/>
                </a:cubicBezTo>
                <a:cubicBezTo>
                  <a:pt x="2400" y="1228"/>
                  <a:pt x="2402" y="1225"/>
                  <a:pt x="2405" y="1221"/>
                </a:cubicBezTo>
                <a:cubicBezTo>
                  <a:pt x="2406" y="1220"/>
                  <a:pt x="2407" y="1218"/>
                  <a:pt x="2408" y="1216"/>
                </a:cubicBezTo>
                <a:cubicBezTo>
                  <a:pt x="2410" y="1214"/>
                  <a:pt x="2412" y="1212"/>
                  <a:pt x="2413" y="1209"/>
                </a:cubicBezTo>
                <a:cubicBezTo>
                  <a:pt x="2414" y="1208"/>
                  <a:pt x="2416" y="1206"/>
                  <a:pt x="2417" y="1204"/>
                </a:cubicBezTo>
                <a:cubicBezTo>
                  <a:pt x="2418" y="1201"/>
                  <a:pt x="2420" y="1199"/>
                  <a:pt x="2422" y="1196"/>
                </a:cubicBezTo>
                <a:cubicBezTo>
                  <a:pt x="2423" y="1195"/>
                  <a:pt x="2424" y="1193"/>
                  <a:pt x="2425" y="1192"/>
                </a:cubicBezTo>
                <a:cubicBezTo>
                  <a:pt x="2427" y="1188"/>
                  <a:pt x="2429" y="1184"/>
                  <a:pt x="2432" y="1180"/>
                </a:cubicBezTo>
                <a:cubicBezTo>
                  <a:pt x="2432" y="1180"/>
                  <a:pt x="2432" y="1180"/>
                  <a:pt x="2432" y="1180"/>
                </a:cubicBezTo>
                <a:cubicBezTo>
                  <a:pt x="2440" y="1165"/>
                  <a:pt x="2448" y="1150"/>
                  <a:pt x="2455" y="1135"/>
                </a:cubicBezTo>
                <a:cubicBezTo>
                  <a:pt x="2455" y="1135"/>
                  <a:pt x="2455" y="1135"/>
                  <a:pt x="2455" y="1135"/>
                </a:cubicBezTo>
                <a:cubicBezTo>
                  <a:pt x="2457" y="1130"/>
                  <a:pt x="2459" y="1125"/>
                  <a:pt x="2461" y="1120"/>
                </a:cubicBezTo>
                <a:cubicBezTo>
                  <a:pt x="2470" y="1101"/>
                  <a:pt x="2476" y="1082"/>
                  <a:pt x="2482" y="1062"/>
                </a:cubicBezTo>
                <a:cubicBezTo>
                  <a:pt x="2482" y="1061"/>
                  <a:pt x="2483" y="1060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  <a:cubicBezTo>
                  <a:pt x="2483" y="1058"/>
                  <a:pt x="2483" y="1058"/>
                  <a:pt x="2483" y="105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左大括号 1"/>
          <p:cNvSpPr/>
          <p:nvPr/>
        </p:nvSpPr>
        <p:spPr>
          <a:xfrm>
            <a:off x="1475105" y="1320800"/>
            <a:ext cx="995680" cy="395097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48255" y="689610"/>
            <a:ext cx="94272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渡：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过空间，用“渡”，首先是“过水”，如：横渡长江、强渡大渡河、四渡赤水。“渡过难关”，应该用“渡”。如果写作“度”，就算错别字。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470785" y="4479290"/>
            <a:ext cx="95427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度：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过时间，用“度”，如：度日如年、度蜜月、度假、欢度春节、防汛度汛。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6130" y="5081270"/>
            <a:ext cx="2225675" cy="1547813"/>
            <a:chOff x="585788" y="6118225"/>
            <a:chExt cx="2225675" cy="1547813"/>
          </a:xfrm>
        </p:grpSpPr>
        <p:sp>
          <p:nvSpPr>
            <p:cNvPr id="11" name="Freeform 22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"/>
            <p:cNvSpPr/>
            <p:nvPr/>
          </p:nvSpPr>
          <p:spPr bwMode="auto">
            <a:xfrm>
              <a:off x="2112963" y="6900863"/>
              <a:ext cx="115888" cy="765175"/>
            </a:xfrm>
            <a:custGeom>
              <a:avLst/>
              <a:gdLst>
                <a:gd name="T0" fmla="*/ 73 w 73"/>
                <a:gd name="T1" fmla="*/ 482 h 482"/>
                <a:gd name="T2" fmla="*/ 60 w 73"/>
                <a:gd name="T3" fmla="*/ 0 h 482"/>
                <a:gd name="T4" fmla="*/ 16 w 73"/>
                <a:gd name="T5" fmla="*/ 0 h 482"/>
                <a:gd name="T6" fmla="*/ 0 w 73"/>
                <a:gd name="T7" fmla="*/ 482 h 482"/>
                <a:gd name="T8" fmla="*/ 73 w 73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2">
                  <a:moveTo>
                    <a:pt x="73" y="482"/>
                  </a:moveTo>
                  <a:lnTo>
                    <a:pt x="60" y="0"/>
                  </a:lnTo>
                  <a:lnTo>
                    <a:pt x="16" y="0"/>
                  </a:lnTo>
                  <a:lnTo>
                    <a:pt x="0" y="482"/>
                  </a:lnTo>
                  <a:lnTo>
                    <a:pt x="73" y="4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4"/>
            <p:cNvSpPr/>
            <p:nvPr/>
          </p:nvSpPr>
          <p:spPr bwMode="auto">
            <a:xfrm>
              <a:off x="2316163" y="6554788"/>
              <a:ext cx="438150" cy="428625"/>
            </a:xfrm>
            <a:custGeom>
              <a:avLst/>
              <a:gdLst>
                <a:gd name="T0" fmla="*/ 70 w 105"/>
                <a:gd name="T1" fmla="*/ 26 h 103"/>
                <a:gd name="T2" fmla="*/ 64 w 105"/>
                <a:gd name="T3" fmla="*/ 25 h 103"/>
                <a:gd name="T4" fmla="*/ 42 w 105"/>
                <a:gd name="T5" fmla="*/ 5 h 103"/>
                <a:gd name="T6" fmla="*/ 28 w 105"/>
                <a:gd name="T7" fmla="*/ 57 h 103"/>
                <a:gd name="T8" fmla="*/ 58 w 105"/>
                <a:gd name="T9" fmla="*/ 100 h 103"/>
                <a:gd name="T10" fmla="*/ 101 w 105"/>
                <a:gd name="T11" fmla="*/ 69 h 103"/>
                <a:gd name="T12" fmla="*/ 70 w 105"/>
                <a:gd name="T13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3">
                  <a:moveTo>
                    <a:pt x="70" y="26"/>
                  </a:moveTo>
                  <a:cubicBezTo>
                    <a:pt x="68" y="25"/>
                    <a:pt x="66" y="25"/>
                    <a:pt x="64" y="25"/>
                  </a:cubicBezTo>
                  <a:cubicBezTo>
                    <a:pt x="62" y="16"/>
                    <a:pt x="55" y="7"/>
                    <a:pt x="42" y="5"/>
                  </a:cubicBezTo>
                  <a:cubicBezTo>
                    <a:pt x="10" y="0"/>
                    <a:pt x="0" y="46"/>
                    <a:pt x="28" y="57"/>
                  </a:cubicBezTo>
                  <a:cubicBezTo>
                    <a:pt x="24" y="77"/>
                    <a:pt x="38" y="96"/>
                    <a:pt x="58" y="100"/>
                  </a:cubicBezTo>
                  <a:cubicBezTo>
                    <a:pt x="78" y="103"/>
                    <a:pt x="98" y="89"/>
                    <a:pt x="101" y="69"/>
                  </a:cubicBezTo>
                  <a:cubicBezTo>
                    <a:pt x="105" y="49"/>
                    <a:pt x="91" y="29"/>
                    <a:pt x="70" y="26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5"/>
            <p:cNvSpPr/>
            <p:nvPr/>
          </p:nvSpPr>
          <p:spPr bwMode="auto">
            <a:xfrm>
              <a:off x="1589088" y="6442075"/>
              <a:ext cx="436563" cy="566737"/>
            </a:xfrm>
            <a:custGeom>
              <a:avLst/>
              <a:gdLst>
                <a:gd name="T0" fmla="*/ 93 w 105"/>
                <a:gd name="T1" fmla="*/ 48 h 136"/>
                <a:gd name="T2" fmla="*/ 100 w 105"/>
                <a:gd name="T3" fmla="*/ 35 h 136"/>
                <a:gd name="T4" fmla="*/ 100 w 105"/>
                <a:gd name="T5" fmla="*/ 21 h 136"/>
                <a:gd name="T6" fmla="*/ 93 w 105"/>
                <a:gd name="T7" fmla="*/ 8 h 136"/>
                <a:gd name="T8" fmla="*/ 81 w 105"/>
                <a:gd name="T9" fmla="*/ 1 h 136"/>
                <a:gd name="T10" fmla="*/ 67 w 105"/>
                <a:gd name="T11" fmla="*/ 1 h 136"/>
                <a:gd name="T12" fmla="*/ 55 w 105"/>
                <a:gd name="T13" fmla="*/ 8 h 136"/>
                <a:gd name="T14" fmla="*/ 47 w 105"/>
                <a:gd name="T15" fmla="*/ 21 h 136"/>
                <a:gd name="T16" fmla="*/ 46 w 105"/>
                <a:gd name="T17" fmla="*/ 31 h 136"/>
                <a:gd name="T18" fmla="*/ 26 w 105"/>
                <a:gd name="T19" fmla="*/ 71 h 136"/>
                <a:gd name="T20" fmla="*/ 40 w 105"/>
                <a:gd name="T21" fmla="*/ 132 h 136"/>
                <a:gd name="T22" fmla="*/ 55 w 105"/>
                <a:gd name="T23" fmla="*/ 129 h 136"/>
                <a:gd name="T24" fmla="*/ 73 w 105"/>
                <a:gd name="T25" fmla="*/ 136 h 136"/>
                <a:gd name="T26" fmla="*/ 73 w 105"/>
                <a:gd name="T27" fmla="*/ 83 h 136"/>
                <a:gd name="T28" fmla="*/ 69 w 105"/>
                <a:gd name="T29" fmla="*/ 83 h 136"/>
                <a:gd name="T30" fmla="*/ 80 w 105"/>
                <a:gd name="T31" fmla="*/ 55 h 136"/>
                <a:gd name="T32" fmla="*/ 93 w 105"/>
                <a:gd name="T33" fmla="*/ 48 h 136"/>
                <a:gd name="T34" fmla="*/ 93 w 105"/>
                <a:gd name="T35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136">
                  <a:moveTo>
                    <a:pt x="93" y="48"/>
                  </a:moveTo>
                  <a:cubicBezTo>
                    <a:pt x="97" y="44"/>
                    <a:pt x="99" y="40"/>
                    <a:pt x="100" y="35"/>
                  </a:cubicBezTo>
                  <a:cubicBezTo>
                    <a:pt x="102" y="31"/>
                    <a:pt x="102" y="26"/>
                    <a:pt x="100" y="21"/>
                  </a:cubicBezTo>
                  <a:cubicBezTo>
                    <a:pt x="98" y="16"/>
                    <a:pt x="97" y="11"/>
                    <a:pt x="93" y="8"/>
                  </a:cubicBezTo>
                  <a:cubicBezTo>
                    <a:pt x="89" y="5"/>
                    <a:pt x="85" y="2"/>
                    <a:pt x="81" y="1"/>
                  </a:cubicBezTo>
                  <a:cubicBezTo>
                    <a:pt x="75" y="0"/>
                    <a:pt x="72" y="0"/>
                    <a:pt x="67" y="1"/>
                  </a:cubicBezTo>
                  <a:cubicBezTo>
                    <a:pt x="62" y="2"/>
                    <a:pt x="58" y="5"/>
                    <a:pt x="55" y="8"/>
                  </a:cubicBezTo>
                  <a:cubicBezTo>
                    <a:pt x="51" y="11"/>
                    <a:pt x="49" y="16"/>
                    <a:pt x="47" y="21"/>
                  </a:cubicBezTo>
                  <a:cubicBezTo>
                    <a:pt x="46" y="24"/>
                    <a:pt x="46" y="28"/>
                    <a:pt x="46" y="31"/>
                  </a:cubicBezTo>
                  <a:cubicBezTo>
                    <a:pt x="27" y="35"/>
                    <a:pt x="20" y="56"/>
                    <a:pt x="26" y="71"/>
                  </a:cubicBezTo>
                  <a:cubicBezTo>
                    <a:pt x="0" y="84"/>
                    <a:pt x="4" y="132"/>
                    <a:pt x="40" y="132"/>
                  </a:cubicBezTo>
                  <a:cubicBezTo>
                    <a:pt x="45" y="132"/>
                    <a:pt x="51" y="131"/>
                    <a:pt x="55" y="129"/>
                  </a:cubicBezTo>
                  <a:cubicBezTo>
                    <a:pt x="59" y="133"/>
                    <a:pt x="65" y="136"/>
                    <a:pt x="73" y="136"/>
                  </a:cubicBezTo>
                  <a:cubicBezTo>
                    <a:pt x="105" y="136"/>
                    <a:pt x="105" y="83"/>
                    <a:pt x="73" y="83"/>
                  </a:cubicBezTo>
                  <a:cubicBezTo>
                    <a:pt x="73" y="83"/>
                    <a:pt x="70" y="83"/>
                    <a:pt x="69" y="83"/>
                  </a:cubicBezTo>
                  <a:cubicBezTo>
                    <a:pt x="78" y="77"/>
                    <a:pt x="82" y="66"/>
                    <a:pt x="80" y="55"/>
                  </a:cubicBezTo>
                  <a:cubicBezTo>
                    <a:pt x="85" y="54"/>
                    <a:pt x="90" y="52"/>
                    <a:pt x="93" y="48"/>
                  </a:cubicBezTo>
                  <a:cubicBezTo>
                    <a:pt x="93" y="48"/>
                    <a:pt x="93" y="48"/>
                    <a:pt x="93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6"/>
            <p:cNvSpPr/>
            <p:nvPr/>
          </p:nvSpPr>
          <p:spPr bwMode="auto">
            <a:xfrm>
              <a:off x="1809750" y="6362700"/>
              <a:ext cx="757238" cy="733425"/>
            </a:xfrm>
            <a:custGeom>
              <a:avLst/>
              <a:gdLst>
                <a:gd name="T0" fmla="*/ 160 w 182"/>
                <a:gd name="T1" fmla="*/ 75 h 176"/>
                <a:gd name="T2" fmla="*/ 167 w 182"/>
                <a:gd name="T3" fmla="*/ 52 h 176"/>
                <a:gd name="T4" fmla="*/ 156 w 182"/>
                <a:gd name="T5" fmla="*/ 25 h 176"/>
                <a:gd name="T6" fmla="*/ 138 w 182"/>
                <a:gd name="T7" fmla="*/ 15 h 176"/>
                <a:gd name="T8" fmla="*/ 118 w 182"/>
                <a:gd name="T9" fmla="*/ 15 h 176"/>
                <a:gd name="T10" fmla="*/ 116 w 182"/>
                <a:gd name="T11" fmla="*/ 15 h 176"/>
                <a:gd name="T12" fmla="*/ 102 w 182"/>
                <a:gd name="T13" fmla="*/ 22 h 176"/>
                <a:gd name="T14" fmla="*/ 95 w 182"/>
                <a:gd name="T15" fmla="*/ 11 h 176"/>
                <a:gd name="T16" fmla="*/ 68 w 182"/>
                <a:gd name="T17" fmla="*/ 0 h 176"/>
                <a:gd name="T18" fmla="*/ 58 w 182"/>
                <a:gd name="T19" fmla="*/ 2 h 176"/>
                <a:gd name="T20" fmla="*/ 42 w 182"/>
                <a:gd name="T21" fmla="*/ 11 h 176"/>
                <a:gd name="T22" fmla="*/ 40 w 182"/>
                <a:gd name="T23" fmla="*/ 13 h 176"/>
                <a:gd name="T24" fmla="*/ 30 w 182"/>
                <a:gd name="T25" fmla="*/ 30 h 176"/>
                <a:gd name="T26" fmla="*/ 29 w 182"/>
                <a:gd name="T27" fmla="*/ 40 h 176"/>
                <a:gd name="T28" fmla="*/ 29 w 182"/>
                <a:gd name="T29" fmla="*/ 46 h 176"/>
                <a:gd name="T30" fmla="*/ 11 w 182"/>
                <a:gd name="T31" fmla="*/ 55 h 176"/>
                <a:gd name="T32" fmla="*/ 2 w 182"/>
                <a:gd name="T33" fmla="*/ 79 h 176"/>
                <a:gd name="T34" fmla="*/ 11 w 182"/>
                <a:gd name="T35" fmla="*/ 102 h 176"/>
                <a:gd name="T36" fmla="*/ 14 w 182"/>
                <a:gd name="T37" fmla="*/ 104 h 176"/>
                <a:gd name="T38" fmla="*/ 37 w 182"/>
                <a:gd name="T39" fmla="*/ 155 h 176"/>
                <a:gd name="T40" fmla="*/ 55 w 182"/>
                <a:gd name="T41" fmla="*/ 149 h 176"/>
                <a:gd name="T42" fmla="*/ 65 w 182"/>
                <a:gd name="T43" fmla="*/ 166 h 176"/>
                <a:gd name="T44" fmla="*/ 90 w 182"/>
                <a:gd name="T45" fmla="*/ 176 h 176"/>
                <a:gd name="T46" fmla="*/ 115 w 182"/>
                <a:gd name="T47" fmla="*/ 166 h 176"/>
                <a:gd name="T48" fmla="*/ 125 w 182"/>
                <a:gd name="T49" fmla="*/ 145 h 176"/>
                <a:gd name="T50" fmla="*/ 142 w 182"/>
                <a:gd name="T51" fmla="*/ 149 h 176"/>
                <a:gd name="T52" fmla="*/ 182 w 182"/>
                <a:gd name="T53" fmla="*/ 110 h 176"/>
                <a:gd name="T54" fmla="*/ 160 w 182"/>
                <a:gd name="T55" fmla="*/ 7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2" h="176">
                  <a:moveTo>
                    <a:pt x="160" y="75"/>
                  </a:moveTo>
                  <a:cubicBezTo>
                    <a:pt x="164" y="68"/>
                    <a:pt x="167" y="60"/>
                    <a:pt x="167" y="52"/>
                  </a:cubicBezTo>
                  <a:cubicBezTo>
                    <a:pt x="167" y="42"/>
                    <a:pt x="163" y="32"/>
                    <a:pt x="156" y="25"/>
                  </a:cubicBezTo>
                  <a:cubicBezTo>
                    <a:pt x="151" y="20"/>
                    <a:pt x="145" y="17"/>
                    <a:pt x="138" y="15"/>
                  </a:cubicBezTo>
                  <a:cubicBezTo>
                    <a:pt x="132" y="13"/>
                    <a:pt x="125" y="13"/>
                    <a:pt x="118" y="15"/>
                  </a:cubicBezTo>
                  <a:cubicBezTo>
                    <a:pt x="117" y="15"/>
                    <a:pt x="116" y="15"/>
                    <a:pt x="116" y="15"/>
                  </a:cubicBezTo>
                  <a:cubicBezTo>
                    <a:pt x="111" y="17"/>
                    <a:pt x="106" y="19"/>
                    <a:pt x="102" y="22"/>
                  </a:cubicBezTo>
                  <a:cubicBezTo>
                    <a:pt x="100" y="18"/>
                    <a:pt x="98" y="14"/>
                    <a:pt x="95" y="11"/>
                  </a:cubicBezTo>
                  <a:cubicBezTo>
                    <a:pt x="88" y="4"/>
                    <a:pt x="78" y="0"/>
                    <a:pt x="68" y="0"/>
                  </a:cubicBezTo>
                  <a:cubicBezTo>
                    <a:pt x="65" y="1"/>
                    <a:pt x="62" y="1"/>
                    <a:pt x="58" y="2"/>
                  </a:cubicBezTo>
                  <a:cubicBezTo>
                    <a:pt x="52" y="4"/>
                    <a:pt x="47" y="7"/>
                    <a:pt x="42" y="11"/>
                  </a:cubicBezTo>
                  <a:cubicBezTo>
                    <a:pt x="41" y="12"/>
                    <a:pt x="40" y="13"/>
                    <a:pt x="40" y="13"/>
                  </a:cubicBezTo>
                  <a:cubicBezTo>
                    <a:pt x="35" y="18"/>
                    <a:pt x="32" y="24"/>
                    <a:pt x="30" y="30"/>
                  </a:cubicBezTo>
                  <a:cubicBezTo>
                    <a:pt x="30" y="33"/>
                    <a:pt x="29" y="37"/>
                    <a:pt x="29" y="40"/>
                  </a:cubicBezTo>
                  <a:cubicBezTo>
                    <a:pt x="29" y="42"/>
                    <a:pt x="29" y="44"/>
                    <a:pt x="29" y="46"/>
                  </a:cubicBezTo>
                  <a:cubicBezTo>
                    <a:pt x="22" y="47"/>
                    <a:pt x="16" y="50"/>
                    <a:pt x="11" y="55"/>
                  </a:cubicBezTo>
                  <a:cubicBezTo>
                    <a:pt x="5" y="61"/>
                    <a:pt x="2" y="70"/>
                    <a:pt x="2" y="79"/>
                  </a:cubicBezTo>
                  <a:cubicBezTo>
                    <a:pt x="2" y="87"/>
                    <a:pt x="5" y="96"/>
                    <a:pt x="11" y="102"/>
                  </a:cubicBezTo>
                  <a:cubicBezTo>
                    <a:pt x="12" y="103"/>
                    <a:pt x="13" y="103"/>
                    <a:pt x="14" y="104"/>
                  </a:cubicBezTo>
                  <a:cubicBezTo>
                    <a:pt x="0" y="122"/>
                    <a:pt x="8" y="155"/>
                    <a:pt x="37" y="155"/>
                  </a:cubicBezTo>
                  <a:cubicBezTo>
                    <a:pt x="45" y="155"/>
                    <a:pt x="51" y="153"/>
                    <a:pt x="55" y="149"/>
                  </a:cubicBezTo>
                  <a:cubicBezTo>
                    <a:pt x="57" y="155"/>
                    <a:pt x="60" y="161"/>
                    <a:pt x="65" y="166"/>
                  </a:cubicBezTo>
                  <a:cubicBezTo>
                    <a:pt x="71" y="172"/>
                    <a:pt x="80" y="176"/>
                    <a:pt x="90" y="176"/>
                  </a:cubicBezTo>
                  <a:cubicBezTo>
                    <a:pt x="99" y="176"/>
                    <a:pt x="108" y="172"/>
                    <a:pt x="115" y="166"/>
                  </a:cubicBezTo>
                  <a:cubicBezTo>
                    <a:pt x="121" y="160"/>
                    <a:pt x="124" y="153"/>
                    <a:pt x="125" y="145"/>
                  </a:cubicBezTo>
                  <a:cubicBezTo>
                    <a:pt x="130" y="148"/>
                    <a:pt x="136" y="149"/>
                    <a:pt x="142" y="149"/>
                  </a:cubicBezTo>
                  <a:cubicBezTo>
                    <a:pt x="164" y="149"/>
                    <a:pt x="182" y="131"/>
                    <a:pt x="182" y="110"/>
                  </a:cubicBezTo>
                  <a:cubicBezTo>
                    <a:pt x="182" y="94"/>
                    <a:pt x="173" y="81"/>
                    <a:pt x="160" y="7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7"/>
            <p:cNvSpPr/>
            <p:nvPr/>
          </p:nvSpPr>
          <p:spPr bwMode="auto">
            <a:xfrm>
              <a:off x="2503488" y="6692900"/>
              <a:ext cx="238125" cy="277812"/>
            </a:xfrm>
            <a:custGeom>
              <a:avLst/>
              <a:gdLst>
                <a:gd name="T0" fmla="*/ 41 w 57"/>
                <a:gd name="T1" fmla="*/ 0 h 67"/>
                <a:gd name="T2" fmla="*/ 7 w 57"/>
                <a:gd name="T3" fmla="*/ 8 h 67"/>
                <a:gd name="T4" fmla="*/ 15 w 57"/>
                <a:gd name="T5" fmla="*/ 31 h 67"/>
                <a:gd name="T6" fmla="*/ 0 w 57"/>
                <a:gd name="T7" fmla="*/ 61 h 67"/>
                <a:gd name="T8" fmla="*/ 13 w 57"/>
                <a:gd name="T9" fmla="*/ 67 h 67"/>
                <a:gd name="T10" fmla="*/ 19 w 57"/>
                <a:gd name="T11" fmla="*/ 67 h 67"/>
                <a:gd name="T12" fmla="*/ 56 w 57"/>
                <a:gd name="T13" fmla="*/ 36 h 67"/>
                <a:gd name="T14" fmla="*/ 57 w 57"/>
                <a:gd name="T15" fmla="*/ 30 h 67"/>
                <a:gd name="T16" fmla="*/ 41 w 57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67">
                  <a:moveTo>
                    <a:pt x="41" y="0"/>
                  </a:moveTo>
                  <a:cubicBezTo>
                    <a:pt x="30" y="3"/>
                    <a:pt x="19" y="6"/>
                    <a:pt x="7" y="8"/>
                  </a:cubicBezTo>
                  <a:cubicBezTo>
                    <a:pt x="12" y="15"/>
                    <a:pt x="15" y="22"/>
                    <a:pt x="15" y="31"/>
                  </a:cubicBezTo>
                  <a:cubicBezTo>
                    <a:pt x="15" y="43"/>
                    <a:pt x="9" y="54"/>
                    <a:pt x="0" y="61"/>
                  </a:cubicBezTo>
                  <a:cubicBezTo>
                    <a:pt x="4" y="64"/>
                    <a:pt x="8" y="66"/>
                    <a:pt x="13" y="67"/>
                  </a:cubicBezTo>
                  <a:cubicBezTo>
                    <a:pt x="15" y="67"/>
                    <a:pt x="17" y="67"/>
                    <a:pt x="19" y="67"/>
                  </a:cubicBezTo>
                  <a:cubicBezTo>
                    <a:pt x="37" y="67"/>
                    <a:pt x="53" y="54"/>
                    <a:pt x="56" y="36"/>
                  </a:cubicBezTo>
                  <a:cubicBezTo>
                    <a:pt x="57" y="34"/>
                    <a:pt x="57" y="32"/>
                    <a:pt x="57" y="30"/>
                  </a:cubicBezTo>
                  <a:cubicBezTo>
                    <a:pt x="57" y="18"/>
                    <a:pt x="51" y="7"/>
                    <a:pt x="4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 noEditPoints="1"/>
            </p:cNvSpPr>
            <p:nvPr/>
          </p:nvSpPr>
          <p:spPr bwMode="auto">
            <a:xfrm>
              <a:off x="2212975" y="6983413"/>
              <a:ext cx="190500" cy="682625"/>
            </a:xfrm>
            <a:custGeom>
              <a:avLst/>
              <a:gdLst>
                <a:gd name="T0" fmla="*/ 4 w 46"/>
                <a:gd name="T1" fmla="*/ 164 h 164"/>
                <a:gd name="T2" fmla="*/ 4 w 46"/>
                <a:gd name="T3" fmla="*/ 164 h 164"/>
                <a:gd name="T4" fmla="*/ 4 w 46"/>
                <a:gd name="T5" fmla="*/ 164 h 164"/>
                <a:gd name="T6" fmla="*/ 4 w 46"/>
                <a:gd name="T7" fmla="*/ 164 h 164"/>
                <a:gd name="T8" fmla="*/ 0 w 46"/>
                <a:gd name="T9" fmla="*/ 27 h 164"/>
                <a:gd name="T10" fmla="*/ 0 w 46"/>
                <a:gd name="T11" fmla="*/ 27 h 164"/>
                <a:gd name="T12" fmla="*/ 2 w 46"/>
                <a:gd name="T13" fmla="*/ 112 h 164"/>
                <a:gd name="T14" fmla="*/ 2 w 46"/>
                <a:gd name="T15" fmla="*/ 112 h 164"/>
                <a:gd name="T16" fmla="*/ 0 w 46"/>
                <a:gd name="T17" fmla="*/ 27 h 164"/>
                <a:gd name="T18" fmla="*/ 15 w 46"/>
                <a:gd name="T19" fmla="*/ 20 h 164"/>
                <a:gd name="T20" fmla="*/ 15 w 46"/>
                <a:gd name="T21" fmla="*/ 20 h 164"/>
                <a:gd name="T22" fmla="*/ 15 w 46"/>
                <a:gd name="T23" fmla="*/ 20 h 164"/>
                <a:gd name="T24" fmla="*/ 15 w 46"/>
                <a:gd name="T25" fmla="*/ 20 h 164"/>
                <a:gd name="T26" fmla="*/ 15 w 46"/>
                <a:gd name="T27" fmla="*/ 20 h 164"/>
                <a:gd name="T28" fmla="*/ 15 w 46"/>
                <a:gd name="T29" fmla="*/ 20 h 164"/>
                <a:gd name="T30" fmla="*/ 15 w 46"/>
                <a:gd name="T31" fmla="*/ 20 h 164"/>
                <a:gd name="T32" fmla="*/ 15 w 46"/>
                <a:gd name="T33" fmla="*/ 20 h 164"/>
                <a:gd name="T34" fmla="*/ 15 w 46"/>
                <a:gd name="T35" fmla="*/ 20 h 164"/>
                <a:gd name="T36" fmla="*/ 18 w 46"/>
                <a:gd name="T37" fmla="*/ 17 h 164"/>
                <a:gd name="T38" fmla="*/ 15 w 46"/>
                <a:gd name="T39" fmla="*/ 20 h 164"/>
                <a:gd name="T40" fmla="*/ 18 w 46"/>
                <a:gd name="T41" fmla="*/ 17 h 164"/>
                <a:gd name="T42" fmla="*/ 18 w 46"/>
                <a:gd name="T43" fmla="*/ 17 h 164"/>
                <a:gd name="T44" fmla="*/ 18 w 46"/>
                <a:gd name="T45" fmla="*/ 17 h 164"/>
                <a:gd name="T46" fmla="*/ 18 w 46"/>
                <a:gd name="T47" fmla="*/ 17 h 164"/>
                <a:gd name="T48" fmla="*/ 45 w 46"/>
                <a:gd name="T49" fmla="*/ 0 h 164"/>
                <a:gd name="T50" fmla="*/ 45 w 46"/>
                <a:gd name="T51" fmla="*/ 0 h 164"/>
                <a:gd name="T52" fmla="*/ 45 w 46"/>
                <a:gd name="T53" fmla="*/ 0 h 164"/>
                <a:gd name="T54" fmla="*/ 45 w 46"/>
                <a:gd name="T55" fmla="*/ 0 h 164"/>
                <a:gd name="T56" fmla="*/ 45 w 46"/>
                <a:gd name="T57" fmla="*/ 0 h 164"/>
                <a:gd name="T58" fmla="*/ 45 w 46"/>
                <a:gd name="T59" fmla="*/ 0 h 164"/>
                <a:gd name="T60" fmla="*/ 46 w 46"/>
                <a:gd name="T61" fmla="*/ 0 h 164"/>
                <a:gd name="T62" fmla="*/ 46 w 46"/>
                <a:gd name="T63" fmla="*/ 0 h 164"/>
                <a:gd name="T64" fmla="*/ 46 w 46"/>
                <a:gd name="T65" fmla="*/ 0 h 164"/>
                <a:gd name="T66" fmla="*/ 46 w 46"/>
                <a:gd name="T67" fmla="*/ 0 h 164"/>
                <a:gd name="T68" fmla="*/ 46 w 46"/>
                <a:gd name="T69" fmla="*/ 0 h 164"/>
                <a:gd name="T70" fmla="*/ 46 w 46"/>
                <a:gd name="T71" fmla="*/ 0 h 164"/>
                <a:gd name="T72" fmla="*/ 46 w 46"/>
                <a:gd name="T73" fmla="*/ 0 h 164"/>
                <a:gd name="T74" fmla="*/ 46 w 46"/>
                <a:gd name="T75" fmla="*/ 0 h 164"/>
                <a:gd name="T76" fmla="*/ 46 w 46"/>
                <a:gd name="T7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64">
                  <a:moveTo>
                    <a:pt x="4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4"/>
                    <a:pt x="4" y="164"/>
                    <a:pt x="4" y="164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moveTo>
                    <a:pt x="18" y="17"/>
                  </a:moveTo>
                  <a:cubicBezTo>
                    <a:pt x="17" y="18"/>
                    <a:pt x="16" y="19"/>
                    <a:pt x="15" y="20"/>
                  </a:cubicBezTo>
                  <a:cubicBezTo>
                    <a:pt x="16" y="19"/>
                    <a:pt x="17" y="18"/>
                    <a:pt x="18" y="17"/>
                  </a:cubicBezTo>
                  <a:moveTo>
                    <a:pt x="18" y="17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2162175" y="7096125"/>
              <a:ext cx="66675" cy="569912"/>
            </a:xfrm>
            <a:custGeom>
              <a:avLst/>
              <a:gdLst>
                <a:gd name="T0" fmla="*/ 16 w 16"/>
                <a:gd name="T1" fmla="*/ 137 h 137"/>
                <a:gd name="T2" fmla="*/ 0 w 16"/>
                <a:gd name="T3" fmla="*/ 137 h 137"/>
                <a:gd name="T4" fmla="*/ 0 w 16"/>
                <a:gd name="T5" fmla="*/ 137 h 137"/>
                <a:gd name="T6" fmla="*/ 16 w 16"/>
                <a:gd name="T7" fmla="*/ 137 h 137"/>
                <a:gd name="T8" fmla="*/ 16 w 16"/>
                <a:gd name="T9" fmla="*/ 137 h 137"/>
                <a:gd name="T10" fmla="*/ 12 w 16"/>
                <a:gd name="T11" fmla="*/ 0 h 137"/>
                <a:gd name="T12" fmla="*/ 5 w 16"/>
                <a:gd name="T13" fmla="*/ 0 h 137"/>
                <a:gd name="T14" fmla="*/ 0 w 16"/>
                <a:gd name="T15" fmla="*/ 0 h 137"/>
                <a:gd name="T16" fmla="*/ 0 w 16"/>
                <a:gd name="T17" fmla="*/ 96 h 137"/>
                <a:gd name="T18" fmla="*/ 14 w 16"/>
                <a:gd name="T19" fmla="*/ 85 h 137"/>
                <a:gd name="T20" fmla="*/ 12 w 16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37">
                  <a:moveTo>
                    <a:pt x="16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6" y="137"/>
                    <a:pt x="16" y="137"/>
                    <a:pt x="16" y="137"/>
                  </a:cubicBezTo>
                  <a:cubicBezTo>
                    <a:pt x="16" y="137"/>
                    <a:pt x="16" y="137"/>
                    <a:pt x="16" y="137"/>
                  </a:cubicBezTo>
                  <a:moveTo>
                    <a:pt x="12" y="0"/>
                  </a:moveTo>
                  <a:cubicBezTo>
                    <a:pt x="10" y="0"/>
                    <a:pt x="7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3" y="91"/>
                    <a:pt x="8" y="86"/>
                    <a:pt x="14" y="8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2162175" y="6726238"/>
              <a:ext cx="404813" cy="369887"/>
            </a:xfrm>
            <a:custGeom>
              <a:avLst/>
              <a:gdLst>
                <a:gd name="T0" fmla="*/ 89 w 97"/>
                <a:gd name="T1" fmla="*/ 0 h 89"/>
                <a:gd name="T2" fmla="*/ 29 w 97"/>
                <a:gd name="T3" fmla="*/ 6 h 89"/>
                <a:gd name="T4" fmla="*/ 0 w 97"/>
                <a:gd name="T5" fmla="*/ 5 h 89"/>
                <a:gd name="T6" fmla="*/ 0 w 97"/>
                <a:gd name="T7" fmla="*/ 89 h 89"/>
                <a:gd name="T8" fmla="*/ 5 w 97"/>
                <a:gd name="T9" fmla="*/ 89 h 89"/>
                <a:gd name="T10" fmla="*/ 12 w 97"/>
                <a:gd name="T11" fmla="*/ 89 h 89"/>
                <a:gd name="T12" fmla="*/ 12 w 97"/>
                <a:gd name="T13" fmla="*/ 89 h 89"/>
                <a:gd name="T14" fmla="*/ 12 w 97"/>
                <a:gd name="T15" fmla="*/ 89 h 89"/>
                <a:gd name="T16" fmla="*/ 27 w 97"/>
                <a:gd name="T17" fmla="*/ 82 h 89"/>
                <a:gd name="T18" fmla="*/ 27 w 97"/>
                <a:gd name="T19" fmla="*/ 82 h 89"/>
                <a:gd name="T20" fmla="*/ 27 w 97"/>
                <a:gd name="T21" fmla="*/ 82 h 89"/>
                <a:gd name="T22" fmla="*/ 27 w 97"/>
                <a:gd name="T23" fmla="*/ 82 h 89"/>
                <a:gd name="T24" fmla="*/ 27 w 97"/>
                <a:gd name="T25" fmla="*/ 82 h 89"/>
                <a:gd name="T26" fmla="*/ 27 w 97"/>
                <a:gd name="T27" fmla="*/ 82 h 89"/>
                <a:gd name="T28" fmla="*/ 27 w 97"/>
                <a:gd name="T29" fmla="*/ 82 h 89"/>
                <a:gd name="T30" fmla="*/ 30 w 97"/>
                <a:gd name="T31" fmla="*/ 79 h 89"/>
                <a:gd name="T32" fmla="*/ 30 w 97"/>
                <a:gd name="T33" fmla="*/ 79 h 89"/>
                <a:gd name="T34" fmla="*/ 30 w 97"/>
                <a:gd name="T35" fmla="*/ 79 h 89"/>
                <a:gd name="T36" fmla="*/ 30 w 97"/>
                <a:gd name="T37" fmla="*/ 79 h 89"/>
                <a:gd name="T38" fmla="*/ 40 w 97"/>
                <a:gd name="T39" fmla="*/ 58 h 89"/>
                <a:gd name="T40" fmla="*/ 57 w 97"/>
                <a:gd name="T41" fmla="*/ 62 h 89"/>
                <a:gd name="T42" fmla="*/ 57 w 97"/>
                <a:gd name="T43" fmla="*/ 62 h 89"/>
                <a:gd name="T44" fmla="*/ 57 w 97"/>
                <a:gd name="T45" fmla="*/ 62 h 89"/>
                <a:gd name="T46" fmla="*/ 57 w 97"/>
                <a:gd name="T47" fmla="*/ 62 h 89"/>
                <a:gd name="T48" fmla="*/ 57 w 97"/>
                <a:gd name="T49" fmla="*/ 62 h 89"/>
                <a:gd name="T50" fmla="*/ 58 w 97"/>
                <a:gd name="T51" fmla="*/ 62 h 89"/>
                <a:gd name="T52" fmla="*/ 58 w 97"/>
                <a:gd name="T53" fmla="*/ 62 h 89"/>
                <a:gd name="T54" fmla="*/ 58 w 97"/>
                <a:gd name="T55" fmla="*/ 62 h 89"/>
                <a:gd name="T56" fmla="*/ 58 w 97"/>
                <a:gd name="T57" fmla="*/ 62 h 89"/>
                <a:gd name="T58" fmla="*/ 58 w 97"/>
                <a:gd name="T59" fmla="*/ 62 h 89"/>
                <a:gd name="T60" fmla="*/ 58 w 97"/>
                <a:gd name="T61" fmla="*/ 62 h 89"/>
                <a:gd name="T62" fmla="*/ 82 w 97"/>
                <a:gd name="T63" fmla="*/ 53 h 89"/>
                <a:gd name="T64" fmla="*/ 82 w 97"/>
                <a:gd name="T65" fmla="*/ 53 h 89"/>
                <a:gd name="T66" fmla="*/ 97 w 97"/>
                <a:gd name="T67" fmla="*/ 23 h 89"/>
                <a:gd name="T68" fmla="*/ 89 w 97"/>
                <a:gd name="T6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89">
                  <a:moveTo>
                    <a:pt x="89" y="0"/>
                  </a:moveTo>
                  <a:cubicBezTo>
                    <a:pt x="70" y="4"/>
                    <a:pt x="49" y="6"/>
                    <a:pt x="29" y="6"/>
                  </a:cubicBezTo>
                  <a:cubicBezTo>
                    <a:pt x="19" y="6"/>
                    <a:pt x="10" y="5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" y="89"/>
                    <a:pt x="3" y="89"/>
                    <a:pt x="5" y="89"/>
                  </a:cubicBezTo>
                  <a:cubicBezTo>
                    <a:pt x="7" y="89"/>
                    <a:pt x="10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7" y="87"/>
                    <a:pt x="22" y="85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8" y="81"/>
                    <a:pt x="29" y="80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6" y="73"/>
                    <a:pt x="39" y="66"/>
                    <a:pt x="40" y="58"/>
                  </a:cubicBezTo>
                  <a:cubicBezTo>
                    <a:pt x="45" y="61"/>
                    <a:pt x="51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7" y="62"/>
                    <a:pt x="75" y="59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91" y="46"/>
                    <a:pt x="97" y="35"/>
                    <a:pt x="97" y="23"/>
                  </a:cubicBezTo>
                  <a:cubicBezTo>
                    <a:pt x="97" y="14"/>
                    <a:pt x="94" y="7"/>
                    <a:pt x="89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1846263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1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1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1787525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2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9" y="6"/>
                    <a:pt x="8" y="8"/>
                  </a:cubicBezTo>
                  <a:cubicBezTo>
                    <a:pt x="6" y="9"/>
                    <a:pt x="4" y="7"/>
                    <a:pt x="2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1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779588" y="6705600"/>
              <a:ext cx="104775" cy="74612"/>
            </a:xfrm>
            <a:custGeom>
              <a:avLst/>
              <a:gdLst>
                <a:gd name="T0" fmla="*/ 0 w 25"/>
                <a:gd name="T1" fmla="*/ 5 h 18"/>
                <a:gd name="T2" fmla="*/ 4 w 25"/>
                <a:gd name="T3" fmla="*/ 9 h 18"/>
                <a:gd name="T4" fmla="*/ 0 w 25"/>
                <a:gd name="T5" fmla="*/ 14 h 18"/>
                <a:gd name="T6" fmla="*/ 25 w 25"/>
                <a:gd name="T7" fmla="*/ 9 h 18"/>
                <a:gd name="T8" fmla="*/ 0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0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0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0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1787525" y="6742113"/>
              <a:ext cx="96838" cy="95250"/>
            </a:xfrm>
            <a:custGeom>
              <a:avLst/>
              <a:gdLst>
                <a:gd name="T0" fmla="*/ 2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2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" y="15"/>
                  </a:moveTo>
                  <a:cubicBezTo>
                    <a:pt x="4" y="17"/>
                    <a:pt x="6" y="14"/>
                    <a:pt x="8" y="16"/>
                  </a:cubicBezTo>
                  <a:cubicBezTo>
                    <a:pt x="9" y="17"/>
                    <a:pt x="7" y="19"/>
                    <a:pt x="9" y="21"/>
                  </a:cubicBezTo>
                  <a:cubicBezTo>
                    <a:pt x="11" y="23"/>
                    <a:pt x="17" y="20"/>
                    <a:pt x="23" y="0"/>
                  </a:cubicBezTo>
                  <a:cubicBezTo>
                    <a:pt x="3" y="8"/>
                    <a:pt x="0" y="12"/>
                    <a:pt x="2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1846263" y="6742113"/>
              <a:ext cx="74613" cy="104775"/>
            </a:xfrm>
            <a:custGeom>
              <a:avLst/>
              <a:gdLst>
                <a:gd name="T0" fmla="*/ 5 w 18"/>
                <a:gd name="T1" fmla="*/ 25 h 25"/>
                <a:gd name="T2" fmla="*/ 9 w 18"/>
                <a:gd name="T3" fmla="*/ 22 h 25"/>
                <a:gd name="T4" fmla="*/ 14 w 18"/>
                <a:gd name="T5" fmla="*/ 25 h 25"/>
                <a:gd name="T6" fmla="*/ 9 w 18"/>
                <a:gd name="T7" fmla="*/ 0 h 25"/>
                <a:gd name="T8" fmla="*/ 5 w 1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1" y="22"/>
                    <a:pt x="11" y="25"/>
                    <a:pt x="14" y="25"/>
                  </a:cubicBezTo>
                  <a:cubicBezTo>
                    <a:pt x="17" y="25"/>
                    <a:pt x="18" y="19"/>
                    <a:pt x="9" y="0"/>
                  </a:cubicBezTo>
                  <a:cubicBezTo>
                    <a:pt x="0" y="20"/>
                    <a:pt x="1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1884363" y="6742113"/>
              <a:ext cx="95250" cy="95250"/>
            </a:xfrm>
            <a:custGeom>
              <a:avLst/>
              <a:gdLst>
                <a:gd name="T0" fmla="*/ 14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4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4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1884363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1884363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4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4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0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9"/>
            <p:cNvSpPr>
              <a:spLocks noChangeArrowheads="1"/>
            </p:cNvSpPr>
            <p:nvPr/>
          </p:nvSpPr>
          <p:spPr bwMode="auto">
            <a:xfrm>
              <a:off x="1838325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0"/>
            <p:cNvSpPr/>
            <p:nvPr/>
          </p:nvSpPr>
          <p:spPr bwMode="auto">
            <a:xfrm>
              <a:off x="2362200" y="6638925"/>
              <a:ext cx="74613" cy="103187"/>
            </a:xfrm>
            <a:custGeom>
              <a:avLst/>
              <a:gdLst>
                <a:gd name="T0" fmla="*/ 14 w 18"/>
                <a:gd name="T1" fmla="*/ 0 h 25"/>
                <a:gd name="T2" fmla="*/ 9 w 18"/>
                <a:gd name="T3" fmla="*/ 4 h 25"/>
                <a:gd name="T4" fmla="*/ 5 w 18"/>
                <a:gd name="T5" fmla="*/ 0 h 25"/>
                <a:gd name="T6" fmla="*/ 9 w 18"/>
                <a:gd name="T7" fmla="*/ 25 h 25"/>
                <a:gd name="T8" fmla="*/ 14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4" y="0"/>
                  </a:moveTo>
                  <a:cubicBezTo>
                    <a:pt x="11" y="0"/>
                    <a:pt x="12" y="4"/>
                    <a:pt x="9" y="4"/>
                  </a:cubicBezTo>
                  <a:cubicBezTo>
                    <a:pt x="7" y="4"/>
                    <a:pt x="8" y="0"/>
                    <a:pt x="5" y="0"/>
                  </a:cubicBezTo>
                  <a:cubicBezTo>
                    <a:pt x="2" y="1"/>
                    <a:pt x="0" y="7"/>
                    <a:pt x="9" y="25"/>
                  </a:cubicBezTo>
                  <a:cubicBezTo>
                    <a:pt x="18" y="6"/>
                    <a:pt x="17" y="1"/>
                    <a:pt x="14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2303463" y="6646863"/>
              <a:ext cx="96838" cy="95250"/>
            </a:xfrm>
            <a:custGeom>
              <a:avLst/>
              <a:gdLst>
                <a:gd name="T0" fmla="*/ 9 w 23"/>
                <a:gd name="T1" fmla="*/ 2 h 23"/>
                <a:gd name="T2" fmla="*/ 8 w 23"/>
                <a:gd name="T3" fmla="*/ 8 h 23"/>
                <a:gd name="T4" fmla="*/ 3 w 23"/>
                <a:gd name="T5" fmla="*/ 9 h 23"/>
                <a:gd name="T6" fmla="*/ 23 w 23"/>
                <a:gd name="T7" fmla="*/ 23 h 23"/>
                <a:gd name="T8" fmla="*/ 9 w 23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9" y="2"/>
                  </a:moveTo>
                  <a:cubicBezTo>
                    <a:pt x="7" y="5"/>
                    <a:pt x="10" y="6"/>
                    <a:pt x="8" y="8"/>
                  </a:cubicBezTo>
                  <a:cubicBezTo>
                    <a:pt x="7" y="9"/>
                    <a:pt x="5" y="7"/>
                    <a:pt x="3" y="9"/>
                  </a:cubicBezTo>
                  <a:cubicBezTo>
                    <a:pt x="0" y="11"/>
                    <a:pt x="4" y="17"/>
                    <a:pt x="23" y="23"/>
                  </a:cubicBezTo>
                  <a:cubicBezTo>
                    <a:pt x="16" y="3"/>
                    <a:pt x="12" y="0"/>
                    <a:pt x="9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2295525" y="6705600"/>
              <a:ext cx="104775" cy="74612"/>
            </a:xfrm>
            <a:custGeom>
              <a:avLst/>
              <a:gdLst>
                <a:gd name="T0" fmla="*/ 1 w 25"/>
                <a:gd name="T1" fmla="*/ 5 h 18"/>
                <a:gd name="T2" fmla="*/ 4 w 25"/>
                <a:gd name="T3" fmla="*/ 9 h 18"/>
                <a:gd name="T4" fmla="*/ 1 w 25"/>
                <a:gd name="T5" fmla="*/ 14 h 18"/>
                <a:gd name="T6" fmla="*/ 25 w 25"/>
                <a:gd name="T7" fmla="*/ 9 h 18"/>
                <a:gd name="T8" fmla="*/ 1 w 25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1" y="5"/>
                  </a:moveTo>
                  <a:cubicBezTo>
                    <a:pt x="0" y="8"/>
                    <a:pt x="4" y="7"/>
                    <a:pt x="4" y="9"/>
                  </a:cubicBezTo>
                  <a:cubicBezTo>
                    <a:pt x="4" y="11"/>
                    <a:pt x="0" y="11"/>
                    <a:pt x="1" y="14"/>
                  </a:cubicBezTo>
                  <a:cubicBezTo>
                    <a:pt x="1" y="17"/>
                    <a:pt x="7" y="18"/>
                    <a:pt x="25" y="9"/>
                  </a:cubicBezTo>
                  <a:cubicBezTo>
                    <a:pt x="6" y="0"/>
                    <a:pt x="1" y="1"/>
                    <a:pt x="1" y="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2303463" y="6742113"/>
              <a:ext cx="96838" cy="95250"/>
            </a:xfrm>
            <a:custGeom>
              <a:avLst/>
              <a:gdLst>
                <a:gd name="T0" fmla="*/ 3 w 23"/>
                <a:gd name="T1" fmla="*/ 15 h 23"/>
                <a:gd name="T2" fmla="*/ 8 w 23"/>
                <a:gd name="T3" fmla="*/ 16 h 23"/>
                <a:gd name="T4" fmla="*/ 9 w 23"/>
                <a:gd name="T5" fmla="*/ 21 h 23"/>
                <a:gd name="T6" fmla="*/ 23 w 23"/>
                <a:gd name="T7" fmla="*/ 0 h 23"/>
                <a:gd name="T8" fmla="*/ 3 w 23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3" y="15"/>
                  </a:moveTo>
                  <a:cubicBezTo>
                    <a:pt x="5" y="17"/>
                    <a:pt x="7" y="14"/>
                    <a:pt x="8" y="16"/>
                  </a:cubicBezTo>
                  <a:cubicBezTo>
                    <a:pt x="10" y="17"/>
                    <a:pt x="7" y="19"/>
                    <a:pt x="9" y="21"/>
                  </a:cubicBezTo>
                  <a:cubicBezTo>
                    <a:pt x="12" y="23"/>
                    <a:pt x="17" y="20"/>
                    <a:pt x="23" y="0"/>
                  </a:cubicBezTo>
                  <a:cubicBezTo>
                    <a:pt x="3" y="8"/>
                    <a:pt x="0" y="12"/>
                    <a:pt x="3" y="1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2362200" y="6742113"/>
              <a:ext cx="79375" cy="104775"/>
            </a:xfrm>
            <a:custGeom>
              <a:avLst/>
              <a:gdLst>
                <a:gd name="T0" fmla="*/ 5 w 19"/>
                <a:gd name="T1" fmla="*/ 25 h 25"/>
                <a:gd name="T2" fmla="*/ 9 w 19"/>
                <a:gd name="T3" fmla="*/ 22 h 25"/>
                <a:gd name="T4" fmla="*/ 14 w 19"/>
                <a:gd name="T5" fmla="*/ 25 h 25"/>
                <a:gd name="T6" fmla="*/ 9 w 19"/>
                <a:gd name="T7" fmla="*/ 0 h 25"/>
                <a:gd name="T8" fmla="*/ 5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5" y="25"/>
                  </a:moveTo>
                  <a:cubicBezTo>
                    <a:pt x="8" y="25"/>
                    <a:pt x="7" y="22"/>
                    <a:pt x="9" y="22"/>
                  </a:cubicBezTo>
                  <a:cubicBezTo>
                    <a:pt x="12" y="22"/>
                    <a:pt x="11" y="25"/>
                    <a:pt x="14" y="25"/>
                  </a:cubicBezTo>
                  <a:cubicBezTo>
                    <a:pt x="17" y="25"/>
                    <a:pt x="19" y="19"/>
                    <a:pt x="9" y="0"/>
                  </a:cubicBezTo>
                  <a:cubicBezTo>
                    <a:pt x="0" y="20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2400300" y="6742113"/>
              <a:ext cx="95250" cy="95250"/>
            </a:xfrm>
            <a:custGeom>
              <a:avLst/>
              <a:gdLst>
                <a:gd name="T0" fmla="*/ 15 w 23"/>
                <a:gd name="T1" fmla="*/ 21 h 23"/>
                <a:gd name="T2" fmla="*/ 16 w 23"/>
                <a:gd name="T3" fmla="*/ 16 h 23"/>
                <a:gd name="T4" fmla="*/ 21 w 23"/>
                <a:gd name="T5" fmla="*/ 15 h 23"/>
                <a:gd name="T6" fmla="*/ 0 w 23"/>
                <a:gd name="T7" fmla="*/ 0 h 23"/>
                <a:gd name="T8" fmla="*/ 15 w 2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5" y="21"/>
                  </a:moveTo>
                  <a:cubicBezTo>
                    <a:pt x="17" y="19"/>
                    <a:pt x="14" y="17"/>
                    <a:pt x="16" y="16"/>
                  </a:cubicBezTo>
                  <a:cubicBezTo>
                    <a:pt x="17" y="14"/>
                    <a:pt x="19" y="17"/>
                    <a:pt x="21" y="15"/>
                  </a:cubicBezTo>
                  <a:cubicBezTo>
                    <a:pt x="23" y="12"/>
                    <a:pt x="20" y="7"/>
                    <a:pt x="0" y="0"/>
                  </a:cubicBezTo>
                  <a:cubicBezTo>
                    <a:pt x="8" y="20"/>
                    <a:pt x="12" y="23"/>
                    <a:pt x="15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6"/>
            <p:cNvSpPr/>
            <p:nvPr/>
          </p:nvSpPr>
          <p:spPr bwMode="auto">
            <a:xfrm>
              <a:off x="2400300" y="6705600"/>
              <a:ext cx="103188" cy="74612"/>
            </a:xfrm>
            <a:custGeom>
              <a:avLst/>
              <a:gdLst>
                <a:gd name="T0" fmla="*/ 25 w 25"/>
                <a:gd name="T1" fmla="*/ 14 h 18"/>
                <a:gd name="T2" fmla="*/ 22 w 25"/>
                <a:gd name="T3" fmla="*/ 9 h 18"/>
                <a:gd name="T4" fmla="*/ 25 w 25"/>
                <a:gd name="T5" fmla="*/ 5 h 18"/>
                <a:gd name="T6" fmla="*/ 0 w 25"/>
                <a:gd name="T7" fmla="*/ 9 h 18"/>
                <a:gd name="T8" fmla="*/ 25 w 25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8">
                  <a:moveTo>
                    <a:pt x="25" y="14"/>
                  </a:moveTo>
                  <a:cubicBezTo>
                    <a:pt x="25" y="11"/>
                    <a:pt x="22" y="11"/>
                    <a:pt x="22" y="9"/>
                  </a:cubicBezTo>
                  <a:cubicBezTo>
                    <a:pt x="22" y="7"/>
                    <a:pt x="25" y="8"/>
                    <a:pt x="25" y="5"/>
                  </a:cubicBezTo>
                  <a:cubicBezTo>
                    <a:pt x="25" y="1"/>
                    <a:pt x="19" y="0"/>
                    <a:pt x="0" y="9"/>
                  </a:cubicBezTo>
                  <a:cubicBezTo>
                    <a:pt x="20" y="18"/>
                    <a:pt x="25" y="17"/>
                    <a:pt x="25" y="1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7"/>
            <p:cNvSpPr/>
            <p:nvPr/>
          </p:nvSpPr>
          <p:spPr bwMode="auto">
            <a:xfrm>
              <a:off x="2400300" y="6646863"/>
              <a:ext cx="95250" cy="95250"/>
            </a:xfrm>
            <a:custGeom>
              <a:avLst/>
              <a:gdLst>
                <a:gd name="T0" fmla="*/ 21 w 23"/>
                <a:gd name="T1" fmla="*/ 9 h 23"/>
                <a:gd name="T2" fmla="*/ 16 w 23"/>
                <a:gd name="T3" fmla="*/ 8 h 23"/>
                <a:gd name="T4" fmla="*/ 15 w 23"/>
                <a:gd name="T5" fmla="*/ 2 h 23"/>
                <a:gd name="T6" fmla="*/ 0 w 23"/>
                <a:gd name="T7" fmla="*/ 23 h 23"/>
                <a:gd name="T8" fmla="*/ 21 w 23"/>
                <a:gd name="T9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1" y="9"/>
                  </a:moveTo>
                  <a:cubicBezTo>
                    <a:pt x="19" y="7"/>
                    <a:pt x="17" y="9"/>
                    <a:pt x="16" y="8"/>
                  </a:cubicBezTo>
                  <a:cubicBezTo>
                    <a:pt x="14" y="6"/>
                    <a:pt x="17" y="5"/>
                    <a:pt x="15" y="2"/>
                  </a:cubicBezTo>
                  <a:cubicBezTo>
                    <a:pt x="12" y="0"/>
                    <a:pt x="7" y="4"/>
                    <a:pt x="0" y="23"/>
                  </a:cubicBezTo>
                  <a:cubicBezTo>
                    <a:pt x="21" y="16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48"/>
            <p:cNvSpPr>
              <a:spLocks noChangeArrowheads="1"/>
            </p:cNvSpPr>
            <p:nvPr/>
          </p:nvSpPr>
          <p:spPr bwMode="auto">
            <a:xfrm>
              <a:off x="2354263" y="6696075"/>
              <a:ext cx="95250" cy="968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2095500" y="6480175"/>
              <a:ext cx="63500" cy="87312"/>
            </a:xfrm>
            <a:custGeom>
              <a:avLst/>
              <a:gdLst>
                <a:gd name="T0" fmla="*/ 12 w 15"/>
                <a:gd name="T1" fmla="*/ 0 h 21"/>
                <a:gd name="T2" fmla="*/ 8 w 15"/>
                <a:gd name="T3" fmla="*/ 3 h 21"/>
                <a:gd name="T4" fmla="*/ 4 w 15"/>
                <a:gd name="T5" fmla="*/ 0 h 21"/>
                <a:gd name="T6" fmla="*/ 8 w 15"/>
                <a:gd name="T7" fmla="*/ 21 h 21"/>
                <a:gd name="T8" fmla="*/ 12 w 1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2" y="0"/>
                  </a:moveTo>
                  <a:cubicBezTo>
                    <a:pt x="9" y="0"/>
                    <a:pt x="9" y="3"/>
                    <a:pt x="8" y="3"/>
                  </a:cubicBezTo>
                  <a:cubicBezTo>
                    <a:pt x="6" y="3"/>
                    <a:pt x="6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5" y="5"/>
                    <a:pt x="14" y="0"/>
                    <a:pt x="12" y="0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0"/>
            <p:cNvSpPr/>
            <p:nvPr/>
          </p:nvSpPr>
          <p:spPr bwMode="auto">
            <a:xfrm>
              <a:off x="2046288" y="6488113"/>
              <a:ext cx="82550" cy="79375"/>
            </a:xfrm>
            <a:custGeom>
              <a:avLst/>
              <a:gdLst>
                <a:gd name="T0" fmla="*/ 8 w 20"/>
                <a:gd name="T1" fmla="*/ 2 h 19"/>
                <a:gd name="T2" fmla="*/ 7 w 20"/>
                <a:gd name="T3" fmla="*/ 6 h 19"/>
                <a:gd name="T4" fmla="*/ 5 w 20"/>
                <a:gd name="T5" fmla="*/ 7 h 19"/>
                <a:gd name="T6" fmla="*/ 2 w 20"/>
                <a:gd name="T7" fmla="*/ 7 h 19"/>
                <a:gd name="T8" fmla="*/ 20 w 20"/>
                <a:gd name="T9" fmla="*/ 19 h 19"/>
                <a:gd name="T10" fmla="*/ 8 w 20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8" y="2"/>
                  </a:moveTo>
                  <a:cubicBezTo>
                    <a:pt x="6" y="3"/>
                    <a:pt x="8" y="5"/>
                    <a:pt x="7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3" y="6"/>
                    <a:pt x="2" y="7"/>
                  </a:cubicBezTo>
                  <a:cubicBezTo>
                    <a:pt x="0" y="9"/>
                    <a:pt x="3" y="14"/>
                    <a:pt x="20" y="19"/>
                  </a:cubicBezTo>
                  <a:cubicBezTo>
                    <a:pt x="13" y="2"/>
                    <a:pt x="10" y="0"/>
                    <a:pt x="8" y="2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1"/>
            <p:cNvSpPr/>
            <p:nvPr/>
          </p:nvSpPr>
          <p:spPr bwMode="auto">
            <a:xfrm>
              <a:off x="2038350" y="6538913"/>
              <a:ext cx="90488" cy="61912"/>
            </a:xfrm>
            <a:custGeom>
              <a:avLst/>
              <a:gdLst>
                <a:gd name="T0" fmla="*/ 1 w 22"/>
                <a:gd name="T1" fmla="*/ 3 h 15"/>
                <a:gd name="T2" fmla="*/ 3 w 22"/>
                <a:gd name="T3" fmla="*/ 7 h 15"/>
                <a:gd name="T4" fmla="*/ 1 w 22"/>
                <a:gd name="T5" fmla="*/ 11 h 15"/>
                <a:gd name="T6" fmla="*/ 22 w 22"/>
                <a:gd name="T7" fmla="*/ 7 h 15"/>
                <a:gd name="T8" fmla="*/ 1 w 22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3"/>
                  </a:moveTo>
                  <a:cubicBezTo>
                    <a:pt x="0" y="6"/>
                    <a:pt x="3" y="6"/>
                    <a:pt x="3" y="7"/>
                  </a:cubicBezTo>
                  <a:cubicBezTo>
                    <a:pt x="3" y="9"/>
                    <a:pt x="0" y="9"/>
                    <a:pt x="1" y="11"/>
                  </a:cubicBezTo>
                  <a:cubicBezTo>
                    <a:pt x="1" y="14"/>
                    <a:pt x="6" y="15"/>
                    <a:pt x="22" y="7"/>
                  </a:cubicBezTo>
                  <a:cubicBezTo>
                    <a:pt x="5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2"/>
            <p:cNvSpPr/>
            <p:nvPr/>
          </p:nvSpPr>
          <p:spPr bwMode="auto">
            <a:xfrm>
              <a:off x="2046288" y="6567488"/>
              <a:ext cx="82550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5" y="12"/>
                    <a:pt x="7" y="13"/>
                  </a:cubicBezTo>
                  <a:cubicBezTo>
                    <a:pt x="8" y="15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2" y="7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3"/>
            <p:cNvSpPr/>
            <p:nvPr/>
          </p:nvSpPr>
          <p:spPr bwMode="auto">
            <a:xfrm>
              <a:off x="2095500" y="6567488"/>
              <a:ext cx="63500" cy="92075"/>
            </a:xfrm>
            <a:custGeom>
              <a:avLst/>
              <a:gdLst>
                <a:gd name="T0" fmla="*/ 4 w 15"/>
                <a:gd name="T1" fmla="*/ 21 h 22"/>
                <a:gd name="T2" fmla="*/ 8 w 15"/>
                <a:gd name="T3" fmla="*/ 19 h 22"/>
                <a:gd name="T4" fmla="*/ 12 w 15"/>
                <a:gd name="T5" fmla="*/ 21 h 22"/>
                <a:gd name="T6" fmla="*/ 8 w 15"/>
                <a:gd name="T7" fmla="*/ 0 h 22"/>
                <a:gd name="T8" fmla="*/ 4 w 15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4" y="21"/>
                  </a:moveTo>
                  <a:cubicBezTo>
                    <a:pt x="6" y="22"/>
                    <a:pt x="6" y="19"/>
                    <a:pt x="8" y="19"/>
                  </a:cubicBezTo>
                  <a:cubicBezTo>
                    <a:pt x="9" y="19"/>
                    <a:pt x="9" y="22"/>
                    <a:pt x="12" y="21"/>
                  </a:cubicBezTo>
                  <a:cubicBezTo>
                    <a:pt x="14" y="21"/>
                    <a:pt x="15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4"/>
            <p:cNvSpPr/>
            <p:nvPr/>
          </p:nvSpPr>
          <p:spPr bwMode="auto">
            <a:xfrm>
              <a:off x="2128838" y="6567488"/>
              <a:ext cx="79375" cy="82550"/>
            </a:xfrm>
            <a:custGeom>
              <a:avLst/>
              <a:gdLst>
                <a:gd name="T0" fmla="*/ 12 w 19"/>
                <a:gd name="T1" fmla="*/ 18 h 20"/>
                <a:gd name="T2" fmla="*/ 13 w 19"/>
                <a:gd name="T3" fmla="*/ 13 h 20"/>
                <a:gd name="T4" fmla="*/ 17 w 19"/>
                <a:gd name="T5" fmla="*/ 12 h 20"/>
                <a:gd name="T6" fmla="*/ 0 w 19"/>
                <a:gd name="T7" fmla="*/ 0 h 20"/>
                <a:gd name="T8" fmla="*/ 12 w 19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2" y="18"/>
                  </a:moveTo>
                  <a:cubicBezTo>
                    <a:pt x="14" y="16"/>
                    <a:pt x="11" y="15"/>
                    <a:pt x="13" y="13"/>
                  </a:cubicBezTo>
                  <a:cubicBezTo>
                    <a:pt x="14" y="12"/>
                    <a:pt x="16" y="14"/>
                    <a:pt x="17" y="12"/>
                  </a:cubicBezTo>
                  <a:cubicBezTo>
                    <a:pt x="19" y="10"/>
                    <a:pt x="16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2128838" y="6538913"/>
              <a:ext cx="87313" cy="61912"/>
            </a:xfrm>
            <a:custGeom>
              <a:avLst/>
              <a:gdLst>
                <a:gd name="T0" fmla="*/ 21 w 21"/>
                <a:gd name="T1" fmla="*/ 11 h 15"/>
                <a:gd name="T2" fmla="*/ 18 w 21"/>
                <a:gd name="T3" fmla="*/ 7 h 15"/>
                <a:gd name="T4" fmla="*/ 21 w 21"/>
                <a:gd name="T5" fmla="*/ 3 h 15"/>
                <a:gd name="T6" fmla="*/ 0 w 21"/>
                <a:gd name="T7" fmla="*/ 7 h 15"/>
                <a:gd name="T8" fmla="*/ 21 w 2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">
                  <a:moveTo>
                    <a:pt x="21" y="11"/>
                  </a:moveTo>
                  <a:cubicBezTo>
                    <a:pt x="21" y="9"/>
                    <a:pt x="18" y="9"/>
                    <a:pt x="18" y="7"/>
                  </a:cubicBezTo>
                  <a:cubicBezTo>
                    <a:pt x="18" y="6"/>
                    <a:pt x="21" y="6"/>
                    <a:pt x="21" y="3"/>
                  </a:cubicBezTo>
                  <a:cubicBezTo>
                    <a:pt x="21" y="1"/>
                    <a:pt x="16" y="0"/>
                    <a:pt x="0" y="7"/>
                  </a:cubicBezTo>
                  <a:cubicBezTo>
                    <a:pt x="16" y="15"/>
                    <a:pt x="21" y="14"/>
                    <a:pt x="21" y="1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2128838" y="6488113"/>
              <a:ext cx="79375" cy="79375"/>
            </a:xfrm>
            <a:custGeom>
              <a:avLst/>
              <a:gdLst>
                <a:gd name="T0" fmla="*/ 17 w 19"/>
                <a:gd name="T1" fmla="*/ 7 h 19"/>
                <a:gd name="T2" fmla="*/ 15 w 19"/>
                <a:gd name="T3" fmla="*/ 7 h 19"/>
                <a:gd name="T4" fmla="*/ 13 w 19"/>
                <a:gd name="T5" fmla="*/ 6 h 19"/>
                <a:gd name="T6" fmla="*/ 12 w 19"/>
                <a:gd name="T7" fmla="*/ 2 h 19"/>
                <a:gd name="T8" fmla="*/ 0 w 19"/>
                <a:gd name="T9" fmla="*/ 19 h 19"/>
                <a:gd name="T10" fmla="*/ 17 w 19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6" y="6"/>
                    <a:pt x="15" y="6"/>
                    <a:pt x="15" y="7"/>
                  </a:cubicBezTo>
                  <a:cubicBezTo>
                    <a:pt x="14" y="7"/>
                    <a:pt x="13" y="7"/>
                    <a:pt x="13" y="6"/>
                  </a:cubicBezTo>
                  <a:cubicBezTo>
                    <a:pt x="11" y="5"/>
                    <a:pt x="14" y="3"/>
                    <a:pt x="12" y="2"/>
                  </a:cubicBezTo>
                  <a:cubicBezTo>
                    <a:pt x="10" y="0"/>
                    <a:pt x="5" y="3"/>
                    <a:pt x="0" y="19"/>
                  </a:cubicBezTo>
                  <a:cubicBezTo>
                    <a:pt x="17" y="13"/>
                    <a:pt x="19" y="9"/>
                    <a:pt x="17" y="7"/>
                  </a:cubicBezTo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57"/>
            <p:cNvSpPr>
              <a:spLocks noChangeArrowheads="1"/>
            </p:cNvSpPr>
            <p:nvPr/>
          </p:nvSpPr>
          <p:spPr bwMode="auto">
            <a:xfrm>
              <a:off x="2087563" y="6529388"/>
              <a:ext cx="79375" cy="79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2105025" y="6780213"/>
              <a:ext cx="66675" cy="87312"/>
            </a:xfrm>
            <a:custGeom>
              <a:avLst/>
              <a:gdLst>
                <a:gd name="T0" fmla="*/ 12 w 16"/>
                <a:gd name="T1" fmla="*/ 0 h 21"/>
                <a:gd name="T2" fmla="*/ 8 w 16"/>
                <a:gd name="T3" fmla="*/ 3 h 21"/>
                <a:gd name="T4" fmla="*/ 4 w 16"/>
                <a:gd name="T5" fmla="*/ 0 h 21"/>
                <a:gd name="T6" fmla="*/ 8 w 16"/>
                <a:gd name="T7" fmla="*/ 21 h 21"/>
                <a:gd name="T8" fmla="*/ 12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12" y="0"/>
                  </a:moveTo>
                  <a:cubicBezTo>
                    <a:pt x="9" y="0"/>
                    <a:pt x="10" y="3"/>
                    <a:pt x="8" y="3"/>
                  </a:cubicBezTo>
                  <a:cubicBezTo>
                    <a:pt x="6" y="3"/>
                    <a:pt x="7" y="0"/>
                    <a:pt x="4" y="0"/>
                  </a:cubicBezTo>
                  <a:cubicBezTo>
                    <a:pt x="1" y="0"/>
                    <a:pt x="0" y="5"/>
                    <a:pt x="8" y="21"/>
                  </a:cubicBezTo>
                  <a:cubicBezTo>
                    <a:pt x="16" y="4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2054225" y="6783388"/>
              <a:ext cx="84138" cy="84137"/>
            </a:xfrm>
            <a:custGeom>
              <a:avLst/>
              <a:gdLst>
                <a:gd name="T0" fmla="*/ 8 w 20"/>
                <a:gd name="T1" fmla="*/ 2 h 20"/>
                <a:gd name="T2" fmla="*/ 7 w 20"/>
                <a:gd name="T3" fmla="*/ 7 h 20"/>
                <a:gd name="T4" fmla="*/ 2 w 20"/>
                <a:gd name="T5" fmla="*/ 8 h 20"/>
                <a:gd name="T6" fmla="*/ 20 w 20"/>
                <a:gd name="T7" fmla="*/ 20 h 20"/>
                <a:gd name="T8" fmla="*/ 8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8" y="2"/>
                  </a:moveTo>
                  <a:cubicBezTo>
                    <a:pt x="6" y="4"/>
                    <a:pt x="8" y="6"/>
                    <a:pt x="7" y="7"/>
                  </a:cubicBezTo>
                  <a:cubicBezTo>
                    <a:pt x="6" y="8"/>
                    <a:pt x="4" y="6"/>
                    <a:pt x="2" y="8"/>
                  </a:cubicBezTo>
                  <a:cubicBezTo>
                    <a:pt x="0" y="10"/>
                    <a:pt x="3" y="14"/>
                    <a:pt x="20" y="20"/>
                  </a:cubicBezTo>
                  <a:cubicBezTo>
                    <a:pt x="14" y="3"/>
                    <a:pt x="10" y="0"/>
                    <a:pt x="8" y="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0"/>
            <p:cNvSpPr/>
            <p:nvPr/>
          </p:nvSpPr>
          <p:spPr bwMode="auto">
            <a:xfrm>
              <a:off x="2051050" y="6834188"/>
              <a:ext cx="87313" cy="66675"/>
            </a:xfrm>
            <a:custGeom>
              <a:avLst/>
              <a:gdLst>
                <a:gd name="T0" fmla="*/ 0 w 21"/>
                <a:gd name="T1" fmla="*/ 4 h 16"/>
                <a:gd name="T2" fmla="*/ 3 w 21"/>
                <a:gd name="T3" fmla="*/ 8 h 16"/>
                <a:gd name="T4" fmla="*/ 0 w 21"/>
                <a:gd name="T5" fmla="*/ 12 h 16"/>
                <a:gd name="T6" fmla="*/ 21 w 21"/>
                <a:gd name="T7" fmla="*/ 8 h 16"/>
                <a:gd name="T8" fmla="*/ 0 w 21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0" y="4"/>
                  </a:moveTo>
                  <a:cubicBezTo>
                    <a:pt x="0" y="7"/>
                    <a:pt x="3" y="6"/>
                    <a:pt x="3" y="8"/>
                  </a:cubicBezTo>
                  <a:cubicBezTo>
                    <a:pt x="3" y="10"/>
                    <a:pt x="0" y="9"/>
                    <a:pt x="0" y="12"/>
                  </a:cubicBezTo>
                  <a:cubicBezTo>
                    <a:pt x="0" y="15"/>
                    <a:pt x="5" y="16"/>
                    <a:pt x="21" y="8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1"/>
            <p:cNvSpPr/>
            <p:nvPr/>
          </p:nvSpPr>
          <p:spPr bwMode="auto">
            <a:xfrm>
              <a:off x="2054225" y="6867525"/>
              <a:ext cx="84138" cy="82550"/>
            </a:xfrm>
            <a:custGeom>
              <a:avLst/>
              <a:gdLst>
                <a:gd name="T0" fmla="*/ 2 w 20"/>
                <a:gd name="T1" fmla="*/ 12 h 20"/>
                <a:gd name="T2" fmla="*/ 7 w 20"/>
                <a:gd name="T3" fmla="*/ 13 h 20"/>
                <a:gd name="T4" fmla="*/ 8 w 20"/>
                <a:gd name="T5" fmla="*/ 18 h 20"/>
                <a:gd name="T6" fmla="*/ 20 w 20"/>
                <a:gd name="T7" fmla="*/ 0 h 20"/>
                <a:gd name="T8" fmla="*/ 2 w 20"/>
                <a:gd name="T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" y="12"/>
                  </a:moveTo>
                  <a:cubicBezTo>
                    <a:pt x="4" y="14"/>
                    <a:pt x="6" y="12"/>
                    <a:pt x="7" y="13"/>
                  </a:cubicBezTo>
                  <a:cubicBezTo>
                    <a:pt x="8" y="14"/>
                    <a:pt x="6" y="16"/>
                    <a:pt x="8" y="18"/>
                  </a:cubicBezTo>
                  <a:cubicBezTo>
                    <a:pt x="10" y="20"/>
                    <a:pt x="14" y="17"/>
                    <a:pt x="20" y="0"/>
                  </a:cubicBezTo>
                  <a:cubicBezTo>
                    <a:pt x="3" y="6"/>
                    <a:pt x="0" y="10"/>
                    <a:pt x="2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2"/>
            <p:cNvSpPr/>
            <p:nvPr/>
          </p:nvSpPr>
          <p:spPr bwMode="auto">
            <a:xfrm>
              <a:off x="2105025" y="6867525"/>
              <a:ext cx="66675" cy="87312"/>
            </a:xfrm>
            <a:custGeom>
              <a:avLst/>
              <a:gdLst>
                <a:gd name="T0" fmla="*/ 4 w 16"/>
                <a:gd name="T1" fmla="*/ 21 h 21"/>
                <a:gd name="T2" fmla="*/ 8 w 16"/>
                <a:gd name="T3" fmla="*/ 18 h 21"/>
                <a:gd name="T4" fmla="*/ 12 w 16"/>
                <a:gd name="T5" fmla="*/ 21 h 21"/>
                <a:gd name="T6" fmla="*/ 8 w 16"/>
                <a:gd name="T7" fmla="*/ 0 h 21"/>
                <a:gd name="T8" fmla="*/ 4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4" y="21"/>
                  </a:moveTo>
                  <a:cubicBezTo>
                    <a:pt x="7" y="21"/>
                    <a:pt x="6" y="18"/>
                    <a:pt x="8" y="18"/>
                  </a:cubicBezTo>
                  <a:cubicBezTo>
                    <a:pt x="10" y="18"/>
                    <a:pt x="9" y="21"/>
                    <a:pt x="12" y="21"/>
                  </a:cubicBezTo>
                  <a:cubicBezTo>
                    <a:pt x="15" y="21"/>
                    <a:pt x="16" y="16"/>
                    <a:pt x="8" y="0"/>
                  </a:cubicBezTo>
                  <a:cubicBezTo>
                    <a:pt x="0" y="17"/>
                    <a:pt x="1" y="21"/>
                    <a:pt x="4" y="21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3"/>
            <p:cNvSpPr/>
            <p:nvPr/>
          </p:nvSpPr>
          <p:spPr bwMode="auto">
            <a:xfrm>
              <a:off x="2138363" y="6867525"/>
              <a:ext cx="82550" cy="82550"/>
            </a:xfrm>
            <a:custGeom>
              <a:avLst/>
              <a:gdLst>
                <a:gd name="T0" fmla="*/ 12 w 20"/>
                <a:gd name="T1" fmla="*/ 18 h 20"/>
                <a:gd name="T2" fmla="*/ 13 w 20"/>
                <a:gd name="T3" fmla="*/ 13 h 20"/>
                <a:gd name="T4" fmla="*/ 18 w 20"/>
                <a:gd name="T5" fmla="*/ 12 h 20"/>
                <a:gd name="T6" fmla="*/ 0 w 20"/>
                <a:gd name="T7" fmla="*/ 0 h 20"/>
                <a:gd name="T8" fmla="*/ 12 w 20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18"/>
                  </a:moveTo>
                  <a:cubicBezTo>
                    <a:pt x="14" y="16"/>
                    <a:pt x="12" y="14"/>
                    <a:pt x="13" y="13"/>
                  </a:cubicBezTo>
                  <a:cubicBezTo>
                    <a:pt x="14" y="12"/>
                    <a:pt x="16" y="14"/>
                    <a:pt x="18" y="12"/>
                  </a:cubicBezTo>
                  <a:cubicBezTo>
                    <a:pt x="20" y="10"/>
                    <a:pt x="17" y="6"/>
                    <a:pt x="0" y="0"/>
                  </a:cubicBezTo>
                  <a:cubicBezTo>
                    <a:pt x="6" y="17"/>
                    <a:pt x="10" y="20"/>
                    <a:pt x="12" y="1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4"/>
            <p:cNvSpPr/>
            <p:nvPr/>
          </p:nvSpPr>
          <p:spPr bwMode="auto">
            <a:xfrm>
              <a:off x="2138363" y="6834188"/>
              <a:ext cx="87313" cy="66675"/>
            </a:xfrm>
            <a:custGeom>
              <a:avLst/>
              <a:gdLst>
                <a:gd name="T0" fmla="*/ 21 w 21"/>
                <a:gd name="T1" fmla="*/ 12 h 16"/>
                <a:gd name="T2" fmla="*/ 18 w 21"/>
                <a:gd name="T3" fmla="*/ 8 h 16"/>
                <a:gd name="T4" fmla="*/ 21 w 21"/>
                <a:gd name="T5" fmla="*/ 4 h 16"/>
                <a:gd name="T6" fmla="*/ 0 w 21"/>
                <a:gd name="T7" fmla="*/ 8 h 16"/>
                <a:gd name="T8" fmla="*/ 21 w 21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9"/>
                    <a:pt x="18" y="10"/>
                    <a:pt x="18" y="8"/>
                  </a:cubicBezTo>
                  <a:cubicBezTo>
                    <a:pt x="18" y="6"/>
                    <a:pt x="21" y="7"/>
                    <a:pt x="21" y="4"/>
                  </a:cubicBezTo>
                  <a:cubicBezTo>
                    <a:pt x="21" y="1"/>
                    <a:pt x="16" y="0"/>
                    <a:pt x="0" y="8"/>
                  </a:cubicBezTo>
                  <a:cubicBezTo>
                    <a:pt x="17" y="16"/>
                    <a:pt x="21" y="15"/>
                    <a:pt x="21" y="12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5"/>
            <p:cNvSpPr/>
            <p:nvPr/>
          </p:nvSpPr>
          <p:spPr bwMode="auto">
            <a:xfrm>
              <a:off x="2138363" y="6783388"/>
              <a:ext cx="82550" cy="84137"/>
            </a:xfrm>
            <a:custGeom>
              <a:avLst/>
              <a:gdLst>
                <a:gd name="T0" fmla="*/ 18 w 20"/>
                <a:gd name="T1" fmla="*/ 8 h 20"/>
                <a:gd name="T2" fmla="*/ 13 w 20"/>
                <a:gd name="T3" fmla="*/ 7 h 20"/>
                <a:gd name="T4" fmla="*/ 12 w 20"/>
                <a:gd name="T5" fmla="*/ 2 h 20"/>
                <a:gd name="T6" fmla="*/ 0 w 20"/>
                <a:gd name="T7" fmla="*/ 20 h 20"/>
                <a:gd name="T8" fmla="*/ 18 w 20"/>
                <a:gd name="T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8" y="8"/>
                  </a:moveTo>
                  <a:cubicBezTo>
                    <a:pt x="16" y="6"/>
                    <a:pt x="14" y="8"/>
                    <a:pt x="13" y="7"/>
                  </a:cubicBezTo>
                  <a:cubicBezTo>
                    <a:pt x="12" y="6"/>
                    <a:pt x="14" y="4"/>
                    <a:pt x="12" y="2"/>
                  </a:cubicBezTo>
                  <a:cubicBezTo>
                    <a:pt x="10" y="0"/>
                    <a:pt x="6" y="3"/>
                    <a:pt x="0" y="20"/>
                  </a:cubicBezTo>
                  <a:cubicBezTo>
                    <a:pt x="17" y="14"/>
                    <a:pt x="20" y="10"/>
                    <a:pt x="18" y="8"/>
                  </a:cubicBezTo>
                  <a:close/>
                </a:path>
              </a:pathLst>
            </a:custGeom>
            <a:solidFill>
              <a:srgbClr val="FFE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66"/>
            <p:cNvSpPr>
              <a:spLocks noChangeArrowheads="1"/>
            </p:cNvSpPr>
            <p:nvPr/>
          </p:nvSpPr>
          <p:spPr bwMode="auto">
            <a:xfrm>
              <a:off x="2095500" y="6826250"/>
              <a:ext cx="84138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7"/>
            <p:cNvSpPr/>
            <p:nvPr/>
          </p:nvSpPr>
          <p:spPr bwMode="auto">
            <a:xfrm>
              <a:off x="2041525" y="7375525"/>
              <a:ext cx="769938" cy="290512"/>
            </a:xfrm>
            <a:custGeom>
              <a:avLst/>
              <a:gdLst>
                <a:gd name="T0" fmla="*/ 0 w 185"/>
                <a:gd name="T1" fmla="*/ 70 h 70"/>
                <a:gd name="T2" fmla="*/ 185 w 185"/>
                <a:gd name="T3" fmla="*/ 70 h 70"/>
                <a:gd name="T4" fmla="*/ 184 w 185"/>
                <a:gd name="T5" fmla="*/ 64 h 70"/>
                <a:gd name="T6" fmla="*/ 181 w 185"/>
                <a:gd name="T7" fmla="*/ 56 h 70"/>
                <a:gd name="T8" fmla="*/ 169 w 185"/>
                <a:gd name="T9" fmla="*/ 44 h 70"/>
                <a:gd name="T10" fmla="*/ 169 w 185"/>
                <a:gd name="T11" fmla="*/ 44 h 70"/>
                <a:gd name="T12" fmla="*/ 152 w 185"/>
                <a:gd name="T13" fmla="*/ 39 h 70"/>
                <a:gd name="T14" fmla="*/ 147 w 185"/>
                <a:gd name="T15" fmla="*/ 40 h 70"/>
                <a:gd name="T16" fmla="*/ 147 w 185"/>
                <a:gd name="T17" fmla="*/ 37 h 70"/>
                <a:gd name="T18" fmla="*/ 116 w 185"/>
                <a:gd name="T19" fmla="*/ 6 h 70"/>
                <a:gd name="T20" fmla="*/ 98 w 185"/>
                <a:gd name="T21" fmla="*/ 11 h 70"/>
                <a:gd name="T22" fmla="*/ 79 w 185"/>
                <a:gd name="T23" fmla="*/ 0 h 70"/>
                <a:gd name="T24" fmla="*/ 57 w 185"/>
                <a:gd name="T25" fmla="*/ 19 h 70"/>
                <a:gd name="T26" fmla="*/ 49 w 185"/>
                <a:gd name="T27" fmla="*/ 17 h 70"/>
                <a:gd name="T28" fmla="*/ 27 w 185"/>
                <a:gd name="T29" fmla="*/ 39 h 70"/>
                <a:gd name="T30" fmla="*/ 27 w 185"/>
                <a:gd name="T31" fmla="*/ 45 h 70"/>
                <a:gd name="T32" fmla="*/ 27 w 185"/>
                <a:gd name="T33" fmla="*/ 45 h 70"/>
                <a:gd name="T34" fmla="*/ 0 w 185"/>
                <a:gd name="T3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70">
                  <a:moveTo>
                    <a:pt x="0" y="70"/>
                  </a:moveTo>
                  <a:cubicBezTo>
                    <a:pt x="185" y="70"/>
                    <a:pt x="185" y="70"/>
                    <a:pt x="185" y="70"/>
                  </a:cubicBezTo>
                  <a:cubicBezTo>
                    <a:pt x="185" y="68"/>
                    <a:pt x="185" y="66"/>
                    <a:pt x="184" y="64"/>
                  </a:cubicBezTo>
                  <a:cubicBezTo>
                    <a:pt x="183" y="61"/>
                    <a:pt x="182" y="59"/>
                    <a:pt x="181" y="56"/>
                  </a:cubicBezTo>
                  <a:cubicBezTo>
                    <a:pt x="178" y="51"/>
                    <a:pt x="174" y="47"/>
                    <a:pt x="169" y="44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3" y="41"/>
                    <a:pt x="158" y="39"/>
                    <a:pt x="152" y="39"/>
                  </a:cubicBezTo>
                  <a:cubicBezTo>
                    <a:pt x="150" y="39"/>
                    <a:pt x="148" y="40"/>
                    <a:pt x="147" y="40"/>
                  </a:cubicBezTo>
                  <a:cubicBezTo>
                    <a:pt x="147" y="39"/>
                    <a:pt x="147" y="38"/>
                    <a:pt x="147" y="37"/>
                  </a:cubicBezTo>
                  <a:cubicBezTo>
                    <a:pt x="147" y="20"/>
                    <a:pt x="133" y="6"/>
                    <a:pt x="116" y="6"/>
                  </a:cubicBezTo>
                  <a:cubicBezTo>
                    <a:pt x="109" y="6"/>
                    <a:pt x="103" y="8"/>
                    <a:pt x="98" y="11"/>
                  </a:cubicBezTo>
                  <a:cubicBezTo>
                    <a:pt x="95" y="5"/>
                    <a:pt x="88" y="0"/>
                    <a:pt x="79" y="0"/>
                  </a:cubicBezTo>
                  <a:cubicBezTo>
                    <a:pt x="65" y="0"/>
                    <a:pt x="58" y="9"/>
                    <a:pt x="57" y="19"/>
                  </a:cubicBezTo>
                  <a:cubicBezTo>
                    <a:pt x="54" y="18"/>
                    <a:pt x="51" y="17"/>
                    <a:pt x="49" y="17"/>
                  </a:cubicBezTo>
                  <a:cubicBezTo>
                    <a:pt x="37" y="17"/>
                    <a:pt x="27" y="27"/>
                    <a:pt x="27" y="39"/>
                  </a:cubicBezTo>
                  <a:cubicBezTo>
                    <a:pt x="27" y="41"/>
                    <a:pt x="27" y="43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3" y="45"/>
                    <a:pt x="1" y="56"/>
                    <a:pt x="0" y="70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8"/>
            <p:cNvSpPr>
              <a:spLocks noEditPoints="1"/>
            </p:cNvSpPr>
            <p:nvPr/>
          </p:nvSpPr>
          <p:spPr bwMode="auto">
            <a:xfrm>
              <a:off x="2449513" y="7421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9"/>
            <p:cNvSpPr/>
            <p:nvPr/>
          </p:nvSpPr>
          <p:spPr bwMode="auto">
            <a:xfrm>
              <a:off x="2428875" y="7396163"/>
              <a:ext cx="382588" cy="269875"/>
            </a:xfrm>
            <a:custGeom>
              <a:avLst/>
              <a:gdLst>
                <a:gd name="T0" fmla="*/ 0 w 92"/>
                <a:gd name="T1" fmla="*/ 0 h 65"/>
                <a:gd name="T2" fmla="*/ 0 w 92"/>
                <a:gd name="T3" fmla="*/ 65 h 65"/>
                <a:gd name="T4" fmla="*/ 92 w 92"/>
                <a:gd name="T5" fmla="*/ 65 h 65"/>
                <a:gd name="T6" fmla="*/ 91 w 92"/>
                <a:gd name="T7" fmla="*/ 59 h 65"/>
                <a:gd name="T8" fmla="*/ 88 w 92"/>
                <a:gd name="T9" fmla="*/ 51 h 65"/>
                <a:gd name="T10" fmla="*/ 76 w 92"/>
                <a:gd name="T11" fmla="*/ 39 h 65"/>
                <a:gd name="T12" fmla="*/ 76 w 92"/>
                <a:gd name="T13" fmla="*/ 39 h 65"/>
                <a:gd name="T14" fmla="*/ 59 w 92"/>
                <a:gd name="T15" fmla="*/ 34 h 65"/>
                <a:gd name="T16" fmla="*/ 54 w 92"/>
                <a:gd name="T17" fmla="*/ 35 h 65"/>
                <a:gd name="T18" fmla="*/ 54 w 92"/>
                <a:gd name="T19" fmla="*/ 35 h 65"/>
                <a:gd name="T20" fmla="*/ 54 w 92"/>
                <a:gd name="T21" fmla="*/ 35 h 65"/>
                <a:gd name="T22" fmla="*/ 54 w 92"/>
                <a:gd name="T23" fmla="*/ 32 h 65"/>
                <a:gd name="T24" fmla="*/ 23 w 92"/>
                <a:gd name="T25" fmla="*/ 1 h 65"/>
                <a:gd name="T26" fmla="*/ 5 w 92"/>
                <a:gd name="T27" fmla="*/ 6 h 65"/>
                <a:gd name="T28" fmla="*/ 5 w 92"/>
                <a:gd name="T29" fmla="*/ 6 h 65"/>
                <a:gd name="T30" fmla="*/ 5 w 92"/>
                <a:gd name="T31" fmla="*/ 6 h 65"/>
                <a:gd name="T32" fmla="*/ 5 w 92"/>
                <a:gd name="T33" fmla="*/ 6 h 65"/>
                <a:gd name="T34" fmla="*/ 5 w 92"/>
                <a:gd name="T35" fmla="*/ 6 h 65"/>
                <a:gd name="T36" fmla="*/ 5 w 92"/>
                <a:gd name="T37" fmla="*/ 6 h 65"/>
                <a:gd name="T38" fmla="*/ 0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0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3"/>
                    <a:pt x="92" y="61"/>
                    <a:pt x="91" y="59"/>
                  </a:cubicBezTo>
                  <a:cubicBezTo>
                    <a:pt x="90" y="56"/>
                    <a:pt x="89" y="54"/>
                    <a:pt x="88" y="51"/>
                  </a:cubicBezTo>
                  <a:cubicBezTo>
                    <a:pt x="85" y="46"/>
                    <a:pt x="81" y="42"/>
                    <a:pt x="76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0" y="36"/>
                    <a:pt x="65" y="34"/>
                    <a:pt x="59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4"/>
                    <a:pt x="54" y="33"/>
                    <a:pt x="54" y="32"/>
                  </a:cubicBezTo>
                  <a:cubicBezTo>
                    <a:pt x="54" y="15"/>
                    <a:pt x="40" y="1"/>
                    <a:pt x="23" y="1"/>
                  </a:cubicBezTo>
                  <a:cubicBezTo>
                    <a:pt x="16" y="1"/>
                    <a:pt x="10" y="3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0"/>
            <p:cNvSpPr/>
            <p:nvPr/>
          </p:nvSpPr>
          <p:spPr bwMode="auto">
            <a:xfrm>
              <a:off x="1235075" y="7429500"/>
              <a:ext cx="369888" cy="236537"/>
            </a:xfrm>
            <a:custGeom>
              <a:avLst/>
              <a:gdLst>
                <a:gd name="T0" fmla="*/ 87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7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7" y="57"/>
                  </a:moveTo>
                  <a:cubicBezTo>
                    <a:pt x="88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7" y="57"/>
                    <a:pt x="87" y="57"/>
                    <a:pt x="87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1"/>
            <p:cNvSpPr/>
            <p:nvPr/>
          </p:nvSpPr>
          <p:spPr bwMode="auto">
            <a:xfrm>
              <a:off x="1709738" y="7429500"/>
              <a:ext cx="369888" cy="236537"/>
            </a:xfrm>
            <a:custGeom>
              <a:avLst/>
              <a:gdLst>
                <a:gd name="T0" fmla="*/ 88 w 89"/>
                <a:gd name="T1" fmla="*/ 57 h 57"/>
                <a:gd name="T2" fmla="*/ 89 w 89"/>
                <a:gd name="T3" fmla="*/ 45 h 57"/>
                <a:gd name="T4" fmla="*/ 45 w 89"/>
                <a:gd name="T5" fmla="*/ 0 h 57"/>
                <a:gd name="T6" fmla="*/ 0 w 89"/>
                <a:gd name="T7" fmla="*/ 45 h 57"/>
                <a:gd name="T8" fmla="*/ 2 w 89"/>
                <a:gd name="T9" fmla="*/ 57 h 57"/>
                <a:gd name="T10" fmla="*/ 88 w 89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57">
                  <a:moveTo>
                    <a:pt x="88" y="57"/>
                  </a:moveTo>
                  <a:cubicBezTo>
                    <a:pt x="89" y="53"/>
                    <a:pt x="89" y="49"/>
                    <a:pt x="89" y="45"/>
                  </a:cubicBez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9"/>
                    <a:pt x="1" y="53"/>
                    <a:pt x="2" y="57"/>
                  </a:cubicBezTo>
                  <a:cubicBezTo>
                    <a:pt x="88" y="57"/>
                    <a:pt x="88" y="57"/>
                    <a:pt x="88" y="5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2"/>
            <p:cNvSpPr/>
            <p:nvPr/>
          </p:nvSpPr>
          <p:spPr bwMode="auto">
            <a:xfrm>
              <a:off x="1414463" y="7191375"/>
              <a:ext cx="485775" cy="474662"/>
            </a:xfrm>
            <a:custGeom>
              <a:avLst/>
              <a:gdLst>
                <a:gd name="T0" fmla="*/ 38 w 117"/>
                <a:gd name="T1" fmla="*/ 114 h 114"/>
                <a:gd name="T2" fmla="*/ 79 w 117"/>
                <a:gd name="T3" fmla="*/ 114 h 114"/>
                <a:gd name="T4" fmla="*/ 117 w 117"/>
                <a:gd name="T5" fmla="*/ 59 h 114"/>
                <a:gd name="T6" fmla="*/ 59 w 117"/>
                <a:gd name="T7" fmla="*/ 0 h 114"/>
                <a:gd name="T8" fmla="*/ 0 w 117"/>
                <a:gd name="T9" fmla="*/ 59 h 114"/>
                <a:gd name="T10" fmla="*/ 38 w 117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4">
                  <a:moveTo>
                    <a:pt x="38" y="114"/>
                  </a:moveTo>
                  <a:cubicBezTo>
                    <a:pt x="79" y="114"/>
                    <a:pt x="79" y="114"/>
                    <a:pt x="79" y="114"/>
                  </a:cubicBezTo>
                  <a:cubicBezTo>
                    <a:pt x="102" y="106"/>
                    <a:pt x="117" y="84"/>
                    <a:pt x="117" y="59"/>
                  </a:cubicBezTo>
                  <a:cubicBezTo>
                    <a:pt x="117" y="27"/>
                    <a:pt x="91" y="0"/>
                    <a:pt x="59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84"/>
                    <a:pt x="16" y="106"/>
                    <a:pt x="38" y="114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73"/>
            <p:cNvSpPr>
              <a:spLocks noChangeArrowheads="1"/>
            </p:cNvSpPr>
            <p:nvPr/>
          </p:nvSpPr>
          <p:spPr bwMode="auto">
            <a:xfrm>
              <a:off x="1284288" y="75580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74"/>
            <p:cNvSpPr>
              <a:spLocks noChangeArrowheads="1"/>
            </p:cNvSpPr>
            <p:nvPr/>
          </p:nvSpPr>
          <p:spPr bwMode="auto">
            <a:xfrm>
              <a:off x="1481138" y="7304088"/>
              <a:ext cx="103188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75"/>
            <p:cNvSpPr>
              <a:spLocks noChangeArrowheads="1"/>
            </p:cNvSpPr>
            <p:nvPr/>
          </p:nvSpPr>
          <p:spPr bwMode="auto">
            <a:xfrm>
              <a:off x="1625600" y="7229475"/>
              <a:ext cx="104775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6"/>
            <p:cNvSpPr/>
            <p:nvPr/>
          </p:nvSpPr>
          <p:spPr bwMode="auto">
            <a:xfrm>
              <a:off x="1597025" y="7391400"/>
              <a:ext cx="107950" cy="107950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0 w 26"/>
                <a:gd name="T5" fmla="*/ 12 h 26"/>
                <a:gd name="T6" fmla="*/ 14 w 26"/>
                <a:gd name="T7" fmla="*/ 0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9"/>
                    <a:pt x="0" y="12"/>
                  </a:cubicBezTo>
                  <a:cubicBezTo>
                    <a:pt x="1" y="5"/>
                    <a:pt x="7" y="0"/>
                    <a:pt x="14" y="0"/>
                  </a:cubicBezTo>
                  <a:cubicBezTo>
                    <a:pt x="20" y="1"/>
                    <a:pt x="26" y="7"/>
                    <a:pt x="25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Oval 77"/>
            <p:cNvSpPr>
              <a:spLocks noChangeArrowheads="1"/>
            </p:cNvSpPr>
            <p:nvPr/>
          </p:nvSpPr>
          <p:spPr bwMode="auto">
            <a:xfrm>
              <a:off x="1422400" y="7466013"/>
              <a:ext cx="100013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Oval 78"/>
            <p:cNvSpPr>
              <a:spLocks noChangeArrowheads="1"/>
            </p:cNvSpPr>
            <p:nvPr/>
          </p:nvSpPr>
          <p:spPr bwMode="auto">
            <a:xfrm>
              <a:off x="1568450" y="7529513"/>
              <a:ext cx="103188" cy="103187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79"/>
            <p:cNvSpPr>
              <a:spLocks noChangeArrowheads="1"/>
            </p:cNvSpPr>
            <p:nvPr/>
          </p:nvSpPr>
          <p:spPr bwMode="auto">
            <a:xfrm>
              <a:off x="1746250" y="75326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80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1"/>
            <p:cNvSpPr/>
            <p:nvPr/>
          </p:nvSpPr>
          <p:spPr bwMode="auto">
            <a:xfrm>
              <a:off x="1746250" y="7342188"/>
              <a:ext cx="117475" cy="115887"/>
            </a:xfrm>
            <a:custGeom>
              <a:avLst/>
              <a:gdLst>
                <a:gd name="T0" fmla="*/ 26 w 28"/>
                <a:gd name="T1" fmla="*/ 11 h 28"/>
                <a:gd name="T2" fmla="*/ 17 w 28"/>
                <a:gd name="T3" fmla="*/ 26 h 28"/>
                <a:gd name="T4" fmla="*/ 2 w 28"/>
                <a:gd name="T5" fmla="*/ 17 h 28"/>
                <a:gd name="T6" fmla="*/ 11 w 28"/>
                <a:gd name="T7" fmla="*/ 2 h 28"/>
                <a:gd name="T8" fmla="*/ 26 w 28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6" y="11"/>
                  </a:moveTo>
                  <a:cubicBezTo>
                    <a:pt x="28" y="18"/>
                    <a:pt x="24" y="25"/>
                    <a:pt x="17" y="26"/>
                  </a:cubicBezTo>
                  <a:cubicBezTo>
                    <a:pt x="11" y="28"/>
                    <a:pt x="4" y="24"/>
                    <a:pt x="2" y="17"/>
                  </a:cubicBezTo>
                  <a:cubicBezTo>
                    <a:pt x="0" y="11"/>
                    <a:pt x="4" y="4"/>
                    <a:pt x="11" y="2"/>
                  </a:cubicBezTo>
                  <a:cubicBezTo>
                    <a:pt x="18" y="0"/>
                    <a:pt x="25" y="4"/>
                    <a:pt x="26" y="11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 noEditPoints="1"/>
            </p:cNvSpPr>
            <p:nvPr/>
          </p:nvSpPr>
          <p:spPr bwMode="auto">
            <a:xfrm>
              <a:off x="2079625" y="7604125"/>
              <a:ext cx="0" cy="12700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3 h 3"/>
                <a:gd name="T7" fmla="*/ 3 h 3"/>
                <a:gd name="T8" fmla="*/ 3 h 3"/>
                <a:gd name="T9" fmla="*/ 3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2 h 3"/>
                <a:gd name="T19" fmla="*/ 2 h 3"/>
                <a:gd name="T20" fmla="*/ 2 h 3"/>
                <a:gd name="T21" fmla="*/ 2 h 3"/>
                <a:gd name="T22" fmla="*/ 2 h 3"/>
                <a:gd name="T23" fmla="*/ 2 h 3"/>
                <a:gd name="T24" fmla="*/ 2 h 3"/>
                <a:gd name="T25" fmla="*/ 2 h 3"/>
                <a:gd name="T26" fmla="*/ 2 h 3"/>
                <a:gd name="T27" fmla="*/ 2 h 3"/>
                <a:gd name="T28" fmla="*/ 2 h 3"/>
                <a:gd name="T29" fmla="*/ 2 h 3"/>
                <a:gd name="T30" fmla="*/ 2 h 3"/>
                <a:gd name="T31" fmla="*/ 1 h 3"/>
                <a:gd name="T32" fmla="*/ 1 h 3"/>
                <a:gd name="T33" fmla="*/ 1 h 3"/>
                <a:gd name="T34" fmla="*/ 1 h 3"/>
                <a:gd name="T35" fmla="*/ 1 h 3"/>
                <a:gd name="T36" fmla="*/ 1 h 3"/>
                <a:gd name="T37" fmla="*/ 1 h 3"/>
                <a:gd name="T38" fmla="*/ 1 h 3"/>
                <a:gd name="T39" fmla="*/ 1 h 3"/>
                <a:gd name="T40" fmla="*/ 1 h 3"/>
                <a:gd name="T41" fmla="*/ 1 h 3"/>
                <a:gd name="T42" fmla="*/ 1 h 3"/>
                <a:gd name="T43" fmla="*/ 1 h 3"/>
                <a:gd name="T44" fmla="*/ 1 h 3"/>
                <a:gd name="T45" fmla="*/ 1 h 3"/>
                <a:gd name="T46" fmla="*/ 1 h 3"/>
                <a:gd name="T47" fmla="*/ 1 h 3"/>
                <a:gd name="T48" fmla="*/ 1 h 3"/>
                <a:gd name="T49" fmla="*/ 1 h 3"/>
                <a:gd name="T50" fmla="*/ 1 h 3"/>
                <a:gd name="T51" fmla="*/ 1 h 3"/>
                <a:gd name="T52" fmla="*/ 0 h 3"/>
                <a:gd name="T53" fmla="*/ 0 h 3"/>
                <a:gd name="T54" fmla="*/ 0 h 3"/>
                <a:gd name="T55" fmla="*/ 0 h 3"/>
                <a:gd name="T56" fmla="*/ 0 h 3"/>
                <a:gd name="T57" fmla="*/ 0 h 3"/>
                <a:gd name="T58" fmla="*/ 0 h 3"/>
                <a:gd name="T59" fmla="*/ 0 h 3"/>
                <a:gd name="T60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  <a:cxn ang="0">
                  <a:pos x="0" y="T45"/>
                </a:cxn>
                <a:cxn ang="0">
                  <a:pos x="0" y="T46"/>
                </a:cxn>
                <a:cxn ang="0">
                  <a:pos x="0" y="T47"/>
                </a:cxn>
                <a:cxn ang="0">
                  <a:pos x="0" y="T48"/>
                </a:cxn>
                <a:cxn ang="0">
                  <a:pos x="0" y="T49"/>
                </a:cxn>
                <a:cxn ang="0">
                  <a:pos x="0" y="T50"/>
                </a:cxn>
                <a:cxn ang="0">
                  <a:pos x="0" y="T51"/>
                </a:cxn>
                <a:cxn ang="0">
                  <a:pos x="0" y="T52"/>
                </a:cxn>
                <a:cxn ang="0">
                  <a:pos x="0" y="T53"/>
                </a:cxn>
                <a:cxn ang="0">
                  <a:pos x="0" y="T54"/>
                </a:cxn>
                <a:cxn ang="0">
                  <a:pos x="0" y="T55"/>
                </a:cxn>
                <a:cxn ang="0">
                  <a:pos x="0" y="T56"/>
                </a:cxn>
                <a:cxn ang="0">
                  <a:pos x="0" y="T57"/>
                </a:cxn>
                <a:cxn ang="0">
                  <a:pos x="0" y="T58"/>
                </a:cxn>
                <a:cxn ang="0">
                  <a:pos x="0" y="T59"/>
                </a:cxn>
                <a:cxn ang="0">
                  <a:pos x="0" y="T60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 noEditPoints="1"/>
            </p:cNvSpPr>
            <p:nvPr/>
          </p:nvSpPr>
          <p:spPr bwMode="auto">
            <a:xfrm>
              <a:off x="1743075" y="7429500"/>
              <a:ext cx="336550" cy="236537"/>
            </a:xfrm>
            <a:custGeom>
              <a:avLst/>
              <a:gdLst>
                <a:gd name="T0" fmla="*/ 62 w 81"/>
                <a:gd name="T1" fmla="*/ 47 h 57"/>
                <a:gd name="T2" fmla="*/ 49 w 81"/>
                <a:gd name="T3" fmla="*/ 34 h 57"/>
                <a:gd name="T4" fmla="*/ 62 w 81"/>
                <a:gd name="T5" fmla="*/ 22 h 57"/>
                <a:gd name="T6" fmla="*/ 74 w 81"/>
                <a:gd name="T7" fmla="*/ 34 h 57"/>
                <a:gd name="T8" fmla="*/ 62 w 81"/>
                <a:gd name="T9" fmla="*/ 47 h 57"/>
                <a:gd name="T10" fmla="*/ 38 w 81"/>
                <a:gd name="T11" fmla="*/ 0 h 57"/>
                <a:gd name="T12" fmla="*/ 38 w 81"/>
                <a:gd name="T13" fmla="*/ 2 h 57"/>
                <a:gd name="T14" fmla="*/ 26 w 81"/>
                <a:gd name="T15" fmla="*/ 38 h 57"/>
                <a:gd name="T16" fmla="*/ 13 w 81"/>
                <a:gd name="T17" fmla="*/ 50 h 57"/>
                <a:gd name="T18" fmla="*/ 13 w 81"/>
                <a:gd name="T19" fmla="*/ 50 h 57"/>
                <a:gd name="T20" fmla="*/ 0 w 81"/>
                <a:gd name="T21" fmla="*/ 57 h 57"/>
                <a:gd name="T22" fmla="*/ 80 w 81"/>
                <a:gd name="T23" fmla="*/ 57 h 57"/>
                <a:gd name="T24" fmla="*/ 81 w 81"/>
                <a:gd name="T25" fmla="*/ 45 h 57"/>
                <a:gd name="T26" fmla="*/ 81 w 81"/>
                <a:gd name="T27" fmla="*/ 45 h 57"/>
                <a:gd name="T28" fmla="*/ 81 w 81"/>
                <a:gd name="T29" fmla="*/ 45 h 57"/>
                <a:gd name="T30" fmla="*/ 81 w 81"/>
                <a:gd name="T31" fmla="*/ 45 h 57"/>
                <a:gd name="T32" fmla="*/ 81 w 81"/>
                <a:gd name="T33" fmla="*/ 45 h 57"/>
                <a:gd name="T34" fmla="*/ 81 w 81"/>
                <a:gd name="T35" fmla="*/ 45 h 57"/>
                <a:gd name="T36" fmla="*/ 81 w 81"/>
                <a:gd name="T37" fmla="*/ 44 h 57"/>
                <a:gd name="T38" fmla="*/ 81 w 81"/>
                <a:gd name="T39" fmla="*/ 44 h 57"/>
                <a:gd name="T40" fmla="*/ 81 w 81"/>
                <a:gd name="T41" fmla="*/ 44 h 57"/>
                <a:gd name="T42" fmla="*/ 81 w 81"/>
                <a:gd name="T43" fmla="*/ 44 h 57"/>
                <a:gd name="T44" fmla="*/ 81 w 81"/>
                <a:gd name="T45" fmla="*/ 44 h 57"/>
                <a:gd name="T46" fmla="*/ 81 w 81"/>
                <a:gd name="T47" fmla="*/ 44 h 57"/>
                <a:gd name="T48" fmla="*/ 81 w 81"/>
                <a:gd name="T49" fmla="*/ 44 h 57"/>
                <a:gd name="T50" fmla="*/ 81 w 81"/>
                <a:gd name="T51" fmla="*/ 44 h 57"/>
                <a:gd name="T52" fmla="*/ 81 w 81"/>
                <a:gd name="T53" fmla="*/ 44 h 57"/>
                <a:gd name="T54" fmla="*/ 81 w 81"/>
                <a:gd name="T55" fmla="*/ 44 h 57"/>
                <a:gd name="T56" fmla="*/ 81 w 81"/>
                <a:gd name="T57" fmla="*/ 44 h 57"/>
                <a:gd name="T58" fmla="*/ 81 w 81"/>
                <a:gd name="T59" fmla="*/ 44 h 57"/>
                <a:gd name="T60" fmla="*/ 81 w 81"/>
                <a:gd name="T61" fmla="*/ 44 h 57"/>
                <a:gd name="T62" fmla="*/ 81 w 81"/>
                <a:gd name="T63" fmla="*/ 44 h 57"/>
                <a:gd name="T64" fmla="*/ 81 w 81"/>
                <a:gd name="T65" fmla="*/ 43 h 57"/>
                <a:gd name="T66" fmla="*/ 81 w 81"/>
                <a:gd name="T67" fmla="*/ 43 h 57"/>
                <a:gd name="T68" fmla="*/ 81 w 81"/>
                <a:gd name="T69" fmla="*/ 43 h 57"/>
                <a:gd name="T70" fmla="*/ 81 w 81"/>
                <a:gd name="T71" fmla="*/ 43 h 57"/>
                <a:gd name="T72" fmla="*/ 81 w 81"/>
                <a:gd name="T73" fmla="*/ 43 h 57"/>
                <a:gd name="T74" fmla="*/ 81 w 81"/>
                <a:gd name="T75" fmla="*/ 43 h 57"/>
                <a:gd name="T76" fmla="*/ 81 w 81"/>
                <a:gd name="T77" fmla="*/ 43 h 57"/>
                <a:gd name="T78" fmla="*/ 81 w 81"/>
                <a:gd name="T79" fmla="*/ 43 h 57"/>
                <a:gd name="T80" fmla="*/ 81 w 81"/>
                <a:gd name="T81" fmla="*/ 43 h 57"/>
                <a:gd name="T82" fmla="*/ 81 w 81"/>
                <a:gd name="T83" fmla="*/ 43 h 57"/>
                <a:gd name="T84" fmla="*/ 81 w 81"/>
                <a:gd name="T85" fmla="*/ 43 h 57"/>
                <a:gd name="T86" fmla="*/ 81 w 81"/>
                <a:gd name="T87" fmla="*/ 43 h 57"/>
                <a:gd name="T88" fmla="*/ 81 w 81"/>
                <a:gd name="T89" fmla="*/ 43 h 57"/>
                <a:gd name="T90" fmla="*/ 81 w 81"/>
                <a:gd name="T91" fmla="*/ 43 h 57"/>
                <a:gd name="T92" fmla="*/ 81 w 81"/>
                <a:gd name="T93" fmla="*/ 42 h 57"/>
                <a:gd name="T94" fmla="*/ 81 w 81"/>
                <a:gd name="T95" fmla="*/ 42 h 57"/>
                <a:gd name="T96" fmla="*/ 81 w 81"/>
                <a:gd name="T97" fmla="*/ 42 h 57"/>
                <a:gd name="T98" fmla="*/ 81 w 81"/>
                <a:gd name="T99" fmla="*/ 42 h 57"/>
                <a:gd name="T100" fmla="*/ 81 w 81"/>
                <a:gd name="T101" fmla="*/ 42 h 57"/>
                <a:gd name="T102" fmla="*/ 81 w 81"/>
                <a:gd name="T103" fmla="*/ 42 h 57"/>
                <a:gd name="T104" fmla="*/ 38 w 81"/>
                <a:gd name="T10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57">
                  <a:moveTo>
                    <a:pt x="62" y="47"/>
                  </a:moveTo>
                  <a:cubicBezTo>
                    <a:pt x="55" y="47"/>
                    <a:pt x="49" y="41"/>
                    <a:pt x="49" y="34"/>
                  </a:cubicBezTo>
                  <a:cubicBezTo>
                    <a:pt x="49" y="27"/>
                    <a:pt x="55" y="22"/>
                    <a:pt x="62" y="22"/>
                  </a:cubicBezTo>
                  <a:cubicBezTo>
                    <a:pt x="69" y="22"/>
                    <a:pt x="74" y="27"/>
                    <a:pt x="74" y="34"/>
                  </a:cubicBezTo>
                  <a:cubicBezTo>
                    <a:pt x="74" y="41"/>
                    <a:pt x="69" y="47"/>
                    <a:pt x="62" y="47"/>
                  </a:cubicBezTo>
                  <a:moveTo>
                    <a:pt x="38" y="0"/>
                  </a:moveTo>
                  <a:cubicBezTo>
                    <a:pt x="38" y="1"/>
                    <a:pt x="38" y="2"/>
                    <a:pt x="38" y="2"/>
                  </a:cubicBezTo>
                  <a:cubicBezTo>
                    <a:pt x="38" y="16"/>
                    <a:pt x="34" y="28"/>
                    <a:pt x="26" y="38"/>
                  </a:cubicBezTo>
                  <a:cubicBezTo>
                    <a:pt x="26" y="45"/>
                    <a:pt x="20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9" y="53"/>
                    <a:pt x="5" y="55"/>
                    <a:pt x="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3"/>
                    <a:pt x="81" y="49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19"/>
                    <a:pt x="61" y="1"/>
                    <a:pt x="38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 noEditPoints="1"/>
            </p:cNvSpPr>
            <p:nvPr/>
          </p:nvSpPr>
          <p:spPr bwMode="auto">
            <a:xfrm>
              <a:off x="1676400" y="7191375"/>
              <a:ext cx="223838" cy="474662"/>
            </a:xfrm>
            <a:custGeom>
              <a:avLst/>
              <a:gdLst>
                <a:gd name="T0" fmla="*/ 31 w 54"/>
                <a:gd name="T1" fmla="*/ 63 h 114"/>
                <a:gd name="T2" fmla="*/ 19 w 54"/>
                <a:gd name="T3" fmla="*/ 53 h 114"/>
                <a:gd name="T4" fmla="*/ 28 w 54"/>
                <a:gd name="T5" fmla="*/ 38 h 114"/>
                <a:gd name="T6" fmla="*/ 31 w 54"/>
                <a:gd name="T7" fmla="*/ 38 h 114"/>
                <a:gd name="T8" fmla="*/ 43 w 54"/>
                <a:gd name="T9" fmla="*/ 47 h 114"/>
                <a:gd name="T10" fmla="*/ 34 w 54"/>
                <a:gd name="T11" fmla="*/ 62 h 114"/>
                <a:gd name="T12" fmla="*/ 31 w 54"/>
                <a:gd name="T13" fmla="*/ 63 h 114"/>
                <a:gd name="T14" fmla="*/ 0 w 54"/>
                <a:gd name="T15" fmla="*/ 0 h 114"/>
                <a:gd name="T16" fmla="*/ 0 w 54"/>
                <a:gd name="T17" fmla="*/ 9 h 114"/>
                <a:gd name="T18" fmla="*/ 1 w 54"/>
                <a:gd name="T19" fmla="*/ 9 h 114"/>
                <a:gd name="T20" fmla="*/ 13 w 54"/>
                <a:gd name="T21" fmla="*/ 22 h 114"/>
                <a:gd name="T22" fmla="*/ 1 w 54"/>
                <a:gd name="T23" fmla="*/ 34 h 114"/>
                <a:gd name="T24" fmla="*/ 0 w 54"/>
                <a:gd name="T25" fmla="*/ 34 h 114"/>
                <a:gd name="T26" fmla="*/ 0 w 54"/>
                <a:gd name="T27" fmla="*/ 50 h 114"/>
                <a:gd name="T28" fmla="*/ 6 w 54"/>
                <a:gd name="T29" fmla="*/ 62 h 114"/>
                <a:gd name="T30" fmla="*/ 0 w 54"/>
                <a:gd name="T31" fmla="*/ 72 h 114"/>
                <a:gd name="T32" fmla="*/ 0 w 54"/>
                <a:gd name="T33" fmla="*/ 114 h 114"/>
                <a:gd name="T34" fmla="*/ 16 w 54"/>
                <a:gd name="T35" fmla="*/ 114 h 114"/>
                <a:gd name="T36" fmla="*/ 29 w 54"/>
                <a:gd name="T37" fmla="*/ 107 h 114"/>
                <a:gd name="T38" fmla="*/ 17 w 54"/>
                <a:gd name="T39" fmla="*/ 95 h 114"/>
                <a:gd name="T40" fmla="*/ 29 w 54"/>
                <a:gd name="T41" fmla="*/ 82 h 114"/>
                <a:gd name="T42" fmla="*/ 42 w 54"/>
                <a:gd name="T43" fmla="*/ 95 h 114"/>
                <a:gd name="T44" fmla="*/ 42 w 54"/>
                <a:gd name="T45" fmla="*/ 95 h 114"/>
                <a:gd name="T46" fmla="*/ 54 w 54"/>
                <a:gd name="T47" fmla="*/ 59 h 114"/>
                <a:gd name="T48" fmla="*/ 54 w 54"/>
                <a:gd name="T49" fmla="*/ 57 h 114"/>
                <a:gd name="T50" fmla="*/ 54 w 54"/>
                <a:gd name="T51" fmla="*/ 57 h 114"/>
                <a:gd name="T52" fmla="*/ 0 w 54"/>
                <a:gd name="T5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14">
                  <a:moveTo>
                    <a:pt x="31" y="63"/>
                  </a:moveTo>
                  <a:cubicBezTo>
                    <a:pt x="26" y="63"/>
                    <a:pt x="21" y="59"/>
                    <a:pt x="19" y="53"/>
                  </a:cubicBezTo>
                  <a:cubicBezTo>
                    <a:pt x="17" y="47"/>
                    <a:pt x="21" y="40"/>
                    <a:pt x="28" y="38"/>
                  </a:cubicBezTo>
                  <a:cubicBezTo>
                    <a:pt x="29" y="38"/>
                    <a:pt x="30" y="38"/>
                    <a:pt x="31" y="38"/>
                  </a:cubicBezTo>
                  <a:cubicBezTo>
                    <a:pt x="37" y="38"/>
                    <a:pt x="42" y="41"/>
                    <a:pt x="43" y="47"/>
                  </a:cubicBezTo>
                  <a:cubicBezTo>
                    <a:pt x="45" y="54"/>
                    <a:pt x="41" y="61"/>
                    <a:pt x="34" y="62"/>
                  </a:cubicBezTo>
                  <a:cubicBezTo>
                    <a:pt x="33" y="63"/>
                    <a:pt x="32" y="63"/>
                    <a:pt x="31" y="63"/>
                  </a:cubicBezTo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13" y="15"/>
                    <a:pt x="13" y="22"/>
                  </a:cubicBezTo>
                  <a:cubicBezTo>
                    <a:pt x="13" y="29"/>
                    <a:pt x="8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2"/>
                    <a:pt x="7" y="57"/>
                    <a:pt x="6" y="62"/>
                  </a:cubicBezTo>
                  <a:cubicBezTo>
                    <a:pt x="6" y="66"/>
                    <a:pt x="4" y="70"/>
                    <a:pt x="0" y="7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21" y="112"/>
                    <a:pt x="25" y="110"/>
                    <a:pt x="29" y="107"/>
                  </a:cubicBezTo>
                  <a:cubicBezTo>
                    <a:pt x="22" y="107"/>
                    <a:pt x="17" y="102"/>
                    <a:pt x="17" y="95"/>
                  </a:cubicBezTo>
                  <a:cubicBezTo>
                    <a:pt x="17" y="88"/>
                    <a:pt x="23" y="82"/>
                    <a:pt x="29" y="82"/>
                  </a:cubicBezTo>
                  <a:cubicBezTo>
                    <a:pt x="36" y="82"/>
                    <a:pt x="42" y="88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50" y="85"/>
                    <a:pt x="54" y="73"/>
                    <a:pt x="54" y="59"/>
                  </a:cubicBezTo>
                  <a:cubicBezTo>
                    <a:pt x="54" y="59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27"/>
                    <a:pt x="30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5"/>
            <p:cNvSpPr/>
            <p:nvPr/>
          </p:nvSpPr>
          <p:spPr bwMode="auto">
            <a:xfrm>
              <a:off x="1676400" y="7229475"/>
              <a:ext cx="53975" cy="103187"/>
            </a:xfrm>
            <a:custGeom>
              <a:avLst/>
              <a:gdLst>
                <a:gd name="T0" fmla="*/ 1 w 13"/>
                <a:gd name="T1" fmla="*/ 0 h 25"/>
                <a:gd name="T2" fmla="*/ 0 w 13"/>
                <a:gd name="T3" fmla="*/ 0 h 25"/>
                <a:gd name="T4" fmla="*/ 0 w 13"/>
                <a:gd name="T5" fmla="*/ 25 h 25"/>
                <a:gd name="T6" fmla="*/ 1 w 13"/>
                <a:gd name="T7" fmla="*/ 25 h 25"/>
                <a:gd name="T8" fmla="*/ 13 w 13"/>
                <a:gd name="T9" fmla="*/ 13 h 25"/>
                <a:gd name="T10" fmla="*/ 1 w 13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8" y="25"/>
                    <a:pt x="13" y="20"/>
                    <a:pt x="13" y="13"/>
                  </a:cubicBezTo>
                  <a:cubicBezTo>
                    <a:pt x="13" y="6"/>
                    <a:pt x="8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6"/>
            <p:cNvSpPr/>
            <p:nvPr/>
          </p:nvSpPr>
          <p:spPr bwMode="auto">
            <a:xfrm>
              <a:off x="1676400" y="7399338"/>
              <a:ext cx="28575" cy="92075"/>
            </a:xfrm>
            <a:custGeom>
              <a:avLst/>
              <a:gdLst>
                <a:gd name="T0" fmla="*/ 0 w 7"/>
                <a:gd name="T1" fmla="*/ 0 h 22"/>
                <a:gd name="T2" fmla="*/ 0 w 7"/>
                <a:gd name="T3" fmla="*/ 22 h 22"/>
                <a:gd name="T4" fmla="*/ 6 w 7"/>
                <a:gd name="T5" fmla="*/ 12 h 22"/>
                <a:gd name="T6" fmla="*/ 0 w 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4" y="20"/>
                    <a:pt x="6" y="16"/>
                    <a:pt x="6" y="12"/>
                  </a:cubicBezTo>
                  <a:cubicBezTo>
                    <a:pt x="7" y="7"/>
                    <a:pt x="4" y="2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7"/>
            <p:cNvSpPr/>
            <p:nvPr/>
          </p:nvSpPr>
          <p:spPr bwMode="auto">
            <a:xfrm>
              <a:off x="1746250" y="7532688"/>
              <a:ext cx="104775" cy="104775"/>
            </a:xfrm>
            <a:custGeom>
              <a:avLst/>
              <a:gdLst>
                <a:gd name="T0" fmla="*/ 12 w 25"/>
                <a:gd name="T1" fmla="*/ 0 h 25"/>
                <a:gd name="T2" fmla="*/ 0 w 25"/>
                <a:gd name="T3" fmla="*/ 13 h 25"/>
                <a:gd name="T4" fmla="*/ 12 w 25"/>
                <a:gd name="T5" fmla="*/ 25 h 25"/>
                <a:gd name="T6" fmla="*/ 12 w 25"/>
                <a:gd name="T7" fmla="*/ 25 h 25"/>
                <a:gd name="T8" fmla="*/ 25 w 25"/>
                <a:gd name="T9" fmla="*/ 13 h 25"/>
                <a:gd name="T10" fmla="*/ 25 w 25"/>
                <a:gd name="T11" fmla="*/ 13 h 25"/>
                <a:gd name="T12" fmla="*/ 1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2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9" y="25"/>
                    <a:pt x="25" y="20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19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88"/>
            <p:cNvSpPr>
              <a:spLocks noChangeArrowheads="1"/>
            </p:cNvSpPr>
            <p:nvPr/>
          </p:nvSpPr>
          <p:spPr bwMode="auto">
            <a:xfrm>
              <a:off x="1946275" y="7519988"/>
              <a:ext cx="104775" cy="10477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9"/>
            <p:cNvSpPr/>
            <p:nvPr/>
          </p:nvSpPr>
          <p:spPr bwMode="auto">
            <a:xfrm>
              <a:off x="1746250" y="7350125"/>
              <a:ext cx="117475" cy="104775"/>
            </a:xfrm>
            <a:custGeom>
              <a:avLst/>
              <a:gdLst>
                <a:gd name="T0" fmla="*/ 14 w 28"/>
                <a:gd name="T1" fmla="*/ 0 h 25"/>
                <a:gd name="T2" fmla="*/ 11 w 28"/>
                <a:gd name="T3" fmla="*/ 0 h 25"/>
                <a:gd name="T4" fmla="*/ 2 w 28"/>
                <a:gd name="T5" fmla="*/ 15 h 25"/>
                <a:gd name="T6" fmla="*/ 14 w 28"/>
                <a:gd name="T7" fmla="*/ 25 h 25"/>
                <a:gd name="T8" fmla="*/ 17 w 28"/>
                <a:gd name="T9" fmla="*/ 24 h 25"/>
                <a:gd name="T10" fmla="*/ 26 w 28"/>
                <a:gd name="T11" fmla="*/ 9 h 25"/>
                <a:gd name="T12" fmla="*/ 14 w 2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2"/>
                    <a:pt x="0" y="9"/>
                    <a:pt x="2" y="15"/>
                  </a:cubicBezTo>
                  <a:cubicBezTo>
                    <a:pt x="4" y="21"/>
                    <a:pt x="9" y="25"/>
                    <a:pt x="14" y="25"/>
                  </a:cubicBezTo>
                  <a:cubicBezTo>
                    <a:pt x="15" y="25"/>
                    <a:pt x="16" y="25"/>
                    <a:pt x="17" y="24"/>
                  </a:cubicBezTo>
                  <a:cubicBezTo>
                    <a:pt x="24" y="23"/>
                    <a:pt x="28" y="16"/>
                    <a:pt x="26" y="9"/>
                  </a:cubicBezTo>
                  <a:cubicBezTo>
                    <a:pt x="25" y="3"/>
                    <a:pt x="20" y="0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0"/>
            <p:cNvSpPr/>
            <p:nvPr/>
          </p:nvSpPr>
          <p:spPr bwMode="auto">
            <a:xfrm>
              <a:off x="706438" y="6534150"/>
              <a:ext cx="641350" cy="615950"/>
            </a:xfrm>
            <a:custGeom>
              <a:avLst/>
              <a:gdLst>
                <a:gd name="T0" fmla="*/ 150 w 154"/>
                <a:gd name="T1" fmla="*/ 47 h 148"/>
                <a:gd name="T2" fmla="*/ 138 w 154"/>
                <a:gd name="T3" fmla="*/ 34 h 148"/>
                <a:gd name="T4" fmla="*/ 124 w 154"/>
                <a:gd name="T5" fmla="*/ 30 h 148"/>
                <a:gd name="T6" fmla="*/ 118 w 154"/>
                <a:gd name="T7" fmla="*/ 31 h 148"/>
                <a:gd name="T8" fmla="*/ 118 w 154"/>
                <a:gd name="T9" fmla="*/ 29 h 148"/>
                <a:gd name="T10" fmla="*/ 110 w 154"/>
                <a:gd name="T11" fmla="*/ 9 h 148"/>
                <a:gd name="T12" fmla="*/ 89 w 154"/>
                <a:gd name="T13" fmla="*/ 0 h 148"/>
                <a:gd name="T14" fmla="*/ 69 w 154"/>
                <a:gd name="T15" fmla="*/ 9 h 148"/>
                <a:gd name="T16" fmla="*/ 63 w 154"/>
                <a:gd name="T17" fmla="*/ 16 h 148"/>
                <a:gd name="T18" fmla="*/ 46 w 154"/>
                <a:gd name="T19" fmla="*/ 10 h 148"/>
                <a:gd name="T20" fmla="*/ 18 w 154"/>
                <a:gd name="T21" fmla="*/ 38 h 148"/>
                <a:gd name="T22" fmla="*/ 18 w 154"/>
                <a:gd name="T23" fmla="*/ 45 h 148"/>
                <a:gd name="T24" fmla="*/ 13 w 154"/>
                <a:gd name="T25" fmla="*/ 47 h 148"/>
                <a:gd name="T26" fmla="*/ 0 w 154"/>
                <a:gd name="T27" fmla="*/ 71 h 148"/>
                <a:gd name="T28" fmla="*/ 8 w 154"/>
                <a:gd name="T29" fmla="*/ 90 h 148"/>
                <a:gd name="T30" fmla="*/ 19 w 154"/>
                <a:gd name="T31" fmla="*/ 97 h 148"/>
                <a:gd name="T32" fmla="*/ 16 w 154"/>
                <a:gd name="T33" fmla="*/ 108 h 148"/>
                <a:gd name="T34" fmla="*/ 24 w 154"/>
                <a:gd name="T35" fmla="*/ 128 h 148"/>
                <a:gd name="T36" fmla="*/ 44 w 154"/>
                <a:gd name="T37" fmla="*/ 136 h 148"/>
                <a:gd name="T38" fmla="*/ 60 w 154"/>
                <a:gd name="T39" fmla="*/ 131 h 148"/>
                <a:gd name="T40" fmla="*/ 61 w 154"/>
                <a:gd name="T41" fmla="*/ 131 h 148"/>
                <a:gd name="T42" fmla="*/ 81 w 154"/>
                <a:gd name="T43" fmla="*/ 148 h 148"/>
                <a:gd name="T44" fmla="*/ 100 w 154"/>
                <a:gd name="T45" fmla="*/ 134 h 148"/>
                <a:gd name="T46" fmla="*/ 107 w 154"/>
                <a:gd name="T47" fmla="*/ 135 h 148"/>
                <a:gd name="T48" fmla="*/ 129 w 154"/>
                <a:gd name="T49" fmla="*/ 126 h 148"/>
                <a:gd name="T50" fmla="*/ 139 w 154"/>
                <a:gd name="T51" fmla="*/ 104 h 148"/>
                <a:gd name="T52" fmla="*/ 134 w 154"/>
                <a:gd name="T53" fmla="*/ 88 h 148"/>
                <a:gd name="T54" fmla="*/ 150 w 154"/>
                <a:gd name="T55" fmla="*/ 75 h 148"/>
                <a:gd name="T56" fmla="*/ 154 w 154"/>
                <a:gd name="T57" fmla="*/ 61 h 148"/>
                <a:gd name="T58" fmla="*/ 150 w 154"/>
                <a:gd name="T59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7"/>
                  </a:moveTo>
                  <a:cubicBezTo>
                    <a:pt x="148" y="41"/>
                    <a:pt x="143" y="38"/>
                    <a:pt x="138" y="34"/>
                  </a:cubicBezTo>
                  <a:cubicBezTo>
                    <a:pt x="134" y="32"/>
                    <a:pt x="129" y="31"/>
                    <a:pt x="124" y="30"/>
                  </a:cubicBezTo>
                  <a:cubicBezTo>
                    <a:pt x="122" y="30"/>
                    <a:pt x="120" y="31"/>
                    <a:pt x="118" y="31"/>
                  </a:cubicBezTo>
                  <a:cubicBezTo>
                    <a:pt x="118" y="30"/>
                    <a:pt x="118" y="30"/>
                    <a:pt x="118" y="29"/>
                  </a:cubicBezTo>
                  <a:cubicBezTo>
                    <a:pt x="118" y="21"/>
                    <a:pt x="115" y="14"/>
                    <a:pt x="110" y="9"/>
                  </a:cubicBezTo>
                  <a:cubicBezTo>
                    <a:pt x="104" y="3"/>
                    <a:pt x="97" y="0"/>
                    <a:pt x="89" y="0"/>
                  </a:cubicBezTo>
                  <a:cubicBezTo>
                    <a:pt x="82" y="0"/>
                    <a:pt x="74" y="3"/>
                    <a:pt x="69" y="9"/>
                  </a:cubicBezTo>
                  <a:cubicBezTo>
                    <a:pt x="67" y="11"/>
                    <a:pt x="65" y="13"/>
                    <a:pt x="63" y="16"/>
                  </a:cubicBezTo>
                  <a:cubicBezTo>
                    <a:pt x="59" y="12"/>
                    <a:pt x="53" y="10"/>
                    <a:pt x="46" y="10"/>
                  </a:cubicBezTo>
                  <a:cubicBezTo>
                    <a:pt x="31" y="10"/>
                    <a:pt x="18" y="23"/>
                    <a:pt x="18" y="38"/>
                  </a:cubicBezTo>
                  <a:cubicBezTo>
                    <a:pt x="18" y="41"/>
                    <a:pt x="18" y="43"/>
                    <a:pt x="18" y="45"/>
                  </a:cubicBezTo>
                  <a:cubicBezTo>
                    <a:pt x="17" y="46"/>
                    <a:pt x="15" y="46"/>
                    <a:pt x="13" y="47"/>
                  </a:cubicBezTo>
                  <a:cubicBezTo>
                    <a:pt x="5" y="52"/>
                    <a:pt x="0" y="61"/>
                    <a:pt x="0" y="71"/>
                  </a:cubicBezTo>
                  <a:cubicBezTo>
                    <a:pt x="0" y="78"/>
                    <a:pt x="3" y="85"/>
                    <a:pt x="8" y="90"/>
                  </a:cubicBezTo>
                  <a:cubicBezTo>
                    <a:pt x="11" y="94"/>
                    <a:pt x="15" y="96"/>
                    <a:pt x="19" y="97"/>
                  </a:cubicBezTo>
                  <a:cubicBezTo>
                    <a:pt x="17" y="101"/>
                    <a:pt x="16" y="104"/>
                    <a:pt x="16" y="108"/>
                  </a:cubicBezTo>
                  <a:cubicBezTo>
                    <a:pt x="16" y="116"/>
                    <a:pt x="19" y="123"/>
                    <a:pt x="24" y="128"/>
                  </a:cubicBezTo>
                  <a:cubicBezTo>
                    <a:pt x="29" y="133"/>
                    <a:pt x="36" y="136"/>
                    <a:pt x="44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3" y="140"/>
                    <a:pt x="71" y="148"/>
                    <a:pt x="81" y="148"/>
                  </a:cubicBezTo>
                  <a:cubicBezTo>
                    <a:pt x="90" y="148"/>
                    <a:pt x="97" y="142"/>
                    <a:pt x="100" y="134"/>
                  </a:cubicBezTo>
                  <a:cubicBezTo>
                    <a:pt x="102" y="135"/>
                    <a:pt x="105" y="135"/>
                    <a:pt x="107" y="135"/>
                  </a:cubicBezTo>
                  <a:cubicBezTo>
                    <a:pt x="116" y="135"/>
                    <a:pt x="124" y="132"/>
                    <a:pt x="129" y="126"/>
                  </a:cubicBezTo>
                  <a:cubicBezTo>
                    <a:pt x="135" y="120"/>
                    <a:pt x="139" y="112"/>
                    <a:pt x="139" y="104"/>
                  </a:cubicBezTo>
                  <a:cubicBezTo>
                    <a:pt x="139" y="98"/>
                    <a:pt x="137" y="93"/>
                    <a:pt x="134" y="88"/>
                  </a:cubicBezTo>
                  <a:cubicBezTo>
                    <a:pt x="141" y="86"/>
                    <a:pt x="146" y="81"/>
                    <a:pt x="150" y="75"/>
                  </a:cubicBezTo>
                  <a:cubicBezTo>
                    <a:pt x="152" y="71"/>
                    <a:pt x="154" y="66"/>
                    <a:pt x="154" y="61"/>
                  </a:cubicBezTo>
                  <a:cubicBezTo>
                    <a:pt x="154" y="56"/>
                    <a:pt x="152" y="51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1"/>
            <p:cNvSpPr/>
            <p:nvPr/>
          </p:nvSpPr>
          <p:spPr bwMode="auto">
            <a:xfrm>
              <a:off x="585788" y="6442075"/>
              <a:ext cx="641350" cy="612775"/>
            </a:xfrm>
            <a:custGeom>
              <a:avLst/>
              <a:gdLst>
                <a:gd name="T0" fmla="*/ 150 w 154"/>
                <a:gd name="T1" fmla="*/ 47 h 147"/>
                <a:gd name="T2" fmla="*/ 139 w 154"/>
                <a:gd name="T3" fmla="*/ 35 h 147"/>
                <a:gd name="T4" fmla="*/ 125 w 154"/>
                <a:gd name="T5" fmla="*/ 31 h 147"/>
                <a:gd name="T6" fmla="*/ 119 w 154"/>
                <a:gd name="T7" fmla="*/ 31 h 147"/>
                <a:gd name="T8" fmla="*/ 119 w 154"/>
                <a:gd name="T9" fmla="*/ 29 h 147"/>
                <a:gd name="T10" fmla="*/ 111 w 154"/>
                <a:gd name="T11" fmla="*/ 9 h 147"/>
                <a:gd name="T12" fmla="*/ 90 w 154"/>
                <a:gd name="T13" fmla="*/ 0 h 147"/>
                <a:gd name="T14" fmla="*/ 70 w 154"/>
                <a:gd name="T15" fmla="*/ 8 h 147"/>
                <a:gd name="T16" fmla="*/ 64 w 154"/>
                <a:gd name="T17" fmla="*/ 15 h 147"/>
                <a:gd name="T18" fmla="*/ 47 w 154"/>
                <a:gd name="T19" fmla="*/ 9 h 147"/>
                <a:gd name="T20" fmla="*/ 18 w 154"/>
                <a:gd name="T21" fmla="*/ 37 h 147"/>
                <a:gd name="T22" fmla="*/ 19 w 154"/>
                <a:gd name="T23" fmla="*/ 44 h 147"/>
                <a:gd name="T24" fmla="*/ 14 w 154"/>
                <a:gd name="T25" fmla="*/ 46 h 147"/>
                <a:gd name="T26" fmla="*/ 0 w 154"/>
                <a:gd name="T27" fmla="*/ 69 h 147"/>
                <a:gd name="T28" fmla="*/ 8 w 154"/>
                <a:gd name="T29" fmla="*/ 89 h 147"/>
                <a:gd name="T30" fmla="*/ 18 w 154"/>
                <a:gd name="T31" fmla="*/ 96 h 147"/>
                <a:gd name="T32" fmla="*/ 16 w 154"/>
                <a:gd name="T33" fmla="*/ 107 h 147"/>
                <a:gd name="T34" fmla="*/ 23 w 154"/>
                <a:gd name="T35" fmla="*/ 127 h 147"/>
                <a:gd name="T36" fmla="*/ 43 w 154"/>
                <a:gd name="T37" fmla="*/ 135 h 147"/>
                <a:gd name="T38" fmla="*/ 59 w 154"/>
                <a:gd name="T39" fmla="*/ 130 h 147"/>
                <a:gd name="T40" fmla="*/ 60 w 154"/>
                <a:gd name="T41" fmla="*/ 130 h 147"/>
                <a:gd name="T42" fmla="*/ 80 w 154"/>
                <a:gd name="T43" fmla="*/ 147 h 147"/>
                <a:gd name="T44" fmla="*/ 99 w 154"/>
                <a:gd name="T45" fmla="*/ 134 h 147"/>
                <a:gd name="T46" fmla="*/ 106 w 154"/>
                <a:gd name="T47" fmla="*/ 135 h 147"/>
                <a:gd name="T48" fmla="*/ 129 w 154"/>
                <a:gd name="T49" fmla="*/ 126 h 147"/>
                <a:gd name="T50" fmla="*/ 138 w 154"/>
                <a:gd name="T51" fmla="*/ 104 h 147"/>
                <a:gd name="T52" fmla="*/ 134 w 154"/>
                <a:gd name="T53" fmla="*/ 88 h 147"/>
                <a:gd name="T54" fmla="*/ 150 w 154"/>
                <a:gd name="T55" fmla="*/ 76 h 147"/>
                <a:gd name="T56" fmla="*/ 154 w 154"/>
                <a:gd name="T57" fmla="*/ 62 h 147"/>
                <a:gd name="T58" fmla="*/ 150 w 154"/>
                <a:gd name="T59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7">
                  <a:moveTo>
                    <a:pt x="150" y="47"/>
                  </a:moveTo>
                  <a:cubicBezTo>
                    <a:pt x="148" y="42"/>
                    <a:pt x="143" y="38"/>
                    <a:pt x="139" y="35"/>
                  </a:cubicBezTo>
                  <a:cubicBezTo>
                    <a:pt x="134" y="32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1"/>
                  </a:cubicBezTo>
                  <a:cubicBezTo>
                    <a:pt x="119" y="30"/>
                    <a:pt x="119" y="30"/>
                    <a:pt x="119" y="29"/>
                  </a:cubicBezTo>
                  <a:cubicBezTo>
                    <a:pt x="119" y="22"/>
                    <a:pt x="116" y="14"/>
                    <a:pt x="111" y="9"/>
                  </a:cubicBezTo>
                  <a:cubicBezTo>
                    <a:pt x="105" y="3"/>
                    <a:pt x="98" y="0"/>
                    <a:pt x="90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7" y="10"/>
                    <a:pt x="66" y="12"/>
                    <a:pt x="64" y="15"/>
                  </a:cubicBezTo>
                  <a:cubicBezTo>
                    <a:pt x="60" y="11"/>
                    <a:pt x="54" y="9"/>
                    <a:pt x="47" y="9"/>
                  </a:cubicBezTo>
                  <a:cubicBezTo>
                    <a:pt x="31" y="8"/>
                    <a:pt x="18" y="21"/>
                    <a:pt x="18" y="37"/>
                  </a:cubicBezTo>
                  <a:cubicBezTo>
                    <a:pt x="18" y="39"/>
                    <a:pt x="18" y="41"/>
                    <a:pt x="19" y="44"/>
                  </a:cubicBezTo>
                  <a:cubicBezTo>
                    <a:pt x="17" y="44"/>
                    <a:pt x="15" y="45"/>
                    <a:pt x="14" y="46"/>
                  </a:cubicBezTo>
                  <a:cubicBezTo>
                    <a:pt x="5" y="50"/>
                    <a:pt x="0" y="60"/>
                    <a:pt x="0" y="69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4" y="94"/>
                    <a:pt x="18" y="96"/>
                  </a:cubicBezTo>
                  <a:cubicBezTo>
                    <a:pt x="17" y="99"/>
                    <a:pt x="16" y="103"/>
                    <a:pt x="16" y="107"/>
                  </a:cubicBezTo>
                  <a:cubicBezTo>
                    <a:pt x="15" y="114"/>
                    <a:pt x="18" y="121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5"/>
                    <a:pt x="54" y="133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39"/>
                    <a:pt x="70" y="147"/>
                    <a:pt x="80" y="147"/>
                  </a:cubicBezTo>
                  <a:cubicBezTo>
                    <a:pt x="89" y="147"/>
                    <a:pt x="96" y="142"/>
                    <a:pt x="99" y="134"/>
                  </a:cubicBezTo>
                  <a:cubicBezTo>
                    <a:pt x="101" y="134"/>
                    <a:pt x="104" y="135"/>
                    <a:pt x="106" y="135"/>
                  </a:cubicBezTo>
                  <a:cubicBezTo>
                    <a:pt x="115" y="135"/>
                    <a:pt x="123" y="132"/>
                    <a:pt x="129" y="126"/>
                  </a:cubicBezTo>
                  <a:cubicBezTo>
                    <a:pt x="135" y="120"/>
                    <a:pt x="138" y="112"/>
                    <a:pt x="138" y="104"/>
                  </a:cubicBezTo>
                  <a:cubicBezTo>
                    <a:pt x="138" y="98"/>
                    <a:pt x="137" y="93"/>
                    <a:pt x="134" y="88"/>
                  </a:cubicBezTo>
                  <a:cubicBezTo>
                    <a:pt x="141" y="86"/>
                    <a:pt x="146" y="82"/>
                    <a:pt x="150" y="76"/>
                  </a:cubicBezTo>
                  <a:cubicBezTo>
                    <a:pt x="152" y="71"/>
                    <a:pt x="154" y="67"/>
                    <a:pt x="154" y="62"/>
                  </a:cubicBezTo>
                  <a:cubicBezTo>
                    <a:pt x="154" y="56"/>
                    <a:pt x="153" y="52"/>
                    <a:pt x="150" y="4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2"/>
            <p:cNvSpPr/>
            <p:nvPr/>
          </p:nvSpPr>
          <p:spPr bwMode="auto">
            <a:xfrm>
              <a:off x="1168400" y="6288088"/>
              <a:ext cx="644525" cy="620712"/>
            </a:xfrm>
            <a:custGeom>
              <a:avLst/>
              <a:gdLst>
                <a:gd name="T0" fmla="*/ 153 w 155"/>
                <a:gd name="T1" fmla="*/ 68 h 149"/>
                <a:gd name="T2" fmla="*/ 145 w 155"/>
                <a:gd name="T3" fmla="*/ 53 h 149"/>
                <a:gd name="T4" fmla="*/ 133 w 155"/>
                <a:gd name="T5" fmla="*/ 46 h 149"/>
                <a:gd name="T6" fmla="*/ 127 w 155"/>
                <a:gd name="T7" fmla="*/ 45 h 149"/>
                <a:gd name="T8" fmla="*/ 127 w 155"/>
                <a:gd name="T9" fmla="*/ 43 h 149"/>
                <a:gd name="T10" fmla="*/ 125 w 155"/>
                <a:gd name="T11" fmla="*/ 21 h 149"/>
                <a:gd name="T12" fmla="*/ 107 w 155"/>
                <a:gd name="T13" fmla="*/ 7 h 149"/>
                <a:gd name="T14" fmla="*/ 85 w 155"/>
                <a:gd name="T15" fmla="*/ 10 h 149"/>
                <a:gd name="T16" fmla="*/ 78 w 155"/>
                <a:gd name="T17" fmla="*/ 15 h 149"/>
                <a:gd name="T18" fmla="*/ 63 w 155"/>
                <a:gd name="T19" fmla="*/ 5 h 149"/>
                <a:gd name="T20" fmla="*/ 28 w 155"/>
                <a:gd name="T21" fmla="*/ 25 h 149"/>
                <a:gd name="T22" fmla="*/ 27 w 155"/>
                <a:gd name="T23" fmla="*/ 31 h 149"/>
                <a:gd name="T24" fmla="*/ 22 w 155"/>
                <a:gd name="T25" fmla="*/ 32 h 149"/>
                <a:gd name="T26" fmla="*/ 2 w 155"/>
                <a:gd name="T27" fmla="*/ 51 h 149"/>
                <a:gd name="T28" fmla="*/ 5 w 155"/>
                <a:gd name="T29" fmla="*/ 72 h 149"/>
                <a:gd name="T30" fmla="*/ 13 w 155"/>
                <a:gd name="T31" fmla="*/ 81 h 149"/>
                <a:gd name="T32" fmla="*/ 8 w 155"/>
                <a:gd name="T33" fmla="*/ 92 h 149"/>
                <a:gd name="T34" fmla="*/ 10 w 155"/>
                <a:gd name="T35" fmla="*/ 113 h 149"/>
                <a:gd name="T36" fmla="*/ 27 w 155"/>
                <a:gd name="T37" fmla="*/ 126 h 149"/>
                <a:gd name="T38" fmla="*/ 44 w 155"/>
                <a:gd name="T39" fmla="*/ 125 h 149"/>
                <a:gd name="T40" fmla="*/ 45 w 155"/>
                <a:gd name="T41" fmla="*/ 125 h 149"/>
                <a:gd name="T42" fmla="*/ 60 w 155"/>
                <a:gd name="T43" fmla="*/ 147 h 149"/>
                <a:gd name="T44" fmla="*/ 82 w 155"/>
                <a:gd name="T45" fmla="*/ 139 h 149"/>
                <a:gd name="T46" fmla="*/ 89 w 155"/>
                <a:gd name="T47" fmla="*/ 142 h 149"/>
                <a:gd name="T48" fmla="*/ 112 w 155"/>
                <a:gd name="T49" fmla="*/ 139 h 149"/>
                <a:gd name="T50" fmla="*/ 127 w 155"/>
                <a:gd name="T51" fmla="*/ 120 h 149"/>
                <a:gd name="T52" fmla="*/ 127 w 155"/>
                <a:gd name="T53" fmla="*/ 104 h 149"/>
                <a:gd name="T54" fmla="*/ 146 w 155"/>
                <a:gd name="T55" fmla="*/ 96 h 149"/>
                <a:gd name="T56" fmla="*/ 153 w 155"/>
                <a:gd name="T57" fmla="*/ 83 h 149"/>
                <a:gd name="T58" fmla="*/ 153 w 155"/>
                <a:gd name="T59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9">
                  <a:moveTo>
                    <a:pt x="153" y="68"/>
                  </a:moveTo>
                  <a:cubicBezTo>
                    <a:pt x="152" y="62"/>
                    <a:pt x="149" y="58"/>
                    <a:pt x="145" y="53"/>
                  </a:cubicBezTo>
                  <a:cubicBezTo>
                    <a:pt x="142" y="50"/>
                    <a:pt x="137" y="47"/>
                    <a:pt x="133" y="46"/>
                  </a:cubicBezTo>
                  <a:cubicBezTo>
                    <a:pt x="131" y="45"/>
                    <a:pt x="129" y="45"/>
                    <a:pt x="127" y="45"/>
                  </a:cubicBezTo>
                  <a:cubicBezTo>
                    <a:pt x="127" y="44"/>
                    <a:pt x="127" y="43"/>
                    <a:pt x="127" y="43"/>
                  </a:cubicBezTo>
                  <a:cubicBezTo>
                    <a:pt x="129" y="35"/>
                    <a:pt x="128" y="27"/>
                    <a:pt x="125" y="21"/>
                  </a:cubicBezTo>
                  <a:cubicBezTo>
                    <a:pt x="121" y="14"/>
                    <a:pt x="115" y="9"/>
                    <a:pt x="107" y="7"/>
                  </a:cubicBezTo>
                  <a:cubicBezTo>
                    <a:pt x="100" y="5"/>
                    <a:pt x="92" y="6"/>
                    <a:pt x="85" y="10"/>
                  </a:cubicBezTo>
                  <a:cubicBezTo>
                    <a:pt x="83" y="11"/>
                    <a:pt x="80" y="13"/>
                    <a:pt x="78" y="15"/>
                  </a:cubicBezTo>
                  <a:cubicBezTo>
                    <a:pt x="75" y="10"/>
                    <a:pt x="69" y="6"/>
                    <a:pt x="63" y="5"/>
                  </a:cubicBezTo>
                  <a:cubicBezTo>
                    <a:pt x="48" y="0"/>
                    <a:pt x="32" y="10"/>
                    <a:pt x="28" y="25"/>
                  </a:cubicBezTo>
                  <a:cubicBezTo>
                    <a:pt x="27" y="27"/>
                    <a:pt x="27" y="29"/>
                    <a:pt x="27" y="31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12" y="35"/>
                    <a:pt x="5" y="42"/>
                    <a:pt x="2" y="51"/>
                  </a:cubicBezTo>
                  <a:cubicBezTo>
                    <a:pt x="0" y="58"/>
                    <a:pt x="1" y="66"/>
                    <a:pt x="5" y="72"/>
                  </a:cubicBezTo>
                  <a:cubicBezTo>
                    <a:pt x="7" y="76"/>
                    <a:pt x="10" y="79"/>
                    <a:pt x="13" y="81"/>
                  </a:cubicBezTo>
                  <a:cubicBezTo>
                    <a:pt x="11" y="84"/>
                    <a:pt x="9" y="88"/>
                    <a:pt x="8" y="92"/>
                  </a:cubicBezTo>
                  <a:cubicBezTo>
                    <a:pt x="6" y="99"/>
                    <a:pt x="7" y="106"/>
                    <a:pt x="10" y="113"/>
                  </a:cubicBezTo>
                  <a:cubicBezTo>
                    <a:pt x="14" y="119"/>
                    <a:pt x="20" y="124"/>
                    <a:pt x="27" y="126"/>
                  </a:cubicBezTo>
                  <a:cubicBezTo>
                    <a:pt x="32" y="127"/>
                    <a:pt x="38" y="127"/>
                    <a:pt x="44" y="125"/>
                  </a:cubicBezTo>
                  <a:cubicBezTo>
                    <a:pt x="44" y="125"/>
                    <a:pt x="45" y="125"/>
                    <a:pt x="45" y="125"/>
                  </a:cubicBezTo>
                  <a:cubicBezTo>
                    <a:pt x="44" y="135"/>
                    <a:pt x="50" y="144"/>
                    <a:pt x="60" y="147"/>
                  </a:cubicBezTo>
                  <a:cubicBezTo>
                    <a:pt x="68" y="149"/>
                    <a:pt x="77" y="146"/>
                    <a:pt x="82" y="139"/>
                  </a:cubicBezTo>
                  <a:cubicBezTo>
                    <a:pt x="84" y="140"/>
                    <a:pt x="86" y="141"/>
                    <a:pt x="89" y="142"/>
                  </a:cubicBezTo>
                  <a:cubicBezTo>
                    <a:pt x="97" y="144"/>
                    <a:pt x="105" y="143"/>
                    <a:pt x="112" y="139"/>
                  </a:cubicBezTo>
                  <a:cubicBezTo>
                    <a:pt x="119" y="135"/>
                    <a:pt x="125" y="128"/>
                    <a:pt x="127" y="120"/>
                  </a:cubicBezTo>
                  <a:cubicBezTo>
                    <a:pt x="129" y="115"/>
                    <a:pt x="128" y="109"/>
                    <a:pt x="127" y="104"/>
                  </a:cubicBezTo>
                  <a:cubicBezTo>
                    <a:pt x="134" y="103"/>
                    <a:pt x="141" y="101"/>
                    <a:pt x="146" y="96"/>
                  </a:cubicBezTo>
                  <a:cubicBezTo>
                    <a:pt x="149" y="92"/>
                    <a:pt x="152" y="88"/>
                    <a:pt x="153" y="83"/>
                  </a:cubicBezTo>
                  <a:cubicBezTo>
                    <a:pt x="155" y="78"/>
                    <a:pt x="155" y="73"/>
                    <a:pt x="153" y="6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3"/>
            <p:cNvSpPr/>
            <p:nvPr/>
          </p:nvSpPr>
          <p:spPr bwMode="auto">
            <a:xfrm>
              <a:off x="960438" y="6118225"/>
              <a:ext cx="641350" cy="615950"/>
            </a:xfrm>
            <a:custGeom>
              <a:avLst/>
              <a:gdLst>
                <a:gd name="T0" fmla="*/ 151 w 154"/>
                <a:gd name="T1" fmla="*/ 48 h 148"/>
                <a:gd name="T2" fmla="*/ 139 w 154"/>
                <a:gd name="T3" fmla="*/ 35 h 148"/>
                <a:gd name="T4" fmla="*/ 125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1 w 154"/>
                <a:gd name="T11" fmla="*/ 9 h 148"/>
                <a:gd name="T12" fmla="*/ 91 w 154"/>
                <a:gd name="T13" fmla="*/ 0 h 148"/>
                <a:gd name="T14" fmla="*/ 70 w 154"/>
                <a:gd name="T15" fmla="*/ 8 h 148"/>
                <a:gd name="T16" fmla="*/ 65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8 w 154"/>
                <a:gd name="T29" fmla="*/ 89 h 148"/>
                <a:gd name="T30" fmla="*/ 19 w 154"/>
                <a:gd name="T31" fmla="*/ 96 h 148"/>
                <a:gd name="T32" fmla="*/ 16 w 154"/>
                <a:gd name="T33" fmla="*/ 108 h 148"/>
                <a:gd name="T34" fmla="*/ 24 w 154"/>
                <a:gd name="T35" fmla="*/ 127 h 148"/>
                <a:gd name="T36" fmla="*/ 43 w 154"/>
                <a:gd name="T37" fmla="*/ 135 h 148"/>
                <a:gd name="T38" fmla="*/ 59 w 154"/>
                <a:gd name="T39" fmla="*/ 130 h 148"/>
                <a:gd name="T40" fmla="*/ 61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7 w 154"/>
                <a:gd name="T47" fmla="*/ 135 h 148"/>
                <a:gd name="T48" fmla="*/ 129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1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1" y="48"/>
                  </a:moveTo>
                  <a:cubicBezTo>
                    <a:pt x="148" y="42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1" y="9"/>
                  </a:cubicBezTo>
                  <a:cubicBezTo>
                    <a:pt x="106" y="4"/>
                    <a:pt x="98" y="0"/>
                    <a:pt x="91" y="0"/>
                  </a:cubicBezTo>
                  <a:cubicBezTo>
                    <a:pt x="83" y="0"/>
                    <a:pt x="75" y="3"/>
                    <a:pt x="70" y="8"/>
                  </a:cubicBezTo>
                  <a:cubicBezTo>
                    <a:pt x="68" y="11"/>
                    <a:pt x="66" y="13"/>
                    <a:pt x="65" y="15"/>
                  </a:cubicBezTo>
                  <a:cubicBezTo>
                    <a:pt x="60" y="12"/>
                    <a:pt x="54" y="9"/>
                    <a:pt x="47" y="9"/>
                  </a:cubicBezTo>
                  <a:cubicBezTo>
                    <a:pt x="32" y="9"/>
                    <a:pt x="19" y="22"/>
                    <a:pt x="18" y="37"/>
                  </a:cubicBezTo>
                  <a:cubicBezTo>
                    <a:pt x="18" y="40"/>
                    <a:pt x="19" y="42"/>
                    <a:pt x="19" y="44"/>
                  </a:cubicBezTo>
                  <a:cubicBezTo>
                    <a:pt x="17" y="45"/>
                    <a:pt x="16" y="45"/>
                    <a:pt x="14" y="46"/>
                  </a:cubicBezTo>
                  <a:cubicBezTo>
                    <a:pt x="6" y="51"/>
                    <a:pt x="0" y="60"/>
                    <a:pt x="0" y="70"/>
                  </a:cubicBezTo>
                  <a:cubicBezTo>
                    <a:pt x="0" y="77"/>
                    <a:pt x="3" y="84"/>
                    <a:pt x="8" y="89"/>
                  </a:cubicBezTo>
                  <a:cubicBezTo>
                    <a:pt x="11" y="92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2"/>
                    <a:pt x="36" y="135"/>
                    <a:pt x="43" y="135"/>
                  </a:cubicBezTo>
                  <a:cubicBezTo>
                    <a:pt x="49" y="136"/>
                    <a:pt x="54" y="134"/>
                    <a:pt x="59" y="130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9" y="148"/>
                    <a:pt x="96" y="142"/>
                    <a:pt x="99" y="134"/>
                  </a:cubicBezTo>
                  <a:cubicBezTo>
                    <a:pt x="102" y="135"/>
                    <a:pt x="104" y="135"/>
                    <a:pt x="107" y="135"/>
                  </a:cubicBezTo>
                  <a:cubicBezTo>
                    <a:pt x="115" y="135"/>
                    <a:pt x="123" y="132"/>
                    <a:pt x="129" y="127"/>
                  </a:cubicBezTo>
                  <a:cubicBezTo>
                    <a:pt x="135" y="121"/>
                    <a:pt x="138" y="113"/>
                    <a:pt x="138" y="105"/>
                  </a:cubicBezTo>
                  <a:cubicBezTo>
                    <a:pt x="139" y="99"/>
                    <a:pt x="137" y="94"/>
                    <a:pt x="134" y="89"/>
                  </a:cubicBezTo>
                  <a:cubicBezTo>
                    <a:pt x="141" y="87"/>
                    <a:pt x="147" y="82"/>
                    <a:pt x="150" y="76"/>
                  </a:cubicBezTo>
                  <a:cubicBezTo>
                    <a:pt x="153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4"/>
            <p:cNvSpPr/>
            <p:nvPr/>
          </p:nvSpPr>
          <p:spPr bwMode="auto">
            <a:xfrm>
              <a:off x="1109663" y="6534150"/>
              <a:ext cx="641350" cy="615950"/>
            </a:xfrm>
            <a:custGeom>
              <a:avLst/>
              <a:gdLst>
                <a:gd name="T0" fmla="*/ 150 w 154"/>
                <a:gd name="T1" fmla="*/ 48 h 148"/>
                <a:gd name="T2" fmla="*/ 139 w 154"/>
                <a:gd name="T3" fmla="*/ 35 h 148"/>
                <a:gd name="T4" fmla="*/ 124 w 154"/>
                <a:gd name="T5" fmla="*/ 31 h 148"/>
                <a:gd name="T6" fmla="*/ 119 w 154"/>
                <a:gd name="T7" fmla="*/ 32 h 148"/>
                <a:gd name="T8" fmla="*/ 119 w 154"/>
                <a:gd name="T9" fmla="*/ 30 h 148"/>
                <a:gd name="T10" fmla="*/ 110 w 154"/>
                <a:gd name="T11" fmla="*/ 9 h 148"/>
                <a:gd name="T12" fmla="*/ 90 w 154"/>
                <a:gd name="T13" fmla="*/ 0 h 148"/>
                <a:gd name="T14" fmla="*/ 69 w 154"/>
                <a:gd name="T15" fmla="*/ 9 h 148"/>
                <a:gd name="T16" fmla="*/ 64 w 154"/>
                <a:gd name="T17" fmla="*/ 15 h 148"/>
                <a:gd name="T18" fmla="*/ 47 w 154"/>
                <a:gd name="T19" fmla="*/ 9 h 148"/>
                <a:gd name="T20" fmla="*/ 18 w 154"/>
                <a:gd name="T21" fmla="*/ 37 h 148"/>
                <a:gd name="T22" fmla="*/ 19 w 154"/>
                <a:gd name="T23" fmla="*/ 44 h 148"/>
                <a:gd name="T24" fmla="*/ 14 w 154"/>
                <a:gd name="T25" fmla="*/ 46 h 148"/>
                <a:gd name="T26" fmla="*/ 0 w 154"/>
                <a:gd name="T27" fmla="*/ 70 h 148"/>
                <a:gd name="T28" fmla="*/ 7 w 154"/>
                <a:gd name="T29" fmla="*/ 89 h 148"/>
                <a:gd name="T30" fmla="*/ 18 w 154"/>
                <a:gd name="T31" fmla="*/ 96 h 148"/>
                <a:gd name="T32" fmla="*/ 15 w 154"/>
                <a:gd name="T33" fmla="*/ 108 h 148"/>
                <a:gd name="T34" fmla="*/ 23 w 154"/>
                <a:gd name="T35" fmla="*/ 127 h 148"/>
                <a:gd name="T36" fmla="*/ 43 w 154"/>
                <a:gd name="T37" fmla="*/ 135 h 148"/>
                <a:gd name="T38" fmla="*/ 59 w 154"/>
                <a:gd name="T39" fmla="*/ 131 h 148"/>
                <a:gd name="T40" fmla="*/ 60 w 154"/>
                <a:gd name="T41" fmla="*/ 130 h 148"/>
                <a:gd name="T42" fmla="*/ 80 w 154"/>
                <a:gd name="T43" fmla="*/ 148 h 148"/>
                <a:gd name="T44" fmla="*/ 99 w 154"/>
                <a:gd name="T45" fmla="*/ 134 h 148"/>
                <a:gd name="T46" fmla="*/ 106 w 154"/>
                <a:gd name="T47" fmla="*/ 135 h 148"/>
                <a:gd name="T48" fmla="*/ 128 w 154"/>
                <a:gd name="T49" fmla="*/ 127 h 148"/>
                <a:gd name="T50" fmla="*/ 138 w 154"/>
                <a:gd name="T51" fmla="*/ 105 h 148"/>
                <a:gd name="T52" fmla="*/ 134 w 154"/>
                <a:gd name="T53" fmla="*/ 89 h 148"/>
                <a:gd name="T54" fmla="*/ 150 w 154"/>
                <a:gd name="T55" fmla="*/ 76 h 148"/>
                <a:gd name="T56" fmla="*/ 154 w 154"/>
                <a:gd name="T57" fmla="*/ 62 h 148"/>
                <a:gd name="T58" fmla="*/ 150 w 154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48">
                  <a:moveTo>
                    <a:pt x="150" y="48"/>
                  </a:moveTo>
                  <a:cubicBezTo>
                    <a:pt x="148" y="42"/>
                    <a:pt x="143" y="39"/>
                    <a:pt x="139" y="35"/>
                  </a:cubicBezTo>
                  <a:cubicBezTo>
                    <a:pt x="134" y="33"/>
                    <a:pt x="129" y="31"/>
                    <a:pt x="124" y="31"/>
                  </a:cubicBezTo>
                  <a:cubicBezTo>
                    <a:pt x="122" y="31"/>
                    <a:pt x="120" y="31"/>
                    <a:pt x="119" y="32"/>
                  </a:cubicBezTo>
                  <a:cubicBezTo>
                    <a:pt x="119" y="31"/>
                    <a:pt x="119" y="30"/>
                    <a:pt x="119" y="30"/>
                  </a:cubicBezTo>
                  <a:cubicBezTo>
                    <a:pt x="119" y="22"/>
                    <a:pt x="116" y="15"/>
                    <a:pt x="110" y="9"/>
                  </a:cubicBezTo>
                  <a:cubicBezTo>
                    <a:pt x="105" y="4"/>
                    <a:pt x="98" y="0"/>
                    <a:pt x="90" y="0"/>
                  </a:cubicBezTo>
                  <a:cubicBezTo>
                    <a:pt x="82" y="0"/>
                    <a:pt x="75" y="3"/>
                    <a:pt x="69" y="9"/>
                  </a:cubicBezTo>
                  <a:cubicBezTo>
                    <a:pt x="67" y="11"/>
                    <a:pt x="66" y="13"/>
                    <a:pt x="64" y="15"/>
                  </a:cubicBezTo>
                  <a:cubicBezTo>
                    <a:pt x="59" y="12"/>
                    <a:pt x="53" y="9"/>
                    <a:pt x="47" y="9"/>
                  </a:cubicBezTo>
                  <a:cubicBezTo>
                    <a:pt x="31" y="9"/>
                    <a:pt x="18" y="22"/>
                    <a:pt x="18" y="37"/>
                  </a:cubicBezTo>
                  <a:cubicBezTo>
                    <a:pt x="18" y="40"/>
                    <a:pt x="18" y="42"/>
                    <a:pt x="19" y="44"/>
                  </a:cubicBezTo>
                  <a:cubicBezTo>
                    <a:pt x="17" y="45"/>
                    <a:pt x="15" y="45"/>
                    <a:pt x="14" y="46"/>
                  </a:cubicBezTo>
                  <a:cubicBezTo>
                    <a:pt x="5" y="51"/>
                    <a:pt x="0" y="60"/>
                    <a:pt x="0" y="70"/>
                  </a:cubicBezTo>
                  <a:cubicBezTo>
                    <a:pt x="0" y="77"/>
                    <a:pt x="2" y="84"/>
                    <a:pt x="7" y="89"/>
                  </a:cubicBezTo>
                  <a:cubicBezTo>
                    <a:pt x="10" y="93"/>
                    <a:pt x="14" y="95"/>
                    <a:pt x="18" y="96"/>
                  </a:cubicBezTo>
                  <a:cubicBezTo>
                    <a:pt x="16" y="100"/>
                    <a:pt x="15" y="104"/>
                    <a:pt x="15" y="108"/>
                  </a:cubicBezTo>
                  <a:cubicBezTo>
                    <a:pt x="15" y="115"/>
                    <a:pt x="18" y="122"/>
                    <a:pt x="23" y="127"/>
                  </a:cubicBezTo>
                  <a:cubicBezTo>
                    <a:pt x="28" y="132"/>
                    <a:pt x="35" y="135"/>
                    <a:pt x="43" y="135"/>
                  </a:cubicBezTo>
                  <a:cubicBezTo>
                    <a:pt x="48" y="136"/>
                    <a:pt x="54" y="134"/>
                    <a:pt x="59" y="131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2" y="140"/>
                    <a:pt x="70" y="147"/>
                    <a:pt x="80" y="148"/>
                  </a:cubicBezTo>
                  <a:cubicBezTo>
                    <a:pt x="88" y="148"/>
                    <a:pt x="96" y="142"/>
                    <a:pt x="99" y="134"/>
                  </a:cubicBezTo>
                  <a:cubicBezTo>
                    <a:pt x="101" y="135"/>
                    <a:pt x="104" y="135"/>
                    <a:pt x="106" y="135"/>
                  </a:cubicBezTo>
                  <a:cubicBezTo>
                    <a:pt x="115" y="136"/>
                    <a:pt x="123" y="132"/>
                    <a:pt x="128" y="127"/>
                  </a:cubicBezTo>
                  <a:cubicBezTo>
                    <a:pt x="134" y="121"/>
                    <a:pt x="138" y="113"/>
                    <a:pt x="138" y="105"/>
                  </a:cubicBezTo>
                  <a:cubicBezTo>
                    <a:pt x="138" y="99"/>
                    <a:pt x="137" y="94"/>
                    <a:pt x="134" y="89"/>
                  </a:cubicBezTo>
                  <a:cubicBezTo>
                    <a:pt x="140" y="87"/>
                    <a:pt x="146" y="82"/>
                    <a:pt x="150" y="76"/>
                  </a:cubicBezTo>
                  <a:cubicBezTo>
                    <a:pt x="152" y="72"/>
                    <a:pt x="154" y="67"/>
                    <a:pt x="154" y="62"/>
                  </a:cubicBezTo>
                  <a:cubicBezTo>
                    <a:pt x="154" y="57"/>
                    <a:pt x="153" y="52"/>
                    <a:pt x="150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5"/>
            <p:cNvSpPr/>
            <p:nvPr/>
          </p:nvSpPr>
          <p:spPr bwMode="auto">
            <a:xfrm>
              <a:off x="744538" y="6130925"/>
              <a:ext cx="644525" cy="615950"/>
            </a:xfrm>
            <a:custGeom>
              <a:avLst/>
              <a:gdLst>
                <a:gd name="T0" fmla="*/ 151 w 155"/>
                <a:gd name="T1" fmla="*/ 48 h 148"/>
                <a:gd name="T2" fmla="*/ 139 w 155"/>
                <a:gd name="T3" fmla="*/ 35 h 148"/>
                <a:gd name="T4" fmla="*/ 125 w 155"/>
                <a:gd name="T5" fmla="*/ 31 h 148"/>
                <a:gd name="T6" fmla="*/ 119 w 155"/>
                <a:gd name="T7" fmla="*/ 32 h 148"/>
                <a:gd name="T8" fmla="*/ 120 w 155"/>
                <a:gd name="T9" fmla="*/ 30 h 148"/>
                <a:gd name="T10" fmla="*/ 111 w 155"/>
                <a:gd name="T11" fmla="*/ 9 h 148"/>
                <a:gd name="T12" fmla="*/ 91 w 155"/>
                <a:gd name="T13" fmla="*/ 0 h 148"/>
                <a:gd name="T14" fmla="*/ 70 w 155"/>
                <a:gd name="T15" fmla="*/ 9 h 148"/>
                <a:gd name="T16" fmla="*/ 65 w 155"/>
                <a:gd name="T17" fmla="*/ 16 h 148"/>
                <a:gd name="T18" fmla="*/ 48 w 155"/>
                <a:gd name="T19" fmla="*/ 9 h 148"/>
                <a:gd name="T20" fmla="*/ 19 w 155"/>
                <a:gd name="T21" fmla="*/ 38 h 148"/>
                <a:gd name="T22" fmla="*/ 20 w 155"/>
                <a:gd name="T23" fmla="*/ 44 h 148"/>
                <a:gd name="T24" fmla="*/ 15 w 155"/>
                <a:gd name="T25" fmla="*/ 47 h 148"/>
                <a:gd name="T26" fmla="*/ 1 w 155"/>
                <a:gd name="T27" fmla="*/ 70 h 148"/>
                <a:gd name="T28" fmla="*/ 8 w 155"/>
                <a:gd name="T29" fmla="*/ 90 h 148"/>
                <a:gd name="T30" fmla="*/ 19 w 155"/>
                <a:gd name="T31" fmla="*/ 96 h 148"/>
                <a:gd name="T32" fmla="*/ 16 w 155"/>
                <a:gd name="T33" fmla="*/ 108 h 148"/>
                <a:gd name="T34" fmla="*/ 24 w 155"/>
                <a:gd name="T35" fmla="*/ 127 h 148"/>
                <a:gd name="T36" fmla="*/ 43 w 155"/>
                <a:gd name="T37" fmla="*/ 136 h 148"/>
                <a:gd name="T38" fmla="*/ 60 w 155"/>
                <a:gd name="T39" fmla="*/ 131 h 148"/>
                <a:gd name="T40" fmla="*/ 61 w 155"/>
                <a:gd name="T41" fmla="*/ 131 h 148"/>
                <a:gd name="T42" fmla="*/ 81 w 155"/>
                <a:gd name="T43" fmla="*/ 148 h 148"/>
                <a:gd name="T44" fmla="*/ 100 w 155"/>
                <a:gd name="T45" fmla="*/ 135 h 148"/>
                <a:gd name="T46" fmla="*/ 107 w 155"/>
                <a:gd name="T47" fmla="*/ 136 h 148"/>
                <a:gd name="T48" fmla="*/ 129 w 155"/>
                <a:gd name="T49" fmla="*/ 127 h 148"/>
                <a:gd name="T50" fmla="*/ 139 w 155"/>
                <a:gd name="T51" fmla="*/ 105 h 148"/>
                <a:gd name="T52" fmla="*/ 135 w 155"/>
                <a:gd name="T53" fmla="*/ 89 h 148"/>
                <a:gd name="T54" fmla="*/ 151 w 155"/>
                <a:gd name="T55" fmla="*/ 77 h 148"/>
                <a:gd name="T56" fmla="*/ 155 w 155"/>
                <a:gd name="T57" fmla="*/ 62 h 148"/>
                <a:gd name="T58" fmla="*/ 151 w 155"/>
                <a:gd name="T59" fmla="*/ 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5" h="148">
                  <a:moveTo>
                    <a:pt x="151" y="48"/>
                  </a:moveTo>
                  <a:cubicBezTo>
                    <a:pt x="149" y="43"/>
                    <a:pt x="144" y="39"/>
                    <a:pt x="139" y="35"/>
                  </a:cubicBezTo>
                  <a:cubicBezTo>
                    <a:pt x="135" y="33"/>
                    <a:pt x="130" y="31"/>
                    <a:pt x="125" y="31"/>
                  </a:cubicBezTo>
                  <a:cubicBezTo>
                    <a:pt x="123" y="31"/>
                    <a:pt x="121" y="32"/>
                    <a:pt x="119" y="32"/>
                  </a:cubicBezTo>
                  <a:cubicBezTo>
                    <a:pt x="119" y="31"/>
                    <a:pt x="120" y="31"/>
                    <a:pt x="120" y="30"/>
                  </a:cubicBezTo>
                  <a:cubicBezTo>
                    <a:pt x="120" y="22"/>
                    <a:pt x="117" y="15"/>
                    <a:pt x="111" y="9"/>
                  </a:cubicBezTo>
                  <a:cubicBezTo>
                    <a:pt x="106" y="4"/>
                    <a:pt x="99" y="1"/>
                    <a:pt x="91" y="0"/>
                  </a:cubicBezTo>
                  <a:cubicBezTo>
                    <a:pt x="83" y="0"/>
                    <a:pt x="76" y="3"/>
                    <a:pt x="70" y="9"/>
                  </a:cubicBezTo>
                  <a:cubicBezTo>
                    <a:pt x="68" y="11"/>
                    <a:pt x="66" y="13"/>
                    <a:pt x="65" y="16"/>
                  </a:cubicBezTo>
                  <a:cubicBezTo>
                    <a:pt x="60" y="12"/>
                    <a:pt x="54" y="9"/>
                    <a:pt x="48" y="9"/>
                  </a:cubicBezTo>
                  <a:cubicBezTo>
                    <a:pt x="32" y="9"/>
                    <a:pt x="19" y="22"/>
                    <a:pt x="19" y="38"/>
                  </a:cubicBezTo>
                  <a:cubicBezTo>
                    <a:pt x="19" y="40"/>
                    <a:pt x="19" y="42"/>
                    <a:pt x="20" y="44"/>
                  </a:cubicBezTo>
                  <a:cubicBezTo>
                    <a:pt x="18" y="45"/>
                    <a:pt x="16" y="46"/>
                    <a:pt x="15" y="47"/>
                  </a:cubicBezTo>
                  <a:cubicBezTo>
                    <a:pt x="6" y="51"/>
                    <a:pt x="1" y="60"/>
                    <a:pt x="1" y="70"/>
                  </a:cubicBezTo>
                  <a:cubicBezTo>
                    <a:pt x="0" y="77"/>
                    <a:pt x="3" y="84"/>
                    <a:pt x="8" y="90"/>
                  </a:cubicBezTo>
                  <a:cubicBezTo>
                    <a:pt x="11" y="93"/>
                    <a:pt x="15" y="95"/>
                    <a:pt x="19" y="96"/>
                  </a:cubicBezTo>
                  <a:cubicBezTo>
                    <a:pt x="17" y="100"/>
                    <a:pt x="16" y="104"/>
                    <a:pt x="16" y="108"/>
                  </a:cubicBezTo>
                  <a:cubicBezTo>
                    <a:pt x="16" y="115"/>
                    <a:pt x="19" y="122"/>
                    <a:pt x="24" y="127"/>
                  </a:cubicBezTo>
                  <a:cubicBezTo>
                    <a:pt x="29" y="133"/>
                    <a:pt x="36" y="136"/>
                    <a:pt x="43" y="136"/>
                  </a:cubicBezTo>
                  <a:cubicBezTo>
                    <a:pt x="49" y="136"/>
                    <a:pt x="55" y="134"/>
                    <a:pt x="60" y="131"/>
                  </a:cubicBezTo>
                  <a:cubicBezTo>
                    <a:pt x="60" y="131"/>
                    <a:pt x="61" y="131"/>
                    <a:pt x="61" y="131"/>
                  </a:cubicBezTo>
                  <a:cubicBezTo>
                    <a:pt x="62" y="140"/>
                    <a:pt x="71" y="148"/>
                    <a:pt x="81" y="148"/>
                  </a:cubicBezTo>
                  <a:cubicBezTo>
                    <a:pt x="89" y="148"/>
                    <a:pt x="97" y="142"/>
                    <a:pt x="100" y="135"/>
                  </a:cubicBezTo>
                  <a:cubicBezTo>
                    <a:pt x="102" y="135"/>
                    <a:pt x="105" y="136"/>
                    <a:pt x="107" y="136"/>
                  </a:cubicBezTo>
                  <a:cubicBezTo>
                    <a:pt x="115" y="136"/>
                    <a:pt x="123" y="133"/>
                    <a:pt x="129" y="127"/>
                  </a:cubicBezTo>
                  <a:cubicBezTo>
                    <a:pt x="135" y="121"/>
                    <a:pt x="139" y="113"/>
                    <a:pt x="139" y="105"/>
                  </a:cubicBezTo>
                  <a:cubicBezTo>
                    <a:pt x="139" y="99"/>
                    <a:pt x="137" y="94"/>
                    <a:pt x="135" y="89"/>
                  </a:cubicBezTo>
                  <a:cubicBezTo>
                    <a:pt x="141" y="87"/>
                    <a:pt x="147" y="82"/>
                    <a:pt x="151" y="77"/>
                  </a:cubicBezTo>
                  <a:cubicBezTo>
                    <a:pt x="153" y="72"/>
                    <a:pt x="155" y="67"/>
                    <a:pt x="155" y="62"/>
                  </a:cubicBezTo>
                  <a:cubicBezTo>
                    <a:pt x="155" y="57"/>
                    <a:pt x="154" y="52"/>
                    <a:pt x="151" y="48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6"/>
            <p:cNvSpPr/>
            <p:nvPr/>
          </p:nvSpPr>
          <p:spPr bwMode="auto">
            <a:xfrm>
              <a:off x="1160463" y="6996113"/>
              <a:ext cx="123825" cy="669925"/>
            </a:xfrm>
            <a:custGeom>
              <a:avLst/>
              <a:gdLst>
                <a:gd name="T0" fmla="*/ 0 w 30"/>
                <a:gd name="T1" fmla="*/ 161 h 161"/>
                <a:gd name="T2" fmla="*/ 30 w 30"/>
                <a:gd name="T3" fmla="*/ 161 h 161"/>
                <a:gd name="T4" fmla="*/ 27 w 30"/>
                <a:gd name="T5" fmla="*/ 2 h 161"/>
                <a:gd name="T6" fmla="*/ 3 w 30"/>
                <a:gd name="T7" fmla="*/ 0 h 161"/>
                <a:gd name="T8" fmla="*/ 0 w 30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1">
                  <a:moveTo>
                    <a:pt x="0" y="161"/>
                  </a:moveTo>
                  <a:cubicBezTo>
                    <a:pt x="30" y="161"/>
                    <a:pt x="30" y="161"/>
                    <a:pt x="30" y="16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8"/>
                    <a:pt x="1" y="127"/>
                    <a:pt x="0" y="161"/>
                  </a:cubicBezTo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7"/>
            <p:cNvSpPr/>
            <p:nvPr/>
          </p:nvSpPr>
          <p:spPr bwMode="auto">
            <a:xfrm>
              <a:off x="757238" y="6238875"/>
              <a:ext cx="914400" cy="882650"/>
            </a:xfrm>
            <a:custGeom>
              <a:avLst/>
              <a:gdLst>
                <a:gd name="T0" fmla="*/ 215 w 220"/>
                <a:gd name="T1" fmla="*/ 67 h 212"/>
                <a:gd name="T2" fmla="*/ 198 w 220"/>
                <a:gd name="T3" fmla="*/ 49 h 212"/>
                <a:gd name="T4" fmla="*/ 178 w 220"/>
                <a:gd name="T5" fmla="*/ 44 h 212"/>
                <a:gd name="T6" fmla="*/ 169 w 220"/>
                <a:gd name="T7" fmla="*/ 45 h 212"/>
                <a:gd name="T8" fmla="*/ 169 w 220"/>
                <a:gd name="T9" fmla="*/ 42 h 212"/>
                <a:gd name="T10" fmla="*/ 157 w 220"/>
                <a:gd name="T11" fmla="*/ 13 h 212"/>
                <a:gd name="T12" fmla="*/ 128 w 220"/>
                <a:gd name="T13" fmla="*/ 0 h 212"/>
                <a:gd name="T14" fmla="*/ 98 w 220"/>
                <a:gd name="T15" fmla="*/ 13 h 212"/>
                <a:gd name="T16" fmla="*/ 91 w 220"/>
                <a:gd name="T17" fmla="*/ 23 h 212"/>
                <a:gd name="T18" fmla="*/ 66 w 220"/>
                <a:gd name="T19" fmla="*/ 14 h 212"/>
                <a:gd name="T20" fmla="*/ 25 w 220"/>
                <a:gd name="T21" fmla="*/ 55 h 212"/>
                <a:gd name="T22" fmla="*/ 26 w 220"/>
                <a:gd name="T23" fmla="*/ 65 h 212"/>
                <a:gd name="T24" fmla="*/ 19 w 220"/>
                <a:gd name="T25" fmla="*/ 68 h 212"/>
                <a:gd name="T26" fmla="*/ 0 w 220"/>
                <a:gd name="T27" fmla="*/ 102 h 212"/>
                <a:gd name="T28" fmla="*/ 11 w 220"/>
                <a:gd name="T29" fmla="*/ 130 h 212"/>
                <a:gd name="T30" fmla="*/ 27 w 220"/>
                <a:gd name="T31" fmla="*/ 139 h 212"/>
                <a:gd name="T32" fmla="*/ 23 w 220"/>
                <a:gd name="T33" fmla="*/ 156 h 212"/>
                <a:gd name="T34" fmla="*/ 35 w 220"/>
                <a:gd name="T35" fmla="*/ 184 h 212"/>
                <a:gd name="T36" fmla="*/ 62 w 220"/>
                <a:gd name="T37" fmla="*/ 195 h 212"/>
                <a:gd name="T38" fmla="*/ 85 w 220"/>
                <a:gd name="T39" fmla="*/ 188 h 212"/>
                <a:gd name="T40" fmla="*/ 88 w 220"/>
                <a:gd name="T41" fmla="*/ 188 h 212"/>
                <a:gd name="T42" fmla="*/ 116 w 220"/>
                <a:gd name="T43" fmla="*/ 212 h 212"/>
                <a:gd name="T44" fmla="*/ 143 w 220"/>
                <a:gd name="T45" fmla="*/ 192 h 212"/>
                <a:gd name="T46" fmla="*/ 154 w 220"/>
                <a:gd name="T47" fmla="*/ 194 h 212"/>
                <a:gd name="T48" fmla="*/ 185 w 220"/>
                <a:gd name="T49" fmla="*/ 181 h 212"/>
                <a:gd name="T50" fmla="*/ 199 w 220"/>
                <a:gd name="T51" fmla="*/ 149 h 212"/>
                <a:gd name="T52" fmla="*/ 192 w 220"/>
                <a:gd name="T53" fmla="*/ 126 h 212"/>
                <a:gd name="T54" fmla="*/ 215 w 220"/>
                <a:gd name="T55" fmla="*/ 108 h 212"/>
                <a:gd name="T56" fmla="*/ 220 w 220"/>
                <a:gd name="T57" fmla="*/ 88 h 212"/>
                <a:gd name="T58" fmla="*/ 215 w 220"/>
                <a:gd name="T59" fmla="*/ 6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0" h="212">
                  <a:moveTo>
                    <a:pt x="215" y="67"/>
                  </a:moveTo>
                  <a:cubicBezTo>
                    <a:pt x="211" y="59"/>
                    <a:pt x="204" y="54"/>
                    <a:pt x="198" y="49"/>
                  </a:cubicBezTo>
                  <a:cubicBezTo>
                    <a:pt x="192" y="46"/>
                    <a:pt x="185" y="44"/>
                    <a:pt x="178" y="44"/>
                  </a:cubicBezTo>
                  <a:cubicBezTo>
                    <a:pt x="175" y="44"/>
                    <a:pt x="172" y="44"/>
                    <a:pt x="169" y="45"/>
                  </a:cubicBezTo>
                  <a:cubicBezTo>
                    <a:pt x="169" y="44"/>
                    <a:pt x="169" y="43"/>
                    <a:pt x="169" y="42"/>
                  </a:cubicBezTo>
                  <a:cubicBezTo>
                    <a:pt x="169" y="31"/>
                    <a:pt x="165" y="20"/>
                    <a:pt x="157" y="13"/>
                  </a:cubicBezTo>
                  <a:cubicBezTo>
                    <a:pt x="149" y="5"/>
                    <a:pt x="139" y="0"/>
                    <a:pt x="128" y="0"/>
                  </a:cubicBezTo>
                  <a:cubicBezTo>
                    <a:pt x="117" y="0"/>
                    <a:pt x="106" y="5"/>
                    <a:pt x="98" y="13"/>
                  </a:cubicBezTo>
                  <a:cubicBezTo>
                    <a:pt x="95" y="16"/>
                    <a:pt x="93" y="19"/>
                    <a:pt x="91" y="23"/>
                  </a:cubicBezTo>
                  <a:cubicBezTo>
                    <a:pt x="84" y="17"/>
                    <a:pt x="75" y="14"/>
                    <a:pt x="66" y="14"/>
                  </a:cubicBezTo>
                  <a:cubicBezTo>
                    <a:pt x="44" y="14"/>
                    <a:pt x="25" y="33"/>
                    <a:pt x="25" y="55"/>
                  </a:cubicBezTo>
                  <a:cubicBezTo>
                    <a:pt x="25" y="58"/>
                    <a:pt x="25" y="62"/>
                    <a:pt x="26" y="65"/>
                  </a:cubicBezTo>
                  <a:cubicBezTo>
                    <a:pt x="24" y="66"/>
                    <a:pt x="21" y="67"/>
                    <a:pt x="19" y="68"/>
                  </a:cubicBezTo>
                  <a:cubicBezTo>
                    <a:pt x="7" y="75"/>
                    <a:pt x="0" y="88"/>
                    <a:pt x="0" y="102"/>
                  </a:cubicBezTo>
                  <a:cubicBezTo>
                    <a:pt x="0" y="112"/>
                    <a:pt x="4" y="123"/>
                    <a:pt x="11" y="130"/>
                  </a:cubicBezTo>
                  <a:cubicBezTo>
                    <a:pt x="16" y="134"/>
                    <a:pt x="21" y="137"/>
                    <a:pt x="27" y="139"/>
                  </a:cubicBezTo>
                  <a:cubicBezTo>
                    <a:pt x="24" y="144"/>
                    <a:pt x="23" y="150"/>
                    <a:pt x="23" y="156"/>
                  </a:cubicBezTo>
                  <a:cubicBezTo>
                    <a:pt x="23" y="166"/>
                    <a:pt x="27" y="176"/>
                    <a:pt x="35" y="184"/>
                  </a:cubicBezTo>
                  <a:cubicBezTo>
                    <a:pt x="42" y="191"/>
                    <a:pt x="52" y="195"/>
                    <a:pt x="62" y="195"/>
                  </a:cubicBezTo>
                  <a:cubicBezTo>
                    <a:pt x="71" y="195"/>
                    <a:pt x="79" y="193"/>
                    <a:pt x="85" y="188"/>
                  </a:cubicBezTo>
                  <a:cubicBezTo>
                    <a:pt x="86" y="188"/>
                    <a:pt x="87" y="188"/>
                    <a:pt x="88" y="188"/>
                  </a:cubicBezTo>
                  <a:cubicBezTo>
                    <a:pt x="90" y="201"/>
                    <a:pt x="102" y="212"/>
                    <a:pt x="116" y="212"/>
                  </a:cubicBezTo>
                  <a:cubicBezTo>
                    <a:pt x="128" y="212"/>
                    <a:pt x="139" y="204"/>
                    <a:pt x="143" y="192"/>
                  </a:cubicBezTo>
                  <a:cubicBezTo>
                    <a:pt x="147" y="193"/>
                    <a:pt x="150" y="194"/>
                    <a:pt x="154" y="194"/>
                  </a:cubicBezTo>
                  <a:cubicBezTo>
                    <a:pt x="166" y="194"/>
                    <a:pt x="177" y="189"/>
                    <a:pt x="185" y="181"/>
                  </a:cubicBezTo>
                  <a:cubicBezTo>
                    <a:pt x="194" y="172"/>
                    <a:pt x="199" y="161"/>
                    <a:pt x="199" y="149"/>
                  </a:cubicBezTo>
                  <a:cubicBezTo>
                    <a:pt x="199" y="141"/>
                    <a:pt x="196" y="133"/>
                    <a:pt x="192" y="126"/>
                  </a:cubicBezTo>
                  <a:cubicBezTo>
                    <a:pt x="202" y="123"/>
                    <a:pt x="210" y="117"/>
                    <a:pt x="215" y="108"/>
                  </a:cubicBezTo>
                  <a:cubicBezTo>
                    <a:pt x="219" y="102"/>
                    <a:pt x="220" y="95"/>
                    <a:pt x="220" y="88"/>
                  </a:cubicBezTo>
                  <a:cubicBezTo>
                    <a:pt x="220" y="80"/>
                    <a:pt x="219" y="74"/>
                    <a:pt x="215" y="67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8"/>
            <p:cNvSpPr>
              <a:spLocks noEditPoints="1"/>
            </p:cNvSpPr>
            <p:nvPr/>
          </p:nvSpPr>
          <p:spPr bwMode="auto">
            <a:xfrm>
              <a:off x="1666875" y="6713538"/>
              <a:ext cx="84138" cy="254000"/>
            </a:xfrm>
            <a:custGeom>
              <a:avLst/>
              <a:gdLst>
                <a:gd name="T0" fmla="*/ 0 w 20"/>
                <a:gd name="T1" fmla="*/ 46 h 61"/>
                <a:gd name="T2" fmla="*/ 0 w 20"/>
                <a:gd name="T3" fmla="*/ 46 h 61"/>
                <a:gd name="T4" fmla="*/ 4 w 20"/>
                <a:gd name="T5" fmla="*/ 61 h 61"/>
                <a:gd name="T6" fmla="*/ 4 w 20"/>
                <a:gd name="T7" fmla="*/ 61 h 61"/>
                <a:gd name="T8" fmla="*/ 0 w 20"/>
                <a:gd name="T9" fmla="*/ 46 h 61"/>
                <a:gd name="T10" fmla="*/ 14 w 20"/>
                <a:gd name="T11" fmla="*/ 0 h 61"/>
                <a:gd name="T12" fmla="*/ 14 w 20"/>
                <a:gd name="T13" fmla="*/ 1 h 61"/>
                <a:gd name="T14" fmla="*/ 16 w 20"/>
                <a:gd name="T15" fmla="*/ 5 h 61"/>
                <a:gd name="T16" fmla="*/ 20 w 20"/>
                <a:gd name="T17" fmla="*/ 18 h 61"/>
                <a:gd name="T18" fmla="*/ 20 w 20"/>
                <a:gd name="T19" fmla="*/ 18 h 61"/>
                <a:gd name="T20" fmla="*/ 16 w 20"/>
                <a:gd name="T21" fmla="*/ 4 h 61"/>
                <a:gd name="T22" fmla="*/ 14 w 20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1">
                  <a:moveTo>
                    <a:pt x="0" y="46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50"/>
                    <a:pt x="4" y="55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55"/>
                    <a:pt x="3" y="50"/>
                    <a:pt x="0" y="46"/>
                  </a:cubicBezTo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9" y="9"/>
                    <a:pt x="20" y="13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19" y="8"/>
                    <a:pt x="16" y="4"/>
                  </a:cubicBezTo>
                  <a:cubicBezTo>
                    <a:pt x="16" y="3"/>
                    <a:pt x="15" y="2"/>
                    <a:pt x="1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9"/>
            <p:cNvSpPr/>
            <p:nvPr/>
          </p:nvSpPr>
          <p:spPr bwMode="auto">
            <a:xfrm>
              <a:off x="1658938" y="6600825"/>
              <a:ext cx="133350" cy="115887"/>
            </a:xfrm>
            <a:custGeom>
              <a:avLst/>
              <a:gdLst>
                <a:gd name="T0" fmla="*/ 3 w 32"/>
                <a:gd name="T1" fmla="*/ 0 h 28"/>
                <a:gd name="T2" fmla="*/ 3 w 32"/>
                <a:gd name="T3" fmla="*/ 1 h 28"/>
                <a:gd name="T4" fmla="*/ 0 w 32"/>
                <a:gd name="T5" fmla="*/ 16 h 28"/>
                <a:gd name="T6" fmla="*/ 7 w 32"/>
                <a:gd name="T7" fmla="*/ 19 h 28"/>
                <a:gd name="T8" fmla="*/ 16 w 32"/>
                <a:gd name="T9" fmla="*/ 28 h 28"/>
                <a:gd name="T10" fmla="*/ 16 w 32"/>
                <a:gd name="T11" fmla="*/ 27 h 28"/>
                <a:gd name="T12" fmla="*/ 16 w 32"/>
                <a:gd name="T13" fmla="*/ 27 h 28"/>
                <a:gd name="T14" fmla="*/ 28 w 32"/>
                <a:gd name="T15" fmla="*/ 20 h 28"/>
                <a:gd name="T16" fmla="*/ 32 w 32"/>
                <a:gd name="T17" fmla="*/ 14 h 28"/>
                <a:gd name="T18" fmla="*/ 3 w 3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6"/>
                    <a:pt x="2" y="11"/>
                    <a:pt x="0" y="16"/>
                  </a:cubicBezTo>
                  <a:cubicBezTo>
                    <a:pt x="2" y="17"/>
                    <a:pt x="4" y="18"/>
                    <a:pt x="7" y="19"/>
                  </a:cubicBezTo>
                  <a:cubicBezTo>
                    <a:pt x="10" y="22"/>
                    <a:pt x="13" y="24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5"/>
                    <a:pt x="24" y="23"/>
                    <a:pt x="28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23" y="10"/>
                    <a:pt x="13" y="5"/>
                    <a:pt x="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0"/>
            <p:cNvSpPr/>
            <p:nvPr/>
          </p:nvSpPr>
          <p:spPr bwMode="auto">
            <a:xfrm>
              <a:off x="1317625" y="6667500"/>
              <a:ext cx="433388" cy="477837"/>
            </a:xfrm>
            <a:custGeom>
              <a:avLst/>
              <a:gdLst>
                <a:gd name="T0" fmla="*/ 82 w 104"/>
                <a:gd name="T1" fmla="*/ 0 h 115"/>
                <a:gd name="T2" fmla="*/ 80 w 104"/>
                <a:gd name="T3" fmla="*/ 5 h 115"/>
                <a:gd name="T4" fmla="*/ 57 w 104"/>
                <a:gd name="T5" fmla="*/ 23 h 115"/>
                <a:gd name="T6" fmla="*/ 64 w 104"/>
                <a:gd name="T7" fmla="*/ 46 h 115"/>
                <a:gd name="T8" fmla="*/ 50 w 104"/>
                <a:gd name="T9" fmla="*/ 78 h 115"/>
                <a:gd name="T10" fmla="*/ 19 w 104"/>
                <a:gd name="T11" fmla="*/ 91 h 115"/>
                <a:gd name="T12" fmla="*/ 8 w 104"/>
                <a:gd name="T13" fmla="*/ 89 h 115"/>
                <a:gd name="T14" fmla="*/ 0 w 104"/>
                <a:gd name="T15" fmla="*/ 102 h 115"/>
                <a:gd name="T16" fmla="*/ 9 w 104"/>
                <a:gd name="T17" fmla="*/ 98 h 115"/>
                <a:gd name="T18" fmla="*/ 10 w 104"/>
                <a:gd name="T19" fmla="*/ 98 h 115"/>
                <a:gd name="T20" fmla="*/ 30 w 104"/>
                <a:gd name="T21" fmla="*/ 115 h 115"/>
                <a:gd name="T22" fmla="*/ 30 w 104"/>
                <a:gd name="T23" fmla="*/ 115 h 115"/>
                <a:gd name="T24" fmla="*/ 49 w 104"/>
                <a:gd name="T25" fmla="*/ 101 h 115"/>
                <a:gd name="T26" fmla="*/ 56 w 104"/>
                <a:gd name="T27" fmla="*/ 103 h 115"/>
                <a:gd name="T28" fmla="*/ 57 w 104"/>
                <a:gd name="T29" fmla="*/ 103 h 115"/>
                <a:gd name="T30" fmla="*/ 78 w 104"/>
                <a:gd name="T31" fmla="*/ 94 h 115"/>
                <a:gd name="T32" fmla="*/ 88 w 104"/>
                <a:gd name="T33" fmla="*/ 72 h 115"/>
                <a:gd name="T34" fmla="*/ 84 w 104"/>
                <a:gd name="T35" fmla="*/ 57 h 115"/>
                <a:gd name="T36" fmla="*/ 84 w 104"/>
                <a:gd name="T37" fmla="*/ 57 h 115"/>
                <a:gd name="T38" fmla="*/ 84 w 104"/>
                <a:gd name="T39" fmla="*/ 56 h 115"/>
                <a:gd name="T40" fmla="*/ 100 w 104"/>
                <a:gd name="T41" fmla="*/ 44 h 115"/>
                <a:gd name="T42" fmla="*/ 104 w 104"/>
                <a:gd name="T43" fmla="*/ 29 h 115"/>
                <a:gd name="T44" fmla="*/ 100 w 104"/>
                <a:gd name="T45" fmla="*/ 16 h 115"/>
                <a:gd name="T46" fmla="*/ 98 w 104"/>
                <a:gd name="T47" fmla="*/ 12 h 115"/>
                <a:gd name="T48" fmla="*/ 89 w 104"/>
                <a:gd name="T49" fmla="*/ 3 h 115"/>
                <a:gd name="T50" fmla="*/ 82 w 104"/>
                <a:gd name="T5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115">
                  <a:moveTo>
                    <a:pt x="82" y="0"/>
                  </a:moveTo>
                  <a:cubicBezTo>
                    <a:pt x="82" y="2"/>
                    <a:pt x="81" y="4"/>
                    <a:pt x="80" y="5"/>
                  </a:cubicBezTo>
                  <a:cubicBezTo>
                    <a:pt x="75" y="14"/>
                    <a:pt x="67" y="20"/>
                    <a:pt x="57" y="23"/>
                  </a:cubicBezTo>
                  <a:cubicBezTo>
                    <a:pt x="61" y="30"/>
                    <a:pt x="64" y="38"/>
                    <a:pt x="64" y="46"/>
                  </a:cubicBezTo>
                  <a:cubicBezTo>
                    <a:pt x="64" y="58"/>
                    <a:pt x="59" y="69"/>
                    <a:pt x="50" y="78"/>
                  </a:cubicBezTo>
                  <a:cubicBezTo>
                    <a:pt x="42" y="86"/>
                    <a:pt x="31" y="91"/>
                    <a:pt x="19" y="91"/>
                  </a:cubicBezTo>
                  <a:cubicBezTo>
                    <a:pt x="15" y="91"/>
                    <a:pt x="12" y="90"/>
                    <a:pt x="8" y="89"/>
                  </a:cubicBezTo>
                  <a:cubicBezTo>
                    <a:pt x="6" y="94"/>
                    <a:pt x="4" y="98"/>
                    <a:pt x="0" y="102"/>
                  </a:cubicBezTo>
                  <a:cubicBezTo>
                    <a:pt x="3" y="101"/>
                    <a:pt x="6" y="100"/>
                    <a:pt x="9" y="98"/>
                  </a:cubicBezTo>
                  <a:cubicBezTo>
                    <a:pt x="9" y="98"/>
                    <a:pt x="10" y="98"/>
                    <a:pt x="10" y="98"/>
                  </a:cubicBezTo>
                  <a:cubicBezTo>
                    <a:pt x="12" y="107"/>
                    <a:pt x="20" y="115"/>
                    <a:pt x="30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9" y="115"/>
                    <a:pt x="46" y="109"/>
                    <a:pt x="49" y="101"/>
                  </a:cubicBezTo>
                  <a:cubicBezTo>
                    <a:pt x="51" y="102"/>
                    <a:pt x="54" y="102"/>
                    <a:pt x="56" y="103"/>
                  </a:cubicBezTo>
                  <a:cubicBezTo>
                    <a:pt x="56" y="103"/>
                    <a:pt x="57" y="103"/>
                    <a:pt x="57" y="103"/>
                  </a:cubicBezTo>
                  <a:cubicBezTo>
                    <a:pt x="65" y="103"/>
                    <a:pt x="73" y="99"/>
                    <a:pt x="78" y="94"/>
                  </a:cubicBezTo>
                  <a:cubicBezTo>
                    <a:pt x="84" y="88"/>
                    <a:pt x="88" y="80"/>
                    <a:pt x="88" y="72"/>
                  </a:cubicBezTo>
                  <a:cubicBezTo>
                    <a:pt x="88" y="66"/>
                    <a:pt x="86" y="61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90" y="54"/>
                    <a:pt x="96" y="49"/>
                    <a:pt x="100" y="44"/>
                  </a:cubicBezTo>
                  <a:cubicBezTo>
                    <a:pt x="102" y="39"/>
                    <a:pt x="104" y="34"/>
                    <a:pt x="104" y="29"/>
                  </a:cubicBezTo>
                  <a:cubicBezTo>
                    <a:pt x="104" y="24"/>
                    <a:pt x="103" y="20"/>
                    <a:pt x="100" y="16"/>
                  </a:cubicBezTo>
                  <a:cubicBezTo>
                    <a:pt x="99" y="14"/>
                    <a:pt x="99" y="13"/>
                    <a:pt x="98" y="12"/>
                  </a:cubicBezTo>
                  <a:cubicBezTo>
                    <a:pt x="95" y="8"/>
                    <a:pt x="92" y="6"/>
                    <a:pt x="89" y="3"/>
                  </a:cubicBezTo>
                  <a:cubicBezTo>
                    <a:pt x="86" y="2"/>
                    <a:pt x="84" y="1"/>
                    <a:pt x="8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1"/>
            <p:cNvSpPr/>
            <p:nvPr/>
          </p:nvSpPr>
          <p:spPr bwMode="auto">
            <a:xfrm>
              <a:off x="1271588" y="7113588"/>
              <a:ext cx="9525" cy="377825"/>
            </a:xfrm>
            <a:custGeom>
              <a:avLst/>
              <a:gdLst>
                <a:gd name="T0" fmla="*/ 0 w 2"/>
                <a:gd name="T1" fmla="*/ 0 h 91"/>
                <a:gd name="T2" fmla="*/ 0 w 2"/>
                <a:gd name="T3" fmla="*/ 0 h 91"/>
                <a:gd name="T4" fmla="*/ 2 w 2"/>
                <a:gd name="T5" fmla="*/ 91 h 91"/>
                <a:gd name="T6" fmla="*/ 2 w 2"/>
                <a:gd name="T7" fmla="*/ 91 h 91"/>
                <a:gd name="T8" fmla="*/ 0 w 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5E9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2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3"/>
            <p:cNvSpPr/>
            <p:nvPr/>
          </p:nvSpPr>
          <p:spPr bwMode="auto">
            <a:xfrm>
              <a:off x="1281113" y="7491413"/>
              <a:ext cx="3175" cy="174625"/>
            </a:xfrm>
            <a:custGeom>
              <a:avLst/>
              <a:gdLst>
                <a:gd name="T0" fmla="*/ 0 w 2"/>
                <a:gd name="T1" fmla="*/ 0 h 110"/>
                <a:gd name="T2" fmla="*/ 0 w 2"/>
                <a:gd name="T3" fmla="*/ 0 h 110"/>
                <a:gd name="T4" fmla="*/ 2 w 2"/>
                <a:gd name="T5" fmla="*/ 110 h 110"/>
                <a:gd name="T6" fmla="*/ 0 w 2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10">
                  <a:moveTo>
                    <a:pt x="0" y="0"/>
                  </a:moveTo>
                  <a:lnTo>
                    <a:pt x="0" y="0"/>
                  </a:lnTo>
                  <a:lnTo>
                    <a:pt x="2" y="1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4"/>
            <p:cNvSpPr/>
            <p:nvPr/>
          </p:nvSpPr>
          <p:spPr bwMode="auto">
            <a:xfrm>
              <a:off x="1209675" y="6208713"/>
              <a:ext cx="30163" cy="50800"/>
            </a:xfrm>
            <a:custGeom>
              <a:avLst/>
              <a:gdLst>
                <a:gd name="T0" fmla="*/ 0 w 7"/>
                <a:gd name="T1" fmla="*/ 0 h 12"/>
                <a:gd name="T2" fmla="*/ 0 w 7"/>
                <a:gd name="T3" fmla="*/ 12 h 12"/>
                <a:gd name="T4" fmla="*/ 7 w 7"/>
                <a:gd name="T5" fmla="*/ 9 h 12"/>
                <a:gd name="T6" fmla="*/ 0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1"/>
                    <a:pt x="5" y="10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5"/>
            <p:cNvSpPr/>
            <p:nvPr/>
          </p:nvSpPr>
          <p:spPr bwMode="auto">
            <a:xfrm>
              <a:off x="1209675" y="7113588"/>
              <a:ext cx="74613" cy="552450"/>
            </a:xfrm>
            <a:custGeom>
              <a:avLst/>
              <a:gdLst>
                <a:gd name="T0" fmla="*/ 15 w 18"/>
                <a:gd name="T1" fmla="*/ 0 h 133"/>
                <a:gd name="T2" fmla="*/ 7 w 18"/>
                <a:gd name="T3" fmla="*/ 2 h 133"/>
                <a:gd name="T4" fmla="*/ 0 w 18"/>
                <a:gd name="T5" fmla="*/ 1 h 133"/>
                <a:gd name="T6" fmla="*/ 0 w 18"/>
                <a:gd name="T7" fmla="*/ 133 h 133"/>
                <a:gd name="T8" fmla="*/ 18 w 18"/>
                <a:gd name="T9" fmla="*/ 133 h 133"/>
                <a:gd name="T10" fmla="*/ 17 w 18"/>
                <a:gd name="T11" fmla="*/ 91 h 133"/>
                <a:gd name="T12" fmla="*/ 15 w 18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3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2"/>
                    <a:pt x="2" y="1"/>
                    <a:pt x="0" y="1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6"/>
            <p:cNvSpPr/>
            <p:nvPr/>
          </p:nvSpPr>
          <p:spPr bwMode="auto">
            <a:xfrm>
              <a:off x="1209675" y="6246813"/>
              <a:ext cx="461963" cy="874712"/>
            </a:xfrm>
            <a:custGeom>
              <a:avLst/>
              <a:gdLst>
                <a:gd name="T0" fmla="*/ 7 w 111"/>
                <a:gd name="T1" fmla="*/ 0 h 210"/>
                <a:gd name="T2" fmla="*/ 0 w 111"/>
                <a:gd name="T3" fmla="*/ 3 h 210"/>
                <a:gd name="T4" fmla="*/ 0 w 111"/>
                <a:gd name="T5" fmla="*/ 209 h 210"/>
                <a:gd name="T6" fmla="*/ 7 w 111"/>
                <a:gd name="T7" fmla="*/ 210 h 210"/>
                <a:gd name="T8" fmla="*/ 15 w 111"/>
                <a:gd name="T9" fmla="*/ 208 h 210"/>
                <a:gd name="T10" fmla="*/ 15 w 111"/>
                <a:gd name="T11" fmla="*/ 208 h 210"/>
                <a:gd name="T12" fmla="*/ 15 w 111"/>
                <a:gd name="T13" fmla="*/ 208 h 210"/>
                <a:gd name="T14" fmla="*/ 24 w 111"/>
                <a:gd name="T15" fmla="*/ 203 h 210"/>
                <a:gd name="T16" fmla="*/ 26 w 111"/>
                <a:gd name="T17" fmla="*/ 203 h 210"/>
                <a:gd name="T18" fmla="*/ 34 w 111"/>
                <a:gd name="T19" fmla="*/ 190 h 210"/>
                <a:gd name="T20" fmla="*/ 45 w 111"/>
                <a:gd name="T21" fmla="*/ 192 h 210"/>
                <a:gd name="T22" fmla="*/ 76 w 111"/>
                <a:gd name="T23" fmla="*/ 179 h 210"/>
                <a:gd name="T24" fmla="*/ 90 w 111"/>
                <a:gd name="T25" fmla="*/ 147 h 210"/>
                <a:gd name="T26" fmla="*/ 83 w 111"/>
                <a:gd name="T27" fmla="*/ 124 h 210"/>
                <a:gd name="T28" fmla="*/ 106 w 111"/>
                <a:gd name="T29" fmla="*/ 106 h 210"/>
                <a:gd name="T30" fmla="*/ 108 w 111"/>
                <a:gd name="T31" fmla="*/ 101 h 210"/>
                <a:gd name="T32" fmla="*/ 111 w 111"/>
                <a:gd name="T33" fmla="*/ 86 h 210"/>
                <a:gd name="T34" fmla="*/ 111 w 111"/>
                <a:gd name="T35" fmla="*/ 85 h 210"/>
                <a:gd name="T36" fmla="*/ 96 w 111"/>
                <a:gd name="T37" fmla="*/ 77 h 210"/>
                <a:gd name="T38" fmla="*/ 96 w 111"/>
                <a:gd name="T39" fmla="*/ 77 h 210"/>
                <a:gd name="T40" fmla="*/ 7 w 111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210">
                  <a:moveTo>
                    <a:pt x="7" y="0"/>
                  </a:moveTo>
                  <a:cubicBezTo>
                    <a:pt x="5" y="1"/>
                    <a:pt x="3" y="2"/>
                    <a:pt x="0" y="3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" y="209"/>
                    <a:pt x="5" y="210"/>
                    <a:pt x="7" y="210"/>
                  </a:cubicBezTo>
                  <a:cubicBezTo>
                    <a:pt x="10" y="210"/>
                    <a:pt x="13" y="209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5" y="208"/>
                    <a:pt x="15" y="208"/>
                    <a:pt x="15" y="208"/>
                  </a:cubicBezTo>
                  <a:cubicBezTo>
                    <a:pt x="19" y="207"/>
                    <a:pt x="22" y="205"/>
                    <a:pt x="24" y="203"/>
                  </a:cubicBezTo>
                  <a:cubicBezTo>
                    <a:pt x="25" y="203"/>
                    <a:pt x="25" y="203"/>
                    <a:pt x="26" y="203"/>
                  </a:cubicBezTo>
                  <a:cubicBezTo>
                    <a:pt x="30" y="199"/>
                    <a:pt x="32" y="195"/>
                    <a:pt x="34" y="190"/>
                  </a:cubicBezTo>
                  <a:cubicBezTo>
                    <a:pt x="38" y="191"/>
                    <a:pt x="41" y="192"/>
                    <a:pt x="45" y="192"/>
                  </a:cubicBezTo>
                  <a:cubicBezTo>
                    <a:pt x="57" y="192"/>
                    <a:pt x="68" y="187"/>
                    <a:pt x="76" y="179"/>
                  </a:cubicBezTo>
                  <a:cubicBezTo>
                    <a:pt x="85" y="170"/>
                    <a:pt x="90" y="159"/>
                    <a:pt x="90" y="147"/>
                  </a:cubicBezTo>
                  <a:cubicBezTo>
                    <a:pt x="90" y="139"/>
                    <a:pt x="87" y="131"/>
                    <a:pt x="83" y="124"/>
                  </a:cubicBezTo>
                  <a:cubicBezTo>
                    <a:pt x="93" y="121"/>
                    <a:pt x="101" y="115"/>
                    <a:pt x="106" y="106"/>
                  </a:cubicBezTo>
                  <a:cubicBezTo>
                    <a:pt x="107" y="105"/>
                    <a:pt x="108" y="103"/>
                    <a:pt x="108" y="101"/>
                  </a:cubicBezTo>
                  <a:cubicBezTo>
                    <a:pt x="110" y="96"/>
                    <a:pt x="111" y="91"/>
                    <a:pt x="111" y="86"/>
                  </a:cubicBezTo>
                  <a:cubicBezTo>
                    <a:pt x="111" y="86"/>
                    <a:pt x="111" y="85"/>
                    <a:pt x="111" y="85"/>
                  </a:cubicBezTo>
                  <a:cubicBezTo>
                    <a:pt x="106" y="83"/>
                    <a:pt x="101" y="80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61" y="56"/>
                    <a:pt x="32" y="3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7"/>
            <p:cNvSpPr/>
            <p:nvPr/>
          </p:nvSpPr>
          <p:spPr bwMode="auto">
            <a:xfrm>
              <a:off x="906463" y="6321425"/>
              <a:ext cx="277813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5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2" y="12"/>
                    <a:pt x="39" y="15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08"/>
            <p:cNvSpPr>
              <a:spLocks noChangeArrowheads="1"/>
            </p:cNvSpPr>
            <p:nvPr/>
          </p:nvSpPr>
          <p:spPr bwMode="auto">
            <a:xfrm>
              <a:off x="1001713" y="6418263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9"/>
            <p:cNvSpPr/>
            <p:nvPr/>
          </p:nvSpPr>
          <p:spPr bwMode="auto">
            <a:xfrm>
              <a:off x="1209675" y="6288088"/>
              <a:ext cx="279400" cy="279400"/>
            </a:xfrm>
            <a:custGeom>
              <a:avLst/>
              <a:gdLst>
                <a:gd name="T0" fmla="*/ 67 w 67"/>
                <a:gd name="T1" fmla="*/ 32 h 67"/>
                <a:gd name="T2" fmla="*/ 50 w 67"/>
                <a:gd name="T3" fmla="*/ 25 h 67"/>
                <a:gd name="T4" fmla="*/ 56 w 67"/>
                <a:gd name="T5" fmla="*/ 8 h 67"/>
                <a:gd name="T6" fmla="*/ 39 w 67"/>
                <a:gd name="T7" fmla="*/ 16 h 67"/>
                <a:gd name="T8" fmla="*/ 32 w 67"/>
                <a:gd name="T9" fmla="*/ 0 h 67"/>
                <a:gd name="T10" fmla="*/ 25 w 67"/>
                <a:gd name="T11" fmla="*/ 17 h 67"/>
                <a:gd name="T12" fmla="*/ 8 w 67"/>
                <a:gd name="T13" fmla="*/ 11 h 67"/>
                <a:gd name="T14" fmla="*/ 16 w 67"/>
                <a:gd name="T15" fmla="*/ 28 h 67"/>
                <a:gd name="T16" fmla="*/ 0 w 67"/>
                <a:gd name="T17" fmla="*/ 35 h 67"/>
                <a:gd name="T18" fmla="*/ 17 w 67"/>
                <a:gd name="T19" fmla="*/ 42 h 67"/>
                <a:gd name="T20" fmla="*/ 11 w 67"/>
                <a:gd name="T21" fmla="*/ 58 h 67"/>
                <a:gd name="T22" fmla="*/ 28 w 67"/>
                <a:gd name="T23" fmla="*/ 51 h 67"/>
                <a:gd name="T24" fmla="*/ 35 w 67"/>
                <a:gd name="T25" fmla="*/ 67 h 67"/>
                <a:gd name="T26" fmla="*/ 42 w 67"/>
                <a:gd name="T27" fmla="*/ 50 h 67"/>
                <a:gd name="T28" fmla="*/ 59 w 67"/>
                <a:gd name="T29" fmla="*/ 56 h 67"/>
                <a:gd name="T30" fmla="*/ 51 w 67"/>
                <a:gd name="T31" fmla="*/ 39 h 67"/>
                <a:gd name="T32" fmla="*/ 67 w 67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7">
                  <a:moveTo>
                    <a:pt x="67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6" y="8"/>
                    <a:pt x="56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8" y="6"/>
                    <a:pt x="32" y="0"/>
                    <a:pt x="32" y="0"/>
                  </a:cubicBezTo>
                  <a:cubicBezTo>
                    <a:pt x="26" y="6"/>
                    <a:pt x="25" y="12"/>
                    <a:pt x="25" y="17"/>
                  </a:cubicBezTo>
                  <a:cubicBezTo>
                    <a:pt x="17" y="10"/>
                    <a:pt x="8" y="11"/>
                    <a:pt x="8" y="11"/>
                  </a:cubicBezTo>
                  <a:cubicBezTo>
                    <a:pt x="9" y="19"/>
                    <a:pt x="12" y="24"/>
                    <a:pt x="16" y="28"/>
                  </a:cubicBezTo>
                  <a:cubicBezTo>
                    <a:pt x="6" y="28"/>
                    <a:pt x="0" y="35"/>
                    <a:pt x="0" y="35"/>
                  </a:cubicBezTo>
                  <a:cubicBezTo>
                    <a:pt x="6" y="40"/>
                    <a:pt x="12" y="42"/>
                    <a:pt x="17" y="42"/>
                  </a:cubicBezTo>
                  <a:cubicBezTo>
                    <a:pt x="10" y="49"/>
                    <a:pt x="11" y="58"/>
                    <a:pt x="11" y="58"/>
                  </a:cubicBezTo>
                  <a:cubicBezTo>
                    <a:pt x="19" y="58"/>
                    <a:pt x="25" y="55"/>
                    <a:pt x="28" y="51"/>
                  </a:cubicBezTo>
                  <a:cubicBezTo>
                    <a:pt x="29" y="61"/>
                    <a:pt x="35" y="67"/>
                    <a:pt x="35" y="67"/>
                  </a:cubicBezTo>
                  <a:cubicBezTo>
                    <a:pt x="41" y="61"/>
                    <a:pt x="42" y="55"/>
                    <a:pt x="42" y="50"/>
                  </a:cubicBezTo>
                  <a:cubicBezTo>
                    <a:pt x="50" y="56"/>
                    <a:pt x="59" y="56"/>
                    <a:pt x="59" y="56"/>
                  </a:cubicBezTo>
                  <a:cubicBezTo>
                    <a:pt x="58" y="48"/>
                    <a:pt x="55" y="42"/>
                    <a:pt x="51" y="39"/>
                  </a:cubicBezTo>
                  <a:cubicBezTo>
                    <a:pt x="61" y="38"/>
                    <a:pt x="67" y="32"/>
                    <a:pt x="67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110"/>
            <p:cNvSpPr>
              <a:spLocks noChangeArrowheads="1"/>
            </p:cNvSpPr>
            <p:nvPr/>
          </p:nvSpPr>
          <p:spPr bwMode="auto">
            <a:xfrm>
              <a:off x="1304925" y="6384925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1"/>
            <p:cNvSpPr/>
            <p:nvPr/>
          </p:nvSpPr>
          <p:spPr bwMode="auto">
            <a:xfrm>
              <a:off x="1376363" y="6642100"/>
              <a:ext cx="282575" cy="279400"/>
            </a:xfrm>
            <a:custGeom>
              <a:avLst/>
              <a:gdLst>
                <a:gd name="T0" fmla="*/ 68 w 68"/>
                <a:gd name="T1" fmla="*/ 32 h 67"/>
                <a:gd name="T2" fmla="*/ 50 w 68"/>
                <a:gd name="T3" fmla="*/ 25 h 67"/>
                <a:gd name="T4" fmla="*/ 57 w 68"/>
                <a:gd name="T5" fmla="*/ 8 h 67"/>
                <a:gd name="T6" fmla="*/ 39 w 68"/>
                <a:gd name="T7" fmla="*/ 16 h 67"/>
                <a:gd name="T8" fmla="*/ 32 w 68"/>
                <a:gd name="T9" fmla="*/ 0 h 67"/>
                <a:gd name="T10" fmla="*/ 25 w 68"/>
                <a:gd name="T11" fmla="*/ 17 h 67"/>
                <a:gd name="T12" fmla="*/ 9 w 68"/>
                <a:gd name="T13" fmla="*/ 11 h 67"/>
                <a:gd name="T14" fmla="*/ 16 w 68"/>
                <a:gd name="T15" fmla="*/ 28 h 67"/>
                <a:gd name="T16" fmla="*/ 0 w 68"/>
                <a:gd name="T17" fmla="*/ 35 h 67"/>
                <a:gd name="T18" fmla="*/ 17 w 68"/>
                <a:gd name="T19" fmla="*/ 42 h 67"/>
                <a:gd name="T20" fmla="*/ 11 w 68"/>
                <a:gd name="T21" fmla="*/ 59 h 67"/>
                <a:gd name="T22" fmla="*/ 28 w 68"/>
                <a:gd name="T23" fmla="*/ 51 h 67"/>
                <a:gd name="T24" fmla="*/ 36 w 68"/>
                <a:gd name="T25" fmla="*/ 67 h 67"/>
                <a:gd name="T26" fmla="*/ 43 w 68"/>
                <a:gd name="T27" fmla="*/ 50 h 67"/>
                <a:gd name="T28" fmla="*/ 59 w 68"/>
                <a:gd name="T29" fmla="*/ 56 h 67"/>
                <a:gd name="T30" fmla="*/ 52 w 68"/>
                <a:gd name="T31" fmla="*/ 39 h 67"/>
                <a:gd name="T32" fmla="*/ 68 w 68"/>
                <a:gd name="T33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32"/>
                  </a:moveTo>
                  <a:cubicBezTo>
                    <a:pt x="61" y="26"/>
                    <a:pt x="55" y="25"/>
                    <a:pt x="50" y="25"/>
                  </a:cubicBezTo>
                  <a:cubicBezTo>
                    <a:pt x="57" y="17"/>
                    <a:pt x="57" y="8"/>
                    <a:pt x="57" y="8"/>
                  </a:cubicBezTo>
                  <a:cubicBezTo>
                    <a:pt x="48" y="9"/>
                    <a:pt x="43" y="12"/>
                    <a:pt x="39" y="16"/>
                  </a:cubicBezTo>
                  <a:cubicBezTo>
                    <a:pt x="39" y="6"/>
                    <a:pt x="32" y="0"/>
                    <a:pt x="32" y="0"/>
                  </a:cubicBezTo>
                  <a:cubicBezTo>
                    <a:pt x="27" y="6"/>
                    <a:pt x="25" y="12"/>
                    <a:pt x="25" y="17"/>
                  </a:cubicBezTo>
                  <a:cubicBezTo>
                    <a:pt x="18" y="10"/>
                    <a:pt x="9" y="11"/>
                    <a:pt x="9" y="11"/>
                  </a:cubicBezTo>
                  <a:cubicBezTo>
                    <a:pt x="10" y="19"/>
                    <a:pt x="12" y="24"/>
                    <a:pt x="16" y="28"/>
                  </a:cubicBezTo>
                  <a:cubicBezTo>
                    <a:pt x="6" y="29"/>
                    <a:pt x="0" y="35"/>
                    <a:pt x="0" y="35"/>
                  </a:cubicBezTo>
                  <a:cubicBezTo>
                    <a:pt x="7" y="41"/>
                    <a:pt x="12" y="42"/>
                    <a:pt x="17" y="42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5"/>
                    <a:pt x="28" y="51"/>
                  </a:cubicBezTo>
                  <a:cubicBezTo>
                    <a:pt x="29" y="61"/>
                    <a:pt x="36" y="67"/>
                    <a:pt x="36" y="67"/>
                  </a:cubicBezTo>
                  <a:cubicBezTo>
                    <a:pt x="41" y="61"/>
                    <a:pt x="43" y="55"/>
                    <a:pt x="43" y="50"/>
                  </a:cubicBezTo>
                  <a:cubicBezTo>
                    <a:pt x="50" y="57"/>
                    <a:pt x="59" y="56"/>
                    <a:pt x="59" y="56"/>
                  </a:cubicBezTo>
                  <a:cubicBezTo>
                    <a:pt x="58" y="48"/>
                    <a:pt x="55" y="42"/>
                    <a:pt x="52" y="39"/>
                  </a:cubicBezTo>
                  <a:cubicBezTo>
                    <a:pt x="61" y="38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Oval 112"/>
            <p:cNvSpPr>
              <a:spLocks noChangeArrowheads="1"/>
            </p:cNvSpPr>
            <p:nvPr/>
          </p:nvSpPr>
          <p:spPr bwMode="auto">
            <a:xfrm>
              <a:off x="1471613" y="6738938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3"/>
            <p:cNvSpPr/>
            <p:nvPr/>
          </p:nvSpPr>
          <p:spPr bwMode="auto">
            <a:xfrm>
              <a:off x="1065213" y="6729413"/>
              <a:ext cx="282575" cy="284162"/>
            </a:xfrm>
            <a:custGeom>
              <a:avLst/>
              <a:gdLst>
                <a:gd name="T0" fmla="*/ 68 w 68"/>
                <a:gd name="T1" fmla="*/ 32 h 68"/>
                <a:gd name="T2" fmla="*/ 51 w 68"/>
                <a:gd name="T3" fmla="*/ 25 h 68"/>
                <a:gd name="T4" fmla="*/ 57 w 68"/>
                <a:gd name="T5" fmla="*/ 9 h 68"/>
                <a:gd name="T6" fmla="*/ 40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8 w 68"/>
                <a:gd name="T19" fmla="*/ 43 h 68"/>
                <a:gd name="T20" fmla="*/ 11 w 68"/>
                <a:gd name="T21" fmla="*/ 59 h 68"/>
                <a:gd name="T22" fmla="*/ 29 w 68"/>
                <a:gd name="T23" fmla="*/ 52 h 68"/>
                <a:gd name="T24" fmla="*/ 36 w 68"/>
                <a:gd name="T25" fmla="*/ 68 h 68"/>
                <a:gd name="T26" fmla="*/ 43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6" y="25"/>
                    <a:pt x="51" y="25"/>
                  </a:cubicBezTo>
                  <a:cubicBezTo>
                    <a:pt x="57" y="18"/>
                    <a:pt x="57" y="9"/>
                    <a:pt x="57" y="9"/>
                  </a:cubicBezTo>
                  <a:cubicBezTo>
                    <a:pt x="48" y="10"/>
                    <a:pt x="43" y="13"/>
                    <a:pt x="40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3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3" y="43"/>
                    <a:pt x="18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20" y="58"/>
                    <a:pt x="25" y="56"/>
                    <a:pt x="29" y="52"/>
                  </a:cubicBezTo>
                  <a:cubicBezTo>
                    <a:pt x="29" y="62"/>
                    <a:pt x="36" y="68"/>
                    <a:pt x="36" y="68"/>
                  </a:cubicBezTo>
                  <a:cubicBezTo>
                    <a:pt x="41" y="61"/>
                    <a:pt x="43" y="56"/>
                    <a:pt x="43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2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114"/>
            <p:cNvSpPr>
              <a:spLocks noChangeArrowheads="1"/>
            </p:cNvSpPr>
            <p:nvPr/>
          </p:nvSpPr>
          <p:spPr bwMode="auto">
            <a:xfrm>
              <a:off x="1163638" y="6829425"/>
              <a:ext cx="84138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5"/>
            <p:cNvSpPr/>
            <p:nvPr/>
          </p:nvSpPr>
          <p:spPr bwMode="auto">
            <a:xfrm>
              <a:off x="747713" y="6605588"/>
              <a:ext cx="284163" cy="282575"/>
            </a:xfrm>
            <a:custGeom>
              <a:avLst/>
              <a:gdLst>
                <a:gd name="T0" fmla="*/ 68 w 68"/>
                <a:gd name="T1" fmla="*/ 32 h 68"/>
                <a:gd name="T2" fmla="*/ 50 w 68"/>
                <a:gd name="T3" fmla="*/ 26 h 68"/>
                <a:gd name="T4" fmla="*/ 56 w 68"/>
                <a:gd name="T5" fmla="*/ 9 h 68"/>
                <a:gd name="T6" fmla="*/ 39 w 68"/>
                <a:gd name="T7" fmla="*/ 16 h 68"/>
                <a:gd name="T8" fmla="*/ 32 w 68"/>
                <a:gd name="T9" fmla="*/ 0 h 68"/>
                <a:gd name="T10" fmla="*/ 25 w 68"/>
                <a:gd name="T11" fmla="*/ 18 h 68"/>
                <a:gd name="T12" fmla="*/ 9 w 68"/>
                <a:gd name="T13" fmla="*/ 11 h 68"/>
                <a:gd name="T14" fmla="*/ 16 w 68"/>
                <a:gd name="T15" fmla="*/ 29 h 68"/>
                <a:gd name="T16" fmla="*/ 0 w 68"/>
                <a:gd name="T17" fmla="*/ 36 h 68"/>
                <a:gd name="T18" fmla="*/ 17 w 68"/>
                <a:gd name="T19" fmla="*/ 43 h 68"/>
                <a:gd name="T20" fmla="*/ 11 w 68"/>
                <a:gd name="T21" fmla="*/ 59 h 68"/>
                <a:gd name="T22" fmla="*/ 28 w 68"/>
                <a:gd name="T23" fmla="*/ 52 h 68"/>
                <a:gd name="T24" fmla="*/ 35 w 68"/>
                <a:gd name="T25" fmla="*/ 68 h 68"/>
                <a:gd name="T26" fmla="*/ 42 w 68"/>
                <a:gd name="T27" fmla="*/ 51 h 68"/>
                <a:gd name="T28" fmla="*/ 59 w 68"/>
                <a:gd name="T29" fmla="*/ 57 h 68"/>
                <a:gd name="T30" fmla="*/ 52 w 68"/>
                <a:gd name="T31" fmla="*/ 40 h 68"/>
                <a:gd name="T32" fmla="*/ 68 w 68"/>
                <a:gd name="T33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8">
                  <a:moveTo>
                    <a:pt x="68" y="32"/>
                  </a:moveTo>
                  <a:cubicBezTo>
                    <a:pt x="61" y="27"/>
                    <a:pt x="55" y="25"/>
                    <a:pt x="50" y="26"/>
                  </a:cubicBezTo>
                  <a:cubicBezTo>
                    <a:pt x="57" y="18"/>
                    <a:pt x="56" y="9"/>
                    <a:pt x="56" y="9"/>
                  </a:cubicBezTo>
                  <a:cubicBezTo>
                    <a:pt x="48" y="10"/>
                    <a:pt x="43" y="13"/>
                    <a:pt x="39" y="16"/>
                  </a:cubicBezTo>
                  <a:cubicBezTo>
                    <a:pt x="39" y="7"/>
                    <a:pt x="32" y="0"/>
                    <a:pt x="32" y="0"/>
                  </a:cubicBezTo>
                  <a:cubicBezTo>
                    <a:pt x="27" y="7"/>
                    <a:pt x="25" y="13"/>
                    <a:pt x="25" y="18"/>
                  </a:cubicBezTo>
                  <a:cubicBezTo>
                    <a:pt x="18" y="11"/>
                    <a:pt x="9" y="11"/>
                    <a:pt x="9" y="11"/>
                  </a:cubicBezTo>
                  <a:cubicBezTo>
                    <a:pt x="10" y="20"/>
                    <a:pt x="12" y="25"/>
                    <a:pt x="16" y="29"/>
                  </a:cubicBezTo>
                  <a:cubicBezTo>
                    <a:pt x="6" y="29"/>
                    <a:pt x="0" y="36"/>
                    <a:pt x="0" y="36"/>
                  </a:cubicBezTo>
                  <a:cubicBezTo>
                    <a:pt x="7" y="41"/>
                    <a:pt x="12" y="43"/>
                    <a:pt x="17" y="43"/>
                  </a:cubicBezTo>
                  <a:cubicBezTo>
                    <a:pt x="11" y="50"/>
                    <a:pt x="11" y="59"/>
                    <a:pt x="11" y="59"/>
                  </a:cubicBezTo>
                  <a:cubicBezTo>
                    <a:pt x="19" y="58"/>
                    <a:pt x="25" y="56"/>
                    <a:pt x="28" y="52"/>
                  </a:cubicBezTo>
                  <a:cubicBezTo>
                    <a:pt x="29" y="62"/>
                    <a:pt x="35" y="68"/>
                    <a:pt x="35" y="68"/>
                  </a:cubicBezTo>
                  <a:cubicBezTo>
                    <a:pt x="41" y="61"/>
                    <a:pt x="43" y="56"/>
                    <a:pt x="42" y="51"/>
                  </a:cubicBezTo>
                  <a:cubicBezTo>
                    <a:pt x="50" y="57"/>
                    <a:pt x="59" y="57"/>
                    <a:pt x="59" y="57"/>
                  </a:cubicBezTo>
                  <a:cubicBezTo>
                    <a:pt x="58" y="48"/>
                    <a:pt x="55" y="43"/>
                    <a:pt x="52" y="40"/>
                  </a:cubicBezTo>
                  <a:cubicBezTo>
                    <a:pt x="61" y="39"/>
                    <a:pt x="68" y="32"/>
                    <a:pt x="68" y="32"/>
                  </a:cubicBezTo>
                  <a:close/>
                </a:path>
              </a:pathLst>
            </a:custGeom>
            <a:solidFill>
              <a:srgbClr val="B73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16"/>
            <p:cNvSpPr>
              <a:spLocks noChangeArrowheads="1"/>
            </p:cNvSpPr>
            <p:nvPr/>
          </p:nvSpPr>
          <p:spPr bwMode="auto">
            <a:xfrm>
              <a:off x="844550" y="6705600"/>
              <a:ext cx="87313" cy="873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59765" y="5283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渡口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8670" y="431800"/>
            <a:ext cx="6831330" cy="39941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04390" y="4554855"/>
            <a:ext cx="97745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渡口：道路越过河流以船渡方式衔接两岸交通的地点。例如码头等，也指有船摆渡的，过河的地方。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973</Words>
  <Application>Microsoft Office PowerPoint</Application>
  <PresentationFormat>自定义</PresentationFormat>
  <Paragraphs>72</Paragraphs>
  <Slides>16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</cp:revision>
  <dcterms:created xsi:type="dcterms:W3CDTF">2016-02-29T11:04:00Z</dcterms:created>
  <dcterms:modified xsi:type="dcterms:W3CDTF">2019-02-22T06:50:25Z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