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1"/>
  </p:notesMasterIdLst>
  <p:sldIdLst>
    <p:sldId id="264" r:id="rId2"/>
    <p:sldId id="498" r:id="rId3"/>
    <p:sldId id="1106" r:id="rId4"/>
    <p:sldId id="1107" r:id="rId5"/>
    <p:sldId id="1108" r:id="rId6"/>
    <p:sldId id="1109" r:id="rId7"/>
    <p:sldId id="1110" r:id="rId8"/>
    <p:sldId id="1111" r:id="rId9"/>
    <p:sldId id="1112" r:id="rId10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A50021"/>
    <a:srgbClr val="CC0000"/>
    <a:srgbClr val="FF0000"/>
    <a:srgbClr val="66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9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26675" cy="7372667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spect="1"/>
          </p:cNvSpPr>
          <p:nvPr>
            <p:ph type="sldImg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zh-CN" altLang="en-US" dirty="0"/>
              <a:t>单击此处编辑母版文本样式
第二级
第三级
第四级
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2583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圆角矩形 2"/>
          <p:cNvSpPr/>
          <p:nvPr/>
        </p:nvSpPr>
        <p:spPr>
          <a:xfrm>
            <a:off x="2503885" y="757238"/>
            <a:ext cx="4361259" cy="15303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聚焦中考</a:t>
            </a:r>
            <a:r>
              <a:rPr lang="en-US" altLang="zh-CN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——</a:t>
            </a: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河南专版</a:t>
            </a:r>
          </a:p>
        </p:txBody>
      </p:sp>
    </p:spTree>
  </p:cSld>
  <p:clrMapOvr>
    <a:masterClrMapping/>
  </p:clrMapOvr>
  <p:transition>
    <p:strips dir="rd"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91" y="0"/>
            <a:ext cx="914280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 txBox="1">
            <a:spLocks/>
          </p:cNvSpPr>
          <p:nvPr/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 lvl="1">
              <a:defRPr/>
            </a:pPr>
            <a:r>
              <a:rPr lang="zh-CN" altLang="en-US" smtClean="0"/>
              <a:t>第二级</a:t>
            </a:r>
          </a:p>
          <a:p>
            <a:pPr lvl="2">
              <a:defRPr/>
            </a:pPr>
            <a:r>
              <a:rPr lang="zh-CN" altLang="en-US" smtClean="0"/>
              <a:t>第三级</a:t>
            </a:r>
          </a:p>
          <a:p>
            <a:pPr lvl="3">
              <a:defRPr/>
            </a:pPr>
            <a:r>
              <a:rPr lang="zh-CN" altLang="en-US" sz="1800" smtClean="0"/>
              <a:t>第四级</a:t>
            </a:r>
          </a:p>
          <a:p>
            <a:pPr lvl="4">
              <a:defRPr/>
            </a:pPr>
            <a:r>
              <a:rPr lang="zh-CN" altLang="en-US" sz="1800" smtClean="0"/>
              <a:t>第五级</a:t>
            </a:r>
            <a:endParaRPr lang="zh-CN" altLang="en-US" sz="180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</a:defRPr>
            </a:lvl1pPr>
          </a:lstStyle>
          <a:p>
            <a:pPr lvl="0" algn="r" eaLnBrk="1" fontAlgn="base" hangingPunct="1"/>
            <a:fld id="{9A0DB2DC-4C9A-4742-B13C-FB6460FD3503}" type="slidenum">
              <a:rPr lang="zh-CN" altLang="en-US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  <p:pic>
        <p:nvPicPr>
          <p:cNvPr id="2056" name="图片 7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图片 8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78694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图片 9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472487" y="1"/>
            <a:ext cx="671513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ransition>
    <p:fade thruBlk="1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24380" y="3110230"/>
            <a:ext cx="5095240" cy="6381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41120" y="1508760"/>
            <a:ext cx="6409690" cy="3475990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646555" y="4535170"/>
            <a:ext cx="6131560" cy="448945"/>
          </a:xfrm>
          <a:prstGeom prst="rect">
            <a:avLst/>
          </a:prstGeom>
        </p:spPr>
      </p:pic>
      <p:pic>
        <p:nvPicPr>
          <p:cNvPr id="2" name="图片 1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7074535" y="1563370"/>
            <a:ext cx="470535" cy="306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5240" y="1553845"/>
            <a:ext cx="6495415" cy="3437890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491615" y="4516120"/>
            <a:ext cx="6289040" cy="500380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7036435" y="1563370"/>
            <a:ext cx="470535" cy="306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48740" y="861060"/>
            <a:ext cx="6419215" cy="5161915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595755" y="4582160"/>
            <a:ext cx="6014085" cy="1528445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7047865" y="835660"/>
            <a:ext cx="470535" cy="306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20165" y="1414145"/>
            <a:ext cx="6476365" cy="3742690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7036435" y="1410970"/>
            <a:ext cx="470535" cy="306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42390" y="757555"/>
            <a:ext cx="5891530" cy="1336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56690" y="2040255"/>
            <a:ext cx="5786120" cy="4264660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4" cstate="print"/>
          <a:stretch>
            <a:fillRect/>
          </a:stretch>
        </p:blipFill>
        <p:spPr>
          <a:xfrm flipV="1">
            <a:off x="1595755" y="5609590"/>
            <a:ext cx="5638165" cy="643890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4" cstate="print"/>
          <a:stretch>
            <a:fillRect/>
          </a:stretch>
        </p:blipFill>
        <p:spPr>
          <a:xfrm flipV="1">
            <a:off x="6567170" y="1056640"/>
            <a:ext cx="470535" cy="306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19530" y="1024255"/>
            <a:ext cx="6400165" cy="4704715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621790" y="4934585"/>
            <a:ext cx="5975350" cy="794385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7033895" y="1431925"/>
            <a:ext cx="470535" cy="306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9685" y="1151890"/>
            <a:ext cx="6381115" cy="4371340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517650" y="4686300"/>
            <a:ext cx="6153150" cy="836930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6947535" y="1588770"/>
            <a:ext cx="470535" cy="306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68095" y="1440815"/>
            <a:ext cx="6476365" cy="3428365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3873500" y="2097405"/>
            <a:ext cx="288925" cy="227965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4833620" y="3041015"/>
            <a:ext cx="288925" cy="227965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4833620" y="3578225"/>
            <a:ext cx="288925" cy="227965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3584575" y="4488180"/>
            <a:ext cx="288925" cy="227965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7047865" y="4488180"/>
            <a:ext cx="288925" cy="227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8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主题8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2013-01-25T01:44:00Z</dcterms:created>
  <dcterms:modified xsi:type="dcterms:W3CDTF">2017-01-16T07:05:32Z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