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64" r:id="rId2"/>
    <p:sldId id="498" r:id="rId3"/>
    <p:sldId id="824" r:id="rId4"/>
    <p:sldId id="825" r:id="rId5"/>
    <p:sldId id="826" r:id="rId6"/>
    <p:sldId id="827" r:id="rId7"/>
    <p:sldId id="828" r:id="rId8"/>
    <p:sldId id="829" r:id="rId9"/>
    <p:sldId id="830" r:id="rId10"/>
    <p:sldId id="831" r:id="rId11"/>
    <p:sldId id="832" r:id="rId12"/>
    <p:sldId id="833" r:id="rId13"/>
    <p:sldId id="834" r:id="rId14"/>
    <p:sldId id="835" r:id="rId15"/>
    <p:sldId id="836" r:id="rId16"/>
    <p:sldId id="837" r:id="rId17"/>
    <p:sldId id="838" r:id="rId18"/>
    <p:sldId id="839" r:id="rId19"/>
    <p:sldId id="840" r:id="rId20"/>
    <p:sldId id="841" r:id="rId21"/>
    <p:sldId id="842" r:id="rId22"/>
    <p:sldId id="843" r:id="rId23"/>
    <p:sldId id="844" r:id="rId24"/>
    <p:sldId id="845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2" d="100"/>
          <a:sy n="52" d="100"/>
        </p:scale>
        <p:origin x="-1116" y="-96"/>
      </p:cViewPr>
      <p:guideLst>
        <p:guide orient="horz" pos="2127"/>
        <p:guide pos="287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noProof="0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F5CFA701-0011-4B63-9BB4-111BDE56CFA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488" y="757238"/>
            <a:ext cx="4362450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9C1E9-0BE3-4BCF-9BBD-A88F3F6AA08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E3EC3-F7F0-45AB-967B-B7AD1733E59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mtClean="0"/>
              <a:t>第四级</a:t>
            </a:r>
          </a:p>
          <a:p>
            <a:pPr lvl="4">
              <a:defRPr/>
            </a:pPr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400" noProof="1" smtClean="0">
                <a:latin typeface="Arial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9E2D8EC1-A8FB-43FF-83AE-E29F40AD70A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2" name="图片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794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图片 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472488" y="0"/>
            <a:ext cx="67151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5" r:id="rId4"/>
    <p:sldLayoutId id="2147483664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8963" y="3230563"/>
            <a:ext cx="28860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9688" y="2166938"/>
            <a:ext cx="652462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9688" y="3624263"/>
            <a:ext cx="6961187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4288" y="1179513"/>
            <a:ext cx="6523037" cy="405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4288" y="2630488"/>
            <a:ext cx="6959600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3025" y="1027113"/>
            <a:ext cx="6457950" cy="464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6500" y="4108450"/>
            <a:ext cx="6959600" cy="186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 t="928"/>
          <a:stretch>
            <a:fillRect/>
          </a:stretch>
        </p:blipFill>
        <p:spPr bwMode="auto">
          <a:xfrm>
            <a:off x="1609725" y="711200"/>
            <a:ext cx="5924550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图片 2"/>
          <p:cNvPicPr>
            <a:picLocks noChangeAspect="1"/>
          </p:cNvPicPr>
          <p:nvPr/>
        </p:nvPicPr>
        <p:blipFill>
          <a:blip r:embed="rId3"/>
          <a:srcRect b="4620"/>
          <a:stretch>
            <a:fillRect/>
          </a:stretch>
        </p:blipFill>
        <p:spPr bwMode="auto">
          <a:xfrm>
            <a:off x="1987550" y="4911725"/>
            <a:ext cx="5546725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92650" y="4778375"/>
            <a:ext cx="9683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48300" y="5407025"/>
            <a:ext cx="165893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1575" y="5888038"/>
            <a:ext cx="1082675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0638" y="1301750"/>
            <a:ext cx="6380162" cy="347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9688" y="1212850"/>
            <a:ext cx="641985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0950" y="1244600"/>
            <a:ext cx="6408738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6838" y="1114425"/>
            <a:ext cx="6410325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7788" y="1628775"/>
            <a:ext cx="64484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3975" y="1193800"/>
            <a:ext cx="6418263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2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125" y="900113"/>
            <a:ext cx="6381750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1863" y="1344613"/>
            <a:ext cx="7032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5913" y="1984375"/>
            <a:ext cx="14446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1213" y="3122613"/>
            <a:ext cx="69215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8388" y="4000500"/>
            <a:ext cx="7874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6188" y="4546600"/>
            <a:ext cx="1006475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2613" y="5192713"/>
            <a:ext cx="69215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7788" y="833438"/>
            <a:ext cx="6448425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2075" y="1409700"/>
            <a:ext cx="641985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63763" y="1951038"/>
            <a:ext cx="17081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48213" y="1951038"/>
            <a:ext cx="17081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2075" y="3362325"/>
            <a:ext cx="687070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8263" y="1166813"/>
            <a:ext cx="64674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2635250"/>
            <a:ext cx="4921250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8263" y="4697413"/>
            <a:ext cx="6761162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8738" y="2185988"/>
            <a:ext cx="648652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 t="925" b="1151"/>
          <a:stretch>
            <a:fillRect/>
          </a:stretch>
        </p:blipFill>
        <p:spPr bwMode="auto">
          <a:xfrm>
            <a:off x="1520825" y="717550"/>
            <a:ext cx="6076950" cy="551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4138" y="973138"/>
            <a:ext cx="6513512" cy="470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2403475"/>
            <a:ext cx="692150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24725" y="2597150"/>
            <a:ext cx="311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94238" y="3460750"/>
            <a:ext cx="6921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24725" y="3689350"/>
            <a:ext cx="311150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9975" y="4532313"/>
            <a:ext cx="69215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24725" y="4202113"/>
            <a:ext cx="311150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95525" y="5032375"/>
            <a:ext cx="6921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24725" y="5260975"/>
            <a:ext cx="311150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4925" y="2119313"/>
            <a:ext cx="653415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18100" y="2700338"/>
            <a:ext cx="54610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52750" y="3749675"/>
            <a:ext cx="5461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94200" y="3749675"/>
            <a:ext cx="5461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76425" y="4286250"/>
            <a:ext cx="546100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38625" y="4286250"/>
            <a:ext cx="544513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6188" y="1347788"/>
            <a:ext cx="6494462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2738" y="3927475"/>
            <a:ext cx="6170612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91313" y="2860675"/>
            <a:ext cx="852487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99250" y="3398838"/>
            <a:ext cx="852488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70675" y="4992688"/>
            <a:ext cx="852488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2375" y="1333500"/>
            <a:ext cx="651510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51225" y="1822450"/>
            <a:ext cx="121285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6350" y="1822450"/>
            <a:ext cx="139382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5338" y="1822450"/>
            <a:ext cx="804862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6438" y="2330450"/>
            <a:ext cx="804862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4900" y="2330450"/>
            <a:ext cx="80645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08700" y="2855913"/>
            <a:ext cx="80645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7775" y="3359150"/>
            <a:ext cx="1223963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0" y="3365500"/>
            <a:ext cx="1417638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5338" y="3359150"/>
            <a:ext cx="671512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49463" y="3883025"/>
            <a:ext cx="915987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0" y="3883025"/>
            <a:ext cx="1084263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6413" y="3883025"/>
            <a:ext cx="792162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87513" y="4397375"/>
            <a:ext cx="79375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1300" y="4397375"/>
            <a:ext cx="107315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22750" y="4397375"/>
            <a:ext cx="107315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1025" y="4397375"/>
            <a:ext cx="107315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5338" y="4397375"/>
            <a:ext cx="642937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92313" y="4913313"/>
            <a:ext cx="642937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0950" y="958850"/>
            <a:ext cx="645795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 t="1405"/>
          <a:stretch>
            <a:fillRect/>
          </a:stretch>
        </p:blipFill>
        <p:spPr bwMode="auto">
          <a:xfrm>
            <a:off x="1344613" y="812800"/>
            <a:ext cx="6429375" cy="543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4925" y="1096963"/>
            <a:ext cx="642937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4925" y="2005013"/>
            <a:ext cx="6961188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2200" y="4059238"/>
            <a:ext cx="6959600" cy="191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Calibri Light</vt:lpstr>
      <vt:lpstr>Calibri</vt:lpstr>
      <vt:lpstr>隶书</vt:lpstr>
      <vt:lpstr>主题8</vt:lpstr>
      <vt:lpstr>主题8</vt:lpstr>
      <vt:lpstr>主题8</vt:lpstr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Microsoft</cp:lastModifiedBy>
  <cp:revision>语文备课大师【全免费】</cp:revision>
  <dcterms:created xsi:type="dcterms:W3CDTF">2013-01-25T01:44:00Z</dcterms:created>
  <dcterms:modified xsi:type="dcterms:W3CDTF">2017-02-19T00:15:35Z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