
<file path=[Content_Types].xml><?xml version="1.0" encoding="utf-8"?>
<Types xmlns="http://schemas.openxmlformats.org/package/2006/content-types">
  <Override PartName="/ppt/slides/slide47.xml" ContentType="application/vnd.openxmlformats-officedocument.presentationml.slid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tags/tag38.xml" ContentType="application/vnd.openxmlformats-officedocument.presentationml.tags+xml"/>
  <Override PartName="/ppt/tags/tag85.xml" ContentType="application/vnd.openxmlformats-officedocument.presentationml.tags+xml"/>
  <Override PartName="/ppt/tags/tag241.xml" ContentType="application/vnd.openxmlformats-officedocument.presentationml.tags+xml"/>
  <Override PartName="/ppt/tags/tag339.xml" ContentType="application/vnd.openxmlformats-officedocument.presentationml.tags+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tags/tag317.xml" ContentType="application/vnd.openxmlformats-officedocument.presentationml.tags+xml"/>
  <Override PartName="/ppt/tags/tag364.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41.xml" ContentType="application/vnd.openxmlformats-officedocument.presentationml.tags+xml"/>
  <Override PartName="/ppt/tags/tag279.xml" ContentType="application/vnd.openxmlformats-officedocument.presentationml.tags+xml"/>
  <Override PartName="/ppt/tags/tag342.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tags/tag320.xml" ContentType="application/vnd.openxmlformats-officedocument.presentationml.tags+xml"/>
  <Override PartName="/ppt/slides/slide19.xml" ContentType="application/vnd.openxmlformats-officedocument.presentationml.slide+xml"/>
  <Default Extension="png" ContentType="image/png"/>
  <Override PartName="/ppt/tags/tag112.xml" ContentType="application/vnd.openxmlformats-officedocument.presentationml.tags+xml"/>
  <Override PartName="/ppt/tags/tag257.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slides/slide44.xml" ContentType="application/vnd.openxmlformats-officedocument.presentationml.slide+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tags/tag358.xml" ContentType="application/vnd.openxmlformats-officedocument.presentationml.tags+xml"/>
  <Override PartName="/ppt/tags/tag35.xml" ContentType="application/vnd.openxmlformats-officedocument.presentationml.tags+xml"/>
  <Override PartName="/ppt/tags/tag82.xml" ContentType="application/vnd.openxmlformats-officedocument.presentationml.tags+xml"/>
  <Override PartName="/ppt/tags/tag197.xml" ContentType="application/vnd.openxmlformats-officedocument.presentationml.tags+xml"/>
  <Override PartName="/ppt/tags/tag336.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325.xml" ContentType="application/vnd.openxmlformats-officedocument.presentationml.tags+xml"/>
  <Override PartName="/ppt/tags/tag372.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298.xml" ContentType="application/vnd.openxmlformats-officedocument.presentationml.tags+xml"/>
  <Override PartName="/ppt/tags/tag314.xml" ContentType="application/vnd.openxmlformats-officedocument.presentationml.tags+xml"/>
  <Override PartName="/ppt/tags/tag361.xml" ContentType="application/vnd.openxmlformats-officedocument.presentationml.tags+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tags/tag287.xml" ContentType="application/vnd.openxmlformats-officedocument.presentationml.tags+xml"/>
  <Override PartName="/ppt/tags/tag303.xml" ContentType="application/vnd.openxmlformats-officedocument.presentationml.tags+xml"/>
  <Override PartName="/ppt/tags/tag350.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tags/tag254.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87.xml" ContentType="application/vnd.openxmlformats-officedocument.presentationml.tags+xml"/>
  <Override PartName="/ppt/tags/tag243.xml" ContentType="application/vnd.openxmlformats-officedocument.presentationml.tags+xml"/>
  <Override PartName="/ppt/tags/tag290.xml" ContentType="application/vnd.openxmlformats-officedocument.presentationml.tags+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tags/tag319.xml" ContentType="application/vnd.openxmlformats-officedocument.presentationml.tags+xml"/>
  <Override PartName="/ppt/tags/tag366.xml" ContentType="application/vnd.openxmlformats-officedocument.presentationml.tags+xml"/>
  <Override PartName="/ppt/tags/tag377.xml" ContentType="application/vnd.openxmlformats-officedocument.presentationml.tags+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308.xml" ContentType="application/vnd.openxmlformats-officedocument.presentationml.tags+xml"/>
  <Override PartName="/ppt/tags/tag355.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tags/tag194.xml" ContentType="application/vnd.openxmlformats-officedocument.presentationml.tags+xml"/>
  <Override PartName="/ppt/tags/tag344.xml" ContentType="application/vnd.openxmlformats-officedocument.presentationml.tags+xml"/>
  <Override PartName="/ppt/tags/tag32.xml" ContentType="application/vnd.openxmlformats-officedocument.presentationml.tags+xml"/>
  <Override PartName="/ppt/tags/tag136.xml" ContentType="application/vnd.openxmlformats-officedocument.presentationml.tags+xml"/>
  <Override PartName="/ppt/tags/tag183.xml" ContentType="application/vnd.openxmlformats-officedocument.presentationml.tags+xml"/>
  <Override PartName="/ppt/tags/tag322.xml" ContentType="application/vnd.openxmlformats-officedocument.presentationml.tags+xml"/>
  <Override PartName="/ppt/tags/tag33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259.xml" ContentType="application/vnd.openxmlformats-officedocument.presentationml.tags+xml"/>
  <Override PartName="/ppt/tags/tag311.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tags/tag150.xml" ContentType="application/vnd.openxmlformats-officedocument.presentationml.tags+xml"/>
  <Override PartName="/ppt/tags/tag248.xml" ContentType="application/vnd.openxmlformats-officedocument.presentationml.tags+xml"/>
  <Override PartName="/ppt/tags/tag295.xml" ContentType="application/vnd.openxmlformats-officedocument.presentationml.tags+xml"/>
  <Override PartName="/ppt/tags/tag300.xml" ContentType="application/vnd.openxmlformats-officedocument.presentationml.tags+xml"/>
  <Override PartName="/ppt/slides/slide46.xml" ContentType="application/vnd.openxmlformats-officedocument.presentationml.slide+xml"/>
  <Override PartName="/ppt/tags/tag226.xml" ContentType="application/vnd.openxmlformats-officedocument.presentationml.tags+xml"/>
  <Override PartName="/ppt/tags/tag237.xml" ContentType="application/vnd.openxmlformats-officedocument.presentationml.tags+xml"/>
  <Override PartName="/ppt/tags/tag273.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tags/tag338.xml" ContentType="application/vnd.openxmlformats-officedocument.presentationml.tags+xml"/>
  <Override PartName="/ppt/tags/tag349.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240.xml" ContentType="application/vnd.openxmlformats-officedocument.presentationml.tags+xml"/>
  <Override PartName="/ppt/tags/tag327.xml" ContentType="application/vnd.openxmlformats-officedocument.presentationml.tags+xml"/>
  <Override PartName="/ppt/tags/tag374.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ags/tag316.xml" ContentType="application/vnd.openxmlformats-officedocument.presentationml.tags+xml"/>
  <Override PartName="/ppt/tags/tag363.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tags/tag289.xml" ContentType="application/vnd.openxmlformats-officedocument.presentationml.tags+xml"/>
  <Override PartName="/ppt/tags/tag305.xml" ContentType="application/vnd.openxmlformats-officedocument.presentationml.tags+xml"/>
  <Override PartName="/ppt/tags/tag341.xml" ContentType="application/vnd.openxmlformats-officedocument.presentationml.tags+xml"/>
  <Override PartName="/ppt/tags/tag352.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278.xml" ContentType="application/vnd.openxmlformats-officedocument.presentationml.tags+xml"/>
  <Override PartName="/ppt/tags/tag330.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09.xml" ContentType="application/vnd.openxmlformats-officedocument.presentationml.tags+xml"/>
  <Override PartName="/ppt/tags/tag256.xml" ContentType="application/vnd.openxmlformats-officedocument.presentationml.tags+xml"/>
  <Override PartName="/ppt/tags/tag267.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tags/tag368.xml" ContentType="application/vnd.openxmlformats-officedocument.presentationml.tags+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tags/tag35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tags/tag346.xml" ContentType="application/vnd.openxmlformats-officedocument.presentationml.tag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324.xml" ContentType="application/vnd.openxmlformats-officedocument.presentationml.tags+xml"/>
  <Override PartName="/ppt/tags/tag335.xml" ContentType="application/vnd.openxmlformats-officedocument.presentationml.tags+xml"/>
  <Override PartName="/ppt/tags/tag37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ags/tag313.xml" ContentType="application/vnd.openxmlformats-officedocument.presentationml.tags+xml"/>
  <Override PartName="/ppt/tags/tag36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tags/tag297.xml" ContentType="application/vnd.openxmlformats-officedocument.presentationml.tags+xml"/>
  <Override PartName="/ppt/tags/tag302.xml" ContentType="application/vnd.openxmlformats-officedocument.presentationml.tags+xml"/>
  <Override PartName="/ppt/slides/slide48.xml" ContentType="application/vnd.openxmlformats-officedocument.presentationml.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tags/tag206.xml" ContentType="application/vnd.openxmlformats-officedocument.presentationml.tags+xml"/>
  <Override PartName="/ppt/tags/tag253.xml" ContentType="application/vnd.openxmlformats-officedocument.presentationml.tags+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tags/tag329.xml" ContentType="application/vnd.openxmlformats-officedocument.presentationml.tags+xml"/>
  <Override PartName="/ppt/tags/tag376.xml" ContentType="application/vnd.openxmlformats-officedocument.presentationml.tags+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318.xml" ContentType="application/vnd.openxmlformats-officedocument.presentationml.tags+xml"/>
  <Override PartName="/ppt/tags/tag365.xml" ContentType="application/vnd.openxmlformats-officedocument.presentationml.tags+xml"/>
  <Override PartName="/ppt/tags/tag53.xml" ContentType="application/vnd.openxmlformats-officedocument.presentationml.tags+xml"/>
  <Override PartName="/ppt/tags/tag157.xml" ContentType="application/vnd.openxmlformats-officedocument.presentationml.tags+xml"/>
  <Override PartName="/ppt/tags/tag307.xml" ContentType="application/vnd.openxmlformats-officedocument.presentationml.tags+xml"/>
  <Override PartName="/ppt/tags/tag343.xml" ContentType="application/vnd.openxmlformats-officedocument.presentationml.tags+xml"/>
  <Override PartName="/ppt/tags/tag354.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332.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ags/tag32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tags/tag247.xml" ContentType="application/vnd.openxmlformats-officedocument.presentationml.tags+xml"/>
  <Override PartName="/ppt/tags/tag258.xml" ContentType="application/vnd.openxmlformats-officedocument.presentationml.tags+xml"/>
  <Override PartName="/ppt/tags/tag294.xml" ContentType="application/vnd.openxmlformats-officedocument.presentationml.tags+xml"/>
  <Override PartName="/ppt/tags/tag31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Override PartName="/ppt/tags/tag35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tags/tag261.xml" ContentType="application/vnd.openxmlformats-officedocument.presentationml.tags+xml"/>
  <Override PartName="/ppt/tags/tag348.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tags/tag187.xml" ContentType="application/vnd.openxmlformats-officedocument.presentationml.tags+xml"/>
  <Override PartName="/ppt/tags/tag33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315.xml" ContentType="application/vnd.openxmlformats-officedocument.presentationml.tags+xml"/>
  <Override PartName="/ppt/tags/tag326.xml" ContentType="application/vnd.openxmlformats-officedocument.presentationml.tags+xml"/>
  <Override PartName="/ppt/tags/tag362.xml" ContentType="application/vnd.openxmlformats-officedocument.presentationml.tags+xml"/>
  <Override PartName="/ppt/tags/tag373.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ags/tag299.xml" ContentType="application/vnd.openxmlformats-officedocument.presentationml.tags+xml"/>
  <Override PartName="/ppt/tags/tag304.xml" ContentType="application/vnd.openxmlformats-officedocument.presentationml.tags+xml"/>
  <Override PartName="/ppt/tags/tag351.xml" ContentType="application/vnd.openxmlformats-officedocument.presentationml.tags+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tags/tag340.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tags/tag255.xml" ContentType="application/vnd.openxmlformats-officedocument.presentationml.tags+xml"/>
  <Override PartName="/ppt/tags/tag3.xml" ContentType="application/vnd.openxmlformats-officedocument.presentationml.tags+xml"/>
  <Default Extension="jpeg" ContentType="image/jpeg"/>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Override PartName="/ppt/tags/tag378.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tags/tag367.xml" ContentType="application/vnd.openxmlformats-officedocument.presentationml.tags+xml"/>
  <Override PartName="/ppt/slides/slide20.xml" ContentType="application/vnd.openxmlformats-officedocument.presentationml.slide+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tags/tag309.xml" ContentType="application/vnd.openxmlformats-officedocument.presentationml.tags+xml"/>
  <Override PartName="/ppt/tags/tag345.xml" ContentType="application/vnd.openxmlformats-officedocument.presentationml.tags+xml"/>
  <Override PartName="/ppt/tags/tag356.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334.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ags/tag323.xml" ContentType="application/vnd.openxmlformats-officedocument.presentationml.tags+xml"/>
  <Override PartName="/ppt/tags/tag37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62.xml" ContentType="application/vnd.openxmlformats-officedocument.presentationml.tags+xml"/>
  <Override PartName="/ppt/tags/tag249.xml" ContentType="application/vnd.openxmlformats-officedocument.presentationml.tags+xml"/>
  <Override PartName="/ppt/tags/tag296.xml" ContentType="application/vnd.openxmlformats-officedocument.presentationml.tags+xml"/>
  <Override PartName="/ppt/tags/tag301.xml" ContentType="application/vnd.openxmlformats-officedocument.presentationml.tags+xml"/>
  <Override PartName="/ppt/tags/tag312.xml" ContentType="application/vnd.openxmlformats-officedocument.presentationml.tags+xml"/>
  <Override PartName="/ppt/tags/tag104.xml" ContentType="application/vnd.openxmlformats-officedocument.presentationml.tags+xml"/>
  <Override PartName="/ppt/tags/tag151.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328.xml" ContentType="application/vnd.openxmlformats-officedocument.presentationml.tags+xml"/>
  <Override PartName="/ppt/tags/tag375.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ags/tag306.xml" ContentType="application/vnd.openxmlformats-officedocument.presentationml.tags+xml"/>
  <Override PartName="/ppt/tags/tag353.xml" ContentType="application/vnd.openxmlformats-officedocument.presentationml.tags+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268.xml" ContentType="application/vnd.openxmlformats-officedocument.presentationml.tags+xml"/>
  <Override PartName="/ppt/tags/tag331.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ags/tag101.xml" ContentType="application/vnd.openxmlformats-officedocument.presentationml.tags+xml"/>
  <Override PartName="/ppt/tags/tag246.xml" ContentType="application/vnd.openxmlformats-officedocument.presentationml.tags+xml"/>
  <Override PartName="/ppt/tags/tag293.xml" ContentType="application/vnd.openxmlformats-officedocument.presentationml.tags+xml"/>
  <Override PartName="/ppt/slides/slide33.xml" ContentType="application/vnd.openxmlformats-officedocument.presentationml.slide+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tags/tag369.xml" ContentType="application/vnd.openxmlformats-officedocument.presentationml.tags+xml"/>
  <Override PartName="/ppt/presentation.xml" ContentType="application/vnd.openxmlformats-officedocument.presentationml.presentation.main+xml"/>
  <Override PartName="/ppt/tags/tag34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2" r:id="rId1"/>
  </p:sldMasterIdLst>
  <p:notesMasterIdLst>
    <p:notesMasterId r:id="rId50"/>
  </p:notesMasterIdLst>
  <p:sldIdLst>
    <p:sldId id="269" r:id="rId2"/>
    <p:sldId id="403" r:id="rId3"/>
    <p:sldId id="404" r:id="rId4"/>
    <p:sldId id="314" r:id="rId5"/>
    <p:sldId id="355" r:id="rId6"/>
    <p:sldId id="429" r:id="rId7"/>
    <p:sldId id="430" r:id="rId8"/>
    <p:sldId id="431" r:id="rId9"/>
    <p:sldId id="432" r:id="rId10"/>
    <p:sldId id="433" r:id="rId11"/>
    <p:sldId id="434" r:id="rId12"/>
    <p:sldId id="435" r:id="rId13"/>
    <p:sldId id="436" r:id="rId14"/>
    <p:sldId id="437" r:id="rId15"/>
    <p:sldId id="438" r:id="rId16"/>
    <p:sldId id="439" r:id="rId17"/>
    <p:sldId id="440" r:id="rId18"/>
    <p:sldId id="441" r:id="rId19"/>
    <p:sldId id="442" r:id="rId20"/>
    <p:sldId id="443" r:id="rId21"/>
    <p:sldId id="444" r:id="rId22"/>
    <p:sldId id="445" r:id="rId23"/>
    <p:sldId id="446" r:id="rId24"/>
    <p:sldId id="447" r:id="rId25"/>
    <p:sldId id="448" r:id="rId26"/>
    <p:sldId id="449" r:id="rId27"/>
    <p:sldId id="450" r:id="rId28"/>
    <p:sldId id="451" r:id="rId29"/>
    <p:sldId id="452" r:id="rId30"/>
    <p:sldId id="453" r:id="rId31"/>
    <p:sldId id="454" r:id="rId32"/>
    <p:sldId id="455" r:id="rId33"/>
    <p:sldId id="456" r:id="rId34"/>
    <p:sldId id="457" r:id="rId35"/>
    <p:sldId id="458" r:id="rId36"/>
    <p:sldId id="459" r:id="rId37"/>
    <p:sldId id="460" r:id="rId38"/>
    <p:sldId id="461" r:id="rId39"/>
    <p:sldId id="462" r:id="rId40"/>
    <p:sldId id="463" r:id="rId41"/>
    <p:sldId id="464" r:id="rId42"/>
    <p:sldId id="465" r:id="rId43"/>
    <p:sldId id="466" r:id="rId44"/>
    <p:sldId id="425" r:id="rId45"/>
    <p:sldId id="426" r:id="rId46"/>
    <p:sldId id="427" r:id="rId47"/>
    <p:sldId id="428" r:id="rId48"/>
    <p:sldId id="391" r:id="rId49"/>
  </p:sldIdLst>
  <p:sldSz cx="9144000" cy="5143500" type="screen16x9"/>
  <p:notesSz cx="6858000" cy="9144000"/>
  <p:custDataLst>
    <p:tags r:id="rId51"/>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 uri="{1BD7E111-0CB8-44D6-8891-C1BB2F81B7CC}">
      <p1710:readonlyRecommended xmlns="" xmlns:p1710="http://schemas.microsoft.com/office/powerpoint/2017/10/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159"/>
    <p:restoredTop sz="94660"/>
  </p:normalViewPr>
  <p:slideViewPr>
    <p:cSldViewPr showGuides="1">
      <p:cViewPr varScale="1">
        <p:scale>
          <a:sx n="149" d="100"/>
          <a:sy n="149" d="100"/>
        </p:scale>
        <p:origin x="-588" y="-90"/>
      </p:cViewPr>
      <p:guideLst>
        <p:guide orient="horz" pos="1620"/>
        <p:guide pos="2880"/>
        <p:guide pos="295"/>
        <p:guide pos="546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594"/>
    </p:cViewPr>
  </p:sorter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heme" Target="../theme/theme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49814727-4E1C-4667-9A27-48E63F40C49B}" type="datetimeFigureOut">
              <a:rPr lang="zh-CN" altLang="en-US" smtClean="0"/>
              <a:pPr/>
              <a:t>2023/7/25</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D9405EF5-EC7F-4C9E-8A17-36C837B9DBE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slide" Target="../slides/slide6.xml"/><Relationship Id="rId5" Type="http://schemas.openxmlformats.org/officeDocument/2006/relationships/notesMaster" Target="../notesMasters/notesMaster1.xml"/><Relationship Id="rId4" Type="http://schemas.openxmlformats.org/officeDocument/2006/relationships/tags" Target="../tags/tag59.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 Id="rId5" Type="http://schemas.openxmlformats.org/officeDocument/2006/relationships/slide" Target="../slides/slide44.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5" Type="http://schemas.openxmlformats.org/officeDocument/2006/relationships/slide" Target="../slides/slide45.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69.xml"/><Relationship Id="rId2" Type="http://schemas.openxmlformats.org/officeDocument/2006/relationships/tags" Target="../tags/tag368.xml"/><Relationship Id="rId1" Type="http://schemas.openxmlformats.org/officeDocument/2006/relationships/tags" Target="../tags/tag367.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 Id="rId5" Type="http://schemas.openxmlformats.org/officeDocument/2006/relationships/slide" Target="../slides/slide47.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ChangeArrowheads="1" noTextEdit="1"/>
          </p:cNvSpPr>
          <p:nvPr>
            <p:ph type="sldImg"/>
            <p:custDataLst>
              <p:tags r:id="rId1"/>
            </p:custDataLst>
          </p:nvPr>
        </p:nvSpPr>
        <p:spPr bwMode="auto">
          <a:noFill/>
          <a:ln>
            <a:solidFill>
              <a:srgbClr val="000000"/>
            </a:solidFill>
            <a:miter lim="800000"/>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a:solidFill>
                  <a:srgbClr val="FFFFFF"/>
                </a:solidFill>
              </a14:hiddenFill>
            </a:ext>
          </a:extLst>
        </p:spPr>
      </p:sp>
      <p:sp>
        <p:nvSpPr>
          <p:cNvPr id="10243" name="备注占位符 2"/>
          <p:cNvSpPr>
            <a:spLocks noGrp="1" noChangeArrowheads="1"/>
          </p:cNvSpPr>
          <p:nvPr>
            <p:ph type="body" idx="1"/>
            <p:custDataLst>
              <p:tags r:id="rId2"/>
            </p:custDataLst>
          </p:nvPr>
        </p:nvSpPr>
        <p:spPr bwMode="auto">
          <a:noFill/>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0244" name="页眉占位符 3"/>
          <p:cNvSpPr>
            <a:spLocks noGrp="1" noChangeArrowheads="1"/>
          </p:cNvSpPr>
          <p:nvPr>
            <p:ph type="hdr" sz="quarter" idx="5"/>
            <p:custDataLst>
              <p:tags r:id="rId3"/>
            </p:custDataLst>
          </p:nvPr>
        </p:nvSpPr>
        <p:spPr bwMode="auto">
          <a:noFill/>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w="9525">
                <a:solidFill>
                  <a:srgbClr val="000000"/>
                </a:solidFill>
                <a:miter lim="800000"/>
                <a:headEnd/>
                <a:tailEnd/>
              </a14:hiddenLine>
            </a:ext>
          </a:extLst>
        </p:spPr>
        <p:txBody>
          <a:bodyPr wrap="square" numCol="1" anchor="t"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状元成才路</a:t>
            </a:r>
          </a:p>
        </p:txBody>
      </p:sp>
      <p:sp>
        <p:nvSpPr>
          <p:cNvPr id="10245" name="页脚占位符 4"/>
          <p:cNvSpPr>
            <a:spLocks noGrp="1" noChangeArrowheads="1"/>
          </p:cNvSpPr>
          <p:nvPr>
            <p:ph type="ftr" sz="quarter" idx="4"/>
            <p:custDataLst>
              <p:tags r:id="rId4"/>
            </p:custDataLst>
          </p:nvPr>
        </p:nvSpPr>
        <p:spPr bwMode="auto">
          <a:noFill/>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t>状元成才路</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t>wps</a:t>
            </a:r>
            <a:r>
              <a:rPr lang="zh-CN" altLang="en-US"/>
              <a:t>稻壳儿佳誉设计原创链接：</a:t>
            </a:r>
            <a:r>
              <a:rPr lang="en-US" altLang="zh-CN"/>
              <a:t>http://chn.docer.com/works?userid=219874625</a:t>
            </a:r>
            <a:endParaRPr lang="zh-CN" altLang="en-US"/>
          </a:p>
          <a:p>
            <a:endParaRPr lang="zh-CN" altLang="en-US"/>
          </a:p>
        </p:txBody>
      </p:sp>
      <p:sp>
        <p:nvSpPr>
          <p:cNvPr id="4" name="灯片编号占位符 3"/>
          <p:cNvSpPr>
            <a:spLocks noGrp="1"/>
          </p:cNvSpPr>
          <p:nvPr>
            <p:ph type="sldNum" sz="quarter" idx="5"/>
            <p:custDataLst>
              <p:tags r:id="rId3"/>
            </p:custDataLst>
          </p:nvPr>
        </p:nvSpPr>
        <p:spPr/>
        <p:txBody>
          <a:bodyPr/>
          <a:lstStyle/>
          <a:p>
            <a:fld id="{ABC21D00-798A-4423-999E-94316F3B127B}" type="slidenum">
              <a:rPr lang="zh-CN" altLang="en-US" smtClean="0"/>
              <a:pPr/>
              <a:t>44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t>wps</a:t>
            </a:r>
            <a:r>
              <a:rPr lang="zh-CN" altLang="en-US"/>
              <a:t>稻壳儿佳誉设计原创链接：</a:t>
            </a:r>
            <a:r>
              <a:rPr lang="en-US" altLang="zh-CN"/>
              <a:t>http://chn.docer.com/works?userid=219874625</a:t>
            </a:r>
            <a:endParaRPr lang="zh-CN" altLang="en-US"/>
          </a:p>
          <a:p>
            <a:endParaRPr lang="zh-CN" altLang="en-US"/>
          </a:p>
        </p:txBody>
      </p:sp>
      <p:sp>
        <p:nvSpPr>
          <p:cNvPr id="4" name="灯片编号占位符 3"/>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297BE90-4F17-4A65-8A29-CB02327E87D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pPr marL="0" marR="0" lvl="0" indent="0" algn="r" defTabSz="914400" rtl="0" eaLnBrk="1" fontAlgn="auto" latinLnBrk="0" hangingPunct="1">
                <a:lnSpc>
                  <a:spcPct val="100000"/>
                </a:lnSpc>
                <a:spcBef>
                  <a:spcPct val="0"/>
                </a:spcBef>
                <a:spcAft>
                  <a:spcPct val="0"/>
                </a:spcAft>
                <a:buClrTx/>
                <a:buSzTx/>
                <a:buFontTx/>
                <a:buNone/>
                <a:defRPr/>
              </a:pPr>
              <a:t>45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t>wps</a:t>
            </a:r>
            <a:r>
              <a:rPr lang="zh-CN" altLang="en-US"/>
              <a:t>稻壳儿佳誉设计原创链接：</a:t>
            </a:r>
            <a:r>
              <a:rPr lang="en-US" altLang="zh-CN"/>
              <a:t>http://chn.docer.com/works?userid=219874625</a:t>
            </a:r>
            <a:endParaRPr lang="zh-CN" altLang="en-US"/>
          </a:p>
          <a:p>
            <a:endParaRPr lang="zh-CN" altLang="en-US"/>
          </a:p>
        </p:txBody>
      </p:sp>
      <p:sp>
        <p:nvSpPr>
          <p:cNvPr id="4" name="灯片编号占位符 3"/>
          <p:cNvSpPr>
            <a:spLocks noGrp="1"/>
          </p:cNvSpPr>
          <p:nvPr>
            <p:ph type="sldNum" sz="quarter" idx="5"/>
            <p:custDataLst>
              <p:tags r:id="rId3"/>
            </p:custDataLst>
          </p:nvPr>
        </p:nvSpPr>
        <p:spPr/>
        <p:txBody>
          <a:bodyPr/>
          <a:lstStyle/>
          <a:p>
            <a:fld id="{ABC21D00-798A-4423-999E-94316F3B127B}" type="slidenum">
              <a:rPr lang="zh-CN" altLang="en-US" smtClean="0"/>
              <a:pPr/>
              <a:t>46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a:t>wps</a:t>
            </a:r>
            <a:r>
              <a:rPr lang="zh-CN" altLang="en-US"/>
              <a:t>稻壳儿佳誉设计原创链接：</a:t>
            </a:r>
            <a:r>
              <a:rPr lang="en-US" altLang="zh-CN"/>
              <a:t>http://chn.docer.com/works?userid=219874625</a:t>
            </a:r>
            <a:endParaRPr lang="zh-CN" altLang="en-US"/>
          </a:p>
          <a:p>
            <a:endParaRPr lang="zh-CN" altLang="en-US"/>
          </a:p>
        </p:txBody>
      </p:sp>
      <p:sp>
        <p:nvSpPr>
          <p:cNvPr id="4" name="灯片编号占位符 3"/>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0297BE90-4F17-4A65-8A29-CB02327E87D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pPr marL="0" marR="0" lvl="0" indent="0" algn="r" defTabSz="914400" rtl="0" eaLnBrk="1" fontAlgn="auto" latinLnBrk="0" hangingPunct="1">
                <a:lnSpc>
                  <a:spcPct val="100000"/>
                </a:lnSpc>
                <a:spcBef>
                  <a:spcPct val="0"/>
                </a:spcBef>
                <a:spcAft>
                  <a:spcPct val="0"/>
                </a:spcAft>
                <a:buClrTx/>
                <a:buSzTx/>
                <a:buFontTx/>
                <a:buNone/>
                <a:defRPr/>
              </a:pPr>
              <a:t>47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descr="中国教育出版网"/>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descr="中国教育出版网"/>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p:fade/>
  </p:transition>
  <p:timing>
    <p:tnLst>
      <p:par>
        <p:cTn id="1" dur="indefinite" restart="never" nodeType="tmRoot"/>
      </p:par>
    </p:tnLst>
  </p:timing>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spd="slow">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spd="slow">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slow">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spd="slow">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标题占位符 1" descr="中国教育出版网"/>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descr="中国教育出版网"/>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ransition spd="slow">
    <p:fade/>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image" Target="../media/image2.png"/><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tags" Target="../tags/tag101.xml"/><Relationship Id="rId26" Type="http://schemas.openxmlformats.org/officeDocument/2006/relationships/tags" Target="../tags/tag109.xml"/><Relationship Id="rId3" Type="http://schemas.openxmlformats.org/officeDocument/2006/relationships/tags" Target="../tags/tag86.xml"/><Relationship Id="rId21" Type="http://schemas.openxmlformats.org/officeDocument/2006/relationships/tags" Target="../tags/tag104.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tags" Target="../tags/tag100.xml"/><Relationship Id="rId25" Type="http://schemas.openxmlformats.org/officeDocument/2006/relationships/tags" Target="../tags/tag108.xml"/><Relationship Id="rId2" Type="http://schemas.openxmlformats.org/officeDocument/2006/relationships/tags" Target="../tags/tag85.xml"/><Relationship Id="rId16" Type="http://schemas.openxmlformats.org/officeDocument/2006/relationships/tags" Target="../tags/tag99.xml"/><Relationship Id="rId20" Type="http://schemas.openxmlformats.org/officeDocument/2006/relationships/tags" Target="../tags/tag103.xml"/><Relationship Id="rId29" Type="http://schemas.openxmlformats.org/officeDocument/2006/relationships/tags" Target="../tags/tag112.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24" Type="http://schemas.openxmlformats.org/officeDocument/2006/relationships/tags" Target="../tags/tag107.xml"/><Relationship Id="rId32" Type="http://schemas.openxmlformats.org/officeDocument/2006/relationships/slideLayout" Target="../slideLayouts/slideLayout12.xml"/><Relationship Id="rId5" Type="http://schemas.openxmlformats.org/officeDocument/2006/relationships/tags" Target="../tags/tag88.xml"/><Relationship Id="rId15" Type="http://schemas.openxmlformats.org/officeDocument/2006/relationships/tags" Target="../tags/tag98.xml"/><Relationship Id="rId23" Type="http://schemas.openxmlformats.org/officeDocument/2006/relationships/tags" Target="../tags/tag106.xml"/><Relationship Id="rId28" Type="http://schemas.openxmlformats.org/officeDocument/2006/relationships/tags" Target="../tags/tag111.xml"/><Relationship Id="rId10" Type="http://schemas.openxmlformats.org/officeDocument/2006/relationships/tags" Target="../tags/tag93.xml"/><Relationship Id="rId19" Type="http://schemas.openxmlformats.org/officeDocument/2006/relationships/tags" Target="../tags/tag102.xml"/><Relationship Id="rId31" Type="http://schemas.openxmlformats.org/officeDocument/2006/relationships/tags" Target="../tags/tag114.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 Id="rId22" Type="http://schemas.openxmlformats.org/officeDocument/2006/relationships/tags" Target="../tags/tag105.xml"/><Relationship Id="rId27" Type="http://schemas.openxmlformats.org/officeDocument/2006/relationships/tags" Target="../tags/tag110.xml"/><Relationship Id="rId30" Type="http://schemas.openxmlformats.org/officeDocument/2006/relationships/tags" Target="../tags/tag113.xml"/></Relationships>
</file>

<file path=ppt/slides/_rels/slide11.xml.rels><?xml version="1.0" encoding="UTF-8" standalone="yes"?>
<Relationships xmlns="http://schemas.openxmlformats.org/package/2006/relationships"><Relationship Id="rId8" Type="http://schemas.openxmlformats.org/officeDocument/2006/relationships/tags" Target="../tags/tag12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slideLayout" Target="../slideLayouts/slideLayout12.xml"/><Relationship Id="rId5" Type="http://schemas.openxmlformats.org/officeDocument/2006/relationships/tags" Target="../tags/tag119.xml"/><Relationship Id="rId10" Type="http://schemas.openxmlformats.org/officeDocument/2006/relationships/tags" Target="../tags/tag124.xml"/><Relationship Id="rId4" Type="http://schemas.openxmlformats.org/officeDocument/2006/relationships/tags" Target="../tags/tag118.xml"/><Relationship Id="rId9" Type="http://schemas.openxmlformats.org/officeDocument/2006/relationships/tags" Target="../tags/tag123.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s>
</file>

<file path=ppt/slides/_rels/slide13.xml.rels><?xml version="1.0" encoding="UTF-8" standalone="yes"?>
<Relationships xmlns="http://schemas.openxmlformats.org/package/2006/relationships"><Relationship Id="rId8" Type="http://schemas.openxmlformats.org/officeDocument/2006/relationships/tags" Target="../tags/tag139.xml"/><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9"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s>
</file>

<file path=ppt/slides/_rels/slide15.xml.rels><?xml version="1.0" encoding="UTF-8" standalone="yes"?>
<Relationships xmlns="http://schemas.openxmlformats.org/package/2006/relationships"><Relationship Id="rId8" Type="http://schemas.openxmlformats.org/officeDocument/2006/relationships/tags" Target="../tags/tag154.xml"/><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10" Type="http://schemas.openxmlformats.org/officeDocument/2006/relationships/slideLayout" Target="../slideLayouts/slideLayout12.xml"/><Relationship Id="rId4" Type="http://schemas.openxmlformats.org/officeDocument/2006/relationships/tags" Target="../tags/tag150.xml"/><Relationship Id="rId9" Type="http://schemas.openxmlformats.org/officeDocument/2006/relationships/tags" Target="../tags/tag15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57.xml"/><Relationship Id="rId1" Type="http://schemas.openxmlformats.org/officeDocument/2006/relationships/tags" Target="../tags/tag15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59.xml"/><Relationship Id="rId1" Type="http://schemas.openxmlformats.org/officeDocument/2006/relationships/tags" Target="../tags/tag15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1.xml"/><Relationship Id="rId1" Type="http://schemas.openxmlformats.org/officeDocument/2006/relationships/tags" Target="../tags/tag16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3.xml"/><Relationship Id="rId1" Type="http://schemas.openxmlformats.org/officeDocument/2006/relationships/tags" Target="../tags/tag16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1.xml"/><Relationship Id="rId7" Type="http://schemas.openxmlformats.org/officeDocument/2006/relationships/image" Target="../media/image4.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tags" Target="../tags/tag22.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65.xml"/><Relationship Id="rId1" Type="http://schemas.openxmlformats.org/officeDocument/2006/relationships/tags" Target="../tags/tag164.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5.xml"/><Relationship Id="rId1" Type="http://schemas.openxmlformats.org/officeDocument/2006/relationships/tags" Target="../tags/tag17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8.xml"/><Relationship Id="rId1" Type="http://schemas.openxmlformats.org/officeDocument/2006/relationships/tags" Target="../tags/tag17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80.xml"/><Relationship Id="rId1" Type="http://schemas.openxmlformats.org/officeDocument/2006/relationships/tags" Target="../tags/tag179.xml"/></Relationships>
</file>

<file path=ppt/slides/_rels/slide27.xml.rels><?xml version="1.0" encoding="UTF-8" standalone="yes"?>
<Relationships xmlns="http://schemas.openxmlformats.org/package/2006/relationships"><Relationship Id="rId3" Type="http://schemas.openxmlformats.org/officeDocument/2006/relationships/tags" Target="../tags/tag183.xml"/><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image" Target="../media/image11.png"/><Relationship Id="rId5" Type="http://schemas.openxmlformats.org/officeDocument/2006/relationships/slideLayout" Target="../slideLayouts/slideLayout12.xml"/><Relationship Id="rId4" Type="http://schemas.openxmlformats.org/officeDocument/2006/relationships/tags" Target="../tags/tag184.xml"/></Relationships>
</file>

<file path=ppt/slides/_rels/slide28.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18" Type="http://schemas.openxmlformats.org/officeDocument/2006/relationships/tags" Target="../tags/tag202.xml"/><Relationship Id="rId3" Type="http://schemas.openxmlformats.org/officeDocument/2006/relationships/tags" Target="../tags/tag187.xml"/><Relationship Id="rId21" Type="http://schemas.openxmlformats.org/officeDocument/2006/relationships/slideLayout" Target="../slideLayouts/slideLayout12.xml"/><Relationship Id="rId7" Type="http://schemas.openxmlformats.org/officeDocument/2006/relationships/tags" Target="../tags/tag191.xml"/><Relationship Id="rId12" Type="http://schemas.openxmlformats.org/officeDocument/2006/relationships/tags" Target="../tags/tag196.xml"/><Relationship Id="rId17" Type="http://schemas.openxmlformats.org/officeDocument/2006/relationships/tags" Target="../tags/tag201.xml"/><Relationship Id="rId2" Type="http://schemas.openxmlformats.org/officeDocument/2006/relationships/tags" Target="../tags/tag186.xml"/><Relationship Id="rId16" Type="http://schemas.openxmlformats.org/officeDocument/2006/relationships/tags" Target="../tags/tag200.xml"/><Relationship Id="rId20" Type="http://schemas.openxmlformats.org/officeDocument/2006/relationships/tags" Target="../tags/tag204.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5" Type="http://schemas.openxmlformats.org/officeDocument/2006/relationships/tags" Target="../tags/tag189.xml"/><Relationship Id="rId15" Type="http://schemas.openxmlformats.org/officeDocument/2006/relationships/tags" Target="../tags/tag199.xml"/><Relationship Id="rId10" Type="http://schemas.openxmlformats.org/officeDocument/2006/relationships/tags" Target="../tags/tag194.xml"/><Relationship Id="rId19" Type="http://schemas.openxmlformats.org/officeDocument/2006/relationships/tags" Target="../tags/tag203.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tags" Target="../tags/tag19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6.xml"/><Relationship Id="rId1" Type="http://schemas.openxmlformats.org/officeDocument/2006/relationships/tags" Target="../tags/tag205.xml"/></Relationships>
</file>

<file path=ppt/slides/_rels/slide3.xml.rels><?xml version="1.0" encoding="UTF-8" standalone="yes"?>
<Relationships xmlns="http://schemas.openxmlformats.org/package/2006/relationships"><Relationship Id="rId8" Type="http://schemas.openxmlformats.org/officeDocument/2006/relationships/tags" Target="../tags/tag31.xml"/><Relationship Id="rId13" Type="http://schemas.openxmlformats.org/officeDocument/2006/relationships/tags" Target="../tags/tag36.xml"/><Relationship Id="rId18" Type="http://schemas.openxmlformats.org/officeDocument/2006/relationships/tags" Target="../tags/tag41.xml"/><Relationship Id="rId3" Type="http://schemas.openxmlformats.org/officeDocument/2006/relationships/tags" Target="../tags/tag26.xml"/><Relationship Id="rId21" Type="http://schemas.openxmlformats.org/officeDocument/2006/relationships/image" Target="../media/image7.png"/><Relationship Id="rId7" Type="http://schemas.openxmlformats.org/officeDocument/2006/relationships/tags" Target="../tags/tag30.xml"/><Relationship Id="rId12" Type="http://schemas.openxmlformats.org/officeDocument/2006/relationships/tags" Target="../tags/tag35.xml"/><Relationship Id="rId17" Type="http://schemas.openxmlformats.org/officeDocument/2006/relationships/tags" Target="../tags/tag40.xml"/><Relationship Id="rId2" Type="http://schemas.openxmlformats.org/officeDocument/2006/relationships/tags" Target="../tags/tag25.xml"/><Relationship Id="rId16" Type="http://schemas.openxmlformats.org/officeDocument/2006/relationships/tags" Target="../tags/tag39.xml"/><Relationship Id="rId20" Type="http://schemas.openxmlformats.org/officeDocument/2006/relationships/image" Target="../media/image4.png"/><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tags" Target="../tags/tag34.xml"/><Relationship Id="rId5" Type="http://schemas.openxmlformats.org/officeDocument/2006/relationships/tags" Target="../tags/tag28.xml"/><Relationship Id="rId15" Type="http://schemas.openxmlformats.org/officeDocument/2006/relationships/tags" Target="../tags/tag38.xml"/><Relationship Id="rId10" Type="http://schemas.openxmlformats.org/officeDocument/2006/relationships/tags" Target="../tags/tag33.xml"/><Relationship Id="rId19" Type="http://schemas.openxmlformats.org/officeDocument/2006/relationships/slideLayout" Target="../slideLayouts/slideLayout2.xml"/><Relationship Id="rId4" Type="http://schemas.openxmlformats.org/officeDocument/2006/relationships/tags" Target="../tags/tag27.xml"/><Relationship Id="rId9" Type="http://schemas.openxmlformats.org/officeDocument/2006/relationships/tags" Target="../tags/tag32.xml"/><Relationship Id="rId14" Type="http://schemas.openxmlformats.org/officeDocument/2006/relationships/tags" Target="../tags/tag3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8.xml"/><Relationship Id="rId1" Type="http://schemas.openxmlformats.org/officeDocument/2006/relationships/tags" Target="../tags/tag20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0.xml"/><Relationship Id="rId1" Type="http://schemas.openxmlformats.org/officeDocument/2006/relationships/tags" Target="../tags/tag209.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2.xml"/><Relationship Id="rId1" Type="http://schemas.openxmlformats.org/officeDocument/2006/relationships/tags" Target="../tags/tag21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4.xml"/><Relationship Id="rId1" Type="http://schemas.openxmlformats.org/officeDocument/2006/relationships/tags" Target="../tags/tag213.xml"/></Relationships>
</file>

<file path=ppt/slides/_rels/slide34.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tags" Target="../tags/tag232.xml"/><Relationship Id="rId3" Type="http://schemas.openxmlformats.org/officeDocument/2006/relationships/tags" Target="../tags/tag217.xml"/><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tags" Target="../tags/tag231.xml"/><Relationship Id="rId2" Type="http://schemas.openxmlformats.org/officeDocument/2006/relationships/tags" Target="../tags/tag216.xml"/><Relationship Id="rId16" Type="http://schemas.openxmlformats.org/officeDocument/2006/relationships/tags" Target="../tags/tag230.xml"/><Relationship Id="rId20" Type="http://schemas.openxmlformats.org/officeDocument/2006/relationships/slideLayout" Target="../slideLayouts/slideLayout12.xml"/><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5" Type="http://schemas.openxmlformats.org/officeDocument/2006/relationships/tags" Target="../tags/tag219.xml"/><Relationship Id="rId15" Type="http://schemas.openxmlformats.org/officeDocument/2006/relationships/tags" Target="../tags/tag229.xml"/><Relationship Id="rId10" Type="http://schemas.openxmlformats.org/officeDocument/2006/relationships/tags" Target="../tags/tag224.xml"/><Relationship Id="rId19" Type="http://schemas.openxmlformats.org/officeDocument/2006/relationships/tags" Target="../tags/tag233.xml"/><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tags" Target="../tags/tag228.xml"/></Relationships>
</file>

<file path=ppt/slides/_rels/slide35.xml.rels><?xml version="1.0" encoding="UTF-8" standalone="yes"?>
<Relationships xmlns="http://schemas.openxmlformats.org/package/2006/relationships"><Relationship Id="rId3" Type="http://schemas.openxmlformats.org/officeDocument/2006/relationships/tags" Target="../tags/tag236.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image" Target="../media/image11.png"/><Relationship Id="rId5" Type="http://schemas.openxmlformats.org/officeDocument/2006/relationships/slideLayout" Target="../slideLayouts/slideLayout12.xml"/><Relationship Id="rId4" Type="http://schemas.openxmlformats.org/officeDocument/2006/relationships/tags" Target="../tags/tag237.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0.xml"/><Relationship Id="rId1" Type="http://schemas.openxmlformats.org/officeDocument/2006/relationships/tags" Target="../tags/tag239.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2.xml"/><Relationship Id="rId1" Type="http://schemas.openxmlformats.org/officeDocument/2006/relationships/tags" Target="../tags/tag241.xml"/></Relationships>
</file>

<file path=ppt/slides/_rels/slide39.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image" Target="../media/image11.png"/><Relationship Id="rId5" Type="http://schemas.openxmlformats.org/officeDocument/2006/relationships/slideLayout" Target="../slideLayouts/slideLayout12.xml"/><Relationship Id="rId4" Type="http://schemas.openxmlformats.org/officeDocument/2006/relationships/tags" Target="../tags/tag246.xml"/></Relationships>
</file>

<file path=ppt/slides/_rels/slide4.xml.rels><?xml version="1.0" encoding="UTF-8" standalone="yes"?>
<Relationships xmlns="http://schemas.openxmlformats.org/package/2006/relationships"><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 Id="rId5" Type="http://schemas.openxmlformats.org/officeDocument/2006/relationships/image" Target="../media/image4.png"/><Relationship Id="rId4"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3" Type="http://schemas.openxmlformats.org/officeDocument/2006/relationships/tags" Target="../tags/tag259.xml"/><Relationship Id="rId18" Type="http://schemas.openxmlformats.org/officeDocument/2006/relationships/tags" Target="../tags/tag264.xml"/><Relationship Id="rId26" Type="http://schemas.openxmlformats.org/officeDocument/2006/relationships/tags" Target="../tags/tag272.xml"/><Relationship Id="rId39" Type="http://schemas.openxmlformats.org/officeDocument/2006/relationships/tags" Target="../tags/tag285.xml"/><Relationship Id="rId21" Type="http://schemas.openxmlformats.org/officeDocument/2006/relationships/tags" Target="../tags/tag267.xml"/><Relationship Id="rId34" Type="http://schemas.openxmlformats.org/officeDocument/2006/relationships/tags" Target="../tags/tag280.xml"/><Relationship Id="rId42" Type="http://schemas.openxmlformats.org/officeDocument/2006/relationships/tags" Target="../tags/tag288.xml"/><Relationship Id="rId47" Type="http://schemas.openxmlformats.org/officeDocument/2006/relationships/tags" Target="../tags/tag293.xml"/><Relationship Id="rId50" Type="http://schemas.openxmlformats.org/officeDocument/2006/relationships/tags" Target="../tags/tag296.xml"/><Relationship Id="rId55" Type="http://schemas.openxmlformats.org/officeDocument/2006/relationships/tags" Target="../tags/tag301.xml"/><Relationship Id="rId63" Type="http://schemas.openxmlformats.org/officeDocument/2006/relationships/tags" Target="../tags/tag309.xml"/><Relationship Id="rId68" Type="http://schemas.openxmlformats.org/officeDocument/2006/relationships/tags" Target="../tags/tag314.xml"/><Relationship Id="rId76" Type="http://schemas.openxmlformats.org/officeDocument/2006/relationships/tags" Target="../tags/tag322.xml"/><Relationship Id="rId84" Type="http://schemas.openxmlformats.org/officeDocument/2006/relationships/tags" Target="../tags/tag330.xml"/><Relationship Id="rId89" Type="http://schemas.openxmlformats.org/officeDocument/2006/relationships/slideLayout" Target="../slideLayouts/slideLayout12.xml"/><Relationship Id="rId7" Type="http://schemas.openxmlformats.org/officeDocument/2006/relationships/tags" Target="../tags/tag253.xml"/><Relationship Id="rId71" Type="http://schemas.openxmlformats.org/officeDocument/2006/relationships/tags" Target="../tags/tag317.xml"/><Relationship Id="rId92" Type="http://schemas.openxmlformats.org/officeDocument/2006/relationships/image" Target="../media/image15.png"/><Relationship Id="rId2" Type="http://schemas.openxmlformats.org/officeDocument/2006/relationships/tags" Target="../tags/tag248.xml"/><Relationship Id="rId16" Type="http://schemas.openxmlformats.org/officeDocument/2006/relationships/tags" Target="../tags/tag262.xml"/><Relationship Id="rId29" Type="http://schemas.openxmlformats.org/officeDocument/2006/relationships/tags" Target="../tags/tag275.xml"/><Relationship Id="rId11" Type="http://schemas.openxmlformats.org/officeDocument/2006/relationships/tags" Target="../tags/tag257.xml"/><Relationship Id="rId24" Type="http://schemas.openxmlformats.org/officeDocument/2006/relationships/tags" Target="../tags/tag270.xml"/><Relationship Id="rId32" Type="http://schemas.openxmlformats.org/officeDocument/2006/relationships/tags" Target="../tags/tag278.xml"/><Relationship Id="rId37" Type="http://schemas.openxmlformats.org/officeDocument/2006/relationships/tags" Target="../tags/tag283.xml"/><Relationship Id="rId40" Type="http://schemas.openxmlformats.org/officeDocument/2006/relationships/tags" Target="../tags/tag286.xml"/><Relationship Id="rId45" Type="http://schemas.openxmlformats.org/officeDocument/2006/relationships/tags" Target="../tags/tag291.xml"/><Relationship Id="rId53" Type="http://schemas.openxmlformats.org/officeDocument/2006/relationships/tags" Target="../tags/tag299.xml"/><Relationship Id="rId58" Type="http://schemas.openxmlformats.org/officeDocument/2006/relationships/tags" Target="../tags/tag304.xml"/><Relationship Id="rId66" Type="http://schemas.openxmlformats.org/officeDocument/2006/relationships/tags" Target="../tags/tag312.xml"/><Relationship Id="rId74" Type="http://schemas.openxmlformats.org/officeDocument/2006/relationships/tags" Target="../tags/tag320.xml"/><Relationship Id="rId79" Type="http://schemas.openxmlformats.org/officeDocument/2006/relationships/tags" Target="../tags/tag325.xml"/><Relationship Id="rId87" Type="http://schemas.openxmlformats.org/officeDocument/2006/relationships/tags" Target="../tags/tag333.xml"/><Relationship Id="rId5" Type="http://schemas.openxmlformats.org/officeDocument/2006/relationships/tags" Target="../tags/tag251.xml"/><Relationship Id="rId61" Type="http://schemas.openxmlformats.org/officeDocument/2006/relationships/tags" Target="../tags/tag307.xml"/><Relationship Id="rId82" Type="http://schemas.openxmlformats.org/officeDocument/2006/relationships/tags" Target="../tags/tag328.xml"/><Relationship Id="rId90" Type="http://schemas.openxmlformats.org/officeDocument/2006/relationships/image" Target="../media/image13.png"/><Relationship Id="rId95" Type="http://schemas.openxmlformats.org/officeDocument/2006/relationships/image" Target="../media/image18.png"/><Relationship Id="rId19" Type="http://schemas.openxmlformats.org/officeDocument/2006/relationships/tags" Target="../tags/tag265.xml"/><Relationship Id="rId14" Type="http://schemas.openxmlformats.org/officeDocument/2006/relationships/tags" Target="../tags/tag260.xml"/><Relationship Id="rId22" Type="http://schemas.openxmlformats.org/officeDocument/2006/relationships/tags" Target="../tags/tag268.xml"/><Relationship Id="rId27" Type="http://schemas.openxmlformats.org/officeDocument/2006/relationships/tags" Target="../tags/tag273.xml"/><Relationship Id="rId30" Type="http://schemas.openxmlformats.org/officeDocument/2006/relationships/tags" Target="../tags/tag276.xml"/><Relationship Id="rId35" Type="http://schemas.openxmlformats.org/officeDocument/2006/relationships/tags" Target="../tags/tag281.xml"/><Relationship Id="rId43" Type="http://schemas.openxmlformats.org/officeDocument/2006/relationships/tags" Target="../tags/tag289.xml"/><Relationship Id="rId48" Type="http://schemas.openxmlformats.org/officeDocument/2006/relationships/tags" Target="../tags/tag294.xml"/><Relationship Id="rId56" Type="http://schemas.openxmlformats.org/officeDocument/2006/relationships/tags" Target="../tags/tag302.xml"/><Relationship Id="rId64" Type="http://schemas.openxmlformats.org/officeDocument/2006/relationships/tags" Target="../tags/tag310.xml"/><Relationship Id="rId69" Type="http://schemas.openxmlformats.org/officeDocument/2006/relationships/tags" Target="../tags/tag315.xml"/><Relationship Id="rId77" Type="http://schemas.openxmlformats.org/officeDocument/2006/relationships/tags" Target="../tags/tag323.xml"/><Relationship Id="rId8" Type="http://schemas.openxmlformats.org/officeDocument/2006/relationships/tags" Target="../tags/tag254.xml"/><Relationship Id="rId51" Type="http://schemas.openxmlformats.org/officeDocument/2006/relationships/tags" Target="../tags/tag297.xml"/><Relationship Id="rId72" Type="http://schemas.openxmlformats.org/officeDocument/2006/relationships/tags" Target="../tags/tag318.xml"/><Relationship Id="rId80" Type="http://schemas.openxmlformats.org/officeDocument/2006/relationships/tags" Target="../tags/tag326.xml"/><Relationship Id="rId85" Type="http://schemas.openxmlformats.org/officeDocument/2006/relationships/tags" Target="../tags/tag331.xml"/><Relationship Id="rId93" Type="http://schemas.openxmlformats.org/officeDocument/2006/relationships/image" Target="../media/image16.png"/><Relationship Id="rId3" Type="http://schemas.openxmlformats.org/officeDocument/2006/relationships/tags" Target="../tags/tag249.xml"/><Relationship Id="rId12" Type="http://schemas.openxmlformats.org/officeDocument/2006/relationships/tags" Target="../tags/tag258.xml"/><Relationship Id="rId17" Type="http://schemas.openxmlformats.org/officeDocument/2006/relationships/tags" Target="../tags/tag263.xml"/><Relationship Id="rId25" Type="http://schemas.openxmlformats.org/officeDocument/2006/relationships/tags" Target="../tags/tag271.xml"/><Relationship Id="rId33" Type="http://schemas.openxmlformats.org/officeDocument/2006/relationships/tags" Target="../tags/tag279.xml"/><Relationship Id="rId38" Type="http://schemas.openxmlformats.org/officeDocument/2006/relationships/tags" Target="../tags/tag284.xml"/><Relationship Id="rId46" Type="http://schemas.openxmlformats.org/officeDocument/2006/relationships/tags" Target="../tags/tag292.xml"/><Relationship Id="rId59" Type="http://schemas.openxmlformats.org/officeDocument/2006/relationships/tags" Target="../tags/tag305.xml"/><Relationship Id="rId67" Type="http://schemas.openxmlformats.org/officeDocument/2006/relationships/tags" Target="../tags/tag313.xml"/><Relationship Id="rId20" Type="http://schemas.openxmlformats.org/officeDocument/2006/relationships/tags" Target="../tags/tag266.xml"/><Relationship Id="rId41" Type="http://schemas.openxmlformats.org/officeDocument/2006/relationships/tags" Target="../tags/tag287.xml"/><Relationship Id="rId54" Type="http://schemas.openxmlformats.org/officeDocument/2006/relationships/tags" Target="../tags/tag300.xml"/><Relationship Id="rId62" Type="http://schemas.openxmlformats.org/officeDocument/2006/relationships/tags" Target="../tags/tag308.xml"/><Relationship Id="rId70" Type="http://schemas.openxmlformats.org/officeDocument/2006/relationships/tags" Target="../tags/tag316.xml"/><Relationship Id="rId75" Type="http://schemas.openxmlformats.org/officeDocument/2006/relationships/tags" Target="../tags/tag321.xml"/><Relationship Id="rId83" Type="http://schemas.openxmlformats.org/officeDocument/2006/relationships/tags" Target="../tags/tag329.xml"/><Relationship Id="rId88" Type="http://schemas.openxmlformats.org/officeDocument/2006/relationships/tags" Target="../tags/tag334.xml"/><Relationship Id="rId91" Type="http://schemas.openxmlformats.org/officeDocument/2006/relationships/image" Target="../media/image14.png"/><Relationship Id="rId96" Type="http://schemas.openxmlformats.org/officeDocument/2006/relationships/image" Target="../media/image11.png"/><Relationship Id="rId1" Type="http://schemas.openxmlformats.org/officeDocument/2006/relationships/tags" Target="../tags/tag247.xml"/><Relationship Id="rId6" Type="http://schemas.openxmlformats.org/officeDocument/2006/relationships/tags" Target="../tags/tag252.xml"/><Relationship Id="rId15" Type="http://schemas.openxmlformats.org/officeDocument/2006/relationships/tags" Target="../tags/tag261.xml"/><Relationship Id="rId23" Type="http://schemas.openxmlformats.org/officeDocument/2006/relationships/tags" Target="../tags/tag269.xml"/><Relationship Id="rId28" Type="http://schemas.openxmlformats.org/officeDocument/2006/relationships/tags" Target="../tags/tag274.xml"/><Relationship Id="rId36" Type="http://schemas.openxmlformats.org/officeDocument/2006/relationships/tags" Target="../tags/tag282.xml"/><Relationship Id="rId49" Type="http://schemas.openxmlformats.org/officeDocument/2006/relationships/tags" Target="../tags/tag295.xml"/><Relationship Id="rId57" Type="http://schemas.openxmlformats.org/officeDocument/2006/relationships/tags" Target="../tags/tag303.xml"/><Relationship Id="rId10" Type="http://schemas.openxmlformats.org/officeDocument/2006/relationships/tags" Target="../tags/tag256.xml"/><Relationship Id="rId31" Type="http://schemas.openxmlformats.org/officeDocument/2006/relationships/tags" Target="../tags/tag277.xml"/><Relationship Id="rId44" Type="http://schemas.openxmlformats.org/officeDocument/2006/relationships/tags" Target="../tags/tag290.xml"/><Relationship Id="rId52" Type="http://schemas.openxmlformats.org/officeDocument/2006/relationships/tags" Target="../tags/tag298.xml"/><Relationship Id="rId60" Type="http://schemas.openxmlformats.org/officeDocument/2006/relationships/tags" Target="../tags/tag306.xml"/><Relationship Id="rId65" Type="http://schemas.openxmlformats.org/officeDocument/2006/relationships/tags" Target="../tags/tag311.xml"/><Relationship Id="rId73" Type="http://schemas.openxmlformats.org/officeDocument/2006/relationships/tags" Target="../tags/tag319.xml"/><Relationship Id="rId78" Type="http://schemas.openxmlformats.org/officeDocument/2006/relationships/tags" Target="../tags/tag324.xml"/><Relationship Id="rId81" Type="http://schemas.openxmlformats.org/officeDocument/2006/relationships/tags" Target="../tags/tag327.xml"/><Relationship Id="rId86" Type="http://schemas.openxmlformats.org/officeDocument/2006/relationships/tags" Target="../tags/tag332.xml"/><Relationship Id="rId94" Type="http://schemas.openxmlformats.org/officeDocument/2006/relationships/image" Target="../media/image17.png"/><Relationship Id="rId4" Type="http://schemas.openxmlformats.org/officeDocument/2006/relationships/tags" Target="../tags/tag250.xml"/><Relationship Id="rId9" Type="http://schemas.openxmlformats.org/officeDocument/2006/relationships/tags" Target="../tags/tag255.xml"/></Relationships>
</file>

<file path=ppt/slides/_rels/slide41.xml.rels><?xml version="1.0" encoding="UTF-8" standalone="yes"?>
<Relationships xmlns="http://schemas.openxmlformats.org/package/2006/relationships"><Relationship Id="rId3" Type="http://schemas.openxmlformats.org/officeDocument/2006/relationships/tags" Target="../tags/tag337.xml"/><Relationship Id="rId7" Type="http://schemas.openxmlformats.org/officeDocument/2006/relationships/image" Target="../media/image11.png"/><Relationship Id="rId2" Type="http://schemas.openxmlformats.org/officeDocument/2006/relationships/tags" Target="../tags/tag336.xml"/><Relationship Id="rId1" Type="http://schemas.openxmlformats.org/officeDocument/2006/relationships/tags" Target="../tags/tag335.xml"/><Relationship Id="rId6" Type="http://schemas.openxmlformats.org/officeDocument/2006/relationships/slideLayout" Target="../slideLayouts/slideLayout12.xml"/><Relationship Id="rId5" Type="http://schemas.openxmlformats.org/officeDocument/2006/relationships/tags" Target="../tags/tag339.xml"/><Relationship Id="rId4" Type="http://schemas.openxmlformats.org/officeDocument/2006/relationships/tags" Target="../tags/tag338.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41.xml"/><Relationship Id="rId1" Type="http://schemas.openxmlformats.org/officeDocument/2006/relationships/tags" Target="../tags/tag340.xml"/><Relationship Id="rId4" Type="http://schemas.openxmlformats.org/officeDocument/2006/relationships/image" Target="../media/image19.jpeg"/></Relationships>
</file>

<file path=ppt/slides/_rels/slide43.xml.rels><?xml version="1.0" encoding="UTF-8" standalone="yes"?>
<Relationships xmlns="http://schemas.openxmlformats.org/package/2006/relationships"><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image" Target="../media/image20.png"/><Relationship Id="rId5" Type="http://schemas.openxmlformats.org/officeDocument/2006/relationships/slideLayout" Target="../slideLayouts/slideLayout12.xml"/><Relationship Id="rId4" Type="http://schemas.openxmlformats.org/officeDocument/2006/relationships/tags" Target="../tags/tag345.xml"/></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348.xml"/><Relationship Id="rId7" Type="http://schemas.openxmlformats.org/officeDocument/2006/relationships/slideLayout" Target="../slideLayouts/slideLayout7.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11" Type="http://schemas.openxmlformats.org/officeDocument/2006/relationships/image" Target="../media/image23.png"/><Relationship Id="rId5" Type="http://schemas.openxmlformats.org/officeDocument/2006/relationships/tags" Target="../tags/tag350.xml"/><Relationship Id="rId10" Type="http://schemas.openxmlformats.org/officeDocument/2006/relationships/image" Target="../media/image22.png"/><Relationship Id="rId4" Type="http://schemas.openxmlformats.org/officeDocument/2006/relationships/tags" Target="../tags/tag349.xml"/><Relationship Id="rId9" Type="http://schemas.openxmlformats.org/officeDocument/2006/relationships/image" Target="../media/image21.png"/></Relationships>
</file>

<file path=ppt/slides/_rels/slide45.xml.rels><?xml version="1.0" encoding="UTF-8" standalone="yes"?>
<Relationships xmlns="http://schemas.openxmlformats.org/package/2006/relationships"><Relationship Id="rId3" Type="http://schemas.openxmlformats.org/officeDocument/2006/relationships/tags" Target="../tags/tag357.xml"/><Relationship Id="rId7" Type="http://schemas.openxmlformats.org/officeDocument/2006/relationships/image" Target="../media/image25.png"/><Relationship Id="rId2" Type="http://schemas.openxmlformats.org/officeDocument/2006/relationships/tags" Target="../tags/tag356.xml"/><Relationship Id="rId1" Type="http://schemas.openxmlformats.org/officeDocument/2006/relationships/tags" Target="../tags/tag355.xml"/><Relationship Id="rId6" Type="http://schemas.openxmlformats.org/officeDocument/2006/relationships/image" Target="../media/image24.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63.xml"/><Relationship Id="rId7" Type="http://schemas.openxmlformats.org/officeDocument/2006/relationships/slideLayout" Target="../slideLayouts/slideLayout7.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image" Target="../media/image23.png"/><Relationship Id="rId5" Type="http://schemas.openxmlformats.org/officeDocument/2006/relationships/tags" Target="../tags/tag365.xml"/><Relationship Id="rId10" Type="http://schemas.openxmlformats.org/officeDocument/2006/relationships/image" Target="../media/image22.png"/><Relationship Id="rId4" Type="http://schemas.openxmlformats.org/officeDocument/2006/relationships/tags" Target="../tags/tag364.xml"/><Relationship Id="rId9"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1.xml"/><Relationship Id="rId1" Type="http://schemas.openxmlformats.org/officeDocument/2006/relationships/tags" Target="../tags/tag370.xml"/><Relationship Id="rId5" Type="http://schemas.openxmlformats.org/officeDocument/2006/relationships/image" Target="../media/image24.png"/><Relationship Id="rId4" Type="http://schemas.openxmlformats.org/officeDocument/2006/relationships/notesSlide" Target="../notesSlides/notesSlide5.xml"/></Relationships>
</file>

<file path=ppt/slides/_rels/slide48.xml.rels><?xml version="1.0" encoding="UTF-8" standalone="yes"?>
<Relationships xmlns="http://schemas.openxmlformats.org/package/2006/relationships"><Relationship Id="rId3" Type="http://schemas.openxmlformats.org/officeDocument/2006/relationships/tags" Target="../tags/tag377.xml"/><Relationship Id="rId7" Type="http://schemas.openxmlformats.org/officeDocument/2006/relationships/image" Target="../media/image26.png"/><Relationship Id="rId2" Type="http://schemas.openxmlformats.org/officeDocument/2006/relationships/tags" Target="../tags/tag376.xml"/><Relationship Id="rId1" Type="http://schemas.openxmlformats.org/officeDocument/2006/relationships/tags" Target="../tags/tag375.xml"/><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tags" Target="../tags/tag378.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47.xml"/><Relationship Id="rId7"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11" Type="http://schemas.openxmlformats.org/officeDocument/2006/relationships/image" Target="../media/image10.png"/><Relationship Id="rId5" Type="http://schemas.openxmlformats.org/officeDocument/2006/relationships/tags" Target="../tags/tag49.xml"/><Relationship Id="rId10" Type="http://schemas.openxmlformats.org/officeDocument/2006/relationships/image" Target="../media/image9.png"/><Relationship Id="rId4" Type="http://schemas.openxmlformats.org/officeDocument/2006/relationships/tags" Target="../tags/tag48.xml"/><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53.xml"/><Relationship Id="rId7" Type="http://schemas.openxmlformats.org/officeDocument/2006/relationships/notesSlide" Target="../notesSlides/notesSlide1.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Layout" Target="../slideLayouts/slideLayout12.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image" Target="../media/image11.png"/><Relationship Id="rId5" Type="http://schemas.openxmlformats.org/officeDocument/2006/relationships/slideLayout" Target="../slideLayouts/slideLayout12.xml"/><Relationship Id="rId4" Type="http://schemas.openxmlformats.org/officeDocument/2006/relationships/tags" Target="../tags/tag63.xml"/></Relationships>
</file>

<file path=ppt/slides/_rels/slide8.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1.png"/><Relationship Id="rId5" Type="http://schemas.openxmlformats.org/officeDocument/2006/relationships/slideLayout" Target="../slideLayouts/slideLayout12.xml"/><Relationship Id="rId4" Type="http://schemas.openxmlformats.org/officeDocument/2006/relationships/tags" Target="../tags/tag67.xml"/></Relationships>
</file>

<file path=ppt/slides/_rels/slide9.xml.rels><?xml version="1.0" encoding="UTF-8" standalone="yes"?>
<Relationships xmlns="http://schemas.openxmlformats.org/package/2006/relationships"><Relationship Id="rId8" Type="http://schemas.openxmlformats.org/officeDocument/2006/relationships/tags" Target="../tags/tag75.xml"/><Relationship Id="rId13" Type="http://schemas.openxmlformats.org/officeDocument/2006/relationships/tags" Target="../tags/tag80.xml"/><Relationship Id="rId18" Type="http://schemas.openxmlformats.org/officeDocument/2006/relationships/image" Target="../media/image11.png"/><Relationship Id="rId3" Type="http://schemas.openxmlformats.org/officeDocument/2006/relationships/tags" Target="../tags/tag70.xml"/><Relationship Id="rId7" Type="http://schemas.openxmlformats.org/officeDocument/2006/relationships/tags" Target="../tags/tag74.xml"/><Relationship Id="rId12" Type="http://schemas.openxmlformats.org/officeDocument/2006/relationships/tags" Target="../tags/tag79.xml"/><Relationship Id="rId17" Type="http://schemas.openxmlformats.org/officeDocument/2006/relationships/slideLayout" Target="../slideLayouts/slideLayout12.xml"/><Relationship Id="rId2" Type="http://schemas.openxmlformats.org/officeDocument/2006/relationships/tags" Target="../tags/tag69.xml"/><Relationship Id="rId16" Type="http://schemas.openxmlformats.org/officeDocument/2006/relationships/tags" Target="../tags/tag83.xml"/><Relationship Id="rId1" Type="http://schemas.openxmlformats.org/officeDocument/2006/relationships/tags" Target="../tags/tag68.xml"/><Relationship Id="rId6" Type="http://schemas.openxmlformats.org/officeDocument/2006/relationships/tags" Target="../tags/tag73.xml"/><Relationship Id="rId11" Type="http://schemas.openxmlformats.org/officeDocument/2006/relationships/tags" Target="../tags/tag78.xml"/><Relationship Id="rId5" Type="http://schemas.openxmlformats.org/officeDocument/2006/relationships/tags" Target="../tags/tag72.xml"/><Relationship Id="rId15" Type="http://schemas.openxmlformats.org/officeDocument/2006/relationships/tags" Target="../tags/tag82.xml"/><Relationship Id="rId10" Type="http://schemas.openxmlformats.org/officeDocument/2006/relationships/tags" Target="../tags/tag77.xml"/><Relationship Id="rId4" Type="http://schemas.openxmlformats.org/officeDocument/2006/relationships/tags" Target="../tags/tag71.xml"/><Relationship Id="rId9" Type="http://schemas.openxmlformats.org/officeDocument/2006/relationships/tags" Target="../tags/tag76.xml"/><Relationship Id="rId14" Type="http://schemas.openxmlformats.org/officeDocument/2006/relationships/tags" Target="../tags/tag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中国教育出版网"/>
          <p:cNvPicPr>
            <a:picLocks noChangeAspect="1"/>
          </p:cNvPicPr>
          <p:nvPr>
            <p:custDataLst>
              <p:tags r:id="rId1"/>
            </p:custDataLst>
          </p:nvPr>
        </p:nvPicPr>
        <p:blipFill>
          <a:blip r:embed="rId13"/>
          <a:stretch>
            <a:fillRect/>
          </a:stretch>
        </p:blipFill>
        <p:spPr>
          <a:xfrm>
            <a:off x="0" y="1"/>
            <a:ext cx="9151940" cy="5143499"/>
          </a:xfrm>
          <a:prstGeom prst="rect">
            <a:avLst/>
          </a:prstGeom>
        </p:spPr>
      </p:pic>
      <p:sp>
        <p:nvSpPr>
          <p:cNvPr id="3" name="标题 2049" descr="中国教育出版网"/>
          <p:cNvSpPr>
            <a:spLocks noGrp="1"/>
          </p:cNvSpPr>
          <p:nvPr>
            <p:custDataLst>
              <p:tags r:id="rId2"/>
            </p:custDataLst>
          </p:nvPr>
        </p:nvSpPr>
        <p:spPr>
          <a:xfrm>
            <a:off x="1609760" y="1339993"/>
            <a:ext cx="1392580" cy="1102995"/>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defTabSz="914400">
              <a:buClrTx/>
              <a:buSzTx/>
              <a:buFontTx/>
              <a:buNone/>
            </a:pPr>
            <a:r>
              <a:rPr lang="zh-CN" altLang="en-US" sz="11500" b="1" kern="1200" baseline="0">
                <a:solidFill>
                  <a:srgbClr val="000000"/>
                </a:solidFill>
                <a:latin typeface="Aa悠悠然 (非商业使用)" panose="02010600010101010101" pitchFamily="2" charset="-122"/>
                <a:ea typeface="Aa悠悠然 (非商业使用)" panose="02010600010101010101" pitchFamily="2" charset="-122"/>
              </a:rPr>
              <a:t>跟</a:t>
            </a:r>
          </a:p>
        </p:txBody>
      </p:sp>
      <p:sp>
        <p:nvSpPr>
          <p:cNvPr id="2" name="标题 2049" descr="中国教育出版网"/>
          <p:cNvSpPr>
            <a:spLocks noGrp="1"/>
          </p:cNvSpPr>
          <p:nvPr>
            <p:custDataLst>
              <p:tags r:id="rId3"/>
            </p:custDataLst>
          </p:nvPr>
        </p:nvSpPr>
        <p:spPr>
          <a:xfrm>
            <a:off x="3466222" y="1176727"/>
            <a:ext cx="1656184" cy="1431853"/>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defTabSz="914400">
              <a:buClrTx/>
              <a:buSzTx/>
              <a:buFontTx/>
              <a:buNone/>
            </a:pPr>
            <a:r>
              <a:rPr lang="zh-CN" altLang="en-US" sz="8000" b="1" kern="1200" baseline="0">
                <a:solidFill>
                  <a:srgbClr val="000000"/>
                </a:solidFill>
                <a:latin typeface="Aa悠悠然 (非商业使用)" panose="02010600010101010101" pitchFamily="2" charset="-122"/>
                <a:ea typeface="Aa悠悠然 (非商业使用)" panose="02010600010101010101" pitchFamily="2" charset="-122"/>
              </a:rPr>
              <a:t>书</a:t>
            </a:r>
          </a:p>
        </p:txBody>
      </p:sp>
      <p:sp>
        <p:nvSpPr>
          <p:cNvPr id="6" name="标题 2049" descr="中国教育出版网"/>
          <p:cNvSpPr>
            <a:spLocks noGrp="1"/>
          </p:cNvSpPr>
          <p:nvPr>
            <p:custDataLst>
              <p:tags r:id="rId4"/>
            </p:custDataLst>
          </p:nvPr>
        </p:nvSpPr>
        <p:spPr>
          <a:xfrm>
            <a:off x="2646054" y="879713"/>
            <a:ext cx="1656184" cy="1102995"/>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defTabSz="914400">
              <a:buClrTx/>
              <a:buSzTx/>
              <a:buFontTx/>
              <a:buNone/>
            </a:pPr>
            <a:r>
              <a:rPr lang="zh-CN" altLang="en-US" sz="8000" b="1" kern="1200" baseline="0">
                <a:solidFill>
                  <a:srgbClr val="000000"/>
                </a:solidFill>
                <a:latin typeface="Aa悠悠然 (非商业使用)" panose="02010600010101010101" pitchFamily="2" charset="-122"/>
                <a:ea typeface="Aa悠悠然 (非商业使用)" panose="02010600010101010101" pitchFamily="2" charset="-122"/>
              </a:rPr>
              <a:t>着</a:t>
            </a:r>
          </a:p>
        </p:txBody>
      </p:sp>
      <p:sp>
        <p:nvSpPr>
          <p:cNvPr id="7" name="标题 2049" descr="中国教育出版网"/>
          <p:cNvSpPr>
            <a:spLocks noGrp="1"/>
          </p:cNvSpPr>
          <p:nvPr>
            <p:custDataLst>
              <p:tags r:id="rId5"/>
            </p:custDataLst>
          </p:nvPr>
        </p:nvSpPr>
        <p:spPr>
          <a:xfrm>
            <a:off x="4545330" y="880110"/>
            <a:ext cx="4530090" cy="2025650"/>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defTabSz="914400">
              <a:buClrTx/>
              <a:buSzTx/>
              <a:buFontTx/>
              <a:buNone/>
            </a:pPr>
            <a:r>
              <a:rPr lang="zh-CN" altLang="en-US" sz="8000" b="1" kern="1200" baseline="0">
                <a:solidFill>
                  <a:srgbClr val="000000"/>
                </a:solidFill>
                <a:latin typeface="Aa悠悠然 (非商业使用)" panose="02010600010101010101" pitchFamily="2" charset="-122"/>
                <a:ea typeface="Aa悠悠然 (非商业使用)" panose="02010600010101010101" pitchFamily="2" charset="-122"/>
              </a:rPr>
              <a:t>本去旅行</a:t>
            </a:r>
          </a:p>
        </p:txBody>
      </p:sp>
      <p:grpSp>
        <p:nvGrpSpPr>
          <p:cNvPr id="19" name="组合 18" descr="中国教育出版网"/>
          <p:cNvGrpSpPr/>
          <p:nvPr>
            <p:custDataLst>
              <p:tags r:id="rId6"/>
            </p:custDataLst>
          </p:nvPr>
        </p:nvGrpSpPr>
        <p:grpSpPr>
          <a:xfrm>
            <a:off x="4579620" y="503555"/>
            <a:ext cx="447675" cy="768985"/>
            <a:chOff x="9885231" y="1463643"/>
            <a:chExt cx="474449" cy="824909"/>
          </a:xfrm>
        </p:grpSpPr>
        <p:pic>
          <p:nvPicPr>
            <p:cNvPr id="16" name="图片 15"/>
            <p:cNvPicPr>
              <a:picLocks noChangeAspect="1"/>
            </p:cNvPicPr>
            <p:nvPr>
              <p:custDataLst>
                <p:tags r:id="rId10"/>
              </p:custDataLst>
            </p:nvPr>
          </p:nvPicPr>
          <p:blipFill>
            <a:blip r:embed="rId14"/>
            <a:stretch>
              <a:fillRect/>
            </a:stretch>
          </p:blipFill>
          <p:spPr>
            <a:xfrm flipH="1">
              <a:off x="9885231" y="1463643"/>
              <a:ext cx="474449" cy="824909"/>
            </a:xfrm>
            <a:prstGeom prst="rect">
              <a:avLst/>
            </a:prstGeom>
          </p:spPr>
        </p:pic>
        <p:sp>
          <p:nvSpPr>
            <p:cNvPr id="18" name="文本框 17"/>
            <p:cNvSpPr txBox="1"/>
            <p:nvPr>
              <p:custDataLst>
                <p:tags r:id="rId11"/>
              </p:custDataLst>
            </p:nvPr>
          </p:nvSpPr>
          <p:spPr>
            <a:xfrm>
              <a:off x="9947487" y="1496520"/>
              <a:ext cx="412043" cy="758153"/>
            </a:xfrm>
            <a:prstGeom prst="rect">
              <a:avLst/>
            </a:prstGeom>
            <a:noFill/>
          </p:spPr>
          <p:txBody>
            <a:bodyPr vert="horz" wrap="square" rtlCol="0">
              <a:spAutoFit/>
            </a:bodyPr>
            <a:lstStyle/>
            <a:p>
              <a:r>
                <a:rPr lang="zh-CN" altLang="en-US" sz="1000" b="1">
                  <a:solidFill>
                    <a:schemeClr val="bg1"/>
                  </a:solidFill>
                  <a:latin typeface="Aa悠悠然 (非商业使用)" panose="02010600010101010101" pitchFamily="2" charset="-122"/>
                  <a:ea typeface="Aa悠悠然 (非商业使用)" panose="02010600010101010101" pitchFamily="2" charset="-122"/>
                </a:rPr>
                <a:t>山川之美</a:t>
              </a:r>
            </a:p>
          </p:txBody>
        </p:sp>
      </p:grpSp>
      <p:grpSp>
        <p:nvGrpSpPr>
          <p:cNvPr id="21" name="组合 20" descr="中国教育出版网"/>
          <p:cNvGrpSpPr/>
          <p:nvPr>
            <p:custDataLst>
              <p:tags r:id="rId7"/>
            </p:custDataLst>
          </p:nvPr>
        </p:nvGrpSpPr>
        <p:grpSpPr>
          <a:xfrm>
            <a:off x="2174915" y="2787015"/>
            <a:ext cx="5751790" cy="368300"/>
            <a:chOff x="2246718" y="2973333"/>
            <a:chExt cx="5367020" cy="368300"/>
          </a:xfrm>
        </p:grpSpPr>
        <p:sp>
          <p:nvSpPr>
            <p:cNvPr id="20" name="缺角矩形 19"/>
            <p:cNvSpPr/>
            <p:nvPr>
              <p:custDataLst>
                <p:tags r:id="rId8"/>
              </p:custDataLst>
            </p:nvPr>
          </p:nvSpPr>
          <p:spPr>
            <a:xfrm>
              <a:off x="2451137" y="2975873"/>
              <a:ext cx="4867562" cy="365760"/>
            </a:xfrm>
            <a:prstGeom prst="plaque">
              <a:avLst/>
            </a:prstGeom>
            <a:solidFill>
              <a:srgbClr val="578B95"/>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方正楷体简体" panose="02000000000000000000" pitchFamily="2" charset="-122"/>
                <a:ea typeface="方正楷体简体" panose="02000000000000000000" pitchFamily="2" charset="-122"/>
              </a:endParaRPr>
            </a:p>
          </p:txBody>
        </p:sp>
        <p:sp>
          <p:nvSpPr>
            <p:cNvPr id="4" name="TextBox 3"/>
            <p:cNvSpPr txBox="1"/>
            <p:nvPr>
              <p:custDataLst>
                <p:tags r:id="rId9"/>
              </p:custDataLst>
            </p:nvPr>
          </p:nvSpPr>
          <p:spPr>
            <a:xfrm>
              <a:off x="2246718" y="2973333"/>
              <a:ext cx="5367020" cy="3683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200">
                <a:defRPr/>
              </a:pPr>
              <a:r>
                <a:rPr lang="en-US" altLang="zh-CN">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——统编初中语文八年级上册第三单元</a:t>
              </a:r>
              <a:r>
                <a:rPr lang="zh-CN" altLang="en-US">
                  <a:solidFill>
                    <a:schemeClr val="tx1">
                      <a:lumMod val="95000"/>
                      <a:lumOff val="5000"/>
                    </a:schemeClr>
                  </a:solidFill>
                  <a:latin typeface="黑体" panose="02010609060101010101" charset="-122"/>
                  <a:ea typeface="黑体" panose="02010609060101010101" charset="-122"/>
                  <a:cs typeface="黑体" panose="02010609060101010101" charset="-122"/>
                  <a:sym typeface="+mn-ea"/>
                </a:rPr>
                <a:t>教学设计（下）</a:t>
              </a:r>
              <a:endParaRPr lang="en-US" altLang="zh-CN">
                <a:solidFill>
                  <a:schemeClr val="tx1">
                    <a:lumMod val="95000"/>
                    <a:lumOff val="5000"/>
                  </a:schemeClr>
                </a:solidFill>
                <a:latin typeface="黑体" panose="02010609060101010101" charset="-122"/>
                <a:ea typeface="黑体" panose="02010609060101010101" charset="-122"/>
                <a:cs typeface="黑体" panose="02010609060101010101" charset="-122"/>
                <a:sym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nodeType="afterGroup">
                            <p:stCondLst>
                              <p:cond delay="2500"/>
                            </p:stCondLst>
                            <p:childTnLst>
                              <p:par>
                                <p:cTn id="25" presetID="4" presetClass="entr" presetSubtype="3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ox(ou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4" descr="中国教育出版网"/>
          <p:cNvSpPr txBox="1">
            <a:spLocks noChangeArrowheads="1"/>
          </p:cNvSpPr>
          <p:nvPr>
            <p:custDataLst>
              <p:tags r:id="rId1"/>
            </p:custDataLst>
          </p:nvPr>
        </p:nvSpPr>
        <p:spPr bwMode="auto">
          <a:xfrm>
            <a:off x="303213" y="1201738"/>
            <a:ext cx="8435975" cy="32004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450"/>
              </a:spcBef>
            </a:pPr>
            <a:r>
              <a:rPr lang="zh-CN" altLang="en-US" sz="2800" b="1">
                <a:latin typeface="宋体" panose="02010600030101010101" pitchFamily="2" charset="-122"/>
              </a:rPr>
              <a:t>    夹岸高山，皆生寒树，负势竞上，互相轩邈，争高直指，千百成峰。泉水激石，泠泠作响；好鸟相鸣，嘤嘤成韵。蝉则千转不穷，猿则百叫无绝。鸢飞戾天者，望峰息心；经纶世务者，窥谷忘反。横柯上蔽，在昼犹昏；疏条交映，有时见日。</a:t>
            </a:r>
            <a:endParaRPr lang="en-US" altLang="zh-CN" sz="2800" b="1">
              <a:latin typeface="宋体" panose="02010600030101010101" pitchFamily="2" charset="-122"/>
            </a:endParaRPr>
          </a:p>
        </p:txBody>
      </p:sp>
      <p:sp>
        <p:nvSpPr>
          <p:cNvPr id="14339" name="TextBox 4" descr="中国教育出版网"/>
          <p:cNvSpPr txBox="1">
            <a:spLocks noChangeArrowheads="1"/>
          </p:cNvSpPr>
          <p:nvPr>
            <p:custDataLst>
              <p:tags r:id="rId2"/>
            </p:custDataLst>
          </p:nvPr>
        </p:nvSpPr>
        <p:spPr bwMode="auto">
          <a:xfrm>
            <a:off x="7299325" y="895350"/>
            <a:ext cx="923925" cy="48101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miǎo</a:t>
            </a:r>
          </a:p>
        </p:txBody>
      </p:sp>
      <p:sp>
        <p:nvSpPr>
          <p:cNvPr id="5" name="TextBox 4" descr="中国教育出版网"/>
          <p:cNvSpPr txBox="1">
            <a:spLocks noChangeArrowheads="1"/>
          </p:cNvSpPr>
          <p:nvPr>
            <p:custDataLst>
              <p:tags r:id="rId3"/>
            </p:custDataLst>
          </p:nvPr>
        </p:nvSpPr>
        <p:spPr bwMode="auto">
          <a:xfrm>
            <a:off x="136525" y="2233613"/>
            <a:ext cx="923925" cy="4810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yīnɡ</a:t>
            </a:r>
          </a:p>
        </p:txBody>
      </p:sp>
      <p:sp>
        <p:nvSpPr>
          <p:cNvPr id="6" name="TextBox 4" descr="中国教育出版网"/>
          <p:cNvSpPr txBox="1">
            <a:spLocks noChangeArrowheads="1"/>
          </p:cNvSpPr>
          <p:nvPr>
            <p:custDataLst>
              <p:tags r:id="rId4"/>
            </p:custDataLst>
          </p:nvPr>
        </p:nvSpPr>
        <p:spPr bwMode="auto">
          <a:xfrm>
            <a:off x="5089525" y="1603375"/>
            <a:ext cx="923925" cy="48101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línɡ</a:t>
            </a:r>
          </a:p>
        </p:txBody>
      </p:sp>
      <p:sp>
        <p:nvSpPr>
          <p:cNvPr id="7" name="TextBox 4" descr="中国教育出版网"/>
          <p:cNvSpPr txBox="1">
            <a:spLocks noChangeArrowheads="1"/>
          </p:cNvSpPr>
          <p:nvPr>
            <p:custDataLst>
              <p:tags r:id="rId5"/>
            </p:custDataLst>
          </p:nvPr>
        </p:nvSpPr>
        <p:spPr bwMode="auto">
          <a:xfrm>
            <a:off x="2998788" y="2233613"/>
            <a:ext cx="923925" cy="4810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zhuàn</a:t>
            </a:r>
          </a:p>
        </p:txBody>
      </p:sp>
      <p:sp>
        <p:nvSpPr>
          <p:cNvPr id="8" name="TextBox 4" descr="中国教育出版网"/>
          <p:cNvSpPr txBox="1">
            <a:spLocks noChangeArrowheads="1"/>
          </p:cNvSpPr>
          <p:nvPr>
            <p:custDataLst>
              <p:tags r:id="rId6"/>
            </p:custDataLst>
          </p:nvPr>
        </p:nvSpPr>
        <p:spPr bwMode="auto">
          <a:xfrm>
            <a:off x="6837363" y="2233613"/>
            <a:ext cx="923925" cy="4810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yuān</a:t>
            </a:r>
          </a:p>
        </p:txBody>
      </p:sp>
      <p:sp>
        <p:nvSpPr>
          <p:cNvPr id="9" name="TextBox 4" descr="中国教育出版网"/>
          <p:cNvSpPr txBox="1">
            <a:spLocks noChangeArrowheads="1"/>
          </p:cNvSpPr>
          <p:nvPr>
            <p:custDataLst>
              <p:tags r:id="rId7"/>
            </p:custDataLst>
          </p:nvPr>
        </p:nvSpPr>
        <p:spPr bwMode="auto">
          <a:xfrm>
            <a:off x="7750175" y="2233613"/>
            <a:ext cx="639763" cy="4810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lì</a:t>
            </a:r>
          </a:p>
        </p:txBody>
      </p:sp>
      <p:sp>
        <p:nvSpPr>
          <p:cNvPr id="10" name="TextBox 4" descr="中国教育出版网"/>
          <p:cNvSpPr txBox="1">
            <a:spLocks noChangeArrowheads="1"/>
          </p:cNvSpPr>
          <p:nvPr>
            <p:custDataLst>
              <p:tags r:id="rId8"/>
            </p:custDataLst>
          </p:nvPr>
        </p:nvSpPr>
        <p:spPr bwMode="auto">
          <a:xfrm>
            <a:off x="3097213" y="2870200"/>
            <a:ext cx="639762" cy="48101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lún</a:t>
            </a:r>
          </a:p>
        </p:txBody>
      </p:sp>
      <p:sp>
        <p:nvSpPr>
          <p:cNvPr id="12" name="TextBox 4" descr="中国教育出版网"/>
          <p:cNvSpPr txBox="1">
            <a:spLocks noChangeArrowheads="1"/>
          </p:cNvSpPr>
          <p:nvPr>
            <p:custDataLst>
              <p:tags r:id="rId9"/>
            </p:custDataLst>
          </p:nvPr>
        </p:nvSpPr>
        <p:spPr bwMode="auto">
          <a:xfrm>
            <a:off x="7011988" y="2889250"/>
            <a:ext cx="639762" cy="48101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a:solidFill>
                  <a:srgbClr val="0000FF"/>
                </a:solidFill>
                <a:latin typeface="宋体" panose="02010600030101010101" pitchFamily="2" charset="-122"/>
              </a:rPr>
              <a:t>kē</a:t>
            </a:r>
          </a:p>
        </p:txBody>
      </p:sp>
      <p:cxnSp>
        <p:nvCxnSpPr>
          <p:cNvPr id="13" name="直接连接符 12" descr="中国教育出版网"/>
          <p:cNvCxnSpPr/>
          <p:nvPr>
            <p:custDataLst>
              <p:tags r:id="rId10"/>
            </p:custDataLst>
          </p:nvPr>
        </p:nvCxnSpPr>
        <p:spPr>
          <a:xfrm flipH="1">
            <a:off x="1770063" y="1406525"/>
            <a:ext cx="79375" cy="36671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descr="中国教育出版网"/>
          <p:cNvCxnSpPr/>
          <p:nvPr>
            <p:custDataLst>
              <p:tags r:id="rId11"/>
            </p:custDataLst>
          </p:nvPr>
        </p:nvCxnSpPr>
        <p:spPr>
          <a:xfrm flipH="1">
            <a:off x="3554413" y="1420813"/>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descr="中国教育出版网"/>
          <p:cNvCxnSpPr/>
          <p:nvPr>
            <p:custDataLst>
              <p:tags r:id="rId12"/>
            </p:custDataLst>
          </p:nvPr>
        </p:nvCxnSpPr>
        <p:spPr>
          <a:xfrm flipH="1">
            <a:off x="5337175" y="1406525"/>
            <a:ext cx="79375" cy="36671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descr="中国教育出版网"/>
          <p:cNvCxnSpPr/>
          <p:nvPr>
            <p:custDataLst>
              <p:tags r:id="rId13"/>
            </p:custDataLst>
          </p:nvPr>
        </p:nvCxnSpPr>
        <p:spPr>
          <a:xfrm flipH="1">
            <a:off x="7119938" y="141763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descr="中国教育出版网"/>
          <p:cNvCxnSpPr/>
          <p:nvPr>
            <p:custDataLst>
              <p:tags r:id="rId14"/>
            </p:custDataLst>
          </p:nvPr>
        </p:nvCxnSpPr>
        <p:spPr>
          <a:xfrm flipH="1">
            <a:off x="703263" y="205105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descr="中国教育出版网"/>
          <p:cNvCxnSpPr/>
          <p:nvPr>
            <p:custDataLst>
              <p:tags r:id="rId15"/>
            </p:custDataLst>
          </p:nvPr>
        </p:nvCxnSpPr>
        <p:spPr>
          <a:xfrm flipH="1">
            <a:off x="2478088" y="205105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descr="中国教育出版网"/>
          <p:cNvCxnSpPr/>
          <p:nvPr>
            <p:custDataLst>
              <p:tags r:id="rId16"/>
            </p:custDataLst>
          </p:nvPr>
        </p:nvCxnSpPr>
        <p:spPr>
          <a:xfrm flipH="1">
            <a:off x="4241800" y="205105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descr="中国教育出版网"/>
          <p:cNvCxnSpPr/>
          <p:nvPr>
            <p:custDataLst>
              <p:tags r:id="rId17"/>
            </p:custDataLst>
          </p:nvPr>
        </p:nvCxnSpPr>
        <p:spPr>
          <a:xfrm flipH="1">
            <a:off x="6051550" y="205105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descr="中国教育出版网"/>
          <p:cNvCxnSpPr/>
          <p:nvPr>
            <p:custDataLst>
              <p:tags r:id="rId18"/>
            </p:custDataLst>
          </p:nvPr>
        </p:nvCxnSpPr>
        <p:spPr>
          <a:xfrm flipH="1">
            <a:off x="7861300" y="205105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descr="中国教育出版网"/>
          <p:cNvCxnSpPr/>
          <p:nvPr>
            <p:custDataLst>
              <p:tags r:id="rId19"/>
            </p:custDataLst>
          </p:nvPr>
        </p:nvCxnSpPr>
        <p:spPr>
          <a:xfrm flipH="1">
            <a:off x="1046163" y="268763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descr="中国教育出版网"/>
          <p:cNvCxnSpPr/>
          <p:nvPr>
            <p:custDataLst>
              <p:tags r:id="rId20"/>
            </p:custDataLst>
          </p:nvPr>
        </p:nvCxnSpPr>
        <p:spPr>
          <a:xfrm flipH="1">
            <a:off x="2470150" y="268763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descr="中国教育出版网"/>
          <p:cNvCxnSpPr/>
          <p:nvPr>
            <p:custDataLst>
              <p:tags r:id="rId21"/>
            </p:custDataLst>
          </p:nvPr>
        </p:nvCxnSpPr>
        <p:spPr>
          <a:xfrm flipH="1">
            <a:off x="2876550" y="2687638"/>
            <a:ext cx="77788"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descr="中国教育出版网"/>
          <p:cNvCxnSpPr/>
          <p:nvPr>
            <p:custDataLst>
              <p:tags r:id="rId22"/>
            </p:custDataLst>
          </p:nvPr>
        </p:nvCxnSpPr>
        <p:spPr>
          <a:xfrm flipH="1">
            <a:off x="4986338" y="268763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descr="中国教育出版网"/>
          <p:cNvCxnSpPr/>
          <p:nvPr>
            <p:custDataLst>
              <p:tags r:id="rId23"/>
            </p:custDataLst>
          </p:nvPr>
        </p:nvCxnSpPr>
        <p:spPr>
          <a:xfrm flipH="1">
            <a:off x="5356225" y="271621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descr="中国教育出版网"/>
          <p:cNvCxnSpPr/>
          <p:nvPr>
            <p:custDataLst>
              <p:tags r:id="rId24"/>
            </p:custDataLst>
          </p:nvPr>
        </p:nvCxnSpPr>
        <p:spPr>
          <a:xfrm flipH="1">
            <a:off x="7837488" y="2711450"/>
            <a:ext cx="79375" cy="36671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descr="中国教育出版网"/>
          <p:cNvCxnSpPr/>
          <p:nvPr>
            <p:custDataLst>
              <p:tags r:id="rId25"/>
            </p:custDataLst>
          </p:nvPr>
        </p:nvCxnSpPr>
        <p:spPr>
          <a:xfrm flipH="1">
            <a:off x="1768475" y="335121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descr="中国教育出版网"/>
          <p:cNvCxnSpPr/>
          <p:nvPr>
            <p:custDataLst>
              <p:tags r:id="rId26"/>
            </p:custDataLst>
          </p:nvPr>
        </p:nvCxnSpPr>
        <p:spPr>
          <a:xfrm flipH="1">
            <a:off x="3567113" y="3324225"/>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descr="中国教育出版网"/>
          <p:cNvCxnSpPr/>
          <p:nvPr>
            <p:custDataLst>
              <p:tags r:id="rId27"/>
            </p:custDataLst>
          </p:nvPr>
        </p:nvCxnSpPr>
        <p:spPr>
          <a:xfrm flipH="1">
            <a:off x="5694363" y="335121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descr="中国教育出版网"/>
          <p:cNvCxnSpPr/>
          <p:nvPr>
            <p:custDataLst>
              <p:tags r:id="rId28"/>
            </p:custDataLst>
          </p:nvPr>
        </p:nvCxnSpPr>
        <p:spPr>
          <a:xfrm flipH="1">
            <a:off x="7558088" y="3314700"/>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descr="中国教育出版网"/>
          <p:cNvCxnSpPr/>
          <p:nvPr>
            <p:custDataLst>
              <p:tags r:id="rId29"/>
            </p:custDataLst>
          </p:nvPr>
        </p:nvCxnSpPr>
        <p:spPr>
          <a:xfrm flipH="1">
            <a:off x="1046163" y="394176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descr="中国教育出版网"/>
          <p:cNvCxnSpPr/>
          <p:nvPr>
            <p:custDataLst>
              <p:tags r:id="rId30"/>
            </p:custDataLst>
          </p:nvPr>
        </p:nvCxnSpPr>
        <p:spPr>
          <a:xfrm flipH="1">
            <a:off x="2860675" y="396716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descr="中国教育出版网"/>
          <p:cNvCxnSpPr/>
          <p:nvPr>
            <p:custDataLst>
              <p:tags r:id="rId31"/>
            </p:custDataLst>
          </p:nvPr>
        </p:nvCxnSpPr>
        <p:spPr>
          <a:xfrm flipH="1">
            <a:off x="4637088" y="396716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1000"/>
                                        <p:tgtEl>
                                          <p:spTgt spid="14339"/>
                                        </p:tgtEl>
                                      </p:cBhvr>
                                    </p:animEffect>
                                    <p:anim calcmode="lin" valueType="num">
                                      <p:cBhvr>
                                        <p:cTn id="8" dur="1000" fill="hold"/>
                                        <p:tgtEl>
                                          <p:spTgt spid="14339"/>
                                        </p:tgtEl>
                                        <p:attrNameLst>
                                          <p:attrName>ppt_x</p:attrName>
                                        </p:attrNameLst>
                                      </p:cBhvr>
                                      <p:tavLst>
                                        <p:tav tm="0">
                                          <p:val>
                                            <p:strVal val="#ppt_x"/>
                                          </p:val>
                                        </p:tav>
                                        <p:tav tm="100000">
                                          <p:val>
                                            <p:strVal val="#ppt_x"/>
                                          </p:val>
                                        </p:tav>
                                      </p:tavLst>
                                    </p:anim>
                                    <p:anim calcmode="lin" valueType="num">
                                      <p:cBhvr>
                                        <p:cTn id="9" dur="1000" fill="hold"/>
                                        <p:tgtEl>
                                          <p:spTgt spid="143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2" presetClass="entr" presetSubtype="1"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par>
                                <p:cTn id="50" presetID="22" presetClass="entr" presetSubtype="1"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500"/>
                                        <p:tgtEl>
                                          <p:spTgt spid="14"/>
                                        </p:tgtEl>
                                      </p:cBhvr>
                                    </p:animEffect>
                                  </p:childTnLst>
                                </p:cTn>
                              </p:par>
                              <p:par>
                                <p:cTn id="53" presetID="22" presetClass="entr" presetSubtype="1" fill="hold"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par>
                                <p:cTn id="56" presetID="22" presetClass="entr" presetSubtype="1"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par>
                                <p:cTn id="59" presetID="22" presetClass="entr" presetSubtype="1" fill="hold"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up)">
                                      <p:cBhvr>
                                        <p:cTn id="61" dur="500"/>
                                        <p:tgtEl>
                                          <p:spTgt spid="17"/>
                                        </p:tgtEl>
                                      </p:cBhvr>
                                    </p:animEffect>
                                  </p:childTnLst>
                                </p:cTn>
                              </p:par>
                              <p:par>
                                <p:cTn id="62" presetID="22" presetClass="entr" presetSubtype="1"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up)">
                                      <p:cBhvr>
                                        <p:cTn id="64" dur="500"/>
                                        <p:tgtEl>
                                          <p:spTgt spid="18"/>
                                        </p:tgtEl>
                                      </p:cBhvr>
                                    </p:animEffect>
                                  </p:childTnLst>
                                </p:cTn>
                              </p:par>
                              <p:par>
                                <p:cTn id="65" presetID="22" presetClass="entr" presetSubtype="1" fill="hold"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up)">
                                      <p:cBhvr>
                                        <p:cTn id="67" dur="500"/>
                                        <p:tgtEl>
                                          <p:spTgt spid="19"/>
                                        </p:tgtEl>
                                      </p:cBhvr>
                                    </p:animEffect>
                                  </p:childTnLst>
                                </p:cTn>
                              </p:par>
                              <p:par>
                                <p:cTn id="68" presetID="22" presetClass="entr" presetSubtype="1" fill="hold"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500"/>
                                        <p:tgtEl>
                                          <p:spTgt spid="20"/>
                                        </p:tgtEl>
                                      </p:cBhvr>
                                    </p:animEffect>
                                  </p:childTnLst>
                                </p:cTn>
                              </p:par>
                              <p:par>
                                <p:cTn id="71" presetID="22" presetClass="entr" presetSubtype="1"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par>
                                <p:cTn id="74" presetID="22" presetClass="entr" presetSubtype="1" fill="hold"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up)">
                                      <p:cBhvr>
                                        <p:cTn id="76" dur="500"/>
                                        <p:tgtEl>
                                          <p:spTgt spid="22"/>
                                        </p:tgtEl>
                                      </p:cBhvr>
                                    </p:animEffect>
                                  </p:childTnLst>
                                </p:cTn>
                              </p:par>
                              <p:par>
                                <p:cTn id="77" presetID="22" presetClass="entr" presetSubtype="1"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up)">
                                      <p:cBhvr>
                                        <p:cTn id="79" dur="500"/>
                                        <p:tgtEl>
                                          <p:spTgt spid="23"/>
                                        </p:tgtEl>
                                      </p:cBhvr>
                                    </p:animEffect>
                                  </p:childTnLst>
                                </p:cTn>
                              </p:par>
                              <p:par>
                                <p:cTn id="80" presetID="22" presetClass="entr" presetSubtype="1"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wipe(up)">
                                      <p:cBhvr>
                                        <p:cTn id="82" dur="500"/>
                                        <p:tgtEl>
                                          <p:spTgt spid="24"/>
                                        </p:tgtEl>
                                      </p:cBhvr>
                                    </p:animEffect>
                                  </p:childTnLst>
                                </p:cTn>
                              </p:par>
                              <p:par>
                                <p:cTn id="83" presetID="22" presetClass="entr" presetSubtype="1"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up)">
                                      <p:cBhvr>
                                        <p:cTn id="85" dur="500"/>
                                        <p:tgtEl>
                                          <p:spTgt spid="25"/>
                                        </p:tgtEl>
                                      </p:cBhvr>
                                    </p:animEffect>
                                  </p:childTnLst>
                                </p:cTn>
                              </p:par>
                              <p:par>
                                <p:cTn id="86" presetID="22" presetClass="entr" presetSubtype="1" fill="hold"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up)">
                                      <p:cBhvr>
                                        <p:cTn id="88" dur="500"/>
                                        <p:tgtEl>
                                          <p:spTgt spid="26"/>
                                        </p:tgtEl>
                                      </p:cBhvr>
                                    </p:animEffect>
                                  </p:childTnLst>
                                </p:cTn>
                              </p:par>
                              <p:par>
                                <p:cTn id="89" presetID="22" presetClass="entr" presetSubtype="1" fill="hold"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up)">
                                      <p:cBhvr>
                                        <p:cTn id="91" dur="500"/>
                                        <p:tgtEl>
                                          <p:spTgt spid="27"/>
                                        </p:tgtEl>
                                      </p:cBhvr>
                                    </p:animEffect>
                                  </p:childTnLst>
                                </p:cTn>
                              </p:par>
                              <p:par>
                                <p:cTn id="92" presetID="22" presetClass="entr" presetSubtype="1" fill="hold"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up)">
                                      <p:cBhvr>
                                        <p:cTn id="94" dur="500"/>
                                        <p:tgtEl>
                                          <p:spTgt spid="28"/>
                                        </p:tgtEl>
                                      </p:cBhvr>
                                    </p:animEffect>
                                  </p:childTnLst>
                                </p:cTn>
                              </p:par>
                              <p:par>
                                <p:cTn id="95" presetID="22" presetClass="entr" presetSubtype="1" fill="hold"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up)">
                                      <p:cBhvr>
                                        <p:cTn id="97" dur="500"/>
                                        <p:tgtEl>
                                          <p:spTgt spid="29"/>
                                        </p:tgtEl>
                                      </p:cBhvr>
                                    </p:animEffect>
                                  </p:childTnLst>
                                </p:cTn>
                              </p:par>
                              <p:par>
                                <p:cTn id="98" presetID="22" presetClass="entr" presetSubtype="1" fill="hold" nodeType="withEffect">
                                  <p:stCondLst>
                                    <p:cond delay="0"/>
                                  </p:stCondLst>
                                  <p:childTnLst>
                                    <p:set>
                                      <p:cBhvr>
                                        <p:cTn id="99" dur="1" fill="hold">
                                          <p:stCondLst>
                                            <p:cond delay="0"/>
                                          </p:stCondLst>
                                        </p:cTn>
                                        <p:tgtEl>
                                          <p:spTgt spid="30"/>
                                        </p:tgtEl>
                                        <p:attrNameLst>
                                          <p:attrName>style.visibility</p:attrName>
                                        </p:attrNameLst>
                                      </p:cBhvr>
                                      <p:to>
                                        <p:strVal val="visible"/>
                                      </p:to>
                                    </p:set>
                                    <p:animEffect transition="in" filter="wipe(up)">
                                      <p:cBhvr>
                                        <p:cTn id="100" dur="500"/>
                                        <p:tgtEl>
                                          <p:spTgt spid="30"/>
                                        </p:tgtEl>
                                      </p:cBhvr>
                                    </p:animEffect>
                                  </p:childTnLst>
                                </p:cTn>
                              </p:par>
                              <p:par>
                                <p:cTn id="101" presetID="22" presetClass="entr" presetSubtype="1" fill="hold" nodeType="withEffect">
                                  <p:stCondLst>
                                    <p:cond delay="0"/>
                                  </p:stCondLst>
                                  <p:childTnLst>
                                    <p:set>
                                      <p:cBhvr>
                                        <p:cTn id="102" dur="1" fill="hold">
                                          <p:stCondLst>
                                            <p:cond delay="0"/>
                                          </p:stCondLst>
                                        </p:cTn>
                                        <p:tgtEl>
                                          <p:spTgt spid="31"/>
                                        </p:tgtEl>
                                        <p:attrNameLst>
                                          <p:attrName>style.visibility</p:attrName>
                                        </p:attrNameLst>
                                      </p:cBhvr>
                                      <p:to>
                                        <p:strVal val="visible"/>
                                      </p:to>
                                    </p:set>
                                    <p:animEffect transition="in" filter="wipe(up)">
                                      <p:cBhvr>
                                        <p:cTn id="103" dur="500"/>
                                        <p:tgtEl>
                                          <p:spTgt spid="31"/>
                                        </p:tgtEl>
                                      </p:cBhvr>
                                    </p:animEffect>
                                  </p:childTnLst>
                                </p:cTn>
                              </p:par>
                              <p:par>
                                <p:cTn id="104" presetID="22" presetClass="entr" presetSubtype="1" fill="hold"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wipe(up)">
                                      <p:cBhvr>
                                        <p:cTn id="106" dur="500"/>
                                        <p:tgtEl>
                                          <p:spTgt spid="32"/>
                                        </p:tgtEl>
                                      </p:cBhvr>
                                    </p:animEffect>
                                  </p:childTnLst>
                                </p:cTn>
                              </p:par>
                              <p:par>
                                <p:cTn id="107" presetID="22" presetClass="entr" presetSubtype="1" fill="hold" nodeType="withEffect">
                                  <p:stCondLst>
                                    <p:cond delay="0"/>
                                  </p:stCondLst>
                                  <p:childTnLst>
                                    <p:set>
                                      <p:cBhvr>
                                        <p:cTn id="108" dur="1" fill="hold">
                                          <p:stCondLst>
                                            <p:cond delay="0"/>
                                          </p:stCondLst>
                                        </p:cTn>
                                        <p:tgtEl>
                                          <p:spTgt spid="33"/>
                                        </p:tgtEl>
                                        <p:attrNameLst>
                                          <p:attrName>style.visibility</p:attrName>
                                        </p:attrNameLst>
                                      </p:cBhvr>
                                      <p:to>
                                        <p:strVal val="visible"/>
                                      </p:to>
                                    </p:set>
                                    <p:animEffect transition="in" filter="wipe(up)">
                                      <p:cBhvr>
                                        <p:cTn id="109" dur="500"/>
                                        <p:tgtEl>
                                          <p:spTgt spid="33"/>
                                        </p:tgtEl>
                                      </p:cBhvr>
                                    </p:animEffect>
                                  </p:childTnLst>
                                </p:cTn>
                              </p:par>
                              <p:par>
                                <p:cTn id="110" presetID="22" presetClass="entr" presetSubtype="1" fill="hold" nodeType="withEffect">
                                  <p:stCondLst>
                                    <p:cond delay="0"/>
                                  </p:stCondLst>
                                  <p:childTnLst>
                                    <p:set>
                                      <p:cBhvr>
                                        <p:cTn id="111" dur="1" fill="hold">
                                          <p:stCondLst>
                                            <p:cond delay="0"/>
                                          </p:stCondLst>
                                        </p:cTn>
                                        <p:tgtEl>
                                          <p:spTgt spid="34"/>
                                        </p:tgtEl>
                                        <p:attrNameLst>
                                          <p:attrName>style.visibility</p:attrName>
                                        </p:attrNameLst>
                                      </p:cBhvr>
                                      <p:to>
                                        <p:strVal val="visible"/>
                                      </p:to>
                                    </p:set>
                                    <p:animEffect transition="in" filter="wipe(up)">
                                      <p:cBhvr>
                                        <p:cTn id="1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5" grpId="0"/>
      <p:bldP spid="6" grpId="0"/>
      <p:bldP spid="7" grpId="0"/>
      <p:bldP spid="8" grpId="0"/>
      <p:bldP spid="9" grpId="0"/>
      <p:bldP spid="10"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227013" y="942975"/>
            <a:ext cx="8588375" cy="2243138"/>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defRPr/>
            </a:pPr>
            <a:r>
              <a:rPr lang="zh-CN" altLang="en-US" sz="3200" b="1">
                <a:latin typeface="+mj-ea"/>
                <a:ea typeface="+mj-ea"/>
              </a:rPr>
              <a:t>与朱元思书</a:t>
            </a:r>
            <a:endParaRPr lang="en-US" altLang="zh-CN" sz="3200" b="1">
              <a:latin typeface="+mj-ea"/>
              <a:ea typeface="+mj-ea"/>
            </a:endParaRPr>
          </a:p>
          <a:p>
            <a:pPr eaLnBrk="1" hangingPunct="1">
              <a:lnSpc>
                <a:spcPct val="200000"/>
              </a:lnSpc>
              <a:spcBef>
                <a:spcPts val="600"/>
              </a:spcBef>
              <a:defRPr/>
            </a:pPr>
            <a:r>
              <a:rPr lang="zh-CN" altLang="en-US" sz="2600" b="1">
                <a:latin typeface="+mj-ea"/>
                <a:ea typeface="+mj-ea"/>
              </a:rPr>
              <a:t>    风烟俱净，天山</a:t>
            </a:r>
            <a:r>
              <a:rPr lang="zh-CN" altLang="en-US" sz="2600" b="1">
                <a:solidFill>
                  <a:srgbClr val="FF0000"/>
                </a:solidFill>
                <a:latin typeface="+mj-ea"/>
                <a:ea typeface="+mj-ea"/>
              </a:rPr>
              <a:t>共色</a:t>
            </a:r>
            <a:r>
              <a:rPr lang="zh-CN" altLang="en-US" sz="2600" b="1">
                <a:latin typeface="+mj-ea"/>
                <a:ea typeface="+mj-ea"/>
              </a:rPr>
              <a:t>。</a:t>
            </a:r>
            <a:r>
              <a:rPr lang="zh-CN" altLang="en-US" sz="2600" b="1">
                <a:solidFill>
                  <a:srgbClr val="FF0000"/>
                </a:solidFill>
                <a:latin typeface="+mj-ea"/>
                <a:ea typeface="+mj-ea"/>
              </a:rPr>
              <a:t>从流飘荡</a:t>
            </a:r>
            <a:r>
              <a:rPr lang="zh-CN" altLang="en-US" sz="2600" b="1">
                <a:latin typeface="+mj-ea"/>
                <a:ea typeface="+mj-ea"/>
              </a:rPr>
              <a:t>，</a:t>
            </a:r>
            <a:r>
              <a:rPr lang="zh-CN" altLang="en-US" sz="2600" b="1">
                <a:solidFill>
                  <a:srgbClr val="FF0000"/>
                </a:solidFill>
                <a:latin typeface="+mj-ea"/>
                <a:ea typeface="+mj-ea"/>
              </a:rPr>
              <a:t>任意东西</a:t>
            </a:r>
            <a:r>
              <a:rPr lang="zh-CN" altLang="en-US" sz="2600" b="1">
                <a:latin typeface="+mj-ea"/>
                <a:ea typeface="+mj-ea"/>
              </a:rPr>
              <a:t>。自富阳至桐庐一百</a:t>
            </a:r>
            <a:r>
              <a:rPr lang="zh-CN" altLang="en-US" sz="2600" b="1">
                <a:solidFill>
                  <a:srgbClr val="FF0000"/>
                </a:solidFill>
                <a:latin typeface="+mj-ea"/>
                <a:ea typeface="+mj-ea"/>
              </a:rPr>
              <a:t>许</a:t>
            </a:r>
            <a:r>
              <a:rPr lang="zh-CN" altLang="en-US" sz="2600" b="1">
                <a:latin typeface="+mj-ea"/>
                <a:ea typeface="+mj-ea"/>
              </a:rPr>
              <a:t>里，奇山异水，天下独绝。</a:t>
            </a:r>
            <a:endParaRPr lang="en-US" altLang="zh-CN" sz="2600" b="1">
              <a:latin typeface="+mj-ea"/>
              <a:ea typeface="+mj-ea"/>
            </a:endParaRPr>
          </a:p>
        </p:txBody>
      </p:sp>
      <p:sp>
        <p:nvSpPr>
          <p:cNvPr id="15363" name="文本框 5" descr="中国教育出版网"/>
          <p:cNvSpPr txBox="1">
            <a:spLocks noChangeArrowheads="1"/>
          </p:cNvSpPr>
          <p:nvPr>
            <p:custDataLst>
              <p:tags r:id="rId2"/>
            </p:custDataLst>
          </p:nvPr>
        </p:nvSpPr>
        <p:spPr bwMode="auto">
          <a:xfrm>
            <a:off x="-33338" y="312738"/>
            <a:ext cx="4124326" cy="62801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scene3d>
              <a:camera prst="orthographicFront"/>
              <a:lightRig rig="threePt" dir="t"/>
            </a:scene3d>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buFont typeface="Wingdings" panose="05000000000000000000" pitchFamily="2" charset="2"/>
              <a:buNone/>
            </a:pPr>
            <a:r>
              <a:rPr lang="zh-CN" altLang="en-US" sz="28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文本翻译</a:t>
            </a:r>
          </a:p>
        </p:txBody>
      </p:sp>
      <p:grpSp>
        <p:nvGrpSpPr>
          <p:cNvPr id="4" name="组合 3" descr="中国教育出版网"/>
          <p:cNvGrpSpPr/>
          <p:nvPr>
            <p:custDataLst>
              <p:tags r:id="rId3"/>
            </p:custDataLst>
          </p:nvPr>
        </p:nvGrpSpPr>
        <p:grpSpPr>
          <a:xfrm>
            <a:off x="-33338" y="3409950"/>
            <a:ext cx="9177338" cy="1493838"/>
            <a:chOff x="-20637" y="3111743"/>
            <a:chExt cx="9176871" cy="1493149"/>
          </a:xfrm>
        </p:grpSpPr>
        <p:sp>
          <p:nvSpPr>
            <p:cNvPr id="5" name="矩形 4"/>
            <p:cNvSpPr/>
            <p:nvPr>
              <p:custDataLst>
                <p:tags r:id="rId8"/>
              </p:custDataLst>
            </p:nvPr>
          </p:nvSpPr>
          <p:spPr>
            <a:xfrm>
              <a:off x="0" y="3111743"/>
              <a:ext cx="9156234" cy="149314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373" name="矩形 14"/>
            <p:cNvSpPr>
              <a:spLocks noChangeArrowheads="1"/>
            </p:cNvSpPr>
            <p:nvPr>
              <p:custDataLst>
                <p:tags r:id="rId9"/>
              </p:custDataLst>
            </p:nvPr>
          </p:nvSpPr>
          <p:spPr bwMode="auto">
            <a:xfrm>
              <a:off x="507701" y="3142389"/>
              <a:ext cx="8635834" cy="14376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2857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solidFill>
                    <a:srgbClr val="16322D"/>
                  </a:solidFill>
                  <a:latin typeface="楷体" panose="02010609060101010101" charset="-122"/>
                  <a:ea typeface="楷体" panose="02010609060101010101" charset="-122"/>
                </a:rPr>
                <a:t>    烟雾都消散尽净，天空和群山融为一色。我乘着船随着江流漂荡，任凭船按照自己的意愿，时而向东，时而向西。从富阳到桐庐一百里左右的水路上，山水奇特独异，天下独一无二。</a:t>
              </a:r>
              <a:endParaRPr lang="zh-CN" altLang="en-US" sz="3200" b="1">
                <a:solidFill>
                  <a:srgbClr val="16322D"/>
                </a:solidFill>
                <a:latin typeface="楷体" panose="02010609060101010101" charset="-122"/>
                <a:ea typeface="楷体" panose="02010609060101010101" charset="-122"/>
              </a:endParaRPr>
            </a:p>
          </p:txBody>
        </p:sp>
        <p:sp>
          <p:nvSpPr>
            <p:cNvPr id="7" name="矩形 6"/>
            <p:cNvSpPr/>
            <p:nvPr>
              <p:custDataLst>
                <p:tags r:id="rId10"/>
              </p:custDataLst>
            </p:nvPr>
          </p:nvSpPr>
          <p:spPr>
            <a:xfrm>
              <a:off x="-20637" y="3111743"/>
              <a:ext cx="501625" cy="1493149"/>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2000" b="1">
                  <a:solidFill>
                    <a:prstClr val="white"/>
                  </a:solidFill>
                  <a:latin typeface="黑体" panose="02010609060101010101" charset="-122"/>
                  <a:ea typeface="黑体" panose="02010609060101010101" charset="-122"/>
                </a:rPr>
                <a:t>译 文</a:t>
              </a:r>
            </a:p>
          </p:txBody>
        </p:sp>
      </p:grpSp>
      <p:sp>
        <p:nvSpPr>
          <p:cNvPr id="14" name="文本框 13" descr="中国教育出版网"/>
          <p:cNvSpPr txBox="1">
            <a:spLocks noChangeArrowheads="1"/>
          </p:cNvSpPr>
          <p:nvPr>
            <p:custDataLst>
              <p:tags r:id="rId4"/>
            </p:custDataLst>
          </p:nvPr>
        </p:nvSpPr>
        <p:spPr bwMode="auto">
          <a:xfrm>
            <a:off x="1677988" y="2397125"/>
            <a:ext cx="1185862" cy="346075"/>
          </a:xfrm>
          <a:prstGeom prst="rect">
            <a:avLst/>
          </a:prstGeom>
          <a:solidFill>
            <a:srgbClr val="FFE8BE"/>
          </a:solidFill>
          <a:ln>
            <a:noFill/>
          </a:ln>
          <a:extLs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表示约数。</a:t>
            </a:r>
          </a:p>
        </p:txBody>
      </p:sp>
      <p:grpSp>
        <p:nvGrpSpPr>
          <p:cNvPr id="16" name="组合 15" descr="中国教育出版网"/>
          <p:cNvGrpSpPr/>
          <p:nvPr>
            <p:custDataLst>
              <p:tags r:id="rId5"/>
            </p:custDataLst>
          </p:nvPr>
        </p:nvGrpSpPr>
        <p:grpSpPr>
          <a:xfrm>
            <a:off x="5962886" y="2329337"/>
            <a:ext cx="2954101" cy="623248"/>
            <a:chOff x="5962886" y="2329337"/>
            <a:chExt cx="2954101" cy="623248"/>
          </a:xfrm>
        </p:grpSpPr>
        <p:sp>
          <p:nvSpPr>
            <p:cNvPr id="19" name="矩形 18"/>
            <p:cNvSpPr/>
            <p:nvPr>
              <p:custDataLst>
                <p:tags r:id="rId6"/>
              </p:custDataLst>
            </p:nvPr>
          </p:nvSpPr>
          <p:spPr>
            <a:xfrm>
              <a:off x="6964951" y="2637815"/>
              <a:ext cx="1952036" cy="280987"/>
            </a:xfrm>
            <a:prstGeom prst="rect">
              <a:avLst/>
            </a:prstGeom>
            <a:solidFill>
              <a:srgbClr val="FFE8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a:spLocks noChangeArrowheads="1"/>
            </p:cNvSpPr>
            <p:nvPr>
              <p:custDataLst>
                <p:tags r:id="rId7"/>
              </p:custDataLst>
            </p:nvPr>
          </p:nvSpPr>
          <p:spPr bwMode="auto">
            <a:xfrm>
              <a:off x="5962886" y="2329337"/>
              <a:ext cx="2954101" cy="62324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意思是任凭船随意向东或向西漂流。东西，向东或向西。</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481013" y="1241425"/>
            <a:ext cx="8372475" cy="1176338"/>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defRPr/>
            </a:pPr>
            <a:r>
              <a:rPr lang="zh-CN" altLang="en-US" sz="2600" b="1">
                <a:latin typeface="+mj-ea"/>
                <a:ea typeface="+mj-ea"/>
              </a:rPr>
              <a:t>    水皆</a:t>
            </a:r>
            <a:r>
              <a:rPr lang="zh-CN" altLang="en-US" sz="2600" b="1">
                <a:solidFill>
                  <a:srgbClr val="FF0000"/>
                </a:solidFill>
                <a:latin typeface="+mj-ea"/>
                <a:ea typeface="+mj-ea"/>
              </a:rPr>
              <a:t>缥碧</a:t>
            </a:r>
            <a:r>
              <a:rPr lang="zh-CN" altLang="en-US" sz="2600" b="1">
                <a:latin typeface="+mj-ea"/>
                <a:ea typeface="+mj-ea"/>
              </a:rPr>
              <a:t>，千丈见底。游鱼细石，直视无碍。急湍</a:t>
            </a:r>
            <a:r>
              <a:rPr lang="zh-CN" altLang="en-US" sz="2600" b="1">
                <a:solidFill>
                  <a:srgbClr val="FF0000"/>
                </a:solidFill>
                <a:latin typeface="+mj-ea"/>
                <a:ea typeface="+mj-ea"/>
              </a:rPr>
              <a:t>甚箭</a:t>
            </a:r>
            <a:r>
              <a:rPr lang="zh-CN" altLang="en-US" sz="2600" b="1">
                <a:latin typeface="+mj-ea"/>
                <a:ea typeface="+mj-ea"/>
              </a:rPr>
              <a:t>，猛浪若奔。</a:t>
            </a:r>
            <a:endParaRPr lang="en-US" altLang="zh-CN" sz="2600" b="1">
              <a:latin typeface="+mj-ea"/>
              <a:ea typeface="+mj-ea"/>
            </a:endParaRPr>
          </a:p>
        </p:txBody>
      </p:sp>
      <p:grpSp>
        <p:nvGrpSpPr>
          <p:cNvPr id="3" name="组合 2" descr="中国教育出版网"/>
          <p:cNvGrpSpPr/>
          <p:nvPr>
            <p:custDataLst>
              <p:tags r:id="rId2"/>
            </p:custDataLst>
          </p:nvPr>
        </p:nvGrpSpPr>
        <p:grpSpPr>
          <a:xfrm>
            <a:off x="-38100" y="3409950"/>
            <a:ext cx="9182100" cy="1493838"/>
            <a:chOff x="0" y="3111743"/>
            <a:chExt cx="9182557" cy="1493149"/>
          </a:xfrm>
        </p:grpSpPr>
        <p:sp>
          <p:nvSpPr>
            <p:cNvPr id="4" name="矩形 3"/>
            <p:cNvSpPr/>
            <p:nvPr>
              <p:custDataLst>
                <p:tags r:id="rId5"/>
              </p:custDataLst>
            </p:nvPr>
          </p:nvSpPr>
          <p:spPr>
            <a:xfrm>
              <a:off x="0" y="3111743"/>
              <a:ext cx="9182557" cy="149314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6391" name="矩形 14"/>
            <p:cNvSpPr>
              <a:spLocks noChangeArrowheads="1"/>
            </p:cNvSpPr>
            <p:nvPr>
              <p:custDataLst>
                <p:tags r:id="rId6"/>
              </p:custDataLst>
            </p:nvPr>
          </p:nvSpPr>
          <p:spPr bwMode="auto">
            <a:xfrm>
              <a:off x="606376" y="3146184"/>
              <a:ext cx="8550780" cy="14376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2857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solidFill>
                    <a:srgbClr val="16322D"/>
                  </a:solidFill>
                  <a:latin typeface="楷体" panose="02010609060101010101" charset="-122"/>
                  <a:ea typeface="楷体" panose="02010609060101010101" charset="-122"/>
                </a:rPr>
                <a:t>    水都是青白色的，深深的江水清澈见底。一直看下去，水底游动的鱼儿和细小的石头都可以看得很清楚，毫无障碍。湍急的水流比箭还快，凶猛的巨浪像飞奔的骏马。</a:t>
              </a:r>
              <a:endParaRPr lang="zh-CN" altLang="en-US" sz="3200" b="1">
                <a:solidFill>
                  <a:srgbClr val="16322D"/>
                </a:solidFill>
                <a:latin typeface="楷体" panose="02010609060101010101" charset="-122"/>
                <a:ea typeface="楷体" panose="02010609060101010101" charset="-122"/>
              </a:endParaRPr>
            </a:p>
          </p:txBody>
        </p:sp>
        <p:sp>
          <p:nvSpPr>
            <p:cNvPr id="6" name="矩形 5"/>
            <p:cNvSpPr/>
            <p:nvPr>
              <p:custDataLst>
                <p:tags r:id="rId7"/>
              </p:custDataLst>
            </p:nvPr>
          </p:nvSpPr>
          <p:spPr>
            <a:xfrm>
              <a:off x="0" y="3111743"/>
              <a:ext cx="481037" cy="1493149"/>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2000" b="1">
                  <a:solidFill>
                    <a:prstClr val="white"/>
                  </a:solidFill>
                  <a:latin typeface="黑体" panose="02010609060101010101" charset="-122"/>
                  <a:ea typeface="黑体" panose="02010609060101010101" charset="-122"/>
                </a:rPr>
                <a:t>译 文</a:t>
              </a:r>
            </a:p>
          </p:txBody>
        </p:sp>
      </p:grpSp>
      <p:sp>
        <p:nvSpPr>
          <p:cNvPr id="7" name="文本框 6" descr="中国教育出版网"/>
          <p:cNvSpPr txBox="1">
            <a:spLocks noChangeArrowheads="1"/>
          </p:cNvSpPr>
          <p:nvPr>
            <p:custDataLst>
              <p:tags r:id="rId3"/>
            </p:custDataLst>
          </p:nvPr>
        </p:nvSpPr>
        <p:spPr bwMode="auto">
          <a:xfrm>
            <a:off x="1778000" y="1062038"/>
            <a:ext cx="1017588" cy="3460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浅青色。</a:t>
            </a:r>
          </a:p>
        </p:txBody>
      </p:sp>
      <p:sp>
        <p:nvSpPr>
          <p:cNvPr id="8" name="文本框 7" descr="中国教育出版网"/>
          <p:cNvSpPr txBox="1">
            <a:spLocks noChangeArrowheads="1"/>
          </p:cNvSpPr>
          <p:nvPr>
            <p:custDataLst>
              <p:tags r:id="rId4"/>
            </p:custDataLst>
          </p:nvPr>
        </p:nvSpPr>
        <p:spPr bwMode="auto">
          <a:xfrm>
            <a:off x="496888" y="2414588"/>
            <a:ext cx="2624137" cy="62388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即“甚于箭”，意思是比箭还快。</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455613" y="1049338"/>
            <a:ext cx="8027987" cy="1876425"/>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50000"/>
              </a:lnSpc>
              <a:spcBef>
                <a:spcPts val="600"/>
              </a:spcBef>
              <a:defRPr/>
            </a:pPr>
            <a:r>
              <a:rPr lang="zh-CN" altLang="en-US" sz="2600" b="1">
                <a:latin typeface="+mj-ea"/>
                <a:ea typeface="+mj-ea"/>
              </a:rPr>
              <a:t>    夹岸高山，皆生</a:t>
            </a:r>
            <a:r>
              <a:rPr lang="zh-CN" altLang="en-US" sz="2600" b="1">
                <a:solidFill>
                  <a:srgbClr val="FF0000"/>
                </a:solidFill>
                <a:latin typeface="+mj-ea"/>
                <a:ea typeface="+mj-ea"/>
              </a:rPr>
              <a:t>寒树</a:t>
            </a:r>
            <a:r>
              <a:rPr lang="zh-CN" altLang="en-US" sz="2600" b="1">
                <a:latin typeface="+mj-ea"/>
                <a:ea typeface="+mj-ea"/>
              </a:rPr>
              <a:t>，</a:t>
            </a:r>
            <a:r>
              <a:rPr lang="zh-CN" altLang="en-US" sz="2600" b="1">
                <a:solidFill>
                  <a:srgbClr val="FF0000"/>
                </a:solidFill>
                <a:latin typeface="+mj-ea"/>
                <a:ea typeface="+mj-ea"/>
              </a:rPr>
              <a:t>负势竞上</a:t>
            </a:r>
            <a:r>
              <a:rPr lang="zh-CN" altLang="en-US" sz="2600" b="1">
                <a:latin typeface="+mj-ea"/>
                <a:ea typeface="+mj-ea"/>
              </a:rPr>
              <a:t>，</a:t>
            </a:r>
            <a:r>
              <a:rPr lang="zh-CN" altLang="en-US" sz="2600" b="1">
                <a:solidFill>
                  <a:srgbClr val="FF0000"/>
                </a:solidFill>
                <a:latin typeface="+mj-ea"/>
                <a:ea typeface="+mj-ea"/>
              </a:rPr>
              <a:t>互相轩邈</a:t>
            </a:r>
            <a:r>
              <a:rPr lang="zh-CN" altLang="en-US" sz="2600" b="1">
                <a:latin typeface="+mj-ea"/>
                <a:ea typeface="+mj-ea"/>
              </a:rPr>
              <a:t>，争高</a:t>
            </a:r>
            <a:r>
              <a:rPr lang="zh-CN" altLang="en-US" sz="2600" b="1">
                <a:solidFill>
                  <a:srgbClr val="FF0000"/>
                </a:solidFill>
                <a:latin typeface="+mj-ea"/>
                <a:ea typeface="+mj-ea"/>
              </a:rPr>
              <a:t>直指</a:t>
            </a:r>
            <a:r>
              <a:rPr lang="zh-CN" altLang="en-US" sz="2600" b="1">
                <a:latin typeface="+mj-ea"/>
                <a:ea typeface="+mj-ea"/>
              </a:rPr>
              <a:t>，</a:t>
            </a:r>
            <a:r>
              <a:rPr lang="zh-CN" altLang="en-US" sz="2600" b="1">
                <a:solidFill>
                  <a:srgbClr val="FF0000"/>
                </a:solidFill>
                <a:latin typeface="+mj-ea"/>
                <a:ea typeface="+mj-ea"/>
              </a:rPr>
              <a:t>千百成峰</a:t>
            </a:r>
            <a:r>
              <a:rPr lang="zh-CN" altLang="en-US" sz="2600" b="1">
                <a:latin typeface="+mj-ea"/>
                <a:ea typeface="+mj-ea"/>
              </a:rPr>
              <a:t>。</a:t>
            </a:r>
            <a:endParaRPr lang="en-US" altLang="zh-CN" sz="2600" b="1">
              <a:latin typeface="+mj-ea"/>
              <a:ea typeface="+mj-ea"/>
            </a:endParaRPr>
          </a:p>
        </p:txBody>
      </p:sp>
      <p:sp>
        <p:nvSpPr>
          <p:cNvPr id="3" name="文本框 2" descr="中国教育出版网"/>
          <p:cNvSpPr txBox="1">
            <a:spLocks noChangeArrowheads="1"/>
          </p:cNvSpPr>
          <p:nvPr>
            <p:custDataLst>
              <p:tags r:id="rId2"/>
            </p:custDataLst>
          </p:nvPr>
        </p:nvSpPr>
        <p:spPr bwMode="auto">
          <a:xfrm>
            <a:off x="2844800" y="650875"/>
            <a:ext cx="1428750" cy="9017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这里形容树密而绿，让人心生寒意。</a:t>
            </a:r>
          </a:p>
        </p:txBody>
      </p:sp>
      <p:sp>
        <p:nvSpPr>
          <p:cNvPr id="10" name="文本框 9" descr="中国教育出版网"/>
          <p:cNvSpPr txBox="1">
            <a:spLocks noChangeArrowheads="1"/>
          </p:cNvSpPr>
          <p:nvPr>
            <p:custDataLst>
              <p:tags r:id="rId3"/>
            </p:custDataLst>
          </p:nvPr>
        </p:nvSpPr>
        <p:spPr bwMode="auto">
          <a:xfrm>
            <a:off x="652463" y="1908175"/>
            <a:ext cx="1428750" cy="62388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笔直地向上，直插云天。</a:t>
            </a:r>
          </a:p>
        </p:txBody>
      </p:sp>
      <p:sp>
        <p:nvSpPr>
          <p:cNvPr id="11" name="文本框 10" descr="中国教育出版网"/>
          <p:cNvSpPr txBox="1">
            <a:spLocks noChangeArrowheads="1"/>
          </p:cNvSpPr>
          <p:nvPr>
            <p:custDataLst>
              <p:tags r:id="rId4"/>
            </p:custDataLst>
          </p:nvPr>
        </p:nvSpPr>
        <p:spPr bwMode="auto">
          <a:xfrm>
            <a:off x="2116138" y="1927225"/>
            <a:ext cx="1201737" cy="62388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形成千百座山峰。</a:t>
            </a:r>
          </a:p>
        </p:txBody>
      </p:sp>
      <p:grpSp>
        <p:nvGrpSpPr>
          <p:cNvPr id="18" name="组合 17" descr="中国教育出版网"/>
          <p:cNvGrpSpPr/>
          <p:nvPr>
            <p:custDataLst>
              <p:tags r:id="rId5"/>
            </p:custDataLst>
          </p:nvPr>
        </p:nvGrpSpPr>
        <p:grpSpPr>
          <a:xfrm>
            <a:off x="-38100" y="3032125"/>
            <a:ext cx="9183688" cy="1874838"/>
            <a:chOff x="0" y="3111742"/>
            <a:chExt cx="9045312" cy="1874759"/>
          </a:xfrm>
        </p:grpSpPr>
        <p:sp>
          <p:nvSpPr>
            <p:cNvPr id="19" name="矩形 18"/>
            <p:cNvSpPr/>
            <p:nvPr>
              <p:custDataLst>
                <p:tags r:id="rId6"/>
              </p:custDataLst>
            </p:nvPr>
          </p:nvSpPr>
          <p:spPr>
            <a:xfrm>
              <a:off x="0" y="3111742"/>
              <a:ext cx="9045312" cy="187475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7421" name="矩形 14"/>
            <p:cNvSpPr>
              <a:spLocks noChangeArrowheads="1"/>
            </p:cNvSpPr>
            <p:nvPr>
              <p:custDataLst>
                <p:tags r:id="rId7"/>
              </p:custDataLst>
            </p:nvPr>
          </p:nvSpPr>
          <p:spPr bwMode="auto">
            <a:xfrm>
              <a:off x="579702" y="3111742"/>
              <a:ext cx="8351648" cy="1438214"/>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2857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solidFill>
                    <a:srgbClr val="16322D"/>
                  </a:solidFill>
                  <a:latin typeface="楷体" panose="02010609060101010101" charset="-122"/>
                  <a:ea typeface="楷体" panose="02010609060101010101" charset="-122"/>
                </a:rPr>
                <a:t>   江两岸的高山上，全都生长着苍翠的树木，让人心生寒意，高山凭依高峻的地势争着向上，往高处和远处伸展；群山竞争着高耸，笔直地向上，直插云天，形成无数山峰。</a:t>
              </a:r>
            </a:p>
          </p:txBody>
        </p:sp>
        <p:sp>
          <p:nvSpPr>
            <p:cNvPr id="21" name="矩形 20"/>
            <p:cNvSpPr/>
            <p:nvPr>
              <p:custDataLst>
                <p:tags r:id="rId8"/>
              </p:custDataLst>
            </p:nvPr>
          </p:nvSpPr>
          <p:spPr>
            <a:xfrm>
              <a:off x="0" y="3111742"/>
              <a:ext cx="481583" cy="1874759"/>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2000" b="1">
                  <a:solidFill>
                    <a:prstClr val="white"/>
                  </a:solidFill>
                  <a:latin typeface="黑体" panose="02010609060101010101" charset="-122"/>
                  <a:ea typeface="黑体" panose="02010609060101010101" charset="-122"/>
                </a:rPr>
                <a:t>译 文</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996950" y="820738"/>
            <a:ext cx="7699375" cy="1875963"/>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50000"/>
              </a:lnSpc>
              <a:spcBef>
                <a:spcPts val="600"/>
              </a:spcBef>
              <a:defRPr/>
            </a:pPr>
            <a:r>
              <a:rPr lang="zh-CN" altLang="en-US" sz="2600" b="1">
                <a:latin typeface="+mj-ea"/>
                <a:ea typeface="+mj-ea"/>
              </a:rPr>
              <a:t>泉水</a:t>
            </a:r>
            <a:r>
              <a:rPr lang="zh-CN" altLang="en-US" sz="2600" b="1">
                <a:solidFill>
                  <a:srgbClr val="FF0000"/>
                </a:solidFill>
                <a:latin typeface="+mj-ea"/>
                <a:ea typeface="+mj-ea"/>
              </a:rPr>
              <a:t>激</a:t>
            </a:r>
            <a:r>
              <a:rPr lang="zh-CN" altLang="en-US" sz="2600" b="1">
                <a:latin typeface="+mj-ea"/>
                <a:ea typeface="+mj-ea"/>
              </a:rPr>
              <a:t>石，</a:t>
            </a:r>
            <a:r>
              <a:rPr lang="zh-CN" altLang="en-US" sz="2600" b="1">
                <a:solidFill>
                  <a:srgbClr val="FF0000"/>
                </a:solidFill>
                <a:latin typeface="+mj-ea"/>
                <a:ea typeface="+mj-ea"/>
              </a:rPr>
              <a:t>泠泠</a:t>
            </a:r>
            <a:r>
              <a:rPr lang="zh-CN" altLang="en-US" sz="2600" b="1">
                <a:latin typeface="+mj-ea"/>
                <a:ea typeface="+mj-ea"/>
              </a:rPr>
              <a:t>作响；好鸟相鸣，</a:t>
            </a:r>
            <a:r>
              <a:rPr lang="zh-CN" altLang="en-US" sz="2600" b="1">
                <a:solidFill>
                  <a:srgbClr val="FF0000"/>
                </a:solidFill>
                <a:latin typeface="+mj-ea"/>
                <a:ea typeface="+mj-ea"/>
              </a:rPr>
              <a:t>嘤嘤成韵</a:t>
            </a:r>
            <a:r>
              <a:rPr lang="zh-CN" altLang="en-US" sz="2600" b="1">
                <a:latin typeface="+mj-ea"/>
                <a:ea typeface="+mj-ea"/>
              </a:rPr>
              <a:t>。蝉则</a:t>
            </a:r>
            <a:r>
              <a:rPr lang="zh-CN" altLang="en-US" sz="2600" b="1">
                <a:solidFill>
                  <a:srgbClr val="FF0000"/>
                </a:solidFill>
                <a:latin typeface="+mj-ea"/>
                <a:ea typeface="+mj-ea"/>
              </a:rPr>
              <a:t>千转</a:t>
            </a:r>
            <a:r>
              <a:rPr lang="zh-CN" altLang="en-US" sz="2600" b="1">
                <a:latin typeface="+mj-ea"/>
                <a:ea typeface="+mj-ea"/>
              </a:rPr>
              <a:t>不穷，猿则百叫无绝。</a:t>
            </a:r>
            <a:endParaRPr lang="en-US" altLang="zh-CN" sz="2600" b="1">
              <a:latin typeface="+mj-ea"/>
              <a:ea typeface="+mj-ea"/>
            </a:endParaRPr>
          </a:p>
        </p:txBody>
      </p:sp>
      <p:sp>
        <p:nvSpPr>
          <p:cNvPr id="12" name="文本框 11" descr="中国教育出版网"/>
          <p:cNvSpPr txBox="1">
            <a:spLocks noChangeArrowheads="1"/>
          </p:cNvSpPr>
          <p:nvPr>
            <p:custDataLst>
              <p:tags r:id="rId2"/>
            </p:custDataLst>
          </p:nvPr>
        </p:nvSpPr>
        <p:spPr bwMode="auto">
          <a:xfrm>
            <a:off x="2466975" y="1638300"/>
            <a:ext cx="1416050" cy="6223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拟声词，形容水声清越。</a:t>
            </a:r>
          </a:p>
        </p:txBody>
      </p:sp>
      <p:sp>
        <p:nvSpPr>
          <p:cNvPr id="13" name="文本框 12" descr="中国教育出版网"/>
          <p:cNvSpPr txBox="1">
            <a:spLocks noChangeArrowheads="1"/>
          </p:cNvSpPr>
          <p:nvPr>
            <p:custDataLst>
              <p:tags r:id="rId3"/>
            </p:custDataLst>
          </p:nvPr>
        </p:nvSpPr>
        <p:spPr bwMode="auto">
          <a:xfrm>
            <a:off x="5710137" y="1650021"/>
            <a:ext cx="2286000" cy="62324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鸣声嘤嘤，和谐动听。嘤嘤，鸟鸣声。</a:t>
            </a:r>
          </a:p>
        </p:txBody>
      </p:sp>
      <p:grpSp>
        <p:nvGrpSpPr>
          <p:cNvPr id="18" name="组合 17" descr="中国教育出版网"/>
          <p:cNvGrpSpPr/>
          <p:nvPr>
            <p:custDataLst>
              <p:tags r:id="rId4"/>
            </p:custDataLst>
          </p:nvPr>
        </p:nvGrpSpPr>
        <p:grpSpPr>
          <a:xfrm>
            <a:off x="-38100" y="3409950"/>
            <a:ext cx="9182100" cy="1601756"/>
            <a:chOff x="0" y="3111743"/>
            <a:chExt cx="9182100" cy="1601017"/>
          </a:xfrm>
        </p:grpSpPr>
        <p:sp>
          <p:nvSpPr>
            <p:cNvPr id="19" name="矩形 18"/>
            <p:cNvSpPr/>
            <p:nvPr>
              <p:custDataLst>
                <p:tags r:id="rId5"/>
              </p:custDataLst>
            </p:nvPr>
          </p:nvSpPr>
          <p:spPr>
            <a:xfrm>
              <a:off x="0" y="3111743"/>
              <a:ext cx="9182100" cy="149314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444" name="矩形 14"/>
            <p:cNvSpPr>
              <a:spLocks noChangeArrowheads="1"/>
            </p:cNvSpPr>
            <p:nvPr>
              <p:custDataLst>
                <p:tags r:id="rId6"/>
              </p:custDataLst>
            </p:nvPr>
          </p:nvSpPr>
          <p:spPr bwMode="auto">
            <a:xfrm>
              <a:off x="481574" y="3275148"/>
              <a:ext cx="8569155" cy="1437612"/>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2857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solidFill>
                    <a:srgbClr val="16322D"/>
                  </a:solidFill>
                  <a:latin typeface="楷体" panose="02010609060101010101" charset="-122"/>
                  <a:ea typeface="楷体" panose="02010609060101010101" charset="-122"/>
                </a:rPr>
                <a:t>    山间泉水冲击着岩石，发出泠泠的响声；美丽的鸟相互和鸣，鸣声嘤嘤，和谐动听。蝉长久不断地鸣叫，猿不停地啼叫着。</a:t>
              </a:r>
              <a:endParaRPr lang="zh-CN" altLang="en-US" sz="3200" b="1">
                <a:solidFill>
                  <a:srgbClr val="16322D"/>
                </a:solidFill>
                <a:latin typeface="楷体" panose="02010609060101010101" charset="-122"/>
                <a:ea typeface="楷体" panose="02010609060101010101" charset="-122"/>
              </a:endParaRPr>
            </a:p>
          </p:txBody>
        </p:sp>
        <p:sp>
          <p:nvSpPr>
            <p:cNvPr id="21" name="矩形 20"/>
            <p:cNvSpPr/>
            <p:nvPr>
              <p:custDataLst>
                <p:tags r:id="rId7"/>
              </p:custDataLst>
            </p:nvPr>
          </p:nvSpPr>
          <p:spPr>
            <a:xfrm>
              <a:off x="0" y="3111743"/>
              <a:ext cx="481013" cy="1493149"/>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2000" b="1">
                  <a:solidFill>
                    <a:prstClr val="white"/>
                  </a:solidFill>
                  <a:latin typeface="黑体" panose="02010609060101010101" charset="-122"/>
                  <a:ea typeface="黑体" panose="02010609060101010101" charset="-122"/>
                </a:rPr>
                <a:t>译 文</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530225" y="1058863"/>
            <a:ext cx="8504238" cy="1876425"/>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50000"/>
              </a:lnSpc>
              <a:spcBef>
                <a:spcPts val="600"/>
              </a:spcBef>
              <a:defRPr/>
            </a:pPr>
            <a:r>
              <a:rPr lang="zh-CN" altLang="en-US" sz="2600" b="1">
                <a:solidFill>
                  <a:srgbClr val="FF0000"/>
                </a:solidFill>
                <a:latin typeface="+mj-ea"/>
                <a:ea typeface="+mj-ea"/>
              </a:rPr>
              <a:t>鸢飞戾天</a:t>
            </a:r>
            <a:r>
              <a:rPr lang="zh-CN" altLang="en-US" sz="2600" b="1">
                <a:latin typeface="+mj-ea"/>
                <a:ea typeface="+mj-ea"/>
              </a:rPr>
              <a:t>者，望峰</a:t>
            </a:r>
            <a:r>
              <a:rPr lang="zh-CN" altLang="en-US" sz="2600" b="1">
                <a:solidFill>
                  <a:srgbClr val="FF0000"/>
                </a:solidFill>
                <a:latin typeface="+mj-ea"/>
                <a:ea typeface="+mj-ea"/>
              </a:rPr>
              <a:t>息心</a:t>
            </a:r>
            <a:r>
              <a:rPr lang="zh-CN" altLang="en-US" sz="2600" b="1">
                <a:latin typeface="+mj-ea"/>
                <a:ea typeface="+mj-ea"/>
              </a:rPr>
              <a:t>；</a:t>
            </a:r>
            <a:r>
              <a:rPr lang="zh-CN" altLang="en-US" sz="2600" b="1">
                <a:solidFill>
                  <a:srgbClr val="FF0000"/>
                </a:solidFill>
                <a:latin typeface="+mj-ea"/>
                <a:ea typeface="+mj-ea"/>
              </a:rPr>
              <a:t>经纶世务</a:t>
            </a:r>
            <a:r>
              <a:rPr lang="zh-CN" altLang="en-US" sz="2600" b="1">
                <a:latin typeface="+mj-ea"/>
                <a:ea typeface="+mj-ea"/>
              </a:rPr>
              <a:t>者，窥谷忘</a:t>
            </a:r>
            <a:r>
              <a:rPr lang="zh-CN" altLang="en-US" sz="2600" b="1">
                <a:solidFill>
                  <a:srgbClr val="FF0000"/>
                </a:solidFill>
                <a:latin typeface="+mj-ea"/>
                <a:ea typeface="+mj-ea"/>
              </a:rPr>
              <a:t>反</a:t>
            </a:r>
            <a:r>
              <a:rPr lang="zh-CN" altLang="en-US" sz="2600" b="1">
                <a:latin typeface="+mj-ea"/>
                <a:ea typeface="+mj-ea"/>
              </a:rPr>
              <a:t>。</a:t>
            </a:r>
            <a:r>
              <a:rPr lang="zh-CN" altLang="en-US" sz="2600" b="1">
                <a:solidFill>
                  <a:srgbClr val="FF0000"/>
                </a:solidFill>
                <a:latin typeface="+mj-ea"/>
                <a:ea typeface="+mj-ea"/>
              </a:rPr>
              <a:t>横柯</a:t>
            </a:r>
            <a:r>
              <a:rPr lang="zh-CN" altLang="en-US" sz="2600" b="1">
                <a:latin typeface="+mj-ea"/>
                <a:ea typeface="+mj-ea"/>
              </a:rPr>
              <a:t>上蔽，在昼犹昏；疏条</a:t>
            </a:r>
            <a:r>
              <a:rPr lang="zh-CN" altLang="en-US" sz="2600" b="1">
                <a:solidFill>
                  <a:srgbClr val="FF0000"/>
                </a:solidFill>
                <a:latin typeface="+mj-ea"/>
                <a:ea typeface="+mj-ea"/>
              </a:rPr>
              <a:t>交映</a:t>
            </a:r>
            <a:r>
              <a:rPr lang="zh-CN" altLang="en-US" sz="2600" b="1">
                <a:latin typeface="+mj-ea"/>
                <a:ea typeface="+mj-ea"/>
              </a:rPr>
              <a:t>，有时见日。</a:t>
            </a:r>
            <a:endParaRPr lang="en-US" altLang="zh-CN" sz="2600" b="1">
              <a:latin typeface="+mj-ea"/>
              <a:ea typeface="+mj-ea"/>
            </a:endParaRPr>
          </a:p>
        </p:txBody>
      </p:sp>
      <p:grpSp>
        <p:nvGrpSpPr>
          <p:cNvPr id="3" name="组合 2" descr="中国教育出版网"/>
          <p:cNvGrpSpPr/>
          <p:nvPr>
            <p:custDataLst>
              <p:tags r:id="rId2"/>
            </p:custDataLst>
          </p:nvPr>
        </p:nvGrpSpPr>
        <p:grpSpPr>
          <a:xfrm>
            <a:off x="-38100" y="3230882"/>
            <a:ext cx="9182100" cy="1846580"/>
            <a:chOff x="0" y="3315933"/>
            <a:chExt cx="9182639" cy="1846126"/>
          </a:xfrm>
        </p:grpSpPr>
        <p:sp>
          <p:nvSpPr>
            <p:cNvPr id="4" name="矩形 3"/>
            <p:cNvSpPr/>
            <p:nvPr>
              <p:custDataLst>
                <p:tags r:id="rId7"/>
              </p:custDataLst>
            </p:nvPr>
          </p:nvSpPr>
          <p:spPr>
            <a:xfrm>
              <a:off x="0" y="3328311"/>
              <a:ext cx="9182639" cy="16585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9471" name="矩形 14"/>
            <p:cNvSpPr>
              <a:spLocks noChangeArrowheads="1"/>
            </p:cNvSpPr>
            <p:nvPr>
              <p:custDataLst>
                <p:tags r:id="rId8"/>
              </p:custDataLst>
            </p:nvPr>
          </p:nvSpPr>
          <p:spPr bwMode="auto">
            <a:xfrm>
              <a:off x="522793" y="3315933"/>
              <a:ext cx="8550780" cy="1846126"/>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28575">
                  <a:solidFill>
                    <a:srgbClr val="000000"/>
                  </a:solidFill>
                  <a:miter lim="800000"/>
                  <a:headEnd/>
                  <a:tailEnd/>
                </a14:hiddenLine>
              </a:ext>
            </a:extLst>
          </p:spPr>
          <p:txBody>
            <a:bodyPr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16322D"/>
                  </a:solidFill>
                  <a:latin typeface="楷体" panose="02010609060101010101" charset="-122"/>
                  <a:ea typeface="楷体" panose="02010609060101010101" charset="-122"/>
                </a:rPr>
                <a:t>    看到这些雄奇的山峰，那些极力追求功名利禄的人，追逐名利的心就会平静下来；看到这些幽美的山谷，忙于治理社会事务的人，就会流连忘返。横斜的树木遮蔽了上面的天空，即使在白天，林间也昏暗如黄昏；稀疏的枝条互相掩映，有时还能露出阳光。</a:t>
              </a:r>
              <a:endParaRPr lang="zh-CN" altLang="en-US" sz="3200" b="1">
                <a:solidFill>
                  <a:srgbClr val="16322D"/>
                </a:solidFill>
                <a:latin typeface="楷体" panose="02010609060101010101" charset="-122"/>
                <a:ea typeface="楷体" panose="02010609060101010101" charset="-122"/>
              </a:endParaRPr>
            </a:p>
          </p:txBody>
        </p:sp>
        <p:sp>
          <p:nvSpPr>
            <p:cNvPr id="6" name="矩形 5"/>
            <p:cNvSpPr/>
            <p:nvPr>
              <p:custDataLst>
                <p:tags r:id="rId9"/>
              </p:custDataLst>
            </p:nvPr>
          </p:nvSpPr>
          <p:spPr>
            <a:xfrm>
              <a:off x="0" y="3328311"/>
              <a:ext cx="481041" cy="1658529"/>
            </a:xfrm>
            <a:prstGeom prst="rect">
              <a:avLst/>
            </a:prstGeom>
            <a:solidFill>
              <a:schemeClr val="accent5">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lgn="ctr">
                <a:defRPr/>
              </a:pPr>
              <a:r>
                <a:rPr lang="zh-CN" altLang="en-US" sz="2000" b="1">
                  <a:solidFill>
                    <a:prstClr val="white"/>
                  </a:solidFill>
                  <a:latin typeface="黑体" panose="02010609060101010101" charset="-122"/>
                  <a:ea typeface="黑体" panose="02010609060101010101" charset="-122"/>
                </a:rPr>
                <a:t>译 文</a:t>
              </a:r>
            </a:p>
          </p:txBody>
        </p:sp>
      </p:grpSp>
      <p:sp>
        <p:nvSpPr>
          <p:cNvPr id="10" name="文本框 9" descr="中国教育出版网"/>
          <p:cNvSpPr txBox="1">
            <a:spLocks noChangeArrowheads="1"/>
          </p:cNvSpPr>
          <p:nvPr>
            <p:custDataLst>
              <p:tags r:id="rId3"/>
            </p:custDataLst>
          </p:nvPr>
        </p:nvSpPr>
        <p:spPr bwMode="auto">
          <a:xfrm>
            <a:off x="3067050" y="1895475"/>
            <a:ext cx="1163638" cy="6223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指平息名利之心。</a:t>
            </a:r>
          </a:p>
        </p:txBody>
      </p:sp>
      <p:sp>
        <p:nvSpPr>
          <p:cNvPr id="14" name="文本框 13" descr="中国教育出版网"/>
          <p:cNvSpPr txBox="1">
            <a:spLocks noChangeArrowheads="1"/>
          </p:cNvSpPr>
          <p:nvPr>
            <p:custDataLst>
              <p:tags r:id="rId4"/>
            </p:custDataLst>
          </p:nvPr>
        </p:nvSpPr>
        <p:spPr bwMode="auto">
          <a:xfrm>
            <a:off x="6596063" y="869950"/>
            <a:ext cx="1166812" cy="622300"/>
          </a:xfrm>
          <a:prstGeom prst="rect">
            <a:avLst/>
          </a:prstGeom>
          <a:solidFill>
            <a:srgbClr val="FFE8BE"/>
          </a:solidFill>
          <a:ln>
            <a:noFill/>
          </a:ln>
          <a:extLs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同“返”，返回。</a:t>
            </a:r>
          </a:p>
        </p:txBody>
      </p:sp>
      <p:sp>
        <p:nvSpPr>
          <p:cNvPr id="16" name="文本框 15" descr="中国教育出版网"/>
          <p:cNvSpPr txBox="1">
            <a:spLocks noChangeArrowheads="1"/>
          </p:cNvSpPr>
          <p:nvPr>
            <p:custDataLst>
              <p:tags r:id="rId5"/>
            </p:custDataLst>
          </p:nvPr>
        </p:nvSpPr>
        <p:spPr bwMode="auto">
          <a:xfrm>
            <a:off x="7305472" y="1914525"/>
            <a:ext cx="1771853" cy="62324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横斜的树枝。柯，树木的枝干。</a:t>
            </a:r>
          </a:p>
        </p:txBody>
      </p:sp>
      <p:sp>
        <p:nvSpPr>
          <p:cNvPr id="17" name="文本框 16" descr="中国教育出版网"/>
          <p:cNvSpPr txBox="1">
            <a:spLocks noChangeArrowheads="1"/>
          </p:cNvSpPr>
          <p:nvPr>
            <p:custDataLst>
              <p:tags r:id="rId6"/>
            </p:custDataLst>
          </p:nvPr>
        </p:nvSpPr>
        <p:spPr bwMode="auto">
          <a:xfrm>
            <a:off x="3378200" y="2884488"/>
            <a:ext cx="1312863" cy="3460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33CC"/>
                </a:solidFill>
                <a:latin typeface="楷体" panose="02010609060101010101" charset="-122"/>
                <a:ea typeface="楷体" panose="02010609060101010101" charset="-122"/>
              </a:rPr>
              <a:t>互相掩映。</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191514" y="249853"/>
            <a:ext cx="8588375" cy="2002087"/>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0"/>
              </a:spcBef>
              <a:defRPr/>
            </a:pPr>
            <a:r>
              <a:rPr lang="zh-CN" altLang="en-US" sz="3200" b="1">
                <a:solidFill>
                  <a:srgbClr val="FF0000"/>
                </a:solidFill>
                <a:latin typeface="方正粗黑宋简体" panose="02000000000000000000" pitchFamily="2" charset="-122"/>
                <a:ea typeface="方正粗黑宋简体" panose="02000000000000000000" pitchFamily="2" charset="-122"/>
              </a:rPr>
              <a:t>与朱元思书</a:t>
            </a:r>
            <a:endParaRPr lang="en-US" altLang="zh-CN" sz="3200" b="1">
              <a:solidFill>
                <a:srgbClr val="FF0000"/>
              </a:solidFill>
              <a:latin typeface="方正粗黑宋简体" panose="02000000000000000000" pitchFamily="2" charset="-122"/>
              <a:ea typeface="方正粗黑宋简体" panose="02000000000000000000" pitchFamily="2" charset="-122"/>
            </a:endParaRPr>
          </a:p>
          <a:p>
            <a:pPr eaLnBrk="1" hangingPunct="1">
              <a:lnSpc>
                <a:spcPct val="150000"/>
              </a:lnSpc>
              <a:spcBef>
                <a:spcPct val="0"/>
              </a:spcBef>
              <a:defRPr/>
            </a:pPr>
            <a:r>
              <a:rPr lang="zh-CN" altLang="en-US" sz="1800" b="1">
                <a:latin typeface="+mj-ea"/>
                <a:ea typeface="+mj-ea"/>
              </a:rPr>
              <a:t>    </a:t>
            </a:r>
            <a:r>
              <a:rPr lang="zh-CN" altLang="en-US" sz="2800" b="1">
                <a:latin typeface="+mj-ea"/>
                <a:ea typeface="+mj-ea"/>
              </a:rPr>
              <a:t>风烟俱净，天山共色。从流飘荡，任意东西。自富阳至桐庐一百许里，奇山异水，天下独绝。</a:t>
            </a:r>
            <a:endParaRPr lang="zh-CN" altLang="en-US" sz="1800" b="1">
              <a:latin typeface="+mj-ea"/>
              <a:ea typeface="+mj-ea"/>
            </a:endParaRPr>
          </a:p>
        </p:txBody>
      </p:sp>
      <p:sp>
        <p:nvSpPr>
          <p:cNvPr id="7" name="文本框 6" descr="中国教育出版网"/>
          <p:cNvSpPr txBox="1"/>
          <p:nvPr>
            <p:custDataLst>
              <p:tags r:id="rId2"/>
            </p:custDataLst>
          </p:nvPr>
        </p:nvSpPr>
        <p:spPr>
          <a:xfrm>
            <a:off x="427990" y="2707005"/>
            <a:ext cx="8106410" cy="1814830"/>
          </a:xfrm>
          <a:prstGeom prst="rect">
            <a:avLst/>
          </a:prstGeom>
          <a:noFill/>
        </p:spPr>
        <p:txBody>
          <a:bodyPr wrap="square" rtlCol="0">
            <a:spAutoFit/>
          </a:bodyPr>
          <a:lstStyle/>
          <a:p>
            <a:r>
              <a:rPr lang="en-US" altLang="zh-CN" sz="1600">
                <a:solidFill>
                  <a:srgbClr val="FF0000"/>
                </a:solidFill>
                <a:latin typeface="楷体" panose="02010609060101010101" charset="-122"/>
                <a:ea typeface="楷体" panose="02010609060101010101" charset="-122"/>
                <a:cs typeface="楷体" panose="02010609060101010101" charset="-122"/>
              </a:rPr>
              <a:t>    </a:t>
            </a:r>
            <a:r>
              <a:rPr lang="zh-CN" altLang="en-US" sz="1600">
                <a:solidFill>
                  <a:srgbClr val="FF0000"/>
                </a:solidFill>
                <a:latin typeface="楷体" panose="02010609060101010101" charset="-122"/>
                <a:ea typeface="楷体" panose="02010609060101010101" charset="-122"/>
                <a:cs typeface="楷体" panose="02010609060101010101" charset="-122"/>
              </a:rPr>
              <a:t>首段是总写全景，写出富春江山水之美。第一句“风烟俱净，天山共色”绘的是远景，极目远眺，风停雾散，高爽晴空一尘不染，天山一碧，景象清新而壮阔。这既绘写景色，又暗点惬意畅游的季节。秋天特有迷人景象深深吸引作者，于是泛舟江上，兴致分外盎然。第二句，由远及近，由景及人，写的是泛舟情景和畅游心情。“从流飘荡”，既写小舟沿江逆水而上的情态，又抒写心中随顺追趣之情。一中路美景收不尽，只好“任意东西”以饱眼福。第三句进而写出作者游踪，统观“自富阳至桐庐”百来里的山光水色之后，作者由衷赞叹：沿江奇山异水，天下无与伦比</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330835" y="894715"/>
            <a:ext cx="8588375" cy="1175771"/>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defRPr/>
            </a:pPr>
            <a:r>
              <a:rPr lang="zh-CN" altLang="en-US" sz="2600" b="1">
                <a:latin typeface="+mj-ea"/>
                <a:ea typeface="+mj-ea"/>
              </a:rPr>
              <a:t>    水皆缥碧，千丈见底。游鱼细石，直视无碍。急湍甚箭，猛浪若奔。</a:t>
            </a:r>
            <a:endParaRPr lang="en-US" altLang="zh-CN" sz="2600" b="1">
              <a:latin typeface="+mj-ea"/>
              <a:ea typeface="+mj-ea"/>
            </a:endParaRPr>
          </a:p>
        </p:txBody>
      </p:sp>
      <p:sp>
        <p:nvSpPr>
          <p:cNvPr id="5" name="文本框 4" descr="中国教育出版网"/>
          <p:cNvSpPr txBox="1"/>
          <p:nvPr>
            <p:custDataLst>
              <p:tags r:id="rId2"/>
            </p:custDataLst>
          </p:nvPr>
        </p:nvSpPr>
        <p:spPr>
          <a:xfrm>
            <a:off x="999490" y="2315210"/>
            <a:ext cx="7358380" cy="2030095"/>
          </a:xfrm>
          <a:prstGeom prst="rect">
            <a:avLst/>
          </a:prstGeom>
          <a:noFill/>
        </p:spPr>
        <p:txBody>
          <a:bodyPr wrap="square" rtlCol="0">
            <a:spAutoFit/>
          </a:bodyPr>
          <a:lstStyle/>
          <a:p>
            <a:r>
              <a:rPr lang="en-US" altLang="zh-CN">
                <a:solidFill>
                  <a:srgbClr val="FF0000"/>
                </a:solidFill>
                <a:latin typeface="楷体" panose="02010609060101010101" charset="-122"/>
                <a:ea typeface="楷体" panose="02010609060101010101" charset="-122"/>
                <a:cs typeface="楷体" panose="02010609060101010101" charset="-122"/>
              </a:rPr>
              <a:t>  </a:t>
            </a:r>
            <a:r>
              <a:rPr lang="zh-CN" altLang="en-US">
                <a:solidFill>
                  <a:srgbClr val="FF0000"/>
                </a:solidFill>
                <a:latin typeface="楷体" panose="02010609060101010101" charset="-122"/>
                <a:ea typeface="楷体" panose="02010609060101010101" charset="-122"/>
                <a:cs typeface="楷体" panose="02010609060101010101" charset="-122"/>
              </a:rPr>
              <a:t>第二段先承上写“异水”。前两句写富春江静态美。江水色泽，青白一片，水流清澈，深可见底。“游鱼细石，直视无碍”可以看见鱼儿在往来嬉戏，甚至连细小的石子也历历在目，足见江水的明静和、清澈。第三句又转写富春江的动态。作者运用两个比喻，形容江流比射出的箭还快，激浪像骏马飞奔，真是动人心魂，气势不凡。这段只用了三句二十四字，或是正面描绘，或侧面烘托，或设喻作譬，就把变幻多姿的景象展现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365125" y="873125"/>
            <a:ext cx="8588375" cy="1175771"/>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defRPr/>
            </a:pPr>
            <a:r>
              <a:rPr lang="zh-CN" altLang="en-US" sz="2600" b="1">
                <a:latin typeface="+mj-ea"/>
                <a:ea typeface="+mj-ea"/>
              </a:rPr>
              <a:t>    夹岸高山，皆生寒树，负势竞上，互相轩邈，争高直指，千百成峰。</a:t>
            </a:r>
            <a:endParaRPr lang="en-US" altLang="zh-CN" sz="2600" b="1">
              <a:latin typeface="+mj-ea"/>
              <a:ea typeface="+mj-ea"/>
            </a:endParaRPr>
          </a:p>
        </p:txBody>
      </p:sp>
      <p:sp>
        <p:nvSpPr>
          <p:cNvPr id="3" name="Text Box 18" descr="中国教育出版网"/>
          <p:cNvSpPr txBox="1">
            <a:spLocks noChangeArrowheads="1"/>
          </p:cNvSpPr>
          <p:nvPr>
            <p:custDataLst>
              <p:tags r:id="rId2"/>
            </p:custDataLst>
          </p:nvPr>
        </p:nvSpPr>
        <p:spPr bwMode="auto">
          <a:xfrm>
            <a:off x="465137" y="2321007"/>
            <a:ext cx="8213725" cy="265366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a:solidFill>
                  <a:srgbClr val="FF0000"/>
                </a:solidFill>
                <a:latin typeface="楷体" panose="02010609060101010101" charset="-122"/>
                <a:ea typeface="楷体" panose="02010609060101010101" charset="-122"/>
              </a:rPr>
              <a:t>    作者用概括而形景的语言写出那江流险峻的山势和山中种种奇异的景物，视野从低到高，从点到面。“负势竞上”，视线由低往高移动：“互相轩邈”，视线向远处发展，视线扩展到座座高山：“争高直指。千百成峰”，再从局部扩展到整体。“竞上”、“互相”、“争高”，无生命的山，无不奋发向上，这不仅描绘出层峦迭峰种种奇特的雄姿，还写出观赏者荡涤心胸的奇趣，写了奇特山势，作者的目光又从整体转到细部，再次突出山之“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377825" y="1152525"/>
            <a:ext cx="8588375" cy="1175771"/>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defRPr/>
            </a:pPr>
            <a:r>
              <a:rPr lang="zh-CN" altLang="en-US" sz="2600" b="1" smtClean="0">
                <a:latin typeface="+mj-ea"/>
                <a:ea typeface="+mj-ea"/>
              </a:rPr>
              <a:t>泉水</a:t>
            </a:r>
            <a:r>
              <a:rPr lang="zh-CN" altLang="en-US" sz="2600" b="1">
                <a:latin typeface="+mj-ea"/>
                <a:ea typeface="+mj-ea"/>
              </a:rPr>
              <a:t>激石，泠泠作响；好鸟相鸣，嘤嘤成韵。蝉则千转不穷，猿则百叫无绝。</a:t>
            </a:r>
          </a:p>
        </p:txBody>
      </p:sp>
      <p:sp>
        <p:nvSpPr>
          <p:cNvPr id="3" name="Text Box 18" descr="中国教育出版网"/>
          <p:cNvSpPr txBox="1">
            <a:spLocks noChangeArrowheads="1"/>
          </p:cNvSpPr>
          <p:nvPr>
            <p:custDataLst>
              <p:tags r:id="rId2"/>
            </p:custDataLst>
          </p:nvPr>
        </p:nvSpPr>
        <p:spPr bwMode="auto">
          <a:xfrm>
            <a:off x="465137" y="2498807"/>
            <a:ext cx="8213725" cy="228346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a:solidFill>
                  <a:srgbClr val="FF0000"/>
                </a:solidFill>
                <a:latin typeface="楷体" panose="02010609060101010101" charset="-122"/>
                <a:ea typeface="楷体" panose="02010609060101010101" charset="-122"/>
              </a:rPr>
              <a:t>    </a:t>
            </a:r>
            <a:r>
              <a:rPr sz="2400" b="1">
                <a:solidFill>
                  <a:srgbClr val="FF0000"/>
                </a:solidFill>
                <a:latin typeface="楷体" panose="02010609060101010101" charset="-122"/>
                <a:ea typeface="楷体" panose="02010609060101010101" charset="-122"/>
              </a:rPr>
              <a:t>描写对象看，写了泉水、百鸟、鸣蝉、山猿和树木，但不是突出形象而是从音响和日照角度来写，写出听觉和视觉中新奇的美感，泉水泠泠，清越悦耳，好鸟嘤嘤，和谐动听；山蝉儿高唱，山猿长啼，也无不令人振奋。山林百间交汇，组成一曲优美交响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中国教育出版网"/>
          <p:cNvPicPr>
            <a:picLocks noChangeAspect="1"/>
          </p:cNvPicPr>
          <p:nvPr>
            <p:custDataLst>
              <p:tags r:id="rId1"/>
            </p:custDataLst>
          </p:nvPr>
        </p:nvPicPr>
        <p:blipFill>
          <a:blip r:embed="rId7"/>
          <a:stretch>
            <a:fillRect/>
          </a:stretch>
        </p:blipFill>
        <p:spPr>
          <a:xfrm>
            <a:off x="0" y="0"/>
            <a:ext cx="9144000" cy="5143500"/>
          </a:xfrm>
          <a:prstGeom prst="rect">
            <a:avLst/>
          </a:prstGeom>
        </p:spPr>
      </p:pic>
      <p:sp>
        <p:nvSpPr>
          <p:cNvPr id="28" name="矩形 27" descr="中国教育出版网"/>
          <p:cNvSpPr/>
          <p:nvPr>
            <p:custDataLst>
              <p:tags r:id="rId2"/>
            </p:custDataLst>
          </p:nvPr>
        </p:nvSpPr>
        <p:spPr>
          <a:xfrm>
            <a:off x="-5080" y="236220"/>
            <a:ext cx="9144000" cy="490664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descr="中国教育出版网"/>
          <p:cNvSpPr txBox="1"/>
          <p:nvPr>
            <p:custDataLst>
              <p:tags r:id="rId3"/>
            </p:custDataLst>
          </p:nvPr>
        </p:nvSpPr>
        <p:spPr>
          <a:xfrm>
            <a:off x="86360" y="376555"/>
            <a:ext cx="7340600" cy="3538220"/>
          </a:xfrm>
          <a:prstGeom prst="rect">
            <a:avLst/>
          </a:prstGeom>
          <a:noFill/>
        </p:spPr>
        <p:txBody>
          <a:bodyPr wrap="square" rtlCol="0">
            <a:spAutoFit/>
          </a:bodyPr>
          <a:lstStyle/>
          <a:p>
            <a:r>
              <a:rPr lang="zh-CN" altLang="en-US" sz="1600">
                <a:solidFill>
                  <a:srgbClr val="C00000"/>
                </a:solidFill>
                <a:latin typeface="楷体" panose="02010609060101010101" charset="-122"/>
                <a:ea typeface="楷体" panose="02010609060101010101" charset="-122"/>
                <a:cs typeface="楷体" panose="02010609060101010101" charset="-122"/>
              </a:rPr>
              <a:t>一、文体：古代歌咏自然山水的骈文或散文</a:t>
            </a:r>
          </a:p>
          <a:p>
            <a:r>
              <a:rPr lang="zh-CN" altLang="en-US" sz="1600">
                <a:solidFill>
                  <a:srgbClr val="C00000"/>
                </a:solidFill>
                <a:latin typeface="楷体" panose="02010609060101010101" charset="-122"/>
                <a:ea typeface="楷体" panose="02010609060101010101" charset="-122"/>
                <a:cs typeface="楷体" panose="02010609060101010101" charset="-122"/>
              </a:rPr>
              <a:t>二、内容主旨：</a:t>
            </a: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zh-CN" altLang="en-US" sz="1600">
              <a:solidFill>
                <a:srgbClr val="C00000"/>
              </a:solidFill>
              <a:latin typeface="楷体" panose="02010609060101010101" charset="-122"/>
              <a:ea typeface="楷体" panose="02010609060101010101" charset="-122"/>
              <a:cs typeface="楷体" panose="02010609060101010101" charset="-122"/>
            </a:endParaRPr>
          </a:p>
          <a:p>
            <a:endParaRPr lang="en-US" altLang="zh-CN" sz="1600">
              <a:latin typeface="楷体" panose="02010609060101010101" charset="-122"/>
              <a:ea typeface="楷体" panose="02010609060101010101" charset="-122"/>
              <a:cs typeface="楷体" panose="02010609060101010101" charset="-122"/>
            </a:endParaRPr>
          </a:p>
        </p:txBody>
      </p:sp>
      <p:pic>
        <p:nvPicPr>
          <p:cNvPr id="5" name="图片 4" descr="中国教育出版网"/>
          <p:cNvPicPr>
            <a:picLocks noChangeAspect="1"/>
          </p:cNvPicPr>
          <p:nvPr>
            <p:custDataLst>
              <p:tags r:id="rId4"/>
            </p:custDataLst>
          </p:nvPr>
        </p:nvPicPr>
        <p:blipFill>
          <a:blip r:embed="rId8"/>
          <a:srcRect b="24631"/>
          <a:stretch>
            <a:fillRect/>
          </a:stretch>
        </p:blipFill>
        <p:spPr>
          <a:xfrm>
            <a:off x="86360" y="871220"/>
            <a:ext cx="5495925" cy="1880870"/>
          </a:xfrm>
          <a:prstGeom prst="rect">
            <a:avLst/>
          </a:prstGeom>
        </p:spPr>
      </p:pic>
      <p:pic>
        <p:nvPicPr>
          <p:cNvPr id="6" name="图片 5" descr="中国教育出版网"/>
          <p:cNvPicPr>
            <a:picLocks noChangeAspect="1"/>
          </p:cNvPicPr>
          <p:nvPr>
            <p:custDataLst>
              <p:tags r:id="rId5"/>
            </p:custDataLst>
          </p:nvPr>
        </p:nvPicPr>
        <p:blipFill>
          <a:blip r:embed="rId9"/>
          <a:stretch>
            <a:fillRect/>
          </a:stretch>
        </p:blipFill>
        <p:spPr>
          <a:xfrm>
            <a:off x="3540760" y="2781300"/>
            <a:ext cx="5381625" cy="2362200"/>
          </a:xfrm>
          <a:prstGeom prst="rect">
            <a:avLst/>
          </a:prstGeom>
        </p:spPr>
      </p:pic>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descr="中国教育出版网"/>
          <p:cNvSpPr txBox="1">
            <a:spLocks noChangeArrowheads="1"/>
          </p:cNvSpPr>
          <p:nvPr>
            <p:custDataLst>
              <p:tags r:id="rId1"/>
            </p:custDataLst>
          </p:nvPr>
        </p:nvSpPr>
        <p:spPr bwMode="auto">
          <a:xfrm>
            <a:off x="458470" y="818261"/>
            <a:ext cx="8588375" cy="1175771"/>
          </a:xfrm>
          <a:prstGeom prst="rect">
            <a:avLst/>
          </a:prstGeom>
          <a:noFill/>
          <a:ln>
            <a:noFill/>
          </a:ln>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defRPr/>
            </a:pPr>
            <a:r>
              <a:rPr lang="zh-CN" altLang="en-US" sz="2600" b="1">
                <a:latin typeface="+mj-ea"/>
                <a:ea typeface="+mj-ea"/>
              </a:rPr>
              <a:t>鸢飞戾天者，望峰息心；经纶世务者，窥谷忘反。横柯上蔽，在昼犹昏；疏条交映，有时见日。</a:t>
            </a:r>
          </a:p>
        </p:txBody>
      </p:sp>
      <p:sp>
        <p:nvSpPr>
          <p:cNvPr id="7" name="Text Box 18" descr="中国教育出版网"/>
          <p:cNvSpPr txBox="1">
            <a:spLocks noChangeArrowheads="1"/>
          </p:cNvSpPr>
          <p:nvPr>
            <p:custDataLst>
              <p:tags r:id="rId2"/>
            </p:custDataLst>
          </p:nvPr>
        </p:nvSpPr>
        <p:spPr bwMode="auto">
          <a:xfrm>
            <a:off x="458786" y="2364106"/>
            <a:ext cx="8120064" cy="206121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800" b="1">
                <a:solidFill>
                  <a:srgbClr val="FF0000"/>
                </a:solidFill>
                <a:latin typeface="楷体" panose="02010609060101010101" charset="-122"/>
                <a:ea typeface="楷体" panose="02010609060101010101" charset="-122"/>
              </a:rPr>
              <a:t>    插入一组议论性偶句“鸢飞戾天者，望峰息心；经纶世务者，窥谷忘反。”这是作者观赏美景中油然而生和联想，借景言志，既反映了作者对争名逐利官场的鄙视，又衬出大自然美景诱人的力量。这里“望峰息心”和“窥谷忘反”中的“谷”既是实指，又是泛指。就实指而言，意谓这名利极力攀上峰巅，热衷政务而想飞黄腾达者，应窥见面前危险深谷而返，就泛指而言，意谓大自然的伟大会使人流连忘返，平息功名利禄之心。总之，既写奇景，又抒感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2" descr="中国教育出版网"/>
          <p:cNvSpPr>
            <a:spLocks noChangeArrowheads="1"/>
          </p:cNvSpPr>
          <p:nvPr>
            <p:custDataLst>
              <p:tags r:id="rId1"/>
            </p:custDataLst>
          </p:nvPr>
        </p:nvSpPr>
        <p:spPr bwMode="auto">
          <a:xfrm>
            <a:off x="331788" y="893563"/>
            <a:ext cx="2133600" cy="5842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◆通假字</a:t>
            </a:r>
            <a:endParaRPr lang="en-US" altLang="zh-CN" sz="3200" b="1">
              <a:latin typeface="楷体" panose="02010609060101010101" charset="-122"/>
              <a:ea typeface="楷体" panose="02010609060101010101" charset="-122"/>
            </a:endParaRPr>
          </a:p>
        </p:txBody>
      </p:sp>
      <p:sp>
        <p:nvSpPr>
          <p:cNvPr id="7" name="Text Box 18" descr="中国教育出版网"/>
          <p:cNvSpPr txBox="1">
            <a:spLocks noChangeArrowheads="1"/>
          </p:cNvSpPr>
          <p:nvPr>
            <p:custDataLst>
              <p:tags r:id="rId2"/>
            </p:custDataLst>
          </p:nvPr>
        </p:nvSpPr>
        <p:spPr bwMode="auto">
          <a:xfrm>
            <a:off x="605155" y="1545590"/>
            <a:ext cx="7171055" cy="82994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1">
                <a:solidFill>
                  <a:srgbClr val="0033CC"/>
                </a:solidFill>
                <a:latin typeface="楷体" panose="02010609060101010101" charset="-122"/>
                <a:ea typeface="楷体" panose="02010609060101010101" charset="-122"/>
              </a:rPr>
              <a:t>（1）“转”通“啭”，鸟鸣，这里指蝉鸣。（原句：蝉则千转不穷，猿则百叫无绝。）</a:t>
            </a:r>
          </a:p>
          <a:p>
            <a:pPr eaLnBrk="1" hangingPunct="1"/>
            <a:r>
              <a:rPr lang="zh-CN" altLang="en-US" sz="1600" b="1">
                <a:solidFill>
                  <a:srgbClr val="0033CC"/>
                </a:solidFill>
                <a:latin typeface="楷体" panose="02010609060101010101" charset="-122"/>
                <a:ea typeface="楷体" panose="02010609060101010101" charset="-122"/>
              </a:rPr>
              <a:t>（2）“反”通“返”，返回。（原句：经纶世务者，窥谷忘反。）</a:t>
            </a:r>
          </a:p>
        </p:txBody>
      </p:sp>
      <p:sp>
        <p:nvSpPr>
          <p:cNvPr id="8" name="矩形 2" descr="中国教育出版网"/>
          <p:cNvSpPr>
            <a:spLocks noChangeArrowheads="1"/>
          </p:cNvSpPr>
          <p:nvPr>
            <p:custDataLst>
              <p:tags r:id="rId3"/>
            </p:custDataLst>
          </p:nvPr>
        </p:nvSpPr>
        <p:spPr bwMode="auto">
          <a:xfrm>
            <a:off x="331788" y="2254014"/>
            <a:ext cx="3343275" cy="5842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◆古今异义</a:t>
            </a:r>
            <a:endParaRPr lang="en-US" altLang="zh-CN" sz="3200" b="1">
              <a:latin typeface="楷体" panose="02010609060101010101" charset="-122"/>
              <a:ea typeface="楷体" panose="02010609060101010101" charset="-122"/>
            </a:endParaRPr>
          </a:p>
        </p:txBody>
      </p:sp>
      <p:grpSp>
        <p:nvGrpSpPr>
          <p:cNvPr id="20492" name="组合 14" descr="中国教育出版网"/>
          <p:cNvGrpSpPr/>
          <p:nvPr>
            <p:custDataLst>
              <p:tags r:id="rId4"/>
            </p:custDataLst>
          </p:nvPr>
        </p:nvGrpSpPr>
        <p:grpSpPr>
          <a:xfrm>
            <a:off x="-3175" y="266700"/>
            <a:ext cx="3238500" cy="696913"/>
            <a:chOff x="-142875" y="330201"/>
            <a:chExt cx="3238499" cy="696257"/>
          </a:xfrm>
        </p:grpSpPr>
        <p:pic>
          <p:nvPicPr>
            <p:cNvPr id="20493" name="图片 15" descr="图层 15"/>
            <p:cNvPicPr>
              <a:picLocks noChangeAspect="1"/>
            </p:cNvPicPr>
            <p:nvPr>
              <p:custDataLst>
                <p:tags r:id="rId6"/>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20494" name="文本框 2"/>
            <p:cNvSpPr txBox="1">
              <a:spLocks noChangeArrowheads="1"/>
            </p:cNvSpPr>
            <p:nvPr>
              <p:custDataLst>
                <p:tags r:id="rId7"/>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字词清单</a:t>
              </a:r>
            </a:p>
          </p:txBody>
        </p:sp>
      </p:grpSp>
      <p:sp>
        <p:nvSpPr>
          <p:cNvPr id="16" name="矩形 15" descr="中国教育出版网"/>
          <p:cNvSpPr>
            <a:spLocks noChangeArrowheads="1"/>
          </p:cNvSpPr>
          <p:nvPr>
            <p:custDataLst>
              <p:tags r:id="rId5"/>
            </p:custDataLst>
          </p:nvPr>
        </p:nvSpPr>
        <p:spPr bwMode="auto">
          <a:xfrm>
            <a:off x="332105" y="2787015"/>
            <a:ext cx="7342505" cy="212280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（1）许：</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古义：附在整数词之后表示约数，左右。例句：自富阳至桐庐一百许里。</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今义：或许，应允，赞许等。</a:t>
            </a:r>
          </a:p>
          <a:p>
            <a:pPr eaLnBrk="1" hangingPunct="1">
              <a:buFont typeface="Arial" panose="020B0604020202020204" pitchFamily="34" charset="0"/>
              <a:buNone/>
            </a:pPr>
            <a:endParaRPr lang="zh-CN" altLang="en-US" sz="1200" b="1">
              <a:solidFill>
                <a:srgbClr val="0033CC"/>
              </a:solidFill>
              <a:latin typeface="楷体" panose="02010609060101010101" charset="-122"/>
              <a:ea typeface="楷体" panose="02010609060101010101" charset="-122"/>
            </a:endParaRP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（2）奔：</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古义：本文是动词作名词，指飞奔的马。例句：猛浪若奔。</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今义：奔跑。</a:t>
            </a:r>
          </a:p>
          <a:p>
            <a:pPr eaLnBrk="1" hangingPunct="1">
              <a:buFont typeface="Arial" panose="020B0604020202020204" pitchFamily="34" charset="0"/>
              <a:buNone/>
            </a:pPr>
            <a:endParaRPr lang="zh-CN" altLang="en-US" sz="1200" b="1">
              <a:solidFill>
                <a:srgbClr val="0033CC"/>
              </a:solidFill>
              <a:latin typeface="楷体" panose="02010609060101010101" charset="-122"/>
              <a:ea typeface="楷体" panose="02010609060101010101" charset="-122"/>
            </a:endParaRP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（3）穷：</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古义：不停地，穷尽。例句：蝉则千转不穷。</a:t>
            </a:r>
          </a:p>
          <a:p>
            <a:pPr eaLnBrk="1" hangingPunct="1">
              <a:buFont typeface="Arial" panose="020B0604020202020204" pitchFamily="34" charset="0"/>
              <a:buNone/>
            </a:pPr>
            <a:r>
              <a:rPr lang="zh-CN" altLang="en-US" sz="1200" b="1">
                <a:solidFill>
                  <a:srgbClr val="0033CC"/>
                </a:solidFill>
                <a:latin typeface="楷体" panose="02010609060101010101" charset="-122"/>
                <a:ea typeface="楷体" panose="02010609060101010101" charset="-122"/>
              </a:rPr>
              <a:t>今义：贫穷。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中国教育出版网"/>
          <p:cNvSpPr txBox="1"/>
          <p:nvPr>
            <p:custDataLst>
              <p:tags r:id="rId1"/>
            </p:custDataLst>
          </p:nvPr>
        </p:nvSpPr>
        <p:spPr>
          <a:xfrm>
            <a:off x="916305" y="893445"/>
            <a:ext cx="7706360" cy="3138170"/>
          </a:xfrm>
          <a:prstGeom prst="rect">
            <a:avLst/>
          </a:prstGeom>
          <a:noFill/>
        </p:spPr>
        <p:txBody>
          <a:bodyPr wrap="square" rtlCol="0">
            <a:spAutoFit/>
            <a:scene3d>
              <a:camera prst="orthographicFront"/>
              <a:lightRig rig="threePt" dir="t"/>
            </a:scene3d>
          </a:bodyPr>
          <a:lstStyle/>
          <a:p>
            <a:r>
              <a:rPr lang="zh-CN" altLang="en-US">
                <a:solidFill>
                  <a:schemeClr val="accent1"/>
                </a:solidFill>
                <a:effectLst>
                  <a:outerShdw blurRad="38100" dist="25400" dir="5400000" algn="ctr" rotWithShape="0">
                    <a:srgbClr val="6E747A">
                      <a:alpha val="43000"/>
                    </a:srgbClr>
                  </a:outerShdw>
                </a:effectLst>
              </a:rPr>
              <a:t>（4）戾：</a:t>
            </a:r>
          </a:p>
          <a:p>
            <a:r>
              <a:rPr lang="zh-CN" altLang="en-US">
                <a:solidFill>
                  <a:schemeClr val="accent1"/>
                </a:solidFill>
                <a:effectLst>
                  <a:outerShdw blurRad="38100" dist="25400" dir="5400000" algn="ctr" rotWithShape="0">
                    <a:srgbClr val="6E747A">
                      <a:alpha val="43000"/>
                    </a:srgbClr>
                  </a:outerShdw>
                </a:effectLst>
              </a:rPr>
              <a:t>古义：至，到达。例句：鸢飞戾天者。</a:t>
            </a:r>
          </a:p>
          <a:p>
            <a:r>
              <a:rPr lang="zh-CN" altLang="en-US">
                <a:solidFill>
                  <a:schemeClr val="accent1"/>
                </a:solidFill>
                <a:effectLst>
                  <a:outerShdw blurRad="38100" dist="25400" dir="5400000" algn="ctr" rotWithShape="0">
                    <a:srgbClr val="6E747A">
                      <a:alpha val="43000"/>
                    </a:srgbClr>
                  </a:outerShdw>
                </a:effectLst>
              </a:rPr>
              <a:t>今义：罪过，乖张。</a:t>
            </a:r>
          </a:p>
          <a:p>
            <a:endParaRPr lang="zh-CN" altLang="en-US">
              <a:solidFill>
                <a:schemeClr val="accent1"/>
              </a:solidFill>
              <a:effectLst>
                <a:outerShdw blurRad="38100" dist="25400" dir="5400000" algn="ctr" rotWithShape="0">
                  <a:srgbClr val="6E747A">
                    <a:alpha val="43000"/>
                  </a:srgbClr>
                </a:outerShdw>
              </a:effectLst>
            </a:endParaRPr>
          </a:p>
          <a:p>
            <a:r>
              <a:rPr lang="zh-CN" altLang="en-US">
                <a:solidFill>
                  <a:schemeClr val="accent1"/>
                </a:solidFill>
                <a:effectLst>
                  <a:outerShdw blurRad="38100" dist="25400" dir="5400000" algn="ctr" rotWithShape="0">
                    <a:srgbClr val="6E747A">
                      <a:alpha val="43000"/>
                    </a:srgbClr>
                  </a:outerShdw>
                </a:effectLst>
              </a:rPr>
              <a:t>（5）经纶：</a:t>
            </a:r>
          </a:p>
          <a:p>
            <a:r>
              <a:rPr lang="zh-CN" altLang="en-US">
                <a:solidFill>
                  <a:schemeClr val="accent1"/>
                </a:solidFill>
                <a:effectLst>
                  <a:outerShdw blurRad="38100" dist="25400" dir="5400000" algn="ctr" rotWithShape="0">
                    <a:srgbClr val="6E747A">
                      <a:alpha val="43000"/>
                    </a:srgbClr>
                  </a:outerShdw>
                </a:effectLst>
              </a:rPr>
              <a:t>古义：筹划、治理。例句：经纶世务者。</a:t>
            </a:r>
          </a:p>
          <a:p>
            <a:r>
              <a:rPr lang="zh-CN" altLang="en-US">
                <a:solidFill>
                  <a:schemeClr val="accent1"/>
                </a:solidFill>
                <a:effectLst>
                  <a:outerShdw blurRad="38100" dist="25400" dir="5400000" algn="ctr" rotWithShape="0">
                    <a:srgbClr val="6E747A">
                      <a:alpha val="43000"/>
                    </a:srgbClr>
                  </a:outerShdw>
                </a:effectLst>
              </a:rPr>
              <a:t>今义：治理国家的抱负和才能。</a:t>
            </a:r>
          </a:p>
          <a:p>
            <a:endParaRPr lang="zh-CN" altLang="en-US">
              <a:solidFill>
                <a:schemeClr val="accent1"/>
              </a:solidFill>
              <a:effectLst>
                <a:outerShdw blurRad="38100" dist="25400" dir="5400000" algn="ctr" rotWithShape="0">
                  <a:srgbClr val="6E747A">
                    <a:alpha val="43000"/>
                  </a:srgbClr>
                </a:outerShdw>
              </a:effectLst>
            </a:endParaRPr>
          </a:p>
          <a:p>
            <a:r>
              <a:rPr lang="zh-CN" altLang="en-US">
                <a:solidFill>
                  <a:schemeClr val="accent1"/>
                </a:solidFill>
                <a:effectLst>
                  <a:outerShdw blurRad="38100" dist="25400" dir="5400000" algn="ctr" rotWithShape="0">
                    <a:srgbClr val="6E747A">
                      <a:alpha val="43000"/>
                    </a:srgbClr>
                  </a:outerShdw>
                </a:effectLst>
              </a:rPr>
              <a:t>（6）窥：</a:t>
            </a:r>
          </a:p>
          <a:p>
            <a:r>
              <a:rPr lang="zh-CN" altLang="en-US">
                <a:solidFill>
                  <a:schemeClr val="accent1"/>
                </a:solidFill>
                <a:effectLst>
                  <a:outerShdw blurRad="38100" dist="25400" dir="5400000" algn="ctr" rotWithShape="0">
                    <a:srgbClr val="6E747A">
                      <a:alpha val="43000"/>
                    </a:srgbClr>
                  </a:outerShdw>
                </a:effectLst>
              </a:rPr>
              <a:t>古义：看，观察，侦查。例句：窥谷忘反。</a:t>
            </a:r>
          </a:p>
          <a:p>
            <a:r>
              <a:rPr lang="zh-CN" altLang="en-US">
                <a:solidFill>
                  <a:schemeClr val="accent1"/>
                </a:solidFill>
                <a:effectLst>
                  <a:outerShdw blurRad="38100" dist="25400" dir="5400000" algn="ctr" rotWithShape="0">
                    <a:srgbClr val="6E747A">
                      <a:alpha val="43000"/>
                    </a:srgbClr>
                  </a:outerShdw>
                </a:effectLst>
              </a:rPr>
              <a:t>今义：从小孔、缝隙或隐蔽处偷看。</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descr="中国教育出版网"/>
          <p:cNvSpPr>
            <a:spLocks noChangeArrowheads="1"/>
          </p:cNvSpPr>
          <p:nvPr>
            <p:custDataLst>
              <p:tags r:id="rId1"/>
            </p:custDataLst>
          </p:nvPr>
        </p:nvSpPr>
        <p:spPr bwMode="auto">
          <a:xfrm>
            <a:off x="39688" y="446088"/>
            <a:ext cx="2673350" cy="58578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◆一词多义</a:t>
            </a:r>
            <a:endParaRPr lang="en-US" altLang="zh-CN" sz="3200" b="1">
              <a:latin typeface="楷体" panose="02010609060101010101" charset="-122"/>
              <a:ea typeface="楷体" panose="02010609060101010101" charset="-122"/>
            </a:endParaRPr>
          </a:p>
        </p:txBody>
      </p:sp>
      <p:sp>
        <p:nvSpPr>
          <p:cNvPr id="144" name="Text Box 18" descr="中国教育出版网"/>
          <p:cNvSpPr txBox="1">
            <a:spLocks noChangeArrowheads="1"/>
          </p:cNvSpPr>
          <p:nvPr>
            <p:custDataLst>
              <p:tags r:id="rId2"/>
            </p:custDataLst>
          </p:nvPr>
        </p:nvSpPr>
        <p:spPr bwMode="auto">
          <a:xfrm>
            <a:off x="315595" y="1404620"/>
            <a:ext cx="8054340" cy="330009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0033CC"/>
                </a:solidFill>
                <a:latin typeface="楷体" panose="02010609060101010101" charset="-122"/>
                <a:ea typeface="楷体" panose="02010609060101010101" charset="-122"/>
              </a:rPr>
              <a:t>（1）绝：</a:t>
            </a:r>
          </a:p>
          <a:p>
            <a:pPr eaLnBrk="1" hangingPunct="1"/>
            <a:r>
              <a:rPr lang="zh-CN" altLang="en-US" sz="1400" b="1">
                <a:solidFill>
                  <a:srgbClr val="0033CC"/>
                </a:solidFill>
                <a:latin typeface="楷体" panose="02010609060101010101" charset="-122"/>
                <a:ea typeface="楷体" panose="02010609060101010101" charset="-122"/>
              </a:rPr>
              <a:t>奇山异水，天下独绝（绝妙，极）</a:t>
            </a:r>
          </a:p>
          <a:p>
            <a:pPr eaLnBrk="1" hangingPunct="1"/>
            <a:r>
              <a:rPr lang="zh-CN" altLang="en-US" sz="1400" b="1">
                <a:solidFill>
                  <a:srgbClr val="0033CC"/>
                </a:solidFill>
                <a:latin typeface="楷体" panose="02010609060101010101" charset="-122"/>
                <a:ea typeface="楷体" panose="02010609060101010101" charset="-122"/>
              </a:rPr>
              <a:t>猿则百叫无绝（断，停止）</a:t>
            </a:r>
          </a:p>
          <a:p>
            <a:pPr eaLnBrk="1" hangingPunct="1"/>
            <a:endParaRPr lang="zh-CN" altLang="en-US" sz="1400" b="1">
              <a:solidFill>
                <a:srgbClr val="0033CC"/>
              </a:solidFill>
              <a:latin typeface="楷体" panose="02010609060101010101" charset="-122"/>
              <a:ea typeface="楷体" panose="02010609060101010101" charset="-122"/>
            </a:endParaRPr>
          </a:p>
          <a:p>
            <a:pPr eaLnBrk="1" hangingPunct="1"/>
            <a:r>
              <a:rPr lang="zh-CN" altLang="en-US" sz="1400" b="1">
                <a:solidFill>
                  <a:srgbClr val="0033CC"/>
                </a:solidFill>
                <a:latin typeface="楷体" panose="02010609060101010101" charset="-122"/>
                <a:ea typeface="楷体" panose="02010609060101010101" charset="-122"/>
              </a:rPr>
              <a:t>（2）上：</a:t>
            </a:r>
          </a:p>
          <a:p>
            <a:pPr eaLnBrk="1" hangingPunct="1"/>
            <a:r>
              <a:rPr lang="zh-CN" altLang="en-US" sz="1400" b="1">
                <a:solidFill>
                  <a:srgbClr val="0033CC"/>
                </a:solidFill>
                <a:latin typeface="楷体" panose="02010609060101010101" charset="-122"/>
                <a:ea typeface="楷体" panose="02010609060101010101" charset="-122"/>
              </a:rPr>
              <a:t>负势竞上（向上）</a:t>
            </a:r>
          </a:p>
          <a:p>
            <a:pPr eaLnBrk="1" hangingPunct="1"/>
            <a:r>
              <a:rPr lang="zh-CN" altLang="en-US" sz="1400" b="1">
                <a:solidFill>
                  <a:srgbClr val="0033CC"/>
                </a:solidFill>
                <a:latin typeface="楷体" panose="02010609060101010101" charset="-122"/>
                <a:ea typeface="楷体" panose="02010609060101010101" charset="-122"/>
              </a:rPr>
              <a:t>横柯上蔽（在上面）</a:t>
            </a:r>
          </a:p>
          <a:p>
            <a:pPr eaLnBrk="1" hangingPunct="1"/>
            <a:endParaRPr lang="zh-CN" altLang="en-US" sz="1400" b="1">
              <a:solidFill>
                <a:srgbClr val="0033CC"/>
              </a:solidFill>
              <a:latin typeface="楷体" panose="02010609060101010101" charset="-122"/>
              <a:ea typeface="楷体" panose="02010609060101010101" charset="-122"/>
            </a:endParaRPr>
          </a:p>
          <a:p>
            <a:pPr eaLnBrk="1" hangingPunct="1"/>
            <a:r>
              <a:rPr lang="zh-CN" altLang="en-US" sz="1400" b="1">
                <a:solidFill>
                  <a:srgbClr val="0033CC"/>
                </a:solidFill>
                <a:latin typeface="楷体" panose="02010609060101010101" charset="-122"/>
                <a:ea typeface="楷体" panose="02010609060101010101" charset="-122"/>
              </a:rPr>
              <a:t>（3）无：</a:t>
            </a:r>
          </a:p>
          <a:p>
            <a:pPr eaLnBrk="1" hangingPunct="1"/>
            <a:r>
              <a:rPr lang="zh-CN" altLang="en-US" sz="1400" b="1">
                <a:solidFill>
                  <a:srgbClr val="0033CC"/>
                </a:solidFill>
                <a:latin typeface="楷体" panose="02010609060101010101" charset="-122"/>
                <a:ea typeface="楷体" panose="02010609060101010101" charset="-122"/>
              </a:rPr>
              <a:t>直视无碍（没有）</a:t>
            </a:r>
          </a:p>
          <a:p>
            <a:pPr eaLnBrk="1" hangingPunct="1"/>
            <a:r>
              <a:rPr lang="zh-CN" altLang="en-US" sz="1400" b="1">
                <a:solidFill>
                  <a:srgbClr val="0033CC"/>
                </a:solidFill>
                <a:latin typeface="楷体" panose="02010609060101010101" charset="-122"/>
                <a:ea typeface="楷体" panose="02010609060101010101" charset="-122"/>
              </a:rPr>
              <a:t>猿则百叫无绝（不）</a:t>
            </a:r>
          </a:p>
          <a:p>
            <a:pPr eaLnBrk="1" hangingPunct="1"/>
            <a:endParaRPr lang="zh-CN" altLang="en-US" sz="1400" b="1">
              <a:solidFill>
                <a:srgbClr val="0033CC"/>
              </a:solidFill>
              <a:latin typeface="楷体" panose="02010609060101010101" charset="-122"/>
              <a:ea typeface="楷体" panose="02010609060101010101" charset="-122"/>
            </a:endParaRPr>
          </a:p>
          <a:p>
            <a:pPr eaLnBrk="1" hangingPunct="1"/>
            <a:r>
              <a:rPr lang="zh-CN" altLang="en-US" sz="1400" b="1">
                <a:solidFill>
                  <a:srgbClr val="0033CC"/>
                </a:solidFill>
                <a:latin typeface="楷体" panose="02010609060101010101" charset="-122"/>
                <a:ea typeface="楷体" panose="02010609060101010101" charset="-122"/>
              </a:rPr>
              <a:t>（4）百：</a:t>
            </a:r>
          </a:p>
          <a:p>
            <a:pPr eaLnBrk="1" hangingPunct="1"/>
            <a:r>
              <a:rPr lang="zh-CN" altLang="en-US" sz="1400" b="1">
                <a:solidFill>
                  <a:srgbClr val="0033CC"/>
                </a:solidFill>
                <a:latin typeface="楷体" panose="02010609060101010101" charset="-122"/>
                <a:ea typeface="楷体" panose="02010609060101010101" charset="-122"/>
              </a:rPr>
              <a:t>一百徐里（数词，实指，一百）</a:t>
            </a:r>
          </a:p>
          <a:p>
            <a:pPr eaLnBrk="1" hangingPunct="1"/>
            <a:r>
              <a:rPr lang="zh-CN" altLang="en-US" sz="1400" b="1">
                <a:solidFill>
                  <a:srgbClr val="0033CC"/>
                </a:solidFill>
                <a:latin typeface="楷体" panose="02010609060101010101" charset="-122"/>
                <a:ea typeface="楷体" panose="02010609060101010101" charset="-122"/>
              </a:rPr>
              <a:t>猿则百叫无绝（数词，虚指，极言其多）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4"/>
                                        </p:tgtEl>
                                        <p:attrNameLst>
                                          <p:attrName>style.visibility</p:attrName>
                                        </p:attrNameLst>
                                      </p:cBhvr>
                                      <p:to>
                                        <p:strVal val="visible"/>
                                      </p:to>
                                    </p:set>
                                    <p:animEffect transition="in" filter="wipe(down)">
                                      <p:cBhvr>
                                        <p:cTn id="7" dur="580">
                                          <p:stCondLst>
                                            <p:cond delay="0"/>
                                          </p:stCondLst>
                                        </p:cTn>
                                        <p:tgtEl>
                                          <p:spTgt spid="144"/>
                                        </p:tgtEl>
                                      </p:cBhvr>
                                    </p:animEffect>
                                    <p:anim calcmode="lin" valueType="num">
                                      <p:cBhvr>
                                        <p:cTn id="8" dur="1822">
                                          <p:stCondLst>
                                            <p:cond delay="0"/>
                                          </p:stCondLst>
                                        </p:cTn>
                                        <p:tgtEl>
                                          <p:spTgt spid="144"/>
                                        </p:tgtEl>
                                        <p:attrNameLst>
                                          <p:attrName>ppt_x</p:attrName>
                                        </p:attrNameLst>
                                      </p:cBhvr>
                                      <p:tavLst>
                                        <p:tav tm="0">
                                          <p:val>
                                            <p:strVal val="#ppt_x-0.25"/>
                                          </p:val>
                                        </p:tav>
                                        <p:tav tm="100000">
                                          <p:val>
                                            <p:strVal val="#ppt_x"/>
                                          </p:val>
                                        </p:tav>
                                      </p:tavLst>
                                    </p:anim>
                                    <p:anim calcmode="lin" valueType="num">
                                      <p:cBhvr>
                                        <p:cTn id="9" dur="664">
                                          <p:stCondLst>
                                            <p:cond delay="0"/>
                                          </p:stCondLst>
                                        </p:cTn>
                                        <p:tgtEl>
                                          <p:spTgt spid="144"/>
                                        </p:tgtEl>
                                        <p:attrNameLst>
                                          <p:attrName>ppt_y</p:attrName>
                                        </p:attrNameLst>
                                      </p:cBhvr>
                                      <p:tavLst>
                                        <p:tav tm="0" fmla="#ppt_y-sin(pi*$)/3">
                                          <p:val>
                                            <p:fltVal val="0.5"/>
                                          </p:val>
                                        </p:tav>
                                        <p:tav tm="100000">
                                          <p:val>
                                            <p:fltVal val="1"/>
                                          </p:val>
                                        </p:tav>
                                      </p:tavLst>
                                    </p:anim>
                                    <p:anim calcmode="lin" valueType="num">
                                      <p:cBhvr>
                                        <p:cTn id="10" dur="664">
                                          <p:stCondLst>
                                            <p:cond delay="664"/>
                                          </p:stCondLst>
                                        </p:cTn>
                                        <p:tgtEl>
                                          <p:spTgt spid="144"/>
                                        </p:tgtEl>
                                        <p:attrNameLst>
                                          <p:attrName>ppt_y</p:attrName>
                                        </p:attrNameLst>
                                      </p:cBhvr>
                                      <p:tavLst>
                                        <p:tav tm="0" fmla="#ppt_y-sin(pi*$)/9">
                                          <p:val>
                                            <p:fltVal val="0"/>
                                          </p:val>
                                        </p:tav>
                                        <p:tav tm="100000">
                                          <p:val>
                                            <p:fltVal val="1"/>
                                          </p:val>
                                        </p:tav>
                                      </p:tavLst>
                                    </p:anim>
                                    <p:anim calcmode="lin" valueType="num">
                                      <p:cBhvr>
                                        <p:cTn id="11" dur="332">
                                          <p:stCondLst>
                                            <p:cond delay="1324"/>
                                          </p:stCondLst>
                                        </p:cTn>
                                        <p:tgtEl>
                                          <p:spTgt spid="144"/>
                                        </p:tgtEl>
                                        <p:attrNameLst>
                                          <p:attrName>ppt_y</p:attrName>
                                        </p:attrNameLst>
                                      </p:cBhvr>
                                      <p:tavLst>
                                        <p:tav tm="0" fmla="#ppt_y-sin(pi*$)/27">
                                          <p:val>
                                            <p:fltVal val="0"/>
                                          </p:val>
                                        </p:tav>
                                        <p:tav tm="100000">
                                          <p:val>
                                            <p:fltVal val="1"/>
                                          </p:val>
                                        </p:tav>
                                      </p:tavLst>
                                    </p:anim>
                                    <p:anim calcmode="lin" valueType="num">
                                      <p:cBhvr>
                                        <p:cTn id="12" dur="164">
                                          <p:stCondLst>
                                            <p:cond delay="1656"/>
                                          </p:stCondLst>
                                        </p:cTn>
                                        <p:tgtEl>
                                          <p:spTgt spid="14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4"/>
                                        </p:tgtEl>
                                      </p:cBhvr>
                                      <p:to x="100000" y="60000"/>
                                    </p:animScale>
                                    <p:animScale>
                                      <p:cBhvr>
                                        <p:cTn id="14" dur="166" decel="50000">
                                          <p:stCondLst>
                                            <p:cond delay="676"/>
                                          </p:stCondLst>
                                        </p:cTn>
                                        <p:tgtEl>
                                          <p:spTgt spid="144"/>
                                        </p:tgtEl>
                                      </p:cBhvr>
                                      <p:to x="100000" y="100000"/>
                                    </p:animScale>
                                    <p:animScale>
                                      <p:cBhvr>
                                        <p:cTn id="15" dur="26">
                                          <p:stCondLst>
                                            <p:cond delay="1312"/>
                                          </p:stCondLst>
                                        </p:cTn>
                                        <p:tgtEl>
                                          <p:spTgt spid="144"/>
                                        </p:tgtEl>
                                      </p:cBhvr>
                                      <p:to x="100000" y="80000"/>
                                    </p:animScale>
                                    <p:animScale>
                                      <p:cBhvr>
                                        <p:cTn id="16" dur="166" decel="50000">
                                          <p:stCondLst>
                                            <p:cond delay="1338"/>
                                          </p:stCondLst>
                                        </p:cTn>
                                        <p:tgtEl>
                                          <p:spTgt spid="144"/>
                                        </p:tgtEl>
                                      </p:cBhvr>
                                      <p:to x="100000" y="100000"/>
                                    </p:animScale>
                                    <p:animScale>
                                      <p:cBhvr>
                                        <p:cTn id="17" dur="26">
                                          <p:stCondLst>
                                            <p:cond delay="1642"/>
                                          </p:stCondLst>
                                        </p:cTn>
                                        <p:tgtEl>
                                          <p:spTgt spid="144"/>
                                        </p:tgtEl>
                                      </p:cBhvr>
                                      <p:to x="100000" y="90000"/>
                                    </p:animScale>
                                    <p:animScale>
                                      <p:cBhvr>
                                        <p:cTn id="18" dur="166" decel="50000">
                                          <p:stCondLst>
                                            <p:cond delay="1668"/>
                                          </p:stCondLst>
                                        </p:cTn>
                                        <p:tgtEl>
                                          <p:spTgt spid="144"/>
                                        </p:tgtEl>
                                      </p:cBhvr>
                                      <p:to x="100000" y="100000"/>
                                    </p:animScale>
                                    <p:animScale>
                                      <p:cBhvr>
                                        <p:cTn id="19" dur="26">
                                          <p:stCondLst>
                                            <p:cond delay="1808"/>
                                          </p:stCondLst>
                                        </p:cTn>
                                        <p:tgtEl>
                                          <p:spTgt spid="144"/>
                                        </p:tgtEl>
                                      </p:cBhvr>
                                      <p:to x="100000" y="95000"/>
                                    </p:animScale>
                                    <p:animScale>
                                      <p:cBhvr>
                                        <p:cTn id="20" dur="166" decel="50000">
                                          <p:stCondLst>
                                            <p:cond delay="1834"/>
                                          </p:stCondLst>
                                        </p:cTn>
                                        <p:tgtEl>
                                          <p:spTgt spid="14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descr="中国教育出版网"/>
          <p:cNvSpPr txBox="1"/>
          <p:nvPr>
            <p:custDataLst>
              <p:tags r:id="rId1"/>
            </p:custDataLst>
          </p:nvPr>
        </p:nvSpPr>
        <p:spPr>
          <a:xfrm>
            <a:off x="762635" y="689610"/>
            <a:ext cx="7545070" cy="3538220"/>
          </a:xfrm>
          <a:prstGeom prst="rect">
            <a:avLst/>
          </a:prstGeom>
          <a:noFill/>
        </p:spPr>
        <p:txBody>
          <a:bodyPr wrap="square" rtlCol="0">
            <a:spAutoFit/>
            <a:scene3d>
              <a:camera prst="orthographicFront"/>
              <a:lightRig rig="threePt" dir="t"/>
            </a:scene3d>
          </a:bodyPr>
          <a:lstStyle/>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（5）直：</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直视无碍（直接）</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争高直指（笔直）</a:t>
            </a:r>
          </a:p>
          <a:p>
            <a:endPar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（6）负：</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负势竞上（凭借）</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命夸娥氏二子负二山（背着）--《愚公移山》</a:t>
            </a:r>
          </a:p>
          <a:p>
            <a:endPar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（7）穷：</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蝉则千转不穷（穷尽）</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穷冬烈风（深）--《送东阳马生序》</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穷则独善其身（不得志，不显贵）--《孟子·尽心上》</a:t>
            </a:r>
          </a:p>
          <a:p>
            <a:endPar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endParaRP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（8）见：</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有时见日（见到）</a:t>
            </a:r>
          </a:p>
          <a:p>
            <a:r>
              <a:rPr lang="zh-CN" altLang="en-US" sz="1400" dirty="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才美不外见（通“现”显现）--《马说》</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2" descr="中国教育出版网"/>
          <p:cNvSpPr>
            <a:spLocks noChangeArrowheads="1"/>
          </p:cNvSpPr>
          <p:nvPr>
            <p:custDataLst>
              <p:tags r:id="rId1"/>
            </p:custDataLst>
          </p:nvPr>
        </p:nvSpPr>
        <p:spPr bwMode="auto">
          <a:xfrm>
            <a:off x="149225" y="533400"/>
            <a:ext cx="2419350" cy="5842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◆词类活用</a:t>
            </a:r>
            <a:endParaRPr lang="en-US" altLang="zh-CN" sz="3200" b="1">
              <a:latin typeface="楷体" panose="02010609060101010101" charset="-122"/>
              <a:ea typeface="楷体" panose="02010609060101010101" charset="-122"/>
            </a:endParaRPr>
          </a:p>
        </p:txBody>
      </p:sp>
      <p:sp>
        <p:nvSpPr>
          <p:cNvPr id="14" name="Text Box 23" descr="中国教育出版网"/>
          <p:cNvSpPr txBox="1">
            <a:spLocks noChangeArrowheads="1"/>
          </p:cNvSpPr>
          <p:nvPr>
            <p:custDataLst>
              <p:tags r:id="rId2"/>
            </p:custDataLst>
          </p:nvPr>
        </p:nvSpPr>
        <p:spPr bwMode="auto">
          <a:xfrm>
            <a:off x="610235" y="1490980"/>
            <a:ext cx="8110220" cy="313817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800" b="1">
                <a:solidFill>
                  <a:srgbClr val="0033CC"/>
                </a:solidFill>
                <a:latin typeface="楷体" panose="02010609060101010101" charset="-122"/>
                <a:ea typeface="楷体" panose="02010609060101010101" charset="-122"/>
              </a:rPr>
              <a:t>风烟俱净：形容词用作动词，消净，散净</a:t>
            </a:r>
          </a:p>
          <a:p>
            <a:pPr eaLnBrk="1" hangingPunct="1"/>
            <a:endParaRPr lang="zh-CN" altLang="en-US" sz="1800" b="1">
              <a:solidFill>
                <a:srgbClr val="0033CC"/>
              </a:solidFill>
              <a:latin typeface="楷体" panose="02010609060101010101" charset="-122"/>
              <a:ea typeface="楷体" panose="02010609060101010101" charset="-122"/>
            </a:endParaRPr>
          </a:p>
          <a:p>
            <a:pPr eaLnBrk="1" hangingPunct="1"/>
            <a:r>
              <a:rPr lang="zh-CN" altLang="en-US" sz="1800" b="1">
                <a:solidFill>
                  <a:srgbClr val="0033CC"/>
                </a:solidFill>
                <a:latin typeface="楷体" panose="02010609060101010101" charset="-122"/>
                <a:ea typeface="楷体" panose="02010609060101010101" charset="-122"/>
              </a:rPr>
              <a:t>猛浪若奔：动词用作名词，飞奔的马</a:t>
            </a:r>
          </a:p>
          <a:p>
            <a:pPr eaLnBrk="1" hangingPunct="1"/>
            <a:endParaRPr lang="zh-CN" altLang="en-US" sz="1800" b="1">
              <a:solidFill>
                <a:srgbClr val="0033CC"/>
              </a:solidFill>
              <a:latin typeface="楷体" panose="02010609060101010101" charset="-122"/>
              <a:ea typeface="楷体" panose="02010609060101010101" charset="-122"/>
            </a:endParaRPr>
          </a:p>
          <a:p>
            <a:pPr eaLnBrk="1" hangingPunct="1"/>
            <a:r>
              <a:rPr lang="zh-CN" altLang="en-US" sz="1800" b="1">
                <a:solidFill>
                  <a:srgbClr val="0033CC"/>
                </a:solidFill>
                <a:latin typeface="楷体" panose="02010609060101010101" charset="-122"/>
                <a:ea typeface="楷体" panose="02010609060101010101" charset="-122"/>
              </a:rPr>
              <a:t>负势竞上：动词作状语，争着；名词作动词，向上</a:t>
            </a:r>
          </a:p>
          <a:p>
            <a:pPr eaLnBrk="1" hangingPunct="1"/>
            <a:endParaRPr lang="zh-CN" altLang="en-US" sz="1800" b="1">
              <a:solidFill>
                <a:srgbClr val="0033CC"/>
              </a:solidFill>
              <a:latin typeface="楷体" panose="02010609060101010101" charset="-122"/>
              <a:ea typeface="楷体" panose="02010609060101010101" charset="-122"/>
            </a:endParaRPr>
          </a:p>
          <a:p>
            <a:pPr eaLnBrk="1" hangingPunct="1"/>
            <a:r>
              <a:rPr lang="zh-CN" altLang="en-US" sz="1800" b="1">
                <a:solidFill>
                  <a:srgbClr val="0033CC"/>
                </a:solidFill>
                <a:latin typeface="楷体" panose="02010609060101010101" charset="-122"/>
                <a:ea typeface="楷体" panose="02010609060101010101" charset="-122"/>
              </a:rPr>
              <a:t>互相轩邈：形容词用作动词，争着往高处远处伸展</a:t>
            </a:r>
          </a:p>
          <a:p>
            <a:pPr eaLnBrk="1" hangingPunct="1"/>
            <a:endParaRPr lang="zh-CN" altLang="en-US" sz="1800" b="1">
              <a:solidFill>
                <a:srgbClr val="0033CC"/>
              </a:solidFill>
              <a:latin typeface="楷体" panose="02010609060101010101" charset="-122"/>
              <a:ea typeface="楷体" panose="02010609060101010101" charset="-122"/>
            </a:endParaRPr>
          </a:p>
          <a:p>
            <a:pPr eaLnBrk="1" hangingPunct="1"/>
            <a:r>
              <a:rPr lang="zh-CN" altLang="en-US" sz="1800" b="1">
                <a:solidFill>
                  <a:srgbClr val="0033CC"/>
                </a:solidFill>
                <a:latin typeface="楷体" panose="02010609060101010101" charset="-122"/>
                <a:ea typeface="楷体" panose="02010609060101010101" charset="-122"/>
              </a:rPr>
              <a:t>横柯上蔽：名词作状语，在上面</a:t>
            </a:r>
          </a:p>
          <a:p>
            <a:pPr eaLnBrk="1" hangingPunct="1"/>
            <a:endParaRPr lang="zh-CN" altLang="en-US" sz="1800" b="1">
              <a:solidFill>
                <a:srgbClr val="0033CC"/>
              </a:solidFill>
              <a:latin typeface="楷体" panose="02010609060101010101" charset="-122"/>
              <a:ea typeface="楷体" panose="02010609060101010101" charset="-122"/>
            </a:endParaRPr>
          </a:p>
          <a:p>
            <a:pPr eaLnBrk="1" hangingPunct="1"/>
            <a:r>
              <a:rPr lang="zh-CN" altLang="en-US" sz="1800" b="1">
                <a:solidFill>
                  <a:srgbClr val="0033CC"/>
                </a:solidFill>
                <a:latin typeface="楷体" panose="02010609060101010101" charset="-122"/>
                <a:ea typeface="楷体" panose="02010609060101010101" charset="-122"/>
              </a:rPr>
              <a:t>皆生寒树：使人感到有寒意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 descr="中国教育出版网"/>
          <p:cNvSpPr>
            <a:spLocks noChangeArrowheads="1"/>
          </p:cNvSpPr>
          <p:nvPr>
            <p:custDataLst>
              <p:tags r:id="rId1"/>
            </p:custDataLst>
          </p:nvPr>
        </p:nvSpPr>
        <p:spPr bwMode="auto">
          <a:xfrm>
            <a:off x="38100" y="590550"/>
            <a:ext cx="2568575" cy="5842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3200" b="1">
                <a:latin typeface="楷体" panose="02010609060101010101" charset="-122"/>
                <a:ea typeface="楷体" panose="02010609060101010101" charset="-122"/>
              </a:rPr>
              <a:t>◆文言句式</a:t>
            </a:r>
            <a:endParaRPr lang="en-US" altLang="zh-CN" sz="3200" b="1">
              <a:latin typeface="楷体" panose="02010609060101010101" charset="-122"/>
              <a:ea typeface="楷体" panose="02010609060101010101" charset="-122"/>
            </a:endParaRPr>
          </a:p>
        </p:txBody>
      </p:sp>
      <p:sp>
        <p:nvSpPr>
          <p:cNvPr id="11" name="矩形 10" descr="中国教育出版网"/>
          <p:cNvSpPr>
            <a:spLocks noChangeArrowheads="1"/>
          </p:cNvSpPr>
          <p:nvPr>
            <p:custDataLst>
              <p:tags r:id="rId2"/>
            </p:custDataLst>
          </p:nvPr>
        </p:nvSpPr>
        <p:spPr bwMode="auto">
          <a:xfrm>
            <a:off x="266065" y="1310640"/>
            <a:ext cx="8612505" cy="316674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400" b="1" dirty="0">
                <a:solidFill>
                  <a:srgbClr val="FF0000"/>
                </a:solidFill>
                <a:latin typeface="楷体" panose="02010609060101010101" charset="-122"/>
                <a:ea typeface="楷体" panose="02010609060101010101" charset="-122"/>
              </a:rPr>
              <a:t>省略句</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（1）“(船)从流飘荡，任意东西”(主语省略)</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（2）“急湍甚(于)箭”(省略介词“于”)</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（3）“(高山)负势竞上，互相轩邈”（省略主语“高山”）</a:t>
            </a:r>
          </a:p>
          <a:p>
            <a:pPr eaLnBrk="1" hangingPunct="1">
              <a:lnSpc>
                <a:spcPct val="130000"/>
              </a:lnSpc>
            </a:pPr>
            <a:endParaRPr lang="zh-CN" altLang="en-US" sz="1400" b="1" dirty="0">
              <a:solidFill>
                <a:srgbClr val="0033CC"/>
              </a:solidFill>
              <a:latin typeface="楷体" panose="02010609060101010101" charset="-122"/>
              <a:ea typeface="楷体" panose="02010609060101010101" charset="-122"/>
            </a:endParaRPr>
          </a:p>
          <a:p>
            <a:pPr eaLnBrk="1" hangingPunct="1">
              <a:lnSpc>
                <a:spcPct val="130000"/>
              </a:lnSpc>
            </a:pPr>
            <a:r>
              <a:rPr lang="zh-CN" altLang="en-US" sz="1400" b="1" dirty="0">
                <a:solidFill>
                  <a:srgbClr val="FF0000"/>
                </a:solidFill>
                <a:latin typeface="楷体" panose="02010609060101010101" charset="-122"/>
                <a:ea typeface="楷体" panose="02010609060101010101" charset="-122"/>
              </a:rPr>
              <a:t>倒装句</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（1）后置定语</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鸢飞戾天者：定语后置，即“飞戾天（之）鸢者”</a:t>
            </a:r>
          </a:p>
          <a:p>
            <a:pPr eaLnBrk="1" hangingPunct="1">
              <a:lnSpc>
                <a:spcPct val="130000"/>
              </a:lnSpc>
            </a:pPr>
            <a:endParaRPr lang="zh-CN" altLang="en-US" sz="1400" b="1" dirty="0">
              <a:solidFill>
                <a:srgbClr val="0033CC"/>
              </a:solidFill>
              <a:latin typeface="楷体" panose="02010609060101010101" charset="-122"/>
              <a:ea typeface="楷体" panose="02010609060101010101" charset="-122"/>
            </a:endParaRP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（2）互文。</a:t>
            </a:r>
          </a:p>
          <a:p>
            <a:pPr eaLnBrk="1" hangingPunct="1">
              <a:lnSpc>
                <a:spcPct val="130000"/>
              </a:lnSpc>
            </a:pPr>
            <a:r>
              <a:rPr lang="zh-CN" altLang="en-US" sz="1400" b="1" dirty="0">
                <a:solidFill>
                  <a:srgbClr val="0033CC"/>
                </a:solidFill>
                <a:latin typeface="楷体" panose="02010609060101010101" charset="-122"/>
                <a:ea typeface="楷体" panose="02010609060101010101" charset="-122"/>
              </a:rPr>
              <a:t>“奇山异水，天下独绝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fade">
                                      <p:cBhvr>
                                        <p:cTn id="22" dur="500"/>
                                        <p:tgtEl>
                                          <p:spTgt spid="1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fade">
                                      <p:cBhvr>
                                        <p:cTn id="27" dur="500"/>
                                        <p:tgtEl>
                                          <p:spTgt spid="11">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xEl>
                                              <p:pRg st="6" end="6"/>
                                            </p:txEl>
                                          </p:spTgt>
                                        </p:tgtEl>
                                        <p:attrNameLst>
                                          <p:attrName>style.visibility</p:attrName>
                                        </p:attrNameLst>
                                      </p:cBhvr>
                                      <p:to>
                                        <p:strVal val="visible"/>
                                      </p:to>
                                    </p:set>
                                    <p:animEffect transition="in" filter="fade">
                                      <p:cBhvr>
                                        <p:cTn id="32" dur="500"/>
                                        <p:tgtEl>
                                          <p:spTgt spid="11">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11">
                                            <p:txEl>
                                              <p:pRg st="7" end="7"/>
                                            </p:txEl>
                                          </p:spTgt>
                                        </p:tgtEl>
                                        <p:attrNameLst>
                                          <p:attrName>style.visibility</p:attrName>
                                        </p:attrNameLst>
                                      </p:cBhvr>
                                      <p:to>
                                        <p:strVal val="visible"/>
                                      </p:to>
                                    </p:set>
                                    <p:animEffect transition="in" filter="fade">
                                      <p:cBhvr>
                                        <p:cTn id="37" dur="500"/>
                                        <p:tgtEl>
                                          <p:spTgt spid="11">
                                            <p:txEl>
                                              <p:pRg st="7" end="7"/>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0" presetClass="entr" presetSubtype="0" fill="hold" nodeType="clickEffect">
                                  <p:stCondLst>
                                    <p:cond delay="0"/>
                                  </p:stCondLst>
                                  <p:childTnLst>
                                    <p:set>
                                      <p:cBhvr>
                                        <p:cTn id="41" dur="1" fill="hold">
                                          <p:stCondLst>
                                            <p:cond delay="0"/>
                                          </p:stCondLst>
                                        </p:cTn>
                                        <p:tgtEl>
                                          <p:spTgt spid="11">
                                            <p:txEl>
                                              <p:pRg st="9" end="9"/>
                                            </p:txEl>
                                          </p:spTgt>
                                        </p:tgtEl>
                                        <p:attrNameLst>
                                          <p:attrName>style.visibility</p:attrName>
                                        </p:attrNameLst>
                                      </p:cBhvr>
                                      <p:to>
                                        <p:strVal val="visible"/>
                                      </p:to>
                                    </p:set>
                                    <p:animEffect transition="in" filter="fade">
                                      <p:cBhvr>
                                        <p:cTn id="42" dur="500"/>
                                        <p:tgtEl>
                                          <p:spTgt spid="11">
                                            <p:txEl>
                                              <p:pRg st="9" end="9"/>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11">
                                            <p:txEl>
                                              <p:pRg st="10" end="10"/>
                                            </p:txEl>
                                          </p:spTgt>
                                        </p:tgtEl>
                                        <p:attrNameLst>
                                          <p:attrName>style.visibility</p:attrName>
                                        </p:attrNameLst>
                                      </p:cBhvr>
                                      <p:to>
                                        <p:strVal val="visible"/>
                                      </p:to>
                                    </p:set>
                                    <p:animEffect transition="in" filter="fade">
                                      <p:cBhvr>
                                        <p:cTn id="47" dur="500"/>
                                        <p:tgtEl>
                                          <p:spTgt spid="1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5" descr="中国教育出版网"/>
          <p:cNvSpPr txBox="1">
            <a:spLocks noChangeArrowheads="1"/>
          </p:cNvSpPr>
          <p:nvPr>
            <p:custDataLst>
              <p:tags r:id="rId1"/>
            </p:custDataLst>
          </p:nvPr>
        </p:nvSpPr>
        <p:spPr bwMode="auto">
          <a:xfrm>
            <a:off x="496094" y="2005152"/>
            <a:ext cx="8151812" cy="6508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800" b="1">
                <a:ln w="22225">
                  <a:solidFill>
                    <a:schemeClr val="accent2"/>
                  </a:solidFill>
                  <a:prstDash val="solid"/>
                </a:ln>
                <a:solidFill>
                  <a:schemeClr val="accent2">
                    <a:lumMod val="40000"/>
                    <a:lumOff val="60000"/>
                  </a:schemeClr>
                </a:solidFill>
                <a:effectLst/>
                <a:latin typeface="宋体" panose="02010600030101010101" pitchFamily="2" charset="-122"/>
              </a:rPr>
              <a:t>思考：本文的结构有什么特点？</a:t>
            </a:r>
          </a:p>
        </p:txBody>
      </p:sp>
      <p:grpSp>
        <p:nvGrpSpPr>
          <p:cNvPr id="26635" name="组合 27" descr="中国教育出版网"/>
          <p:cNvGrpSpPr/>
          <p:nvPr>
            <p:custDataLst>
              <p:tags r:id="rId2"/>
            </p:custDataLst>
          </p:nvPr>
        </p:nvGrpSpPr>
        <p:grpSpPr>
          <a:xfrm>
            <a:off x="-3175" y="266700"/>
            <a:ext cx="3238500" cy="696913"/>
            <a:chOff x="-142875" y="330201"/>
            <a:chExt cx="3238499" cy="696257"/>
          </a:xfrm>
        </p:grpSpPr>
        <p:pic>
          <p:nvPicPr>
            <p:cNvPr id="26636" name="图片 28" descr="图层 15"/>
            <p:cNvPicPr>
              <a:picLocks noChangeAspect="1"/>
            </p:cNvPicPr>
            <p:nvPr>
              <p:custDataLst>
                <p:tags r:id="rId3"/>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26637" name="文本框 2"/>
            <p:cNvSpPr txBox="1">
              <a:spLocks noChangeArrowheads="1"/>
            </p:cNvSpPr>
            <p:nvPr>
              <p:custDataLst>
                <p:tags r:id="rId4"/>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研读赏析</a:t>
              </a:r>
            </a:p>
          </p:txBody>
        </p:sp>
      </p:gr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descr="中国教育出版网"/>
          <p:cNvGrpSpPr/>
          <p:nvPr>
            <p:custDataLst>
              <p:tags r:id="rId1"/>
            </p:custDataLst>
          </p:nvPr>
        </p:nvGrpSpPr>
        <p:grpSpPr>
          <a:xfrm>
            <a:off x="414334" y="959708"/>
            <a:ext cx="8315325" cy="3764691"/>
            <a:chOff x="414334" y="959708"/>
            <a:chExt cx="8315325" cy="3764691"/>
          </a:xfrm>
        </p:grpSpPr>
        <p:sp>
          <p:nvSpPr>
            <p:cNvPr id="6" name="矩形 5"/>
            <p:cNvSpPr/>
            <p:nvPr>
              <p:custDataLst>
                <p:tags r:id="rId5"/>
              </p:custDataLst>
            </p:nvPr>
          </p:nvSpPr>
          <p:spPr>
            <a:xfrm>
              <a:off x="414334" y="959708"/>
              <a:ext cx="8315325" cy="3764691"/>
            </a:xfrm>
            <a:prstGeom prst="rect">
              <a:avLst/>
            </a:prstGeom>
            <a:solidFill>
              <a:srgbClr val="F2FB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箭头: 五边形 26"/>
            <p:cNvSpPr/>
            <p:nvPr>
              <p:custDataLst>
                <p:tags r:id="rId6"/>
              </p:custDataLst>
            </p:nvPr>
          </p:nvSpPr>
          <p:spPr>
            <a:xfrm>
              <a:off x="2506170" y="1325880"/>
              <a:ext cx="369212" cy="266700"/>
            </a:xfrm>
            <a:prstGeom prst="homePlate">
              <a:avLst/>
            </a:prstGeom>
            <a:solidFill>
              <a:srgbClr val="F580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custDataLst>
                <p:tags r:id="rId7"/>
              </p:custDataLst>
            </p:nvPr>
          </p:nvSpPr>
          <p:spPr>
            <a:xfrm>
              <a:off x="2958556" y="1207157"/>
              <a:ext cx="3647450" cy="481286"/>
            </a:xfrm>
            <a:prstGeom prst="roundRect">
              <a:avLst/>
            </a:prstGeom>
            <a:noFill/>
            <a:ln>
              <a:solidFill>
                <a:srgbClr val="F580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2400" b="1">
                  <a:solidFill>
                    <a:schemeClr val="tx1"/>
                  </a:solidFill>
                  <a:latin typeface="楷体" panose="02010609060101010101" charset="-122"/>
                  <a:ea typeface="楷体" panose="02010609060101010101" charset="-122"/>
                </a:rPr>
                <a:t>①</a:t>
              </a:r>
              <a:r>
                <a:rPr lang="en-US" altLang="zh-CN" sz="2400" b="1">
                  <a:solidFill>
                    <a:schemeClr val="tx1"/>
                  </a:solidFill>
                  <a:latin typeface="楷体" panose="02010609060101010101" charset="-122"/>
                  <a:ea typeface="楷体" panose="02010609060101010101" charset="-122"/>
                </a:rPr>
                <a:t>____________________</a:t>
              </a:r>
              <a:endParaRPr lang="zh-CN" altLang="en-US" sz="2400" b="1">
                <a:solidFill>
                  <a:schemeClr val="tx1"/>
                </a:solidFill>
                <a:latin typeface="楷体" panose="02010609060101010101" charset="-122"/>
                <a:ea typeface="楷体" panose="02010609060101010101" charset="-122"/>
              </a:endParaRPr>
            </a:p>
          </p:txBody>
        </p:sp>
        <p:sp>
          <p:nvSpPr>
            <p:cNvPr id="25" name="椭圆 24"/>
            <p:cNvSpPr/>
            <p:nvPr>
              <p:custDataLst>
                <p:tags r:id="rId8"/>
              </p:custDataLst>
            </p:nvPr>
          </p:nvSpPr>
          <p:spPr>
            <a:xfrm>
              <a:off x="1987016" y="1150620"/>
              <a:ext cx="594360" cy="594360"/>
            </a:xfrm>
            <a:prstGeom prst="ellipse">
              <a:avLst/>
            </a:prstGeom>
            <a:solidFill>
              <a:srgbClr val="FDE4EB"/>
            </a:solidFill>
            <a:ln w="38100">
              <a:solidFill>
                <a:srgbClr val="F580AA"/>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a:spLocks noChangeArrowheads="1"/>
            </p:cNvSpPr>
            <p:nvPr>
              <p:custDataLst>
                <p:tags r:id="rId9"/>
              </p:custDataLst>
            </p:nvPr>
          </p:nvSpPr>
          <p:spPr bwMode="auto">
            <a:xfrm>
              <a:off x="2062222" y="1169057"/>
              <a:ext cx="443947" cy="481286"/>
            </a:xfrm>
            <a:prstGeom prst="rect">
              <a:avLst/>
            </a:prstGeom>
            <a:noFill/>
            <a:ln>
              <a:noFill/>
            </a:ln>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pPr>
              <a:r>
                <a:rPr lang="zh-CN" altLang="en-US" sz="2400" b="1">
                  <a:latin typeface="楷体" panose="02010609060101010101" charset="-122"/>
                  <a:ea typeface="楷体" panose="02010609060101010101" charset="-122"/>
                </a:rPr>
                <a:t>总</a:t>
              </a:r>
            </a:p>
          </p:txBody>
        </p:sp>
        <p:sp>
          <p:nvSpPr>
            <p:cNvPr id="28" name="椭圆 27"/>
            <p:cNvSpPr/>
            <p:nvPr>
              <p:custDataLst>
                <p:tags r:id="rId10"/>
              </p:custDataLst>
            </p:nvPr>
          </p:nvSpPr>
          <p:spPr>
            <a:xfrm>
              <a:off x="2742306" y="1436193"/>
              <a:ext cx="55320" cy="55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箭头: 下 28"/>
            <p:cNvSpPr/>
            <p:nvPr>
              <p:custDataLst>
                <p:tags r:id="rId11"/>
              </p:custDataLst>
            </p:nvPr>
          </p:nvSpPr>
          <p:spPr>
            <a:xfrm>
              <a:off x="3545306" y="1744980"/>
              <a:ext cx="196850" cy="481286"/>
            </a:xfrm>
            <a:prstGeom prst="downArrow">
              <a:avLst>
                <a:gd name="adj1" fmla="val 19491"/>
                <a:gd name="adj2" fmla="val 98879"/>
              </a:avLst>
            </a:prstGeom>
            <a:solidFill>
              <a:srgbClr val="908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箭头: 下 29"/>
            <p:cNvSpPr/>
            <p:nvPr>
              <p:custDataLst>
                <p:tags r:id="rId12"/>
              </p:custDataLst>
            </p:nvPr>
          </p:nvSpPr>
          <p:spPr>
            <a:xfrm>
              <a:off x="5625922" y="1744980"/>
              <a:ext cx="196850" cy="481286"/>
            </a:xfrm>
            <a:prstGeom prst="downArrow">
              <a:avLst>
                <a:gd name="adj1" fmla="val 19491"/>
                <a:gd name="adj2" fmla="val 98879"/>
              </a:avLst>
            </a:prstGeom>
            <a:solidFill>
              <a:srgbClr val="908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箭头: 五边形 30"/>
            <p:cNvSpPr/>
            <p:nvPr>
              <p:custDataLst>
                <p:tags r:id="rId13"/>
              </p:custDataLst>
            </p:nvPr>
          </p:nvSpPr>
          <p:spPr>
            <a:xfrm>
              <a:off x="2506170" y="2465398"/>
              <a:ext cx="369212" cy="266700"/>
            </a:xfrm>
            <a:prstGeom prst="homePlate">
              <a:avLst/>
            </a:prstGeom>
            <a:solidFill>
              <a:srgbClr val="F9B1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p:cNvSpPr/>
            <p:nvPr>
              <p:custDataLst>
                <p:tags r:id="rId14"/>
              </p:custDataLst>
            </p:nvPr>
          </p:nvSpPr>
          <p:spPr>
            <a:xfrm>
              <a:off x="3217006" y="2346675"/>
              <a:ext cx="853450" cy="481286"/>
            </a:xfrm>
            <a:prstGeom prst="roundRect">
              <a:avLst/>
            </a:prstGeom>
            <a:noFill/>
            <a:ln>
              <a:solidFill>
                <a:srgbClr val="F9B1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2400" b="1">
                  <a:solidFill>
                    <a:schemeClr val="tx1"/>
                  </a:solidFill>
                  <a:latin typeface="楷体" panose="02010609060101010101" charset="-122"/>
                  <a:ea typeface="楷体" panose="02010609060101010101" charset="-122"/>
                </a:rPr>
                <a:t>异水</a:t>
              </a:r>
            </a:p>
          </p:txBody>
        </p:sp>
        <p:sp>
          <p:nvSpPr>
            <p:cNvPr id="33" name="椭圆 32"/>
            <p:cNvSpPr/>
            <p:nvPr>
              <p:custDataLst>
                <p:tags r:id="rId15"/>
              </p:custDataLst>
            </p:nvPr>
          </p:nvSpPr>
          <p:spPr>
            <a:xfrm>
              <a:off x="1987016" y="2290138"/>
              <a:ext cx="594360" cy="594360"/>
            </a:xfrm>
            <a:prstGeom prst="ellipse">
              <a:avLst/>
            </a:prstGeom>
            <a:solidFill>
              <a:srgbClr val="FEF0DF"/>
            </a:solidFill>
            <a:ln w="38100">
              <a:solidFill>
                <a:srgbClr val="F9B173"/>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a:spLocks noChangeArrowheads="1"/>
            </p:cNvSpPr>
            <p:nvPr>
              <p:custDataLst>
                <p:tags r:id="rId16"/>
              </p:custDataLst>
            </p:nvPr>
          </p:nvSpPr>
          <p:spPr bwMode="auto">
            <a:xfrm>
              <a:off x="2062222" y="2308575"/>
              <a:ext cx="443947" cy="481286"/>
            </a:xfrm>
            <a:prstGeom prst="rect">
              <a:avLst/>
            </a:prstGeom>
            <a:noFill/>
            <a:ln>
              <a:noFill/>
            </a:ln>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pPr>
              <a:r>
                <a:rPr lang="zh-CN" altLang="en-US" sz="2400" b="1">
                  <a:latin typeface="楷体" panose="02010609060101010101" charset="-122"/>
                  <a:ea typeface="楷体" panose="02010609060101010101" charset="-122"/>
                </a:rPr>
                <a:t>分</a:t>
              </a:r>
            </a:p>
          </p:txBody>
        </p:sp>
        <p:sp>
          <p:nvSpPr>
            <p:cNvPr id="35" name="椭圆 34"/>
            <p:cNvSpPr/>
            <p:nvPr>
              <p:custDataLst>
                <p:tags r:id="rId17"/>
              </p:custDataLst>
            </p:nvPr>
          </p:nvSpPr>
          <p:spPr>
            <a:xfrm>
              <a:off x="2742306" y="2575711"/>
              <a:ext cx="55320" cy="553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p:cNvSpPr/>
            <p:nvPr>
              <p:custDataLst>
                <p:tags r:id="rId18"/>
              </p:custDataLst>
            </p:nvPr>
          </p:nvSpPr>
          <p:spPr>
            <a:xfrm>
              <a:off x="5297622" y="2346675"/>
              <a:ext cx="853450" cy="481286"/>
            </a:xfrm>
            <a:prstGeom prst="roundRect">
              <a:avLst/>
            </a:prstGeom>
            <a:noFill/>
            <a:ln>
              <a:solidFill>
                <a:srgbClr val="F9B1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2400" b="1">
                  <a:solidFill>
                    <a:schemeClr val="tx1"/>
                  </a:solidFill>
                  <a:latin typeface="楷体" panose="02010609060101010101" charset="-122"/>
                  <a:ea typeface="楷体" panose="02010609060101010101" charset="-122"/>
                </a:rPr>
                <a:t>奇山</a:t>
              </a:r>
            </a:p>
          </p:txBody>
        </p:sp>
        <p:sp>
          <p:nvSpPr>
            <p:cNvPr id="37" name="矩形: 圆角 36"/>
            <p:cNvSpPr/>
            <p:nvPr>
              <p:custDataLst>
                <p:tags r:id="rId19"/>
              </p:custDataLst>
            </p:nvPr>
          </p:nvSpPr>
          <p:spPr>
            <a:xfrm>
              <a:off x="2908081" y="3004906"/>
              <a:ext cx="1471300" cy="830493"/>
            </a:xfrm>
            <a:prstGeom prst="roundRect">
              <a:avLst>
                <a:gd name="adj" fmla="val 11315"/>
              </a:avLst>
            </a:prstGeom>
            <a:noFill/>
            <a:ln>
              <a:solidFill>
                <a:srgbClr val="F9B173"/>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2400" b="1">
                  <a:solidFill>
                    <a:schemeClr val="tx1"/>
                  </a:solidFill>
                  <a:latin typeface="楷体" panose="02010609060101010101" charset="-122"/>
                  <a:ea typeface="楷体" panose="02010609060101010101" charset="-122"/>
                </a:rPr>
                <a:t>水清</a:t>
              </a:r>
              <a:endParaRPr lang="en-US" altLang="zh-CN" sz="2400" b="1">
                <a:solidFill>
                  <a:schemeClr val="tx1"/>
                </a:solidFill>
                <a:latin typeface="楷体" panose="02010609060101010101" charset="-122"/>
                <a:ea typeface="楷体" panose="02010609060101010101" charset="-122"/>
              </a:endParaRPr>
            </a:p>
            <a:p>
              <a:pPr eaLnBrk="1" hangingPunct="1"/>
              <a:r>
                <a:rPr lang="zh-CN" altLang="en-US" sz="2400" b="1">
                  <a:solidFill>
                    <a:schemeClr val="tx1"/>
                  </a:solidFill>
                  <a:latin typeface="楷体" panose="02010609060101010101" charset="-122"/>
                  <a:ea typeface="楷体" panose="02010609060101010101" charset="-122"/>
                </a:rPr>
                <a:t>②水</a:t>
              </a:r>
              <a:r>
                <a:rPr lang="en-US" altLang="zh-CN" sz="2400" b="1">
                  <a:solidFill>
                    <a:schemeClr val="tx1"/>
                  </a:solidFill>
                  <a:latin typeface="楷体" panose="02010609060101010101" charset="-122"/>
                  <a:ea typeface="楷体" panose="02010609060101010101" charset="-122"/>
                </a:rPr>
                <a:t>____</a:t>
              </a:r>
              <a:endParaRPr lang="zh-CN" altLang="en-US" sz="2400" b="1">
                <a:solidFill>
                  <a:schemeClr val="tx1"/>
                </a:solidFill>
                <a:latin typeface="楷体" panose="02010609060101010101" charset="-122"/>
                <a:ea typeface="楷体" panose="02010609060101010101" charset="-122"/>
              </a:endParaRPr>
            </a:p>
          </p:txBody>
        </p:sp>
        <p:sp>
          <p:nvSpPr>
            <p:cNvPr id="38" name="矩形: 圆角 37"/>
            <p:cNvSpPr/>
            <p:nvPr>
              <p:custDataLst>
                <p:tags r:id="rId20"/>
              </p:custDataLst>
            </p:nvPr>
          </p:nvSpPr>
          <p:spPr>
            <a:xfrm>
              <a:off x="4988696" y="3004907"/>
              <a:ext cx="1534759" cy="1535344"/>
            </a:xfrm>
            <a:prstGeom prst="roundRect">
              <a:avLst>
                <a:gd name="adj" fmla="val 6350"/>
              </a:avLst>
            </a:prstGeom>
            <a:noFill/>
            <a:ln>
              <a:solidFill>
                <a:srgbClr val="F9B173"/>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2400" b="1">
                  <a:solidFill>
                    <a:schemeClr val="tx1"/>
                  </a:solidFill>
                  <a:latin typeface="楷体" panose="02010609060101010101" charset="-122"/>
                  <a:ea typeface="楷体" panose="02010609060101010101" charset="-122"/>
                </a:rPr>
                <a:t>树寒</a:t>
              </a:r>
              <a:endParaRPr lang="en-US" altLang="zh-CN" sz="2400" b="1">
                <a:solidFill>
                  <a:schemeClr val="tx1"/>
                </a:solidFill>
                <a:latin typeface="楷体" panose="02010609060101010101" charset="-122"/>
                <a:ea typeface="楷体" panose="02010609060101010101" charset="-122"/>
              </a:endParaRPr>
            </a:p>
            <a:p>
              <a:pPr eaLnBrk="1" hangingPunct="1"/>
              <a:r>
                <a:rPr lang="zh-CN" altLang="en-US" sz="2400" b="1">
                  <a:solidFill>
                    <a:schemeClr val="tx1"/>
                  </a:solidFill>
                  <a:latin typeface="楷体" panose="02010609060101010101" charset="-122"/>
                  <a:ea typeface="楷体" panose="02010609060101010101" charset="-122"/>
                </a:rPr>
                <a:t>山③</a:t>
              </a:r>
              <a:r>
                <a:rPr lang="en-US" altLang="zh-CN" sz="2400" b="1">
                  <a:solidFill>
                    <a:schemeClr val="tx1"/>
                  </a:solidFill>
                  <a:latin typeface="楷体" panose="02010609060101010101" charset="-122"/>
                  <a:ea typeface="楷体" panose="02010609060101010101" charset="-122"/>
                </a:rPr>
                <a:t>____</a:t>
              </a:r>
            </a:p>
            <a:p>
              <a:pPr eaLnBrk="1" hangingPunct="1"/>
              <a:r>
                <a:rPr lang="zh-CN" altLang="en-US" sz="2400" b="1">
                  <a:solidFill>
                    <a:schemeClr val="tx1"/>
                  </a:solidFill>
                  <a:latin typeface="楷体" panose="02010609060101010101" charset="-122"/>
                  <a:ea typeface="楷体" panose="02010609060101010101" charset="-122"/>
                </a:rPr>
                <a:t>音谐</a:t>
              </a:r>
              <a:endParaRPr lang="en-US" altLang="zh-CN" sz="2400" b="1">
                <a:solidFill>
                  <a:schemeClr val="tx1"/>
                </a:solidFill>
                <a:latin typeface="楷体" panose="02010609060101010101" charset="-122"/>
                <a:ea typeface="楷体" panose="02010609060101010101" charset="-122"/>
              </a:endParaRPr>
            </a:p>
            <a:p>
              <a:pPr eaLnBrk="1" hangingPunct="1"/>
              <a:r>
                <a:rPr lang="zh-CN" altLang="en-US" sz="2400" b="1">
                  <a:solidFill>
                    <a:schemeClr val="tx1"/>
                  </a:solidFill>
                  <a:latin typeface="楷体" panose="02010609060101010101" charset="-122"/>
                  <a:ea typeface="楷体" panose="02010609060101010101" charset="-122"/>
                </a:rPr>
                <a:t>林密</a:t>
              </a:r>
            </a:p>
          </p:txBody>
        </p:sp>
      </p:grpSp>
      <p:sp>
        <p:nvSpPr>
          <p:cNvPr id="23" name="文本框 22" descr="中国教育出版网"/>
          <p:cNvSpPr txBox="1">
            <a:spLocks noChangeArrowheads="1"/>
          </p:cNvSpPr>
          <p:nvPr>
            <p:custDataLst>
              <p:tags r:id="rId2"/>
            </p:custDataLst>
          </p:nvPr>
        </p:nvSpPr>
        <p:spPr bwMode="auto">
          <a:xfrm>
            <a:off x="3478674" y="1171735"/>
            <a:ext cx="2912007" cy="481286"/>
          </a:xfrm>
          <a:prstGeom prst="rect">
            <a:avLst/>
          </a:prstGeom>
          <a:noFill/>
          <a:ln>
            <a:noFill/>
          </a:ln>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pPr>
            <a:r>
              <a:rPr lang="zh-CN" altLang="en-US" sz="2400" b="1">
                <a:solidFill>
                  <a:srgbClr val="FF0000"/>
                </a:solidFill>
                <a:latin typeface="楷体" panose="02010609060101010101" charset="-122"/>
                <a:ea typeface="楷体" panose="02010609060101010101" charset="-122"/>
              </a:rPr>
              <a:t>奇山异水，天下独绝</a:t>
            </a:r>
          </a:p>
        </p:txBody>
      </p:sp>
      <p:sp>
        <p:nvSpPr>
          <p:cNvPr id="57" name="文本框 56" descr="中国教育出版网"/>
          <p:cNvSpPr txBox="1">
            <a:spLocks noChangeArrowheads="1"/>
          </p:cNvSpPr>
          <p:nvPr>
            <p:custDataLst>
              <p:tags r:id="rId3"/>
            </p:custDataLst>
          </p:nvPr>
        </p:nvSpPr>
        <p:spPr bwMode="auto">
          <a:xfrm>
            <a:off x="3742156" y="3338872"/>
            <a:ext cx="453246" cy="481286"/>
          </a:xfrm>
          <a:prstGeom prst="rect">
            <a:avLst/>
          </a:prstGeom>
          <a:noFill/>
          <a:ln>
            <a:noFill/>
          </a:ln>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pPr>
            <a:r>
              <a:rPr lang="zh-CN" altLang="en-US" sz="2400" b="1">
                <a:solidFill>
                  <a:srgbClr val="FF0000"/>
                </a:solidFill>
                <a:latin typeface="楷体" panose="02010609060101010101" charset="-122"/>
                <a:ea typeface="楷体" panose="02010609060101010101" charset="-122"/>
              </a:rPr>
              <a:t>急</a:t>
            </a:r>
          </a:p>
        </p:txBody>
      </p:sp>
      <p:sp>
        <p:nvSpPr>
          <p:cNvPr id="58" name="文本框 57" descr="中国教育出版网"/>
          <p:cNvSpPr txBox="1">
            <a:spLocks noChangeArrowheads="1"/>
          </p:cNvSpPr>
          <p:nvPr>
            <p:custDataLst>
              <p:tags r:id="rId4"/>
            </p:custDataLst>
          </p:nvPr>
        </p:nvSpPr>
        <p:spPr bwMode="auto">
          <a:xfrm>
            <a:off x="5793668" y="3338872"/>
            <a:ext cx="453246" cy="481286"/>
          </a:xfrm>
          <a:prstGeom prst="rect">
            <a:avLst/>
          </a:prstGeom>
          <a:noFill/>
          <a:ln>
            <a:noFill/>
          </a:ln>
        </p:spPr>
        <p:txBody>
          <a:bodyPr wrap="square" lIns="68580" tIns="34290" rIns="68580" bIns="34290">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30000"/>
              </a:lnSpc>
              <a:spcBef>
                <a:spcPts val="600"/>
              </a:spcBef>
            </a:pPr>
            <a:r>
              <a:rPr lang="zh-CN" altLang="en-US" sz="2400" b="1">
                <a:solidFill>
                  <a:srgbClr val="FF0000"/>
                </a:solidFill>
                <a:latin typeface="楷体" panose="02010609060101010101" charset="-122"/>
                <a:ea typeface="楷体" panose="02010609060101010101" charset="-122"/>
              </a:rPr>
              <a:t>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up)">
                                      <p:cBhvr>
                                        <p:cTn id="7" dur="500"/>
                                        <p:tgtEl>
                                          <p:spTgt spid="39"/>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fade">
                                      <p:cBhvr>
                                        <p:cTn id="12" dur="500"/>
                                        <p:tgtEl>
                                          <p:spTgt spid="23">
                                            <p:txEl>
                                              <p:pRg st="0" end="0"/>
                                            </p:txEl>
                                          </p:spTgt>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7">
                                            <p:txEl>
                                              <p:pRg st="0" end="0"/>
                                            </p:txEl>
                                          </p:spTgt>
                                        </p:tgtEl>
                                        <p:attrNameLst>
                                          <p:attrName>style.visibility</p:attrName>
                                        </p:attrNameLst>
                                      </p:cBhvr>
                                      <p:to>
                                        <p:strVal val="visible"/>
                                      </p:to>
                                    </p:set>
                                    <p:animEffect transition="in" filter="fade">
                                      <p:cBhvr>
                                        <p:cTn id="17" dur="500"/>
                                        <p:tgtEl>
                                          <p:spTgt spid="57">
                                            <p:txEl>
                                              <p:pRg st="0" end="0"/>
                                            </p:txEl>
                                          </p:spTgt>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xEl>
                                              <p:pRg st="0" end="0"/>
                                            </p:txEl>
                                          </p:spTgt>
                                        </p:tgtEl>
                                        <p:attrNameLst>
                                          <p:attrName>style.visibility</p:attrName>
                                        </p:attrNameLst>
                                      </p:cBhvr>
                                      <p:to>
                                        <p:strVal val="visible"/>
                                      </p:to>
                                    </p:set>
                                    <p:animEffect transition="in" filter="fade">
                                      <p:cBhvr>
                                        <p:cTn id="22" dur="500"/>
                                        <p:tgtEl>
                                          <p:spTgt spid="5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5" descr="中国教育出版网"/>
          <p:cNvSpPr txBox="1">
            <a:spLocks noChangeArrowheads="1"/>
          </p:cNvSpPr>
          <p:nvPr>
            <p:custDataLst>
              <p:tags r:id="rId1"/>
            </p:custDataLst>
          </p:nvPr>
        </p:nvSpPr>
        <p:spPr bwMode="auto">
          <a:xfrm>
            <a:off x="1340284" y="1016000"/>
            <a:ext cx="7297877" cy="572464"/>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sz="2400" b="1" smtClean="0">
                <a:ln w="22225">
                  <a:solidFill>
                    <a:schemeClr val="accent2"/>
                  </a:solidFill>
                  <a:prstDash val="solid"/>
                </a:ln>
                <a:solidFill>
                  <a:schemeClr val="accent2">
                    <a:lumMod val="40000"/>
                    <a:lumOff val="60000"/>
                  </a:schemeClr>
                </a:solidFill>
                <a:effectLst/>
                <a:latin typeface="宋体" panose="02010600030101010101" pitchFamily="2" charset="-122"/>
              </a:rPr>
              <a:t>1</a:t>
            </a:r>
            <a:r>
              <a:rPr lang="en-US" sz="2400" b="1">
                <a:ln w="22225">
                  <a:solidFill>
                    <a:schemeClr val="accent2"/>
                  </a:solidFill>
                  <a:prstDash val="solid"/>
                </a:ln>
                <a:solidFill>
                  <a:schemeClr val="accent2">
                    <a:lumMod val="40000"/>
                    <a:lumOff val="60000"/>
                  </a:schemeClr>
                </a:solidFill>
                <a:latin typeface="宋体" panose="02010600030101010101" pitchFamily="2" charset="-122"/>
              </a:rPr>
              <a:t>.</a:t>
            </a:r>
            <a:r>
              <a:rPr sz="2400" b="1" smtClean="0">
                <a:ln w="22225">
                  <a:solidFill>
                    <a:schemeClr val="accent2"/>
                  </a:solidFill>
                  <a:prstDash val="solid"/>
                </a:ln>
                <a:solidFill>
                  <a:schemeClr val="accent2">
                    <a:lumMod val="40000"/>
                    <a:lumOff val="60000"/>
                  </a:schemeClr>
                </a:solidFill>
                <a:effectLst/>
                <a:latin typeface="宋体" panose="02010600030101010101" pitchFamily="2" charset="-122"/>
              </a:rPr>
              <a:t>本文主要写了什么内容</a:t>
            </a:r>
            <a:r>
              <a:rPr sz="2400" b="1">
                <a:ln w="22225">
                  <a:solidFill>
                    <a:schemeClr val="accent2"/>
                  </a:solidFill>
                  <a:prstDash val="solid"/>
                </a:ln>
                <a:solidFill>
                  <a:schemeClr val="accent2">
                    <a:lumMod val="40000"/>
                    <a:lumOff val="60000"/>
                  </a:schemeClr>
                </a:solidFill>
                <a:effectLst/>
                <a:latin typeface="宋体" panose="02010600030101010101" pitchFamily="2" charset="-122"/>
              </a:rPr>
              <a:t>?</a:t>
            </a:r>
            <a:r>
              <a:rPr sz="2400" b="1" smtClean="0">
                <a:ln w="22225">
                  <a:solidFill>
                    <a:schemeClr val="accent2"/>
                  </a:solidFill>
                  <a:prstDash val="solid"/>
                </a:ln>
                <a:solidFill>
                  <a:schemeClr val="accent2">
                    <a:lumMod val="40000"/>
                    <a:lumOff val="60000"/>
                  </a:schemeClr>
                </a:solidFill>
                <a:effectLst/>
                <a:latin typeface="宋体" panose="02010600030101010101" pitchFamily="2" charset="-122"/>
              </a:rPr>
              <a:t>试找出全文的中心句</a:t>
            </a:r>
            <a:r>
              <a:rPr lang="zh-CN" altLang="en-US" sz="2400" b="1" smtClean="0">
                <a:ln w="22225">
                  <a:solidFill>
                    <a:schemeClr val="accent2"/>
                  </a:solidFill>
                  <a:prstDash val="solid"/>
                </a:ln>
                <a:solidFill>
                  <a:schemeClr val="accent2">
                    <a:lumMod val="40000"/>
                    <a:lumOff val="60000"/>
                  </a:schemeClr>
                </a:solidFill>
                <a:effectLst/>
                <a:latin typeface="宋体" panose="02010600030101010101" pitchFamily="2" charset="-122"/>
              </a:rPr>
              <a:t>。</a:t>
            </a:r>
            <a:endParaRPr sz="2400" b="1">
              <a:ln w="22225">
                <a:solidFill>
                  <a:schemeClr val="accent2"/>
                </a:solidFill>
                <a:prstDash val="solid"/>
              </a:ln>
              <a:solidFill>
                <a:schemeClr val="accent2">
                  <a:lumMod val="40000"/>
                  <a:lumOff val="60000"/>
                </a:schemeClr>
              </a:solidFill>
              <a:effectLst/>
              <a:latin typeface="宋体" panose="02010600030101010101" pitchFamily="2" charset="-122"/>
            </a:endParaRPr>
          </a:p>
        </p:txBody>
      </p:sp>
      <p:sp>
        <p:nvSpPr>
          <p:cNvPr id="3" name="矩形 5" descr="中国教育出版网"/>
          <p:cNvSpPr>
            <a:spLocks noChangeArrowheads="1"/>
          </p:cNvSpPr>
          <p:nvPr>
            <p:custDataLst>
              <p:tags r:id="rId2"/>
            </p:custDataLst>
          </p:nvPr>
        </p:nvSpPr>
        <p:spPr bwMode="auto">
          <a:xfrm>
            <a:off x="612775" y="2574925"/>
            <a:ext cx="7699375" cy="1292225"/>
          </a:xfrm>
          <a:prstGeom prst="rect">
            <a:avLst/>
          </a:prstGeom>
          <a:noFill/>
          <a:ln>
            <a:noFill/>
          </a:ln>
        </p:spPr>
        <p:txBody>
          <a:bodyPr lIns="0" tIns="0" rIns="0" bIns="0">
            <a:spAutoFit/>
          </a:bodyPr>
          <a:lstStyle>
            <a:lvl1pPr marL="414655" indent="-414655">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808355" eaLnBrk="1" hangingPunct="1">
              <a:lnSpc>
                <a:spcPct val="150000"/>
              </a:lnSpc>
              <a:defRPr/>
            </a:pPr>
            <a:r>
              <a:rPr lang="zh-CN" altLang="en-US" sz="2800" b="1">
                <a:latin typeface="+mn-ea"/>
                <a:ea typeface="+mn-ea"/>
              </a:rPr>
              <a:t>本文主要描写了自富阳至桐庐一百许里的奇山异水。中心句是“奇山异水，天下独绝”。</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中国教育出版网"/>
          <p:cNvPicPr>
            <a:picLocks noChangeAspect="1"/>
          </p:cNvPicPr>
          <p:nvPr>
            <p:custDataLst>
              <p:tags r:id="rId1"/>
            </p:custDataLst>
          </p:nvPr>
        </p:nvPicPr>
        <p:blipFill>
          <a:blip r:embed="rId20"/>
          <a:stretch>
            <a:fillRect/>
          </a:stretch>
        </p:blipFill>
        <p:spPr>
          <a:xfrm>
            <a:off x="0" y="0"/>
            <a:ext cx="9144000" cy="5143500"/>
          </a:xfrm>
          <a:prstGeom prst="rect">
            <a:avLst/>
          </a:prstGeom>
        </p:spPr>
      </p:pic>
      <p:sp>
        <p:nvSpPr>
          <p:cNvPr id="28" name="矩形 27" descr="中国教育出版网"/>
          <p:cNvSpPr/>
          <p:nvPr>
            <p:custDataLst>
              <p:tags r:id="rId2"/>
            </p:custDataLst>
          </p:nvPr>
        </p:nvSpPr>
        <p:spPr>
          <a:xfrm>
            <a:off x="-58420" y="640080"/>
            <a:ext cx="9144000" cy="398716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descr="中国教育出版网"/>
          <p:cNvSpPr txBox="1"/>
          <p:nvPr>
            <p:custDataLst>
              <p:tags r:id="rId3"/>
            </p:custDataLst>
          </p:nvPr>
        </p:nvSpPr>
        <p:spPr>
          <a:xfrm>
            <a:off x="624799" y="-70314"/>
            <a:ext cx="10091529" cy="1291590"/>
          </a:xfrm>
          <a:prstGeom prst="rect">
            <a:avLst/>
          </a:prstGeom>
          <a:noFill/>
        </p:spPr>
        <p:txBody>
          <a:bodyPr wrap="square" rtlCol="0">
            <a:spAutoFit/>
          </a:bodyPr>
          <a:lstStyle/>
          <a:p>
            <a:endParaRPr lang="zh-CN" altLang="en-US" sz="2000">
              <a:solidFill>
                <a:srgbClr val="C00000"/>
              </a:solidFill>
              <a:latin typeface="楷体" panose="02010609060101010101" charset="-122"/>
              <a:ea typeface="楷体" panose="02010609060101010101" charset="-122"/>
              <a:cs typeface="楷体" panose="02010609060101010101" charset="-122"/>
              <a:sym typeface="+mn-ea"/>
            </a:endParaRPr>
          </a:p>
          <a:p>
            <a:r>
              <a:rPr lang="zh-CN" altLang="en-US" sz="2000">
                <a:solidFill>
                  <a:srgbClr val="C00000"/>
                </a:solidFill>
                <a:latin typeface="楷体" panose="02010609060101010101" charset="-122"/>
                <a:ea typeface="楷体" panose="02010609060101010101" charset="-122"/>
                <a:cs typeface="楷体" panose="02010609060101010101" charset="-122"/>
                <a:sym typeface="+mn-ea"/>
              </a:rPr>
              <a:t>三、单元目标：</a:t>
            </a:r>
            <a:endParaRPr lang="zh-CN" altLang="en-US" sz="2000">
              <a:solidFill>
                <a:srgbClr val="C00000"/>
              </a:solidFill>
              <a:latin typeface="楷体" panose="02010609060101010101" charset="-122"/>
              <a:ea typeface="楷体" panose="02010609060101010101" charset="-122"/>
              <a:cs typeface="楷体" panose="02010609060101010101" charset="-122"/>
            </a:endParaRPr>
          </a:p>
          <a:p>
            <a:pPr algn="l">
              <a:buClrTx/>
              <a:buSzTx/>
              <a:buFontTx/>
            </a:pPr>
            <a:endParaRPr lang="zh-CN" altLang="en-US">
              <a:latin typeface="宋体" panose="02010600030101010101" pitchFamily="2" charset="-122"/>
              <a:cs typeface="宋体" panose="02010600030101010101" pitchFamily="2" charset="-122"/>
            </a:endParaRPr>
          </a:p>
          <a:p>
            <a:pPr algn="l">
              <a:buClrTx/>
              <a:buSzTx/>
              <a:buFontTx/>
            </a:pPr>
            <a:endParaRPr lang="zh-CN" altLang="en-US" sz="2000">
              <a:latin typeface="宋体" panose="02010600030101010101" pitchFamily="2" charset="-122"/>
              <a:cs typeface="宋体" panose="02010600030101010101" pitchFamily="2" charset="-122"/>
              <a:sym typeface="+mn-ea"/>
            </a:endParaRPr>
          </a:p>
        </p:txBody>
      </p:sp>
      <p:grpSp>
        <p:nvGrpSpPr>
          <p:cNvPr id="4" name="组合 3" descr="中国教育出版网"/>
          <p:cNvGrpSpPr/>
          <p:nvPr>
            <p:custDataLst>
              <p:tags r:id="rId4"/>
            </p:custDataLst>
          </p:nvPr>
        </p:nvGrpSpPr>
        <p:grpSpPr>
          <a:xfrm>
            <a:off x="579755" y="795020"/>
            <a:ext cx="832598" cy="783314"/>
            <a:chOff x="3068" y="2104"/>
            <a:chExt cx="2179" cy="2179"/>
          </a:xfrm>
        </p:grpSpPr>
        <p:sp>
          <p:nvSpPr>
            <p:cNvPr id="5" name="椭圆 4"/>
            <p:cNvSpPr/>
            <p:nvPr>
              <p:custDataLst>
                <p:tags r:id="rId16"/>
              </p:custDataLst>
            </p:nvPr>
          </p:nvSpPr>
          <p:spPr>
            <a:xfrm>
              <a:off x="3124" y="2168"/>
              <a:ext cx="2067" cy="2067"/>
            </a:xfrm>
            <a:prstGeom prst="ellipse">
              <a:avLst/>
            </a:prstGeom>
            <a:noFill/>
            <a:ln w="285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prstClr val="black">
                    <a:lumMod val="85000"/>
                    <a:lumOff val="15000"/>
                  </a:prstClr>
                </a:solidFill>
                <a:effectLst/>
                <a:uLnTx/>
                <a:uFillTx/>
                <a:latin typeface="Agency FB" panose="020B0503020202020204"/>
                <a:ea typeface="微软雅黑" panose="020B0503020204020204" charset="-122"/>
                <a:cs typeface="+mn-cs"/>
              </a:endParaRPr>
            </a:p>
          </p:txBody>
        </p:sp>
        <p:sp>
          <p:nvSpPr>
            <p:cNvPr id="6" name="TextBox 338"/>
            <p:cNvSpPr txBox="1">
              <a:spLocks noChangeArrowheads="1"/>
            </p:cNvSpPr>
            <p:nvPr>
              <p:custDataLst>
                <p:tags r:id="rId17"/>
              </p:custDataLst>
            </p:nvPr>
          </p:nvSpPr>
          <p:spPr bwMode="auto">
            <a:xfrm>
              <a:off x="3092" y="2110"/>
              <a:ext cx="2130" cy="1966"/>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4572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语言目标</a:t>
              </a:r>
              <a:r>
                <a:rPr kumimoji="0" lang="en-US" altLang="zh-CN"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 </a:t>
              </a:r>
            </a:p>
          </p:txBody>
        </p:sp>
        <p:sp>
          <p:nvSpPr>
            <p:cNvPr id="7" name="wps稻壳儿佳誉设计原创链接：http://chn.docer.com/works?userid=219874625"/>
            <p:cNvSpPr/>
            <p:nvPr>
              <p:custDataLst>
                <p:tags r:id="rId18"/>
              </p:custDataLst>
            </p:nvPr>
          </p:nvSpPr>
          <p:spPr>
            <a:xfrm rot="19800000">
              <a:off x="3068" y="2104"/>
              <a:ext cx="2179" cy="2179"/>
            </a:xfrm>
            <a:prstGeom prst="blockArc">
              <a:avLst>
                <a:gd name="adj1" fmla="val 17938858"/>
                <a:gd name="adj2" fmla="val 14274216"/>
                <a:gd name="adj3" fmla="val 10910"/>
              </a:avLst>
            </a:prstGeom>
            <a:blipFill dpi="0" rotWithShape="1">
              <a:blip r:embed="rId21" cstate="print">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9" name="组合 8" descr="中国教育出版网"/>
          <p:cNvGrpSpPr/>
          <p:nvPr>
            <p:custDataLst>
              <p:tags r:id="rId5"/>
            </p:custDataLst>
          </p:nvPr>
        </p:nvGrpSpPr>
        <p:grpSpPr>
          <a:xfrm>
            <a:off x="579287" y="1988004"/>
            <a:ext cx="847882" cy="824995"/>
            <a:chOff x="451" y="1181"/>
            <a:chExt cx="2219" cy="2296"/>
          </a:xfrm>
        </p:grpSpPr>
        <p:sp>
          <p:nvSpPr>
            <p:cNvPr id="10" name="椭圆 9"/>
            <p:cNvSpPr/>
            <p:nvPr>
              <p:custDataLst>
                <p:tags r:id="rId13"/>
              </p:custDataLst>
            </p:nvPr>
          </p:nvSpPr>
          <p:spPr>
            <a:xfrm>
              <a:off x="571" y="1219"/>
              <a:ext cx="2067" cy="2067"/>
            </a:xfrm>
            <a:prstGeom prst="ellipse">
              <a:avLst/>
            </a:prstGeom>
            <a:noFill/>
            <a:ln w="285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prstClr val="black">
                    <a:lumMod val="85000"/>
                    <a:lumOff val="15000"/>
                  </a:prstClr>
                </a:solidFill>
                <a:effectLst/>
                <a:uLnTx/>
                <a:uFillTx/>
                <a:latin typeface="Agency FB" panose="020B0503020202020204"/>
                <a:ea typeface="微软雅黑" panose="020B0503020204020204" charset="-122"/>
                <a:cs typeface="+mn-cs"/>
              </a:endParaRPr>
            </a:p>
          </p:txBody>
        </p:sp>
        <p:sp>
          <p:nvSpPr>
            <p:cNvPr id="11" name="TextBox 338"/>
            <p:cNvSpPr txBox="1">
              <a:spLocks noChangeArrowheads="1"/>
            </p:cNvSpPr>
            <p:nvPr>
              <p:custDataLst>
                <p:tags r:id="rId14"/>
              </p:custDataLst>
            </p:nvPr>
          </p:nvSpPr>
          <p:spPr bwMode="auto">
            <a:xfrm>
              <a:off x="540" y="1510"/>
              <a:ext cx="2130" cy="196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4572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思维目标</a:t>
              </a:r>
              <a:r>
                <a:rPr kumimoji="0" lang="en-US" altLang="zh-CN"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 </a:t>
              </a:r>
            </a:p>
          </p:txBody>
        </p:sp>
        <p:sp>
          <p:nvSpPr>
            <p:cNvPr id="25" name="wps稻壳儿佳誉设计原创链接：http://chn.docer.com/works?userid=219874625"/>
            <p:cNvSpPr/>
            <p:nvPr>
              <p:custDataLst>
                <p:tags r:id="rId15"/>
              </p:custDataLst>
            </p:nvPr>
          </p:nvSpPr>
          <p:spPr>
            <a:xfrm rot="19800000">
              <a:off x="451" y="1181"/>
              <a:ext cx="2179" cy="2179"/>
            </a:xfrm>
            <a:prstGeom prst="blockArc">
              <a:avLst>
                <a:gd name="adj1" fmla="val 17938858"/>
                <a:gd name="adj2" fmla="val 14274216"/>
                <a:gd name="adj3" fmla="val 10910"/>
              </a:avLst>
            </a:prstGeom>
            <a:blipFill dpi="0" rotWithShape="1">
              <a:blip r:embed="rId21" cstate="print">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6" name="组合 25" descr="中国教育出版网"/>
          <p:cNvGrpSpPr/>
          <p:nvPr>
            <p:custDataLst>
              <p:tags r:id="rId6"/>
            </p:custDataLst>
          </p:nvPr>
        </p:nvGrpSpPr>
        <p:grpSpPr>
          <a:xfrm>
            <a:off x="601980" y="3341370"/>
            <a:ext cx="832598" cy="782955"/>
            <a:chOff x="3068" y="2104"/>
            <a:chExt cx="2179" cy="2179"/>
          </a:xfrm>
        </p:grpSpPr>
        <p:sp>
          <p:nvSpPr>
            <p:cNvPr id="29" name="椭圆 28"/>
            <p:cNvSpPr/>
            <p:nvPr>
              <p:custDataLst>
                <p:tags r:id="rId10"/>
              </p:custDataLst>
            </p:nvPr>
          </p:nvSpPr>
          <p:spPr>
            <a:xfrm>
              <a:off x="3124" y="2168"/>
              <a:ext cx="2067" cy="2067"/>
            </a:xfrm>
            <a:prstGeom prst="ellipse">
              <a:avLst/>
            </a:prstGeom>
            <a:noFill/>
            <a:ln w="285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000" b="0" i="0" u="none" strike="noStrike" kern="1200" cap="none" spc="0" normalizeH="0" baseline="0" noProof="0">
                <a:ln>
                  <a:noFill/>
                </a:ln>
                <a:solidFill>
                  <a:prstClr val="black">
                    <a:lumMod val="85000"/>
                    <a:lumOff val="15000"/>
                  </a:prstClr>
                </a:solidFill>
                <a:effectLst/>
                <a:uLnTx/>
                <a:uFillTx/>
                <a:latin typeface="Agency FB" panose="020B0503020202020204"/>
                <a:ea typeface="微软雅黑" panose="020B0503020204020204" charset="-122"/>
                <a:cs typeface="+mn-cs"/>
              </a:endParaRPr>
            </a:p>
          </p:txBody>
        </p:sp>
        <p:sp>
          <p:nvSpPr>
            <p:cNvPr id="30" name="TextBox 338"/>
            <p:cNvSpPr txBox="1">
              <a:spLocks noChangeArrowheads="1"/>
            </p:cNvSpPr>
            <p:nvPr>
              <p:custDataLst>
                <p:tags r:id="rId11"/>
              </p:custDataLst>
            </p:nvPr>
          </p:nvSpPr>
          <p:spPr bwMode="auto">
            <a:xfrm>
              <a:off x="3098" y="2167"/>
              <a:ext cx="2130" cy="196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marL="0" marR="0" lvl="0" indent="0" algn="ctr" defTabSz="4572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价值目标</a:t>
              </a:r>
              <a:r>
                <a:rPr kumimoji="0" lang="en-US" altLang="zh-CN" sz="2000" b="0" i="0" u="none" strike="noStrike" kern="1200" cap="none" spc="0" normalizeH="0" baseline="0" noProof="0">
                  <a:ln>
                    <a:noFill/>
                  </a:ln>
                  <a:solidFill>
                    <a:prstClr val="black"/>
                  </a:solidFill>
                  <a:effectLst/>
                  <a:uLnTx/>
                  <a:uFillTx/>
                  <a:latin typeface="黑体" panose="02010609060101010101" charset="-122"/>
                  <a:ea typeface="黑体" panose="02010609060101010101" charset="-122"/>
                  <a:cs typeface="黑体" panose="02010609060101010101" charset="-122"/>
                </a:rPr>
                <a:t> </a:t>
              </a:r>
            </a:p>
          </p:txBody>
        </p:sp>
        <p:sp>
          <p:nvSpPr>
            <p:cNvPr id="31" name="wps稻壳儿佳誉设计原创链接：http://chn.docer.com/works?userid=219874625"/>
            <p:cNvSpPr/>
            <p:nvPr>
              <p:custDataLst>
                <p:tags r:id="rId12"/>
              </p:custDataLst>
            </p:nvPr>
          </p:nvSpPr>
          <p:spPr>
            <a:xfrm rot="19800000">
              <a:off x="3068" y="2104"/>
              <a:ext cx="2179" cy="2179"/>
            </a:xfrm>
            <a:prstGeom prst="blockArc">
              <a:avLst>
                <a:gd name="adj1" fmla="val 17938858"/>
                <a:gd name="adj2" fmla="val 14274216"/>
                <a:gd name="adj3" fmla="val 10910"/>
              </a:avLst>
            </a:prstGeom>
            <a:blipFill dpi="0" rotWithShape="1">
              <a:blip r:embed="rId21" cstate="print">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2" name="文本框 31" descr="中国教育出版网"/>
          <p:cNvSpPr txBox="1"/>
          <p:nvPr>
            <p:custDataLst>
              <p:tags r:id="rId7"/>
            </p:custDataLst>
          </p:nvPr>
        </p:nvSpPr>
        <p:spPr>
          <a:xfrm>
            <a:off x="1551940" y="889635"/>
            <a:ext cx="7418705" cy="521970"/>
          </a:xfrm>
          <a:prstGeom prst="rect">
            <a:avLst/>
          </a:prstGeom>
          <a:noFill/>
        </p:spPr>
        <p:txBody>
          <a:bodyPr wrap="square" rtlCol="0">
            <a:spAutoFit/>
          </a:bodyPr>
          <a:lstStyle/>
          <a:p>
            <a:r>
              <a:rPr lang="zh-CN" altLang="en-US" sz="1400">
                <a:latin typeface="楷体" panose="02010609060101010101" charset="-122"/>
                <a:ea typeface="楷体" panose="02010609060101010101" charset="-122"/>
                <a:cs typeface="楷体" panose="02010609060101010101" charset="-122"/>
              </a:rPr>
              <a:t>1.通读课文，借助注释和工具书，梳理4篇课文中的景物，读准、理解并积累独特的文言表达。</a:t>
            </a:r>
          </a:p>
          <a:p>
            <a:r>
              <a:rPr lang="zh-CN" altLang="en-US" sz="1400">
                <a:latin typeface="楷体" panose="02010609060101010101" charset="-122"/>
                <a:ea typeface="楷体" panose="02010609060101010101" charset="-122"/>
                <a:cs typeface="楷体" panose="02010609060101010101" charset="-122"/>
              </a:rPr>
              <a:t>2.分析观察方法、景物特点及写法，从修辞、视角、感观、形态等角度品析表达效果。</a:t>
            </a:r>
          </a:p>
        </p:txBody>
      </p:sp>
      <p:sp>
        <p:nvSpPr>
          <p:cNvPr id="100" name="文本框 99" descr="中国教育出版网"/>
          <p:cNvSpPr txBox="1"/>
          <p:nvPr>
            <p:custDataLst>
              <p:tags r:id="rId8"/>
            </p:custDataLst>
          </p:nvPr>
        </p:nvSpPr>
        <p:spPr>
          <a:xfrm>
            <a:off x="1551940" y="2001520"/>
            <a:ext cx="7377430" cy="953135"/>
          </a:xfrm>
          <a:prstGeom prst="rect">
            <a:avLst/>
          </a:prstGeom>
          <a:noFill/>
          <a:ln w="9525">
            <a:noFill/>
          </a:ln>
        </p:spPr>
        <p:txBody>
          <a:bodyPr wrap="square">
            <a:spAutoFit/>
          </a:bodyPr>
          <a:lstStyle/>
          <a:p>
            <a:pPr indent="0" fontAlgn="auto"/>
            <a:r>
              <a:rPr lang="en-US" sz="1400" b="0">
                <a:latin typeface="楷体" panose="02010609060101010101" charset="-122"/>
                <a:ea typeface="楷体" panose="02010609060101010101" charset="-122"/>
                <a:cs typeface="楷体" panose="02010609060101010101" charset="-122"/>
              </a:rPr>
              <a:t>1.</a:t>
            </a:r>
            <a:r>
              <a:rPr lang="zh-CN" sz="1400" b="0">
                <a:latin typeface="楷体" panose="02010609060101010101" charset="-122"/>
                <a:ea typeface="楷体" panose="02010609060101010101" charset="-122"/>
                <a:cs typeface="楷体" panose="02010609060101010101" charset="-122"/>
              </a:rPr>
              <a:t>分析比较4篇课文选景的不同，梳理景物特点，培养对比思维和归纳思维。</a:t>
            </a:r>
            <a:endParaRPr lang="en-US" sz="1400" b="0">
              <a:latin typeface="楷体" panose="02010609060101010101" charset="-122"/>
              <a:ea typeface="楷体" panose="02010609060101010101" charset="-122"/>
              <a:cs typeface="楷体" panose="02010609060101010101" charset="-122"/>
            </a:endParaRPr>
          </a:p>
          <a:p>
            <a:pPr indent="0" fontAlgn="auto"/>
            <a:r>
              <a:rPr lang="en-US" sz="1400" b="0">
                <a:latin typeface="楷体" panose="02010609060101010101" charset="-122"/>
                <a:ea typeface="楷体" panose="02010609060101010101" charset="-122"/>
                <a:cs typeface="楷体" panose="02010609060101010101" charset="-122"/>
              </a:rPr>
              <a:t>2.</a:t>
            </a:r>
            <a:r>
              <a:rPr lang="zh-CN" sz="1400" b="0">
                <a:latin typeface="楷体" panose="02010609060101010101" charset="-122"/>
                <a:ea typeface="楷体" panose="02010609060101010101" charset="-122"/>
                <a:cs typeface="楷体" panose="02010609060101010101" charset="-122"/>
              </a:rPr>
              <a:t>从修辞、视角、感观、形态、骈散结合、对偶韵语等角度分类归纳景物观察方法与写作技巧，培养归纳思维和想象思维。</a:t>
            </a:r>
            <a:endParaRPr lang="en-US" sz="1400" b="0">
              <a:latin typeface="楷体" panose="02010609060101010101" charset="-122"/>
              <a:ea typeface="楷体" panose="02010609060101010101" charset="-122"/>
              <a:cs typeface="楷体" panose="02010609060101010101" charset="-122"/>
            </a:endParaRPr>
          </a:p>
          <a:p>
            <a:pPr indent="0" fontAlgn="auto"/>
            <a:r>
              <a:rPr lang="en-US" sz="1400" b="0">
                <a:latin typeface="楷体" panose="02010609060101010101" charset="-122"/>
                <a:ea typeface="楷体" panose="02010609060101010101" charset="-122"/>
                <a:cs typeface="楷体" panose="02010609060101010101" charset="-122"/>
              </a:rPr>
              <a:t>3.</a:t>
            </a:r>
            <a:r>
              <a:rPr lang="zh-CN" sz="1400" b="0">
                <a:latin typeface="楷体" panose="02010609060101010101" charset="-122"/>
                <a:ea typeface="楷体" panose="02010609060101010101" charset="-122"/>
                <a:cs typeface="楷体" panose="02010609060101010101" charset="-122"/>
              </a:rPr>
              <a:t>借助资料，了解作者的生平，梳理课文情景关系，撰写游记，培养归纳思维与想象思维。</a:t>
            </a:r>
            <a:endParaRPr lang="zh-CN" altLang="en-US" sz="1400">
              <a:latin typeface="楷体" panose="02010609060101010101" charset="-122"/>
              <a:ea typeface="楷体" panose="02010609060101010101" charset="-122"/>
              <a:cs typeface="楷体" panose="02010609060101010101" charset="-122"/>
            </a:endParaRPr>
          </a:p>
        </p:txBody>
      </p:sp>
      <p:sp>
        <p:nvSpPr>
          <p:cNvPr id="33" name="文本框 32" descr="中国教育出版网"/>
          <p:cNvSpPr txBox="1"/>
          <p:nvPr>
            <p:custDataLst>
              <p:tags r:id="rId9"/>
            </p:custDataLst>
          </p:nvPr>
        </p:nvSpPr>
        <p:spPr>
          <a:xfrm>
            <a:off x="1626235" y="3500120"/>
            <a:ext cx="6431280" cy="922020"/>
          </a:xfrm>
          <a:prstGeom prst="rect">
            <a:avLst/>
          </a:prstGeom>
          <a:noFill/>
          <a:ln w="9525">
            <a:noFill/>
          </a:ln>
        </p:spPr>
        <p:txBody>
          <a:bodyPr wrap="square">
            <a:spAutoFit/>
          </a:bodyPr>
          <a:lstStyle/>
          <a:p>
            <a:pPr algn="l" fontAlgn="auto">
              <a:buClrTx/>
              <a:buSzTx/>
              <a:buFontTx/>
            </a:pPr>
            <a:r>
              <a:rPr lang="zh-CN" sz="1400" b="0">
                <a:latin typeface="楷体" panose="02010609060101010101" charset="-122"/>
                <a:ea typeface="楷体" panose="02010609060101010101" charset="-122"/>
                <a:cs typeface="楷体" panose="02010609060101010101" charset="-122"/>
              </a:rPr>
              <a:t>通过参加《跟着书本去旅行》栏目组的游学活动，加深对自然山水和文人之趣的认知，感受人与自然相融共存的和谐关系，建立净化心灵、陶冶情操的审美趣味。</a:t>
            </a: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5" descr="中国教育出版网"/>
          <p:cNvSpPr txBox="1">
            <a:spLocks noChangeArrowheads="1"/>
          </p:cNvSpPr>
          <p:nvPr>
            <p:custDataLst>
              <p:tags r:id="rId1"/>
            </p:custDataLst>
          </p:nvPr>
        </p:nvSpPr>
        <p:spPr bwMode="auto">
          <a:xfrm>
            <a:off x="1020871" y="560301"/>
            <a:ext cx="6849954" cy="572464"/>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smtClean="0">
                <a:ln w="22225">
                  <a:solidFill>
                    <a:schemeClr val="accent2"/>
                  </a:solidFill>
                  <a:prstDash val="solid"/>
                </a:ln>
                <a:solidFill>
                  <a:schemeClr val="accent2">
                    <a:lumMod val="40000"/>
                    <a:lumOff val="60000"/>
                  </a:schemeClr>
                </a:solidFill>
                <a:effectLst/>
                <a:latin typeface="宋体" panose="02010600030101010101" pitchFamily="2" charset="-122"/>
              </a:rPr>
              <a:t>2</a:t>
            </a:r>
            <a:r>
              <a:rPr lang="en-US" altLang="zh-CN" sz="2400" b="1" smtClean="0">
                <a:ln w="22225">
                  <a:solidFill>
                    <a:schemeClr val="accent2"/>
                  </a:solidFill>
                  <a:prstDash val="solid"/>
                </a:ln>
                <a:solidFill>
                  <a:schemeClr val="accent2">
                    <a:lumMod val="40000"/>
                    <a:lumOff val="60000"/>
                  </a:schemeClr>
                </a:solidFill>
                <a:effectLst/>
                <a:latin typeface="宋体" panose="02010600030101010101" pitchFamily="2" charset="-122"/>
              </a:rPr>
              <a:t>.</a:t>
            </a:r>
            <a:r>
              <a:rPr lang="zh-CN" altLang="en-US" sz="2400" b="1" smtClean="0">
                <a:ln w="22225">
                  <a:solidFill>
                    <a:schemeClr val="accent2"/>
                  </a:solidFill>
                  <a:prstDash val="solid"/>
                </a:ln>
                <a:solidFill>
                  <a:schemeClr val="accent2">
                    <a:lumMod val="40000"/>
                    <a:lumOff val="60000"/>
                  </a:schemeClr>
                </a:solidFill>
                <a:effectLst/>
                <a:latin typeface="宋体" panose="02010600030101010101" pitchFamily="2" charset="-122"/>
              </a:rPr>
              <a:t>划分</a:t>
            </a:r>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rPr>
              <a:t>本文结构，概括段落大意。</a:t>
            </a:r>
          </a:p>
        </p:txBody>
      </p:sp>
      <p:sp>
        <p:nvSpPr>
          <p:cNvPr id="17" name="矩形 1" descr="中国教育出版网"/>
          <p:cNvSpPr>
            <a:spLocks noChangeArrowheads="1"/>
          </p:cNvSpPr>
          <p:nvPr>
            <p:custDataLst>
              <p:tags r:id="rId2"/>
            </p:custDataLst>
          </p:nvPr>
        </p:nvSpPr>
        <p:spPr bwMode="auto">
          <a:xfrm>
            <a:off x="843915" y="2133600"/>
            <a:ext cx="6146165" cy="108394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lang="zh-CN" altLang="en-US" sz="2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第一段总领全篇，点明“奇山异水，天下独绝”;第二、三段分写，紧承上文，具体而细致地分别描写异水和奇山。</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22" name="Text Box 5" descr="中国教育出版网"/>
          <p:cNvSpPr txBox="1">
            <a:spLocks noChangeArrowheads="1"/>
          </p:cNvSpPr>
          <p:nvPr>
            <p:custDataLst>
              <p:tags r:id="rId1"/>
            </p:custDataLst>
          </p:nvPr>
        </p:nvSpPr>
        <p:spPr bwMode="auto">
          <a:xfrm>
            <a:off x="541338" y="562327"/>
            <a:ext cx="8177212" cy="4603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rPr>
              <a:t> </a:t>
            </a:r>
            <a:r>
              <a:rPr sz="2400" b="1" smtClean="0">
                <a:ln w="22225">
                  <a:solidFill>
                    <a:schemeClr val="accent2"/>
                  </a:solidFill>
                  <a:prstDash val="solid"/>
                </a:ln>
                <a:solidFill>
                  <a:schemeClr val="accent2">
                    <a:lumMod val="40000"/>
                    <a:lumOff val="60000"/>
                  </a:schemeClr>
                </a:solidFill>
                <a:effectLst/>
                <a:latin typeface="宋体" panose="02010600030101010101" pitchFamily="2" charset="-122"/>
              </a:rPr>
              <a:t>3</a:t>
            </a:r>
            <a:r>
              <a:rPr lang="en-US" sz="2400" b="1">
                <a:ln w="22225">
                  <a:solidFill>
                    <a:schemeClr val="accent2"/>
                  </a:solidFill>
                  <a:prstDash val="solid"/>
                </a:ln>
                <a:solidFill>
                  <a:schemeClr val="accent2">
                    <a:lumMod val="40000"/>
                    <a:lumOff val="60000"/>
                  </a:schemeClr>
                </a:solidFill>
                <a:latin typeface="宋体" panose="02010600030101010101" pitchFamily="2" charset="-122"/>
              </a:rPr>
              <a:t>.</a:t>
            </a:r>
            <a:r>
              <a:rPr sz="2400" b="1" smtClean="0">
                <a:ln w="22225">
                  <a:solidFill>
                    <a:schemeClr val="accent2"/>
                  </a:solidFill>
                  <a:prstDash val="solid"/>
                </a:ln>
                <a:solidFill>
                  <a:schemeClr val="accent2">
                    <a:lumMod val="40000"/>
                    <a:lumOff val="60000"/>
                  </a:schemeClr>
                </a:solidFill>
                <a:effectLst/>
                <a:latin typeface="宋体" panose="02010600030101010101" pitchFamily="2" charset="-122"/>
              </a:rPr>
              <a:t>本文主要采用了什么表达方式</a:t>
            </a:r>
            <a:r>
              <a:rPr sz="2400" b="1">
                <a:ln w="22225">
                  <a:solidFill>
                    <a:schemeClr val="accent2"/>
                  </a:solidFill>
                  <a:prstDash val="solid"/>
                </a:ln>
                <a:solidFill>
                  <a:schemeClr val="accent2">
                    <a:lumMod val="40000"/>
                    <a:lumOff val="60000"/>
                  </a:schemeClr>
                </a:solidFill>
                <a:effectLst/>
                <a:latin typeface="宋体" panose="02010600030101010101" pitchFamily="2" charset="-122"/>
              </a:rPr>
              <a:t>?目的是什么?</a:t>
            </a:r>
          </a:p>
        </p:txBody>
      </p:sp>
      <p:sp>
        <p:nvSpPr>
          <p:cNvPr id="14" name="矩形 1" descr="中国教育出版网"/>
          <p:cNvSpPr>
            <a:spLocks noChangeArrowheads="1"/>
          </p:cNvSpPr>
          <p:nvPr>
            <p:custDataLst>
              <p:tags r:id="rId2"/>
            </p:custDataLst>
          </p:nvPr>
        </p:nvSpPr>
        <p:spPr bwMode="auto">
          <a:xfrm>
            <a:off x="708660" y="1680845"/>
            <a:ext cx="6890385" cy="139763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主要采用了描写的手法，表现了山川的景色，突出了富春江(一百许里)水之清澈和两岸夹山之高峻。</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5" descr="中国教育出版网"/>
          <p:cNvSpPr txBox="1">
            <a:spLocks noChangeArrowheads="1"/>
          </p:cNvSpPr>
          <p:nvPr>
            <p:custDataLst>
              <p:tags r:id="rId1"/>
            </p:custDataLst>
          </p:nvPr>
        </p:nvSpPr>
        <p:spPr bwMode="auto">
          <a:xfrm>
            <a:off x="577850" y="1120775"/>
            <a:ext cx="7612063" cy="9845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rPr>
              <a:t>  </a:t>
            </a:r>
            <a:r>
              <a:rPr lang="zh-CN" altLang="en-US" sz="2400" b="1" smtClean="0">
                <a:ln w="22225">
                  <a:solidFill>
                    <a:schemeClr val="accent2"/>
                  </a:solidFill>
                  <a:prstDash val="solid"/>
                </a:ln>
                <a:solidFill>
                  <a:schemeClr val="accent2">
                    <a:lumMod val="40000"/>
                    <a:lumOff val="60000"/>
                  </a:schemeClr>
                </a:solidFill>
                <a:effectLst/>
                <a:latin typeface="宋体" panose="02010600030101010101" pitchFamily="2" charset="-122"/>
              </a:rPr>
              <a:t>4</a:t>
            </a:r>
            <a:r>
              <a:rPr lang="en-US" altLang="zh-CN" sz="2400" b="1" smtClean="0">
                <a:ln w="22225">
                  <a:solidFill>
                    <a:schemeClr val="accent2"/>
                  </a:solidFill>
                  <a:prstDash val="solid"/>
                </a:ln>
                <a:solidFill>
                  <a:schemeClr val="accent2">
                    <a:lumMod val="40000"/>
                    <a:lumOff val="60000"/>
                  </a:schemeClr>
                </a:solidFill>
                <a:effectLst/>
                <a:latin typeface="宋体" panose="02010600030101010101" pitchFamily="2" charset="-122"/>
              </a:rPr>
              <a:t>.</a:t>
            </a:r>
            <a:r>
              <a:rPr lang="zh-CN" altLang="en-US" sz="2400" b="1" smtClean="0">
                <a:ln w="22225">
                  <a:solidFill>
                    <a:schemeClr val="accent2"/>
                  </a:solidFill>
                  <a:prstDash val="solid"/>
                </a:ln>
                <a:solidFill>
                  <a:schemeClr val="accent2">
                    <a:lumMod val="40000"/>
                    <a:lumOff val="60000"/>
                  </a:schemeClr>
                </a:solidFill>
                <a:effectLst/>
                <a:latin typeface="宋体" panose="02010600030101010101" pitchFamily="2" charset="-122"/>
              </a:rPr>
              <a:t>文章</a:t>
            </a:r>
            <a:r>
              <a:rPr lang="zh-CN" altLang="en-US" sz="2400" b="1">
                <a:ln w="22225">
                  <a:solidFill>
                    <a:schemeClr val="accent2"/>
                  </a:solidFill>
                  <a:prstDash val="solid"/>
                </a:ln>
                <a:solidFill>
                  <a:schemeClr val="accent2">
                    <a:lumMod val="40000"/>
                    <a:lumOff val="60000"/>
                  </a:schemeClr>
                </a:solidFill>
                <a:effectLst/>
                <a:latin typeface="宋体" panose="02010600030101010101" pitchFamily="2" charset="-122"/>
              </a:rPr>
              <a:t>流露出作者怎样的思想感情?从哪些句子中可以看得出来?</a:t>
            </a:r>
          </a:p>
        </p:txBody>
      </p:sp>
      <p:sp>
        <p:nvSpPr>
          <p:cNvPr id="3" name="矩形 1" descr="中国教育出版网"/>
          <p:cNvSpPr>
            <a:spLocks noChangeArrowheads="1"/>
          </p:cNvSpPr>
          <p:nvPr>
            <p:custDataLst>
              <p:tags r:id="rId2"/>
            </p:custDataLst>
          </p:nvPr>
        </p:nvSpPr>
        <p:spPr bwMode="auto">
          <a:xfrm>
            <a:off x="577850" y="2252663"/>
            <a:ext cx="7854950" cy="162814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600" b="1">
                <a:solidFill>
                  <a:srgbClr val="0033CC"/>
                </a:solidFill>
                <a:latin typeface="楷体" panose="02010609060101010101" charset="-122"/>
                <a:ea typeface="楷体" panose="02010609060101010101" charset="-122"/>
              </a:rPr>
              <a:t>    </a:t>
            </a:r>
            <a:r>
              <a:rPr lang="zh-CN" altLang="en-US" sz="2600" b="1">
                <a:solidFill>
                  <a:srgbClr val="0033CC"/>
                </a:solidFill>
                <a:latin typeface="楷体" panose="02010609060101010101" charset="-122"/>
                <a:ea typeface="楷体" panose="02010609060101010101" charset="-122"/>
              </a:rPr>
              <a:t>流露出作者对功名利禄的蔑视和避世隐退的高洁志趣。从“鸢飞戾天者，望峰息心;经纶世务者，窥谷忘反”可以看得出来。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5" descr="中国教育出版网"/>
          <p:cNvSpPr txBox="1">
            <a:spLocks noChangeArrowheads="1"/>
          </p:cNvSpPr>
          <p:nvPr>
            <p:custDataLst>
              <p:tags r:id="rId1"/>
            </p:custDataLst>
          </p:nvPr>
        </p:nvSpPr>
        <p:spPr bwMode="auto">
          <a:xfrm>
            <a:off x="785204" y="990599"/>
            <a:ext cx="8694737" cy="504369"/>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smtClean="0">
                <a:ln w="22225">
                  <a:solidFill>
                    <a:schemeClr val="accent2"/>
                  </a:solidFill>
                  <a:prstDash val="solid"/>
                </a:ln>
                <a:solidFill>
                  <a:schemeClr val="accent2">
                    <a:lumMod val="40000"/>
                    <a:lumOff val="60000"/>
                  </a:schemeClr>
                </a:solidFill>
                <a:latin typeface="宋体" panose="02010600030101010101" pitchFamily="2" charset="-122"/>
              </a:rPr>
              <a:t>5</a:t>
            </a:r>
            <a:r>
              <a:rPr lang="en-US" altLang="zh-CN" sz="2400" b="1" smtClean="0">
                <a:ln w="22225">
                  <a:solidFill>
                    <a:schemeClr val="accent2"/>
                  </a:solidFill>
                  <a:prstDash val="solid"/>
                </a:ln>
                <a:solidFill>
                  <a:schemeClr val="accent2">
                    <a:lumMod val="40000"/>
                    <a:lumOff val="60000"/>
                  </a:schemeClr>
                </a:solidFill>
                <a:latin typeface="宋体" panose="02010600030101010101" pitchFamily="2" charset="-122"/>
              </a:rPr>
              <a:t>.</a:t>
            </a:r>
            <a:r>
              <a:rPr lang="zh-CN" altLang="en-US" sz="2400" b="1" smtClean="0">
                <a:ln w="22225">
                  <a:solidFill>
                    <a:schemeClr val="accent2"/>
                  </a:solidFill>
                  <a:prstDash val="solid"/>
                </a:ln>
                <a:solidFill>
                  <a:schemeClr val="accent2">
                    <a:lumMod val="40000"/>
                    <a:lumOff val="60000"/>
                  </a:schemeClr>
                </a:solidFill>
                <a:latin typeface="宋体" panose="02010600030101010101" pitchFamily="2" charset="-122"/>
              </a:rPr>
              <a:t>本文</a:t>
            </a:r>
            <a:r>
              <a:rPr lang="zh-CN" altLang="en-US" sz="2400" b="1">
                <a:ln w="22225">
                  <a:solidFill>
                    <a:schemeClr val="accent2"/>
                  </a:solidFill>
                  <a:prstDash val="solid"/>
                </a:ln>
                <a:solidFill>
                  <a:schemeClr val="accent2">
                    <a:lumMod val="40000"/>
                    <a:lumOff val="60000"/>
                  </a:schemeClr>
                </a:solidFill>
                <a:latin typeface="宋体" panose="02010600030101010101" pitchFamily="2" charset="-122"/>
              </a:rPr>
              <a:t>在语言上有什么特点?</a:t>
            </a:r>
          </a:p>
        </p:txBody>
      </p:sp>
      <p:sp>
        <p:nvSpPr>
          <p:cNvPr id="3" name="矩形 1" descr="中国教育出版网"/>
          <p:cNvSpPr>
            <a:spLocks noChangeArrowheads="1"/>
          </p:cNvSpPr>
          <p:nvPr>
            <p:custDataLst>
              <p:tags r:id="rId2"/>
            </p:custDataLst>
          </p:nvPr>
        </p:nvSpPr>
        <p:spPr bwMode="auto">
          <a:xfrm>
            <a:off x="284163" y="2203450"/>
            <a:ext cx="8456612" cy="214820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600" b="1">
                <a:solidFill>
                  <a:srgbClr val="0033CC"/>
                </a:solidFill>
                <a:latin typeface="楷体" panose="02010609060101010101" charset="-122"/>
                <a:ea typeface="楷体" panose="02010609060101010101" charset="-122"/>
              </a:rPr>
              <a:t>  </a:t>
            </a:r>
            <a:r>
              <a:rPr lang="zh-CN" altLang="en-US" sz="2600" b="1">
                <a:solidFill>
                  <a:srgbClr val="0033CC"/>
                </a:solidFill>
                <a:latin typeface="楷体" panose="02010609060101010101" charset="-122"/>
                <a:ea typeface="楷体" panose="02010609060101010101" charset="-122"/>
              </a:rPr>
              <a:t>本文是一篇骈体文，语言优美，采用以骈为主，骈散结合的写法，且讲究对和声律。(这一问题教师可以主讲，结合学过的课文《陋室铭》，指导学生能分辨课文中的骈句和散句即可，不必细究)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5" descr="中国教育出版网"/>
          <p:cNvSpPr txBox="1">
            <a:spLocks noChangeArrowheads="1"/>
          </p:cNvSpPr>
          <p:nvPr>
            <p:custDataLst>
              <p:tags r:id="rId1"/>
            </p:custDataLst>
          </p:nvPr>
        </p:nvSpPr>
        <p:spPr bwMode="auto">
          <a:xfrm>
            <a:off x="1096963" y="388938"/>
            <a:ext cx="6559550" cy="6508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2800" b="1">
                <a:ln w="22225">
                  <a:solidFill>
                    <a:schemeClr val="accent2"/>
                  </a:solidFill>
                  <a:prstDash val="solid"/>
                </a:ln>
                <a:solidFill>
                  <a:schemeClr val="accent2">
                    <a:lumMod val="40000"/>
                    <a:lumOff val="60000"/>
                  </a:schemeClr>
                </a:solidFill>
                <a:effectLst/>
                <a:latin typeface="宋体" panose="02010600030101010101" pitchFamily="2" charset="-122"/>
              </a:rPr>
              <a:t>解释下列加点词的含义</a:t>
            </a:r>
          </a:p>
        </p:txBody>
      </p:sp>
      <p:graphicFrame>
        <p:nvGraphicFramePr>
          <p:cNvPr id="4" name="表格 3" descr="中国教育出版网"/>
          <p:cNvGraphicFramePr>
            <a:graphicFrameLocks noGrp="1"/>
          </p:cNvGraphicFramePr>
          <p:nvPr>
            <p:custDataLst>
              <p:tags r:id="rId2"/>
            </p:custDataLst>
          </p:nvPr>
        </p:nvGraphicFramePr>
        <p:xfrm>
          <a:off x="971550" y="1033463"/>
          <a:ext cx="6953250" cy="2066926"/>
        </p:xfrm>
        <a:graphic>
          <a:graphicData uri="http://schemas.openxmlformats.org/drawingml/2006/table">
            <a:tbl>
              <a:tblPr firstRow="1" bandRow="1">
                <a:tableStyleId>{5940675A-B579-460E-94D1-54222C63F5DA}</a:tableStyleId>
              </a:tblPr>
              <a:tblGrid>
                <a:gridCol w="2379377"/>
                <a:gridCol w="4573873"/>
              </a:tblGrid>
              <a:tr h="402742">
                <a:tc>
                  <a:txBody>
                    <a:bodyPr/>
                    <a:lstStyle/>
                    <a:p>
                      <a:pPr algn="ctr"/>
                      <a:r>
                        <a:rPr lang="zh-CN" altLang="en-US" sz="2000" b="1"/>
                        <a:t>诗句</a:t>
                      </a:r>
                    </a:p>
                  </a:txBody>
                  <a:tcPr marL="91419" marR="91419" marT="45695" marB="45695"/>
                </a:tc>
                <a:tc>
                  <a:txBody>
                    <a:bodyPr/>
                    <a:lstStyle/>
                    <a:p>
                      <a:pPr algn="ctr"/>
                      <a:r>
                        <a:rPr lang="zh-CN" altLang="en-US" sz="2000" b="1"/>
                        <a:t>含义</a:t>
                      </a:r>
                    </a:p>
                  </a:txBody>
                  <a:tcPr marL="91419" marR="91419" marT="45695" marB="45695"/>
                </a:tc>
              </a:tr>
              <a:tr h="440713">
                <a:tc>
                  <a:txBody>
                    <a:bodyPr/>
                    <a:lstStyle/>
                    <a:p>
                      <a:pPr algn="ctr"/>
                      <a:endParaRPr lang="zh-CN" altLang="en-US" sz="1800"/>
                    </a:p>
                  </a:txBody>
                  <a:tcPr marL="91419" marR="91419" marT="45695" marB="45695"/>
                </a:tc>
                <a:tc>
                  <a:txBody>
                    <a:bodyPr/>
                    <a:lstStyle/>
                    <a:p>
                      <a:endParaRPr lang="zh-CN" altLang="en-US" sz="1800"/>
                    </a:p>
                  </a:txBody>
                  <a:tcPr marL="91419" marR="91419" marT="45695" marB="45695"/>
                </a:tc>
              </a:tr>
              <a:tr h="420979">
                <a:tc>
                  <a:txBody>
                    <a:bodyPr/>
                    <a:lstStyle/>
                    <a:p>
                      <a:pPr algn="ctr"/>
                      <a:endParaRPr lang="zh-CN" altLang="en-US" sz="1800"/>
                    </a:p>
                  </a:txBody>
                  <a:tcPr marL="91419" marR="91419" marT="45695" marB="45695"/>
                </a:tc>
                <a:tc>
                  <a:txBody>
                    <a:bodyPr/>
                    <a:lstStyle/>
                    <a:p>
                      <a:endParaRPr lang="zh-CN" altLang="en-US" sz="1800"/>
                    </a:p>
                  </a:txBody>
                  <a:tcPr marL="91419" marR="91419" marT="45695" marB="45695"/>
                </a:tc>
              </a:tr>
              <a:tr h="401246">
                <a:tc>
                  <a:txBody>
                    <a:bodyPr/>
                    <a:lstStyle/>
                    <a:p>
                      <a:pPr algn="ctr"/>
                      <a:endParaRPr lang="zh-CN" altLang="en-US" sz="1800"/>
                    </a:p>
                  </a:txBody>
                  <a:tcPr marL="91419" marR="91419" marT="45695" marB="45695"/>
                </a:tc>
                <a:tc>
                  <a:txBody>
                    <a:bodyPr/>
                    <a:lstStyle/>
                    <a:p>
                      <a:endParaRPr lang="zh-CN" altLang="en-US" sz="1800"/>
                    </a:p>
                  </a:txBody>
                  <a:tcPr marL="91419" marR="91419" marT="45695" marB="45695"/>
                </a:tc>
              </a:tr>
              <a:tr h="401246">
                <a:tc>
                  <a:txBody>
                    <a:bodyPr/>
                    <a:lstStyle/>
                    <a:p>
                      <a:pPr algn="ctr"/>
                      <a:endParaRPr lang="zh-CN" altLang="en-US" sz="1800"/>
                    </a:p>
                  </a:txBody>
                  <a:tcPr marL="91419" marR="91419" marT="45695" marB="45695"/>
                </a:tc>
                <a:tc>
                  <a:txBody>
                    <a:bodyPr/>
                    <a:lstStyle/>
                    <a:p>
                      <a:endParaRPr lang="zh-CN" altLang="en-US" sz="1800"/>
                    </a:p>
                  </a:txBody>
                  <a:tcPr marL="91419" marR="91419" marT="45695" marB="45695"/>
                </a:tc>
              </a:tr>
            </a:tbl>
          </a:graphicData>
        </a:graphic>
      </p:graphicFrame>
      <p:sp>
        <p:nvSpPr>
          <p:cNvPr id="7" name="矩形 6" descr="中国教育出版网"/>
          <p:cNvSpPr>
            <a:spLocks noChangeArrowheads="1"/>
          </p:cNvSpPr>
          <p:nvPr>
            <p:custDataLst>
              <p:tags r:id="rId3"/>
            </p:custDataLst>
          </p:nvPr>
        </p:nvSpPr>
        <p:spPr bwMode="auto">
          <a:xfrm>
            <a:off x="3719513" y="1465263"/>
            <a:ext cx="3937000" cy="40005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00FF"/>
                </a:solidFill>
                <a:latin typeface="楷体" panose="02010609060101010101" charset="-122"/>
                <a:ea typeface="楷体" panose="02010609060101010101" charset="-122"/>
              </a:rPr>
              <a:t>方位名词用作动词，向东或向西。</a:t>
            </a:r>
            <a:endParaRPr lang="zh-CN" altLang="en-US" sz="2400" b="1">
              <a:solidFill>
                <a:srgbClr val="0000FF"/>
              </a:solidFill>
              <a:latin typeface="楷体" panose="02010609060101010101" charset="-122"/>
              <a:ea typeface="楷体" panose="02010609060101010101" charset="-122"/>
            </a:endParaRPr>
          </a:p>
        </p:txBody>
      </p:sp>
      <p:sp>
        <p:nvSpPr>
          <p:cNvPr id="8" name="矩形 7" descr="中国教育出版网"/>
          <p:cNvSpPr>
            <a:spLocks noChangeArrowheads="1"/>
          </p:cNvSpPr>
          <p:nvPr>
            <p:custDataLst>
              <p:tags r:id="rId4"/>
            </p:custDataLst>
          </p:nvPr>
        </p:nvSpPr>
        <p:spPr bwMode="auto">
          <a:xfrm>
            <a:off x="4198938" y="1898650"/>
            <a:ext cx="2909887" cy="40005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00FF"/>
                </a:solidFill>
                <a:latin typeface="楷体" panose="02010609060101010101" charset="-122"/>
                <a:ea typeface="楷体" panose="02010609060101010101" charset="-122"/>
              </a:rPr>
              <a:t>方位名词作状语，在上。</a:t>
            </a:r>
            <a:endParaRPr lang="zh-CN" altLang="en-US" sz="2400" b="1">
              <a:solidFill>
                <a:srgbClr val="0000FF"/>
              </a:solidFill>
              <a:latin typeface="楷体" panose="02010609060101010101" charset="-122"/>
              <a:ea typeface="楷体" panose="02010609060101010101" charset="-122"/>
            </a:endParaRPr>
          </a:p>
        </p:txBody>
      </p:sp>
      <p:sp>
        <p:nvSpPr>
          <p:cNvPr id="10" name="矩形 9" descr="中国教育出版网"/>
          <p:cNvSpPr>
            <a:spLocks noChangeArrowheads="1"/>
          </p:cNvSpPr>
          <p:nvPr>
            <p:custDataLst>
              <p:tags r:id="rId5"/>
            </p:custDataLst>
          </p:nvPr>
        </p:nvSpPr>
        <p:spPr bwMode="auto">
          <a:xfrm>
            <a:off x="4105275" y="2298700"/>
            <a:ext cx="3165475" cy="40005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00FF"/>
                </a:solidFill>
                <a:latin typeface="楷体" panose="02010609060101010101" charset="-122"/>
                <a:ea typeface="楷体" panose="02010609060101010101" charset="-122"/>
              </a:rPr>
              <a:t>方位名词用作动词，向上。</a:t>
            </a:r>
            <a:endParaRPr lang="zh-CN" altLang="en-US" sz="2400" b="1">
              <a:solidFill>
                <a:srgbClr val="0000FF"/>
              </a:solidFill>
              <a:latin typeface="楷体" panose="02010609060101010101" charset="-122"/>
              <a:ea typeface="楷体" panose="02010609060101010101" charset="-122"/>
            </a:endParaRPr>
          </a:p>
        </p:txBody>
      </p:sp>
      <p:grpSp>
        <p:nvGrpSpPr>
          <p:cNvPr id="34844" name="组合 1" descr="中国教育出版网"/>
          <p:cNvGrpSpPr/>
          <p:nvPr>
            <p:custDataLst>
              <p:tags r:id="rId6"/>
            </p:custDataLst>
          </p:nvPr>
        </p:nvGrpSpPr>
        <p:grpSpPr>
          <a:xfrm>
            <a:off x="1590675" y="1443038"/>
            <a:ext cx="1539875" cy="528637"/>
            <a:chOff x="1882669" y="1738668"/>
            <a:chExt cx="1539875" cy="528359"/>
          </a:xfrm>
        </p:grpSpPr>
        <p:sp>
          <p:nvSpPr>
            <p:cNvPr id="5" name="矩形 4"/>
            <p:cNvSpPr>
              <a:spLocks noChangeArrowheads="1"/>
            </p:cNvSpPr>
            <p:nvPr>
              <p:custDataLst>
                <p:tags r:id="rId17"/>
              </p:custDataLst>
            </p:nvPr>
          </p:nvSpPr>
          <p:spPr bwMode="auto">
            <a:xfrm>
              <a:off x="1882669" y="1738668"/>
              <a:ext cx="1539875" cy="39984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a:latin typeface="+mn-ea"/>
                  <a:ea typeface="+mn-ea"/>
                </a:rPr>
                <a:t>任意东西</a:t>
              </a:r>
            </a:p>
          </p:txBody>
        </p:sp>
        <p:sp>
          <p:nvSpPr>
            <p:cNvPr id="20" name="矩形 19"/>
            <p:cNvSpPr>
              <a:spLocks noChangeArrowheads="1"/>
            </p:cNvSpPr>
            <p:nvPr>
              <p:custDataLst>
                <p:tags r:id="rId18"/>
              </p:custDataLst>
            </p:nvPr>
          </p:nvSpPr>
          <p:spPr bwMode="auto">
            <a:xfrm>
              <a:off x="2428769" y="1925894"/>
              <a:ext cx="388938" cy="339546"/>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600" b="1">
                  <a:solidFill>
                    <a:srgbClr val="FF0000"/>
                  </a:solidFill>
                  <a:latin typeface="+mn-ea"/>
                  <a:ea typeface="+mn-ea"/>
                </a:rPr>
                <a:t>·</a:t>
              </a:r>
              <a:endParaRPr lang="zh-CN" altLang="en-US" sz="1600" b="1">
                <a:solidFill>
                  <a:srgbClr val="FF0000"/>
                </a:solidFill>
                <a:latin typeface="+mn-ea"/>
                <a:ea typeface="+mn-ea"/>
              </a:endParaRPr>
            </a:p>
          </p:txBody>
        </p:sp>
        <p:sp>
          <p:nvSpPr>
            <p:cNvPr id="21" name="矩形 20"/>
            <p:cNvSpPr>
              <a:spLocks noChangeArrowheads="1"/>
            </p:cNvSpPr>
            <p:nvPr>
              <p:custDataLst>
                <p:tags r:id="rId19"/>
              </p:custDataLst>
            </p:nvPr>
          </p:nvSpPr>
          <p:spPr bwMode="auto">
            <a:xfrm>
              <a:off x="2682769" y="1929068"/>
              <a:ext cx="388938" cy="337959"/>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600" b="1">
                  <a:solidFill>
                    <a:srgbClr val="FF0000"/>
                  </a:solidFill>
                  <a:latin typeface="+mn-ea"/>
                  <a:ea typeface="+mn-ea"/>
                </a:rPr>
                <a:t>·</a:t>
              </a:r>
              <a:endParaRPr lang="zh-CN" altLang="en-US" sz="1600" b="1">
                <a:solidFill>
                  <a:srgbClr val="FF0000"/>
                </a:solidFill>
                <a:latin typeface="+mn-ea"/>
                <a:ea typeface="+mn-ea"/>
              </a:endParaRPr>
            </a:p>
          </p:txBody>
        </p:sp>
      </p:grpSp>
      <p:grpSp>
        <p:nvGrpSpPr>
          <p:cNvPr id="34845" name="组合 2" descr="中国教育出版网"/>
          <p:cNvGrpSpPr/>
          <p:nvPr>
            <p:custDataLst>
              <p:tags r:id="rId7"/>
            </p:custDataLst>
          </p:nvPr>
        </p:nvGrpSpPr>
        <p:grpSpPr>
          <a:xfrm>
            <a:off x="1590675" y="1873250"/>
            <a:ext cx="1262063" cy="530225"/>
            <a:chOff x="1882669" y="2168880"/>
            <a:chExt cx="1262062" cy="529158"/>
          </a:xfrm>
        </p:grpSpPr>
        <p:sp>
          <p:nvSpPr>
            <p:cNvPr id="6" name="矩形 5"/>
            <p:cNvSpPr>
              <a:spLocks noChangeArrowheads="1"/>
            </p:cNvSpPr>
            <p:nvPr>
              <p:custDataLst>
                <p:tags r:id="rId15"/>
              </p:custDataLst>
            </p:nvPr>
          </p:nvSpPr>
          <p:spPr bwMode="auto">
            <a:xfrm>
              <a:off x="1882669" y="2168880"/>
              <a:ext cx="1262062" cy="40083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a:latin typeface="+mn-ea"/>
                  <a:ea typeface="+mn-ea"/>
                </a:rPr>
                <a:t>横柯上蔽</a:t>
              </a:r>
            </a:p>
          </p:txBody>
        </p:sp>
        <p:sp>
          <p:nvSpPr>
            <p:cNvPr id="22" name="矩形 21"/>
            <p:cNvSpPr>
              <a:spLocks noChangeArrowheads="1"/>
            </p:cNvSpPr>
            <p:nvPr>
              <p:custDataLst>
                <p:tags r:id="rId16"/>
              </p:custDataLst>
            </p:nvPr>
          </p:nvSpPr>
          <p:spPr bwMode="auto">
            <a:xfrm>
              <a:off x="2428769" y="2358997"/>
              <a:ext cx="388938" cy="33904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600" b="1">
                  <a:solidFill>
                    <a:srgbClr val="FF0000"/>
                  </a:solidFill>
                  <a:latin typeface="+mn-ea"/>
                  <a:ea typeface="+mn-ea"/>
                </a:rPr>
                <a:t>·</a:t>
              </a:r>
              <a:endParaRPr lang="zh-CN" altLang="en-US" sz="1600" b="1">
                <a:solidFill>
                  <a:srgbClr val="FF0000"/>
                </a:solidFill>
                <a:latin typeface="+mn-ea"/>
                <a:ea typeface="+mn-ea"/>
              </a:endParaRPr>
            </a:p>
          </p:txBody>
        </p:sp>
      </p:grpSp>
      <p:grpSp>
        <p:nvGrpSpPr>
          <p:cNvPr id="34846" name="组合 11" descr="中国教育出版网"/>
          <p:cNvGrpSpPr/>
          <p:nvPr>
            <p:custDataLst>
              <p:tags r:id="rId8"/>
            </p:custDataLst>
          </p:nvPr>
        </p:nvGrpSpPr>
        <p:grpSpPr>
          <a:xfrm>
            <a:off x="1590675" y="2298700"/>
            <a:ext cx="1262063" cy="512763"/>
            <a:chOff x="1882669" y="2594330"/>
            <a:chExt cx="1262062" cy="512572"/>
          </a:xfrm>
        </p:grpSpPr>
        <p:sp>
          <p:nvSpPr>
            <p:cNvPr id="9" name="矩形 8"/>
            <p:cNvSpPr>
              <a:spLocks noChangeArrowheads="1"/>
            </p:cNvSpPr>
            <p:nvPr>
              <p:custDataLst>
                <p:tags r:id="rId13"/>
              </p:custDataLst>
            </p:nvPr>
          </p:nvSpPr>
          <p:spPr bwMode="auto">
            <a:xfrm>
              <a:off x="1882669" y="2594330"/>
              <a:ext cx="1262062" cy="39990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a:latin typeface="+mn-ea"/>
                  <a:ea typeface="+mn-ea"/>
                </a:rPr>
                <a:t>负势竞上</a:t>
              </a:r>
            </a:p>
          </p:txBody>
        </p:sp>
        <p:sp>
          <p:nvSpPr>
            <p:cNvPr id="23" name="矩形 22"/>
            <p:cNvSpPr>
              <a:spLocks noChangeArrowheads="1"/>
            </p:cNvSpPr>
            <p:nvPr>
              <p:custDataLst>
                <p:tags r:id="rId14"/>
              </p:custDataLst>
            </p:nvPr>
          </p:nvSpPr>
          <p:spPr bwMode="auto">
            <a:xfrm>
              <a:off x="2682768" y="2768890"/>
              <a:ext cx="388938" cy="33801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600" b="1">
                  <a:solidFill>
                    <a:srgbClr val="FF0000"/>
                  </a:solidFill>
                  <a:latin typeface="+mn-ea"/>
                  <a:ea typeface="+mn-ea"/>
                </a:rPr>
                <a:t>·</a:t>
              </a:r>
              <a:endParaRPr lang="zh-CN" altLang="en-US" sz="1600" b="1">
                <a:solidFill>
                  <a:srgbClr val="FF0000"/>
                </a:solidFill>
                <a:latin typeface="+mn-ea"/>
                <a:ea typeface="+mn-ea"/>
              </a:endParaRPr>
            </a:p>
          </p:txBody>
        </p:sp>
      </p:grpSp>
      <p:grpSp>
        <p:nvGrpSpPr>
          <p:cNvPr id="34847" name="组合 16" descr="中国教育出版网"/>
          <p:cNvGrpSpPr/>
          <p:nvPr>
            <p:custDataLst>
              <p:tags r:id="rId9"/>
            </p:custDataLst>
          </p:nvPr>
        </p:nvGrpSpPr>
        <p:grpSpPr>
          <a:xfrm>
            <a:off x="1357313" y="2681288"/>
            <a:ext cx="1787525" cy="525462"/>
            <a:chOff x="1649887" y="2976184"/>
            <a:chExt cx="1787630" cy="526495"/>
          </a:xfrm>
        </p:grpSpPr>
        <p:sp>
          <p:nvSpPr>
            <p:cNvPr id="19" name="矩形 18"/>
            <p:cNvSpPr>
              <a:spLocks noChangeArrowheads="1"/>
            </p:cNvSpPr>
            <p:nvPr>
              <p:custDataLst>
                <p:tags r:id="rId11"/>
              </p:custDataLst>
            </p:nvPr>
          </p:nvSpPr>
          <p:spPr bwMode="auto">
            <a:xfrm>
              <a:off x="1649887" y="2976184"/>
              <a:ext cx="1787630" cy="400836"/>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a:latin typeface="+mn-ea"/>
                  <a:ea typeface="+mn-ea"/>
                </a:rPr>
                <a:t>以为顺流下矣</a:t>
              </a:r>
              <a:endParaRPr lang="zh-CN" altLang="en-US" sz="2000" b="1">
                <a:solidFill>
                  <a:srgbClr val="FF0000"/>
                </a:solidFill>
                <a:latin typeface="+mn-ea"/>
                <a:ea typeface="+mn-ea"/>
              </a:endParaRPr>
            </a:p>
          </p:txBody>
        </p:sp>
        <p:sp>
          <p:nvSpPr>
            <p:cNvPr id="24" name="矩形 23"/>
            <p:cNvSpPr>
              <a:spLocks noChangeArrowheads="1"/>
            </p:cNvSpPr>
            <p:nvPr>
              <p:custDataLst>
                <p:tags r:id="rId12"/>
              </p:custDataLst>
            </p:nvPr>
          </p:nvSpPr>
          <p:spPr bwMode="auto">
            <a:xfrm>
              <a:off x="2710399" y="3163877"/>
              <a:ext cx="388960" cy="338802"/>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1600" b="1">
                  <a:solidFill>
                    <a:srgbClr val="FF0000"/>
                  </a:solidFill>
                  <a:latin typeface="+mn-ea"/>
                  <a:ea typeface="+mn-ea"/>
                </a:rPr>
                <a:t>·</a:t>
              </a:r>
              <a:endParaRPr lang="zh-CN" altLang="en-US" sz="1600" b="1">
                <a:solidFill>
                  <a:srgbClr val="FF0000"/>
                </a:solidFill>
                <a:latin typeface="+mn-ea"/>
                <a:ea typeface="+mn-ea"/>
              </a:endParaRPr>
            </a:p>
          </p:txBody>
        </p:sp>
      </p:grpSp>
      <p:sp>
        <p:nvSpPr>
          <p:cNvPr id="25" name="矩形 24" descr="中国教育出版网"/>
          <p:cNvSpPr>
            <a:spLocks noChangeArrowheads="1"/>
          </p:cNvSpPr>
          <p:nvPr>
            <p:custDataLst>
              <p:tags r:id="rId10"/>
            </p:custDataLst>
          </p:nvPr>
        </p:nvSpPr>
        <p:spPr bwMode="auto">
          <a:xfrm>
            <a:off x="4121150" y="2706688"/>
            <a:ext cx="3165475" cy="40005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rgbClr val="0000FF"/>
                </a:solidFill>
                <a:latin typeface="楷体" panose="02010609060101010101" charset="-122"/>
                <a:ea typeface="楷体" panose="02010609060101010101" charset="-122"/>
              </a:rPr>
              <a:t>方位名词用作动词，向下。</a:t>
            </a:r>
            <a:endParaRPr lang="zh-CN" altLang="en-US" sz="2400" b="1">
              <a:solidFill>
                <a:srgbClr val="0000FF"/>
              </a:solidFill>
              <a:latin typeface="楷体" panose="02010609060101010101" charset="-122"/>
              <a:ea typeface="楷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xEl>
                                              <p:pRg st="0" end="0"/>
                                            </p:txEl>
                                          </p:spTgt>
                                        </p:tgtEl>
                                        <p:attrNameLst>
                                          <p:attrName>style.visibility</p:attrName>
                                        </p:attrNameLst>
                                      </p:cBhvr>
                                      <p:to>
                                        <p:strVal val="visible"/>
                                      </p:to>
                                    </p:set>
                                    <p:animEffect transition="in" filter="fade">
                                      <p:cBhvr>
                                        <p:cTn id="2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5" descr="中国教育出版网"/>
          <p:cNvSpPr txBox="1">
            <a:spLocks noChangeArrowheads="1"/>
          </p:cNvSpPr>
          <p:nvPr>
            <p:custDataLst>
              <p:tags r:id="rId1"/>
            </p:custDataLst>
          </p:nvPr>
        </p:nvSpPr>
        <p:spPr bwMode="auto">
          <a:xfrm>
            <a:off x="165804" y="2037112"/>
            <a:ext cx="8813258" cy="121094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sz="2800" b="1">
                <a:ln w="22225">
                  <a:solidFill>
                    <a:schemeClr val="accent2"/>
                  </a:solidFill>
                  <a:prstDash val="solid"/>
                </a:ln>
                <a:solidFill>
                  <a:schemeClr val="accent2">
                    <a:lumMod val="40000"/>
                    <a:lumOff val="60000"/>
                  </a:schemeClr>
                </a:solidFill>
                <a:effectLst/>
                <a:latin typeface="宋体" panose="02010600030101010101" pitchFamily="2" charset="-122"/>
              </a:rPr>
              <a:t>    </a:t>
            </a:r>
            <a:r>
              <a:rPr lang="en-US" sz="2800" b="1" smtClean="0">
                <a:ln w="22225">
                  <a:solidFill>
                    <a:schemeClr val="accent2"/>
                  </a:solidFill>
                  <a:prstDash val="solid"/>
                </a:ln>
                <a:solidFill>
                  <a:schemeClr val="accent2">
                    <a:lumMod val="40000"/>
                    <a:lumOff val="60000"/>
                  </a:schemeClr>
                </a:solidFill>
                <a:effectLst/>
                <a:latin typeface="宋体" panose="02010600030101010101" pitchFamily="2" charset="-122"/>
              </a:rPr>
              <a:t>1.</a:t>
            </a:r>
            <a:r>
              <a:rPr sz="2800" b="1" smtClean="0">
                <a:ln w="22225">
                  <a:solidFill>
                    <a:schemeClr val="accent2"/>
                  </a:solidFill>
                  <a:prstDash val="solid"/>
                </a:ln>
                <a:solidFill>
                  <a:schemeClr val="accent2">
                    <a:lumMod val="40000"/>
                    <a:lumOff val="60000"/>
                  </a:schemeClr>
                </a:solidFill>
                <a:effectLst/>
                <a:latin typeface="宋体" panose="02010600030101010101" pitchFamily="2" charset="-122"/>
              </a:rPr>
              <a:t>请谈谈朗读本文时感觉文章的语言有何特点</a:t>
            </a:r>
            <a:r>
              <a:rPr sz="2800" b="1">
                <a:ln w="22225">
                  <a:solidFill>
                    <a:schemeClr val="accent2"/>
                  </a:solidFill>
                  <a:prstDash val="solid"/>
                </a:ln>
                <a:solidFill>
                  <a:schemeClr val="accent2">
                    <a:lumMod val="40000"/>
                    <a:lumOff val="60000"/>
                  </a:schemeClr>
                </a:solidFill>
                <a:effectLst/>
                <a:latin typeface="宋体" panose="02010600030101010101" pitchFamily="2" charset="-122"/>
              </a:rPr>
              <a:t>，并举例加以说明。</a:t>
            </a:r>
          </a:p>
        </p:txBody>
      </p:sp>
      <p:grpSp>
        <p:nvGrpSpPr>
          <p:cNvPr id="36871" name="组合 8" descr="中国教育出版网"/>
          <p:cNvGrpSpPr/>
          <p:nvPr>
            <p:custDataLst>
              <p:tags r:id="rId2"/>
            </p:custDataLst>
          </p:nvPr>
        </p:nvGrpSpPr>
        <p:grpSpPr>
          <a:xfrm>
            <a:off x="-3175" y="266700"/>
            <a:ext cx="3238500" cy="696913"/>
            <a:chOff x="-142875" y="330201"/>
            <a:chExt cx="3238499" cy="696257"/>
          </a:xfrm>
        </p:grpSpPr>
        <p:pic>
          <p:nvPicPr>
            <p:cNvPr id="36872" name="图片 9" descr="图层 15"/>
            <p:cNvPicPr>
              <a:picLocks noChangeAspect="1"/>
            </p:cNvPicPr>
            <p:nvPr>
              <p:custDataLst>
                <p:tags r:id="rId3"/>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36873" name="文本框 2"/>
            <p:cNvSpPr txBox="1">
              <a:spLocks noChangeArrowheads="1"/>
            </p:cNvSpPr>
            <p:nvPr>
              <p:custDataLst>
                <p:tags r:id="rId4"/>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深入探究</a:t>
              </a:r>
            </a:p>
          </p:txBody>
        </p:sp>
      </p:gr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descr="中国教育出版网"/>
          <p:cNvSpPr>
            <a:spLocks noChangeArrowheads="1"/>
          </p:cNvSpPr>
          <p:nvPr>
            <p:custDataLst>
              <p:tags r:id="rId1"/>
            </p:custDataLst>
          </p:nvPr>
        </p:nvSpPr>
        <p:spPr bwMode="auto">
          <a:xfrm>
            <a:off x="652145" y="1188720"/>
            <a:ext cx="8099425" cy="24161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eaLnBrk="1" hangingPunct="1">
              <a:lnSpc>
                <a:spcPct val="120000"/>
              </a:lnSpc>
            </a:pPr>
            <a:r>
              <a:rPr lang="zh-CN" altLang="en-US" sz="1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①本文的语言句式整齐、音韵和谐，读来琅琅上口，节奏感极强。（泉水激石，冷冷作响；好鸟相鸣，嘤嘤成韵；）</a:t>
            </a:r>
          </a:p>
          <a:p>
            <a:pPr eaLnBrk="1" hangingPunct="1">
              <a:lnSpc>
                <a:spcPct val="120000"/>
              </a:lnSpc>
            </a:pPr>
            <a:endParaRPr lang="zh-CN" altLang="en-US" sz="1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a:p>
            <a:pPr eaLnBrk="1" hangingPunct="1">
              <a:lnSpc>
                <a:spcPct val="120000"/>
              </a:lnSpc>
            </a:pPr>
            <a:r>
              <a:rPr lang="zh-CN" altLang="en-US" sz="1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②本文的语言整散相间，别具一番参差错落的韵致。（蝉则千转不穷，猿则百叫无绝；鸢飞戾天者，望峰息心；经纶世务者，窥谷忘返）</a:t>
            </a:r>
          </a:p>
          <a:p>
            <a:pPr eaLnBrk="1" hangingPunct="1">
              <a:lnSpc>
                <a:spcPct val="120000"/>
              </a:lnSpc>
            </a:pPr>
            <a:endParaRPr lang="zh-CN" altLang="en-US" sz="1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a:p>
            <a:pPr eaLnBrk="1" hangingPunct="1">
              <a:lnSpc>
                <a:spcPct val="120000"/>
              </a:lnSpc>
            </a:pPr>
            <a:r>
              <a:rPr lang="zh-CN" altLang="en-US" sz="18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③本文的语言形象生动，写景文字精当凝练，有一种独特的美。</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descr="中国教育出版网"/>
          <p:cNvSpPr txBox="1">
            <a:spLocks noChangeArrowheads="1"/>
          </p:cNvSpPr>
          <p:nvPr>
            <p:custDataLst>
              <p:tags r:id="rId1"/>
            </p:custDataLst>
          </p:nvPr>
        </p:nvSpPr>
        <p:spPr bwMode="auto">
          <a:xfrm>
            <a:off x="155644" y="501153"/>
            <a:ext cx="8813258" cy="113093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600" b="1">
                <a:ln w="22225">
                  <a:solidFill>
                    <a:schemeClr val="accent2"/>
                  </a:solidFill>
                  <a:prstDash val="solid"/>
                </a:ln>
                <a:solidFill>
                  <a:schemeClr val="accent2">
                    <a:lumMod val="40000"/>
                    <a:lumOff val="60000"/>
                  </a:schemeClr>
                </a:solidFill>
                <a:effectLst/>
                <a:latin typeface="宋体" panose="02010600030101010101" pitchFamily="2" charset="-122"/>
              </a:rPr>
              <a:t>2.</a:t>
            </a:r>
            <a:r>
              <a:rPr lang="zh-CN" altLang="en-US" sz="2600" b="1">
                <a:ln w="22225">
                  <a:solidFill>
                    <a:schemeClr val="accent2"/>
                  </a:solidFill>
                  <a:prstDash val="solid"/>
                </a:ln>
                <a:solidFill>
                  <a:schemeClr val="accent2">
                    <a:lumMod val="40000"/>
                    <a:lumOff val="60000"/>
                  </a:schemeClr>
                </a:solidFill>
                <a:effectLst/>
                <a:latin typeface="宋体" panose="02010600030101010101" pitchFamily="2" charset="-122"/>
              </a:rPr>
              <a:t>请结合文中描写“水”的语句思考：文章是如何抓住“异”字来写水的?</a:t>
            </a:r>
          </a:p>
        </p:txBody>
      </p:sp>
      <p:sp>
        <p:nvSpPr>
          <p:cNvPr id="3" name="矩形 1" descr="中国教育出版网"/>
          <p:cNvSpPr>
            <a:spLocks noChangeArrowheads="1"/>
          </p:cNvSpPr>
          <p:nvPr>
            <p:custDataLst>
              <p:tags r:id="rId2"/>
            </p:custDataLst>
          </p:nvPr>
        </p:nvSpPr>
        <p:spPr bwMode="auto">
          <a:xfrm>
            <a:off x="218873" y="1688014"/>
            <a:ext cx="8686800" cy="294576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sz="2600" b="1">
                <a:solidFill>
                  <a:srgbClr val="0033CC"/>
                </a:solidFill>
                <a:latin typeface="楷体" panose="02010609060101010101" charset="-122"/>
                <a:ea typeface="楷体" panose="02010609060101010101" charset="-122"/>
              </a:rPr>
              <a:t>    </a:t>
            </a:r>
            <a:r>
              <a:rPr sz="2600" b="1">
                <a:solidFill>
                  <a:srgbClr val="0033CC"/>
                </a:solidFill>
                <a:latin typeface="楷体" panose="02010609060101010101" charset="-122"/>
                <a:ea typeface="楷体" panose="02010609060101010101" charset="-122"/>
              </a:rPr>
              <a:t>文中写“异水”的部分，先抓住其“缥碧”的特点，写江水之色，“千丈”写江水之深，“见底”写江水之清，“游鱼”写江水之净。然后以比喻夸张的手法，勾勒其急湍猛浪的激越美。这样描写，静中有动，动中有静，动静结合，显示出富春江水的秀丽之美和壮观之美，突出地表现了一个“异”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descr="中国教育出版网"/>
          <p:cNvSpPr txBox="1">
            <a:spLocks noChangeArrowheads="1"/>
          </p:cNvSpPr>
          <p:nvPr>
            <p:custDataLst>
              <p:tags r:id="rId1"/>
            </p:custDataLst>
          </p:nvPr>
        </p:nvSpPr>
        <p:spPr bwMode="auto">
          <a:xfrm>
            <a:off x="155644" y="673216"/>
            <a:ext cx="8813258" cy="113093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sz="2600" b="1">
                <a:ln w="22225">
                  <a:solidFill>
                    <a:schemeClr val="accent2"/>
                  </a:solidFill>
                  <a:prstDash val="solid"/>
                </a:ln>
                <a:solidFill>
                  <a:schemeClr val="accent2">
                    <a:lumMod val="40000"/>
                    <a:lumOff val="60000"/>
                  </a:schemeClr>
                </a:solidFill>
                <a:effectLst/>
                <a:latin typeface="宋体" panose="02010600030101010101" pitchFamily="2" charset="-122"/>
              </a:rPr>
              <a:t>3</a:t>
            </a:r>
            <a:r>
              <a:rPr sz="2600" b="1">
                <a:ln w="22225">
                  <a:solidFill>
                    <a:schemeClr val="accent2"/>
                  </a:solidFill>
                  <a:prstDash val="solid"/>
                </a:ln>
                <a:solidFill>
                  <a:schemeClr val="accent2">
                    <a:lumMod val="40000"/>
                    <a:lumOff val="60000"/>
                  </a:schemeClr>
                </a:solidFill>
                <a:effectLst/>
                <a:latin typeface="宋体" panose="02010600030101010101" pitchFamily="2" charset="-122"/>
              </a:rPr>
              <a:t>.请结合文中描写“山”的语句思考：文章是如何抓住“奇”字来写山的?</a:t>
            </a:r>
            <a:endParaRPr lang="zh-CN" altLang="en-US" sz="2600" b="1">
              <a:ln w="22225">
                <a:solidFill>
                  <a:schemeClr val="accent2"/>
                </a:solidFill>
                <a:prstDash val="solid"/>
              </a:ln>
              <a:solidFill>
                <a:schemeClr val="accent2">
                  <a:lumMod val="40000"/>
                  <a:lumOff val="60000"/>
                </a:schemeClr>
              </a:solidFill>
              <a:effectLst/>
              <a:latin typeface="宋体" panose="02010600030101010101" pitchFamily="2" charset="-122"/>
            </a:endParaRPr>
          </a:p>
        </p:txBody>
      </p:sp>
      <p:sp>
        <p:nvSpPr>
          <p:cNvPr id="11" name="矩形 11" descr="中国教育出版网"/>
          <p:cNvSpPr>
            <a:spLocks noChangeArrowheads="1"/>
          </p:cNvSpPr>
          <p:nvPr>
            <p:custDataLst>
              <p:tags r:id="rId2"/>
            </p:custDataLst>
          </p:nvPr>
        </p:nvSpPr>
        <p:spPr bwMode="auto">
          <a:xfrm>
            <a:off x="224155" y="2005330"/>
            <a:ext cx="8496935" cy="313817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p>
            <a:pPr algn="ctr" eaLnBrk="1" hangingPunct="1"/>
            <a:r>
              <a:rPr lang="en-US" altLang="zh-CN" sz="2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lang="zh-CN" altLang="en-US" sz="2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文中写“奇山”部分，首先从形状的角度写山势本身之奇，奇在“负势竞上”“争高直指”，仿佛有无穷的奋发向上的生命力，它们仿佛要挣脱大地，直上青天，欲上不能，便“千百成峰”，层峦迭嶂；其次从声音的角度写空山天籁之奇，泉声、鸟声、蝉声、猿声，这些声音汇成了一曲对生命的颂歌，把这寂静的山谷，变成一个热闹、和谐、欢乐、详和的世界——山包容了这些生命，这些生命给这山以无限生气；最后从明暗的角度写山林中“在昼犹昏”以及“有时见日”的神奇景象。这一段写山之形之声之色，都紧扣一个“奇”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descr="中国教育出版网"/>
          <p:cNvSpPr txBox="1">
            <a:spLocks noChangeArrowheads="1"/>
          </p:cNvSpPr>
          <p:nvPr>
            <p:custDataLst>
              <p:tags r:id="rId1"/>
            </p:custDataLst>
          </p:nvPr>
        </p:nvSpPr>
        <p:spPr bwMode="auto">
          <a:xfrm>
            <a:off x="482600" y="1609725"/>
            <a:ext cx="8191500" cy="329184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cs typeface="楷体" panose="02010609060101010101" charset="-122"/>
              </a:rPr>
              <a:t>    晋南北朝时，政治黑暗，社会动乱。因而，不少知识分子寄情山水来排解心中的苦闷。《与朱元思书》是吴均写给他的朋友朱元思（一作宋元思）的一封书信中的一个片段。本文叙述作者乘船桐庐自至富阳途所见，描绘了这一段的山光水色，它创造了一种清新自然的意境，使人读后悠然神往，仿佛也亲自领略了其间的山水之美；同时也表现出他沉湎于山水的生活情趣。表现了作者喜爱自然，对社会的不满情绪。抒发了作者对政治官场的厌倦和对功名利禄的鄙视以及希望寄情山水的思想感情。</a:t>
            </a:r>
          </a:p>
        </p:txBody>
      </p:sp>
      <p:grpSp>
        <p:nvGrpSpPr>
          <p:cNvPr id="37891" name="组合 3" descr="中国教育出版网"/>
          <p:cNvGrpSpPr/>
          <p:nvPr>
            <p:custDataLst>
              <p:tags r:id="rId2"/>
            </p:custDataLst>
          </p:nvPr>
        </p:nvGrpSpPr>
        <p:grpSpPr>
          <a:xfrm>
            <a:off x="-3175" y="266700"/>
            <a:ext cx="3238500" cy="696913"/>
            <a:chOff x="-142875" y="330201"/>
            <a:chExt cx="3238499" cy="696257"/>
          </a:xfrm>
        </p:grpSpPr>
        <p:pic>
          <p:nvPicPr>
            <p:cNvPr id="37892" name="图片 4" descr="图层 15"/>
            <p:cNvPicPr>
              <a:picLocks noChangeAspect="1"/>
            </p:cNvPicPr>
            <p:nvPr>
              <p:custDataLst>
                <p:tags r:id="rId3"/>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37893" name="文本框 2"/>
            <p:cNvSpPr txBox="1">
              <a:spLocks noChangeArrowheads="1"/>
            </p:cNvSpPr>
            <p:nvPr>
              <p:custDataLst>
                <p:tags r:id="rId4"/>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主旨归纳</a:t>
              </a:r>
            </a:p>
          </p:txBody>
        </p:sp>
      </p:gr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descr="中国教育出版网"/>
          <p:cNvPicPr>
            <a:picLocks noChangeAspect="1"/>
          </p:cNvPicPr>
          <p:nvPr>
            <p:custDataLst>
              <p:tags r:id="rId1"/>
            </p:custDataLst>
          </p:nvPr>
        </p:nvPicPr>
        <p:blipFill>
          <a:blip r:embed="rId5"/>
          <a:stretch>
            <a:fillRect/>
          </a:stretch>
        </p:blipFill>
        <p:spPr>
          <a:xfrm>
            <a:off x="0" y="0"/>
            <a:ext cx="9144000" cy="5143500"/>
          </a:xfrm>
          <a:prstGeom prst="rect">
            <a:avLst/>
          </a:prstGeom>
        </p:spPr>
      </p:pic>
      <p:sp>
        <p:nvSpPr>
          <p:cNvPr id="28" name="矩形 27" descr="中国教育出版网"/>
          <p:cNvSpPr/>
          <p:nvPr>
            <p:custDataLst>
              <p:tags r:id="rId2"/>
            </p:custDataLst>
          </p:nvPr>
        </p:nvSpPr>
        <p:spPr>
          <a:xfrm>
            <a:off x="-5080" y="882226"/>
            <a:ext cx="9144000" cy="336634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descr="中国教育出版网"/>
          <p:cNvSpPr txBox="1"/>
          <p:nvPr>
            <p:custDataLst>
              <p:tags r:id="rId3"/>
            </p:custDataLst>
          </p:nvPr>
        </p:nvSpPr>
        <p:spPr>
          <a:xfrm>
            <a:off x="685800" y="1449070"/>
            <a:ext cx="7030085" cy="2245360"/>
          </a:xfrm>
          <a:prstGeom prst="rect">
            <a:avLst/>
          </a:prstGeom>
          <a:noFill/>
        </p:spPr>
        <p:txBody>
          <a:bodyPr wrap="square" rtlCol="0">
            <a:spAutoFit/>
          </a:bodyPr>
          <a:lstStyle/>
          <a:p>
            <a:r>
              <a:rPr lang="zh-CN" altLang="en-US" sz="2000">
                <a:solidFill>
                  <a:srgbClr val="C00000"/>
                </a:solidFill>
                <a:latin typeface="楷体" panose="02010609060101010101" charset="-122"/>
                <a:ea typeface="楷体" panose="02010609060101010101" charset="-122"/>
                <a:cs typeface="楷体" panose="02010609060101010101" charset="-122"/>
                <a:sym typeface="+mn-ea"/>
              </a:rPr>
              <a:t>四、单元情境：</a:t>
            </a:r>
            <a:endParaRPr lang="zh-CN" altLang="en-US" sz="2000">
              <a:solidFill>
                <a:srgbClr val="C00000"/>
              </a:solidFill>
              <a:latin typeface="楷体" panose="02010609060101010101" charset="-122"/>
              <a:ea typeface="楷体" panose="02010609060101010101" charset="-122"/>
              <a:cs typeface="楷体" panose="02010609060101010101" charset="-122"/>
            </a:endParaRPr>
          </a:p>
          <a:p>
            <a:endParaRPr lang="zh-CN" altLang="en-US" sz="2000">
              <a:latin typeface="楷体" panose="02010609060101010101" charset="-122"/>
              <a:ea typeface="楷体" panose="02010609060101010101" charset="-122"/>
              <a:cs typeface="宋体" panose="02010600030101010101" pitchFamily="2" charset="-122"/>
              <a:sym typeface="+mn-ea"/>
            </a:endParaRPr>
          </a:p>
          <a:p>
            <a:r>
              <a:rPr lang="zh-CN" altLang="en-US" sz="2000">
                <a:latin typeface="楷体" panose="02010609060101010101" charset="-122"/>
                <a:ea typeface="楷体" panose="02010609060101010101" charset="-122"/>
                <a:cs typeface="宋体" panose="02010600030101010101" pitchFamily="2" charset="-122"/>
                <a:sym typeface="+mn-ea"/>
              </a:rPr>
              <a:t>参加《跟着书本去旅行》栏目组的游学活动，身临其境，赏读课文，品味精炼生动的语言之美，并养成积累优美词句的好习惯。</a:t>
            </a:r>
            <a:r>
              <a:rPr lang="zh-CN" altLang="en-US" sz="2000">
                <a:latin typeface="楷体" panose="02010609060101010101" charset="-122"/>
                <a:ea typeface="楷体" panose="02010609060101010101" charset="-122"/>
                <a:sym typeface="+mn-ea"/>
              </a:rPr>
              <a:t>，制作主题明信片，漫步人物纪念馆，加深对自然山水和文人之趣的认知，感受人与自然相融共存的和谐关系，建立净化心灵、陶冶情操的审美趣味。</a:t>
            </a: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descr="中国教育出版网"/>
          <p:cNvSpPr/>
          <p:nvPr>
            <p:custDataLst>
              <p:tags r:id="rId1"/>
            </p:custDataLst>
          </p:nvPr>
        </p:nvSpPr>
        <p:spPr>
          <a:xfrm>
            <a:off x="352425" y="879370"/>
            <a:ext cx="8326755" cy="3966949"/>
          </a:xfrm>
          <a:prstGeom prst="rect">
            <a:avLst/>
          </a:prstGeom>
          <a:noFill/>
          <a:ln w="19050">
            <a:solidFill>
              <a:srgbClr val="79D1C1"/>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 Box 2" descr="中国教育出版网"/>
          <p:cNvSpPr txBox="1">
            <a:spLocks noChangeArrowheads="1"/>
          </p:cNvSpPr>
          <p:nvPr>
            <p:custDataLst>
              <p:tags r:id="rId2"/>
            </p:custDataLst>
          </p:nvPr>
        </p:nvSpPr>
        <p:spPr bwMode="auto">
          <a:xfrm>
            <a:off x="3527424" y="218171"/>
            <a:ext cx="2089149" cy="504369"/>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400" b="1">
                <a:latin typeface="宋体" panose="02010600030101010101" pitchFamily="2" charset="-122"/>
              </a:rPr>
              <a:t>与朱元思书</a:t>
            </a:r>
          </a:p>
        </p:txBody>
      </p:sp>
      <p:grpSp>
        <p:nvGrpSpPr>
          <p:cNvPr id="10" name="组合 9" descr="中国教育出版网"/>
          <p:cNvGrpSpPr/>
          <p:nvPr>
            <p:custDataLst>
              <p:tags r:id="rId3"/>
            </p:custDataLst>
          </p:nvPr>
        </p:nvGrpSpPr>
        <p:grpSpPr>
          <a:xfrm>
            <a:off x="65105" y="1818501"/>
            <a:ext cx="574639" cy="1506498"/>
            <a:chOff x="558910" y="2124075"/>
            <a:chExt cx="574639" cy="1506498"/>
          </a:xfrm>
        </p:grpSpPr>
        <p:sp>
          <p:nvSpPr>
            <p:cNvPr id="9" name="矩形 8"/>
            <p:cNvSpPr/>
            <p:nvPr>
              <p:custDataLst>
                <p:tags r:id="rId86"/>
              </p:custDataLst>
            </p:nvPr>
          </p:nvSpPr>
          <p:spPr>
            <a:xfrm>
              <a:off x="558910" y="2129671"/>
              <a:ext cx="537104" cy="1500902"/>
            </a:xfrm>
            <a:prstGeom prst="rect">
              <a:avLst/>
            </a:prstGeom>
            <a:solidFill>
              <a:schemeClr val="bg1"/>
            </a:solidFill>
            <a:ln>
              <a:solidFill>
                <a:srgbClr val="79D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87"/>
              </p:custDataLst>
            </p:nvPr>
          </p:nvSpPr>
          <p:spPr>
            <a:xfrm>
              <a:off x="628650" y="2197894"/>
              <a:ext cx="403534" cy="1364456"/>
            </a:xfrm>
            <a:prstGeom prst="rect">
              <a:avLst/>
            </a:prstGeom>
            <a:solidFill>
              <a:schemeClr val="bg1"/>
            </a:solidFill>
            <a:ln>
              <a:solidFill>
                <a:srgbClr val="79D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 Box 2"/>
            <p:cNvSpPr txBox="1">
              <a:spLocks noChangeArrowheads="1"/>
            </p:cNvSpPr>
            <p:nvPr>
              <p:custDataLst>
                <p:tags r:id="rId88"/>
              </p:custDataLst>
            </p:nvPr>
          </p:nvSpPr>
          <p:spPr bwMode="auto">
            <a:xfrm>
              <a:off x="605519" y="2124075"/>
              <a:ext cx="528030" cy="145756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富阳至桐庐</a:t>
              </a:r>
            </a:p>
          </p:txBody>
        </p:sp>
      </p:grpSp>
      <p:grpSp>
        <p:nvGrpSpPr>
          <p:cNvPr id="21" name="组合 20" descr="中国教育出版网"/>
          <p:cNvGrpSpPr/>
          <p:nvPr>
            <p:custDataLst>
              <p:tags r:id="rId4"/>
            </p:custDataLst>
          </p:nvPr>
        </p:nvGrpSpPr>
        <p:grpSpPr>
          <a:xfrm>
            <a:off x="745376" y="1387984"/>
            <a:ext cx="1246758" cy="600423"/>
            <a:chOff x="2056071" y="1502736"/>
            <a:chExt cx="1246758" cy="600423"/>
          </a:xfrm>
        </p:grpSpPr>
        <p:pic>
          <p:nvPicPr>
            <p:cNvPr id="16" name="图片 15"/>
            <p:cNvPicPr>
              <a:picLocks noChangeAspect="1"/>
            </p:cNvPicPr>
            <p:nvPr>
              <p:custDataLst>
                <p:tags r:id="rId84"/>
              </p:custDataLst>
            </p:nvPr>
          </p:nvPicPr>
          <p:blipFill>
            <a:blip r:embed="rId90">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2056071" y="1502736"/>
              <a:ext cx="1246758" cy="600423"/>
            </a:xfrm>
            <a:prstGeom prst="rect">
              <a:avLst/>
            </a:prstGeom>
          </p:spPr>
        </p:pic>
        <p:sp>
          <p:nvSpPr>
            <p:cNvPr id="7" name="Text Box 2"/>
            <p:cNvSpPr txBox="1">
              <a:spLocks noChangeArrowheads="1"/>
            </p:cNvSpPr>
            <p:nvPr>
              <p:custDataLst>
                <p:tags r:id="rId85"/>
              </p:custDataLst>
            </p:nvPr>
          </p:nvSpPr>
          <p:spPr bwMode="auto">
            <a:xfrm>
              <a:off x="2377996" y="1502736"/>
              <a:ext cx="725642"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异水</a:t>
              </a:r>
            </a:p>
          </p:txBody>
        </p:sp>
      </p:grpSp>
      <p:grpSp>
        <p:nvGrpSpPr>
          <p:cNvPr id="11" name="组合 10" descr="中国教育出版网"/>
          <p:cNvGrpSpPr/>
          <p:nvPr>
            <p:custDataLst>
              <p:tags r:id="rId5"/>
            </p:custDataLst>
          </p:nvPr>
        </p:nvGrpSpPr>
        <p:grpSpPr>
          <a:xfrm>
            <a:off x="513251" y="3012605"/>
            <a:ext cx="1453839" cy="624788"/>
            <a:chOff x="755959" y="2101584"/>
            <a:chExt cx="1453839" cy="624788"/>
          </a:xfrm>
        </p:grpSpPr>
        <p:pic>
          <p:nvPicPr>
            <p:cNvPr id="17" name="图片 16"/>
            <p:cNvPicPr>
              <a:picLocks noChangeAspect="1"/>
            </p:cNvPicPr>
            <p:nvPr>
              <p:custDataLst>
                <p:tags r:id="rId82"/>
              </p:custDataLst>
            </p:nvPr>
          </p:nvPicPr>
          <p:blipFill>
            <a:blip r:embed="rId91">
              <a:clrChange>
                <a:clrFrom>
                  <a:srgbClr val="FFFFFF"/>
                </a:clrFrom>
                <a:clrTo>
                  <a:srgbClr val="FFFFFF">
                    <a:alpha val="0"/>
                  </a:srgbClr>
                </a:clrTo>
              </a:clrChange>
            </a:blip>
            <a:stretch>
              <a:fillRect/>
            </a:stretch>
          </p:blipFill>
          <p:spPr>
            <a:xfrm>
              <a:off x="755959" y="2163596"/>
              <a:ext cx="1453839" cy="562776"/>
            </a:xfrm>
            <a:custGeom>
              <a:avLst/>
              <a:gdLst>
                <a:gd name="connsiteX0" fmla="*/ 0 w 1453839"/>
                <a:gd name="connsiteY0" fmla="*/ 0 h 562776"/>
                <a:gd name="connsiteX1" fmla="*/ 534543 w 1453839"/>
                <a:gd name="connsiteY1" fmla="*/ 0 h 562776"/>
                <a:gd name="connsiteX2" fmla="*/ 508954 w 1453839"/>
                <a:gd name="connsiteY2" fmla="*/ 45157 h 562776"/>
                <a:gd name="connsiteX3" fmla="*/ 533786 w 1453839"/>
                <a:gd name="connsiteY3" fmla="*/ 177591 h 562776"/>
                <a:gd name="connsiteX4" fmla="*/ 575172 w 1453839"/>
                <a:gd name="connsiteY4" fmla="*/ 238290 h 562776"/>
                <a:gd name="connsiteX5" fmla="*/ 630353 w 1453839"/>
                <a:gd name="connsiteY5" fmla="*/ 334857 h 562776"/>
                <a:gd name="connsiteX6" fmla="*/ 660702 w 1453839"/>
                <a:gd name="connsiteY6" fmla="*/ 351411 h 562776"/>
                <a:gd name="connsiteX7" fmla="*/ 729679 w 1453839"/>
                <a:gd name="connsiteY7" fmla="*/ 340375 h 562776"/>
                <a:gd name="connsiteX8" fmla="*/ 801414 w 1453839"/>
                <a:gd name="connsiteY8" fmla="*/ 296230 h 562776"/>
                <a:gd name="connsiteX9" fmla="*/ 826245 w 1453839"/>
                <a:gd name="connsiteY9" fmla="*/ 279676 h 562776"/>
                <a:gd name="connsiteX10" fmla="*/ 881427 w 1453839"/>
                <a:gd name="connsiteY10" fmla="*/ 310026 h 562776"/>
                <a:gd name="connsiteX11" fmla="*/ 933849 w 1453839"/>
                <a:gd name="connsiteY11" fmla="*/ 315544 h 562776"/>
                <a:gd name="connsiteX12" fmla="*/ 931089 w 1453839"/>
                <a:gd name="connsiteY12" fmla="*/ 345893 h 562776"/>
                <a:gd name="connsiteX13" fmla="*/ 991789 w 1453839"/>
                <a:gd name="connsiteY13" fmla="*/ 340375 h 562776"/>
                <a:gd name="connsiteX14" fmla="*/ 1035933 w 1453839"/>
                <a:gd name="connsiteY14" fmla="*/ 312785 h 562776"/>
                <a:gd name="connsiteX15" fmla="*/ 1077319 w 1453839"/>
                <a:gd name="connsiteY15" fmla="*/ 298989 h 562776"/>
                <a:gd name="connsiteX16" fmla="*/ 1099392 w 1453839"/>
                <a:gd name="connsiteY16" fmla="*/ 254845 h 562776"/>
                <a:gd name="connsiteX17" fmla="*/ 1129741 w 1453839"/>
                <a:gd name="connsiteY17" fmla="*/ 185868 h 562776"/>
                <a:gd name="connsiteX18" fmla="*/ 1132500 w 1453839"/>
                <a:gd name="connsiteY18" fmla="*/ 69988 h 562776"/>
                <a:gd name="connsiteX19" fmla="*/ 1108557 w 1453839"/>
                <a:gd name="connsiteY19" fmla="*/ 0 h 562776"/>
                <a:gd name="connsiteX20" fmla="*/ 1453839 w 1453839"/>
                <a:gd name="connsiteY20" fmla="*/ 0 h 562776"/>
                <a:gd name="connsiteX21" fmla="*/ 1453839 w 1453839"/>
                <a:gd name="connsiteY21" fmla="*/ 186067 h 562776"/>
                <a:gd name="connsiteX22" fmla="*/ 1326841 w 1453839"/>
                <a:gd name="connsiteY22" fmla="*/ 179554 h 562776"/>
                <a:gd name="connsiteX23" fmla="*/ 1339541 w 1453839"/>
                <a:gd name="connsiteY23" fmla="*/ 312904 h 562776"/>
                <a:gd name="connsiteX24" fmla="*/ 1377641 w 1453839"/>
                <a:gd name="connsiteY24" fmla="*/ 389104 h 562776"/>
                <a:gd name="connsiteX25" fmla="*/ 1434791 w 1453839"/>
                <a:gd name="connsiteY25" fmla="*/ 446254 h 562776"/>
                <a:gd name="connsiteX26" fmla="*/ 1453839 w 1453839"/>
                <a:gd name="connsiteY26" fmla="*/ 452603 h 562776"/>
                <a:gd name="connsiteX27" fmla="*/ 1453839 w 1453839"/>
                <a:gd name="connsiteY27" fmla="*/ 562776 h 562776"/>
                <a:gd name="connsiteX28" fmla="*/ 0 w 1453839"/>
                <a:gd name="connsiteY28" fmla="*/ 562776 h 562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53839" h="562776">
                  <a:moveTo>
                    <a:pt x="0" y="0"/>
                  </a:moveTo>
                  <a:lnTo>
                    <a:pt x="534543" y="0"/>
                  </a:lnTo>
                  <a:lnTo>
                    <a:pt x="508954" y="45157"/>
                  </a:lnTo>
                  <a:lnTo>
                    <a:pt x="533786" y="177591"/>
                  </a:lnTo>
                  <a:lnTo>
                    <a:pt x="575172" y="238290"/>
                  </a:lnTo>
                  <a:lnTo>
                    <a:pt x="630353" y="334857"/>
                  </a:lnTo>
                  <a:lnTo>
                    <a:pt x="660702" y="351411"/>
                  </a:lnTo>
                  <a:lnTo>
                    <a:pt x="729679" y="340375"/>
                  </a:lnTo>
                  <a:lnTo>
                    <a:pt x="801414" y="296230"/>
                  </a:lnTo>
                  <a:lnTo>
                    <a:pt x="826245" y="279676"/>
                  </a:lnTo>
                  <a:lnTo>
                    <a:pt x="881427" y="310026"/>
                  </a:lnTo>
                  <a:lnTo>
                    <a:pt x="933849" y="315544"/>
                  </a:lnTo>
                  <a:lnTo>
                    <a:pt x="931089" y="345893"/>
                  </a:lnTo>
                  <a:lnTo>
                    <a:pt x="991789" y="340375"/>
                  </a:lnTo>
                  <a:lnTo>
                    <a:pt x="1035933" y="312785"/>
                  </a:lnTo>
                  <a:lnTo>
                    <a:pt x="1077319" y="298989"/>
                  </a:lnTo>
                  <a:lnTo>
                    <a:pt x="1099392" y="254845"/>
                  </a:lnTo>
                  <a:lnTo>
                    <a:pt x="1129741" y="185868"/>
                  </a:lnTo>
                  <a:lnTo>
                    <a:pt x="1132500" y="69988"/>
                  </a:lnTo>
                  <a:lnTo>
                    <a:pt x="1108557" y="0"/>
                  </a:lnTo>
                  <a:lnTo>
                    <a:pt x="1453839" y="0"/>
                  </a:lnTo>
                  <a:lnTo>
                    <a:pt x="1453839" y="186067"/>
                  </a:lnTo>
                  <a:lnTo>
                    <a:pt x="1326841" y="179554"/>
                  </a:lnTo>
                  <a:lnTo>
                    <a:pt x="1339541" y="312904"/>
                  </a:lnTo>
                  <a:lnTo>
                    <a:pt x="1377641" y="389104"/>
                  </a:lnTo>
                  <a:lnTo>
                    <a:pt x="1434791" y="446254"/>
                  </a:lnTo>
                  <a:lnTo>
                    <a:pt x="1453839" y="452603"/>
                  </a:lnTo>
                  <a:lnTo>
                    <a:pt x="1453839" y="562776"/>
                  </a:lnTo>
                  <a:lnTo>
                    <a:pt x="0" y="562776"/>
                  </a:lnTo>
                  <a:close/>
                </a:path>
              </a:pathLst>
            </a:custGeom>
          </p:spPr>
        </p:pic>
        <p:sp>
          <p:nvSpPr>
            <p:cNvPr id="13" name="Text Box 2"/>
            <p:cNvSpPr txBox="1">
              <a:spLocks noChangeArrowheads="1"/>
            </p:cNvSpPr>
            <p:nvPr>
              <p:custDataLst>
                <p:tags r:id="rId83"/>
              </p:custDataLst>
            </p:nvPr>
          </p:nvSpPr>
          <p:spPr bwMode="auto">
            <a:xfrm>
              <a:off x="1164845" y="2101584"/>
              <a:ext cx="725642"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奇山</a:t>
              </a:r>
            </a:p>
          </p:txBody>
        </p:sp>
      </p:grpSp>
      <p:pic>
        <p:nvPicPr>
          <p:cNvPr id="15" name="图片 14" descr="中国教育出版网"/>
          <p:cNvPicPr>
            <a:picLocks noChangeAspect="1"/>
          </p:cNvPicPr>
          <p:nvPr>
            <p:custDataLst>
              <p:tags r:id="rId6"/>
            </p:custDataLst>
          </p:nvPr>
        </p:nvPicPr>
        <p:blipFill>
          <a:blip r:embed="rId92" cstate="print">
            <a:clrChange>
              <a:clrFrom>
                <a:srgbClr val="FFFFFF"/>
              </a:clrFrom>
              <a:clrTo>
                <a:srgbClr val="FFFFFF">
                  <a:alpha val="0"/>
                </a:srgbClr>
              </a:clrTo>
            </a:clrChange>
          </a:blip>
          <a:stretch>
            <a:fillRect/>
          </a:stretch>
        </p:blipFill>
        <p:spPr>
          <a:xfrm>
            <a:off x="2014126" y="1421223"/>
            <a:ext cx="341173" cy="496894"/>
          </a:xfrm>
          <a:prstGeom prst="rect">
            <a:avLst/>
          </a:prstGeom>
        </p:spPr>
      </p:pic>
      <p:pic>
        <p:nvPicPr>
          <p:cNvPr id="23" name="图片 22" descr="中国教育出版网"/>
          <p:cNvPicPr>
            <a:picLocks noChangeAspect="1"/>
          </p:cNvPicPr>
          <p:nvPr>
            <p:custDataLst>
              <p:tags r:id="rId7"/>
            </p:custDataLst>
          </p:nvPr>
        </p:nvPicPr>
        <p:blipFill>
          <a:blip r:embed="rId93" cstate="print">
            <a:clrChange>
              <a:clrFrom>
                <a:srgbClr val="FFFFFF"/>
              </a:clrFrom>
              <a:clrTo>
                <a:srgbClr val="FFFFFF">
                  <a:alpha val="0"/>
                </a:srgbClr>
              </a:clrTo>
            </a:clrChange>
          </a:blip>
          <a:stretch>
            <a:fillRect/>
          </a:stretch>
        </p:blipFill>
        <p:spPr>
          <a:xfrm>
            <a:off x="1970056" y="2566910"/>
            <a:ext cx="375895" cy="1802765"/>
          </a:xfrm>
          <a:custGeom>
            <a:avLst/>
            <a:gdLst>
              <a:gd name="connsiteX0" fmla="*/ 0 w 1072474"/>
              <a:gd name="connsiteY0" fmla="*/ 0 h 5143500"/>
              <a:gd name="connsiteX1" fmla="*/ 1072474 w 1072474"/>
              <a:gd name="connsiteY1" fmla="*/ 0 h 5143500"/>
              <a:gd name="connsiteX2" fmla="*/ 1072474 w 1072474"/>
              <a:gd name="connsiteY2" fmla="*/ 5143500 h 5143500"/>
              <a:gd name="connsiteX3" fmla="*/ 0 w 1072474"/>
              <a:gd name="connsiteY3" fmla="*/ 5143500 h 5143500"/>
              <a:gd name="connsiteX4" fmla="*/ 0 w 1072474"/>
              <a:gd name="connsiteY4" fmla="*/ 3044346 h 5143500"/>
              <a:gd name="connsiteX5" fmla="*/ 215400 w 1072474"/>
              <a:gd name="connsiteY5" fmla="*/ 3016250 h 5143500"/>
              <a:gd name="connsiteX6" fmla="*/ 209050 w 1072474"/>
              <a:gd name="connsiteY6" fmla="*/ 2889250 h 5143500"/>
              <a:gd name="connsiteX7" fmla="*/ 0 w 1072474"/>
              <a:gd name="connsiteY7" fmla="*/ 2646169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72474" h="5143500">
                <a:moveTo>
                  <a:pt x="0" y="0"/>
                </a:moveTo>
                <a:lnTo>
                  <a:pt x="1072474" y="0"/>
                </a:lnTo>
                <a:lnTo>
                  <a:pt x="1072474" y="5143500"/>
                </a:lnTo>
                <a:lnTo>
                  <a:pt x="0" y="5143500"/>
                </a:lnTo>
                <a:lnTo>
                  <a:pt x="0" y="3044346"/>
                </a:lnTo>
                <a:lnTo>
                  <a:pt x="215400" y="3016250"/>
                </a:lnTo>
                <a:lnTo>
                  <a:pt x="209050" y="2889250"/>
                </a:lnTo>
                <a:lnTo>
                  <a:pt x="0" y="2646169"/>
                </a:lnTo>
                <a:close/>
              </a:path>
            </a:pathLst>
          </a:custGeom>
        </p:spPr>
      </p:pic>
      <p:grpSp>
        <p:nvGrpSpPr>
          <p:cNvPr id="26" name="组合 25" descr="中国教育出版网"/>
          <p:cNvGrpSpPr/>
          <p:nvPr>
            <p:custDataLst>
              <p:tags r:id="rId8"/>
            </p:custDataLst>
          </p:nvPr>
        </p:nvGrpSpPr>
        <p:grpSpPr>
          <a:xfrm>
            <a:off x="3279703" y="627595"/>
            <a:ext cx="2584590" cy="440454"/>
            <a:chOff x="2555648" y="2189503"/>
            <a:chExt cx="2584590" cy="440454"/>
          </a:xfrm>
        </p:grpSpPr>
        <p:sp>
          <p:nvSpPr>
            <p:cNvPr id="24" name="矩形: 圆角 23"/>
            <p:cNvSpPr/>
            <p:nvPr>
              <p:custDataLst>
                <p:tags r:id="rId80"/>
              </p:custDataLst>
            </p:nvPr>
          </p:nvSpPr>
          <p:spPr>
            <a:xfrm>
              <a:off x="2566131" y="2260012"/>
              <a:ext cx="2563625" cy="369945"/>
            </a:xfrm>
            <a:prstGeom prst="roundRect">
              <a:avLst>
                <a:gd name="adj" fmla="val 50000"/>
              </a:avLst>
            </a:prstGeom>
            <a:solidFill>
              <a:srgbClr val="E4F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 Box 2"/>
            <p:cNvSpPr txBox="1">
              <a:spLocks noChangeArrowheads="1"/>
            </p:cNvSpPr>
            <p:nvPr>
              <p:custDataLst>
                <p:tags r:id="rId81"/>
              </p:custDataLst>
            </p:nvPr>
          </p:nvSpPr>
          <p:spPr bwMode="auto">
            <a:xfrm>
              <a:off x="2555648" y="2189503"/>
              <a:ext cx="2584590"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奇山异水，天下独绝</a:t>
              </a:r>
            </a:p>
          </p:txBody>
        </p:sp>
      </p:grpSp>
      <p:grpSp>
        <p:nvGrpSpPr>
          <p:cNvPr id="27" name="组合 26" descr="中国教育出版网"/>
          <p:cNvGrpSpPr/>
          <p:nvPr>
            <p:custDataLst>
              <p:tags r:id="rId9"/>
            </p:custDataLst>
          </p:nvPr>
        </p:nvGrpSpPr>
        <p:grpSpPr>
          <a:xfrm>
            <a:off x="8273914" y="1818501"/>
            <a:ext cx="804981" cy="1506498"/>
            <a:chOff x="328568" y="2124075"/>
            <a:chExt cx="804981" cy="1506498"/>
          </a:xfrm>
        </p:grpSpPr>
        <p:sp>
          <p:nvSpPr>
            <p:cNvPr id="28" name="矩形 27"/>
            <p:cNvSpPr/>
            <p:nvPr>
              <p:custDataLst>
                <p:tags r:id="rId77"/>
              </p:custDataLst>
            </p:nvPr>
          </p:nvSpPr>
          <p:spPr>
            <a:xfrm>
              <a:off x="328568" y="2129671"/>
              <a:ext cx="762684" cy="1500902"/>
            </a:xfrm>
            <a:prstGeom prst="rect">
              <a:avLst/>
            </a:prstGeom>
            <a:solidFill>
              <a:schemeClr val="bg1"/>
            </a:solidFill>
            <a:ln>
              <a:solidFill>
                <a:srgbClr val="79D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custDataLst>
                <p:tags r:id="rId78"/>
              </p:custDataLst>
            </p:nvPr>
          </p:nvSpPr>
          <p:spPr>
            <a:xfrm>
              <a:off x="389536" y="2197894"/>
              <a:ext cx="642647" cy="1364456"/>
            </a:xfrm>
            <a:prstGeom prst="rect">
              <a:avLst/>
            </a:prstGeom>
            <a:solidFill>
              <a:schemeClr val="bg1"/>
            </a:solidFill>
            <a:ln>
              <a:solidFill>
                <a:srgbClr val="79D1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 Box 2"/>
            <p:cNvSpPr txBox="1">
              <a:spLocks noChangeArrowheads="1"/>
            </p:cNvSpPr>
            <p:nvPr>
              <p:custDataLst>
                <p:tags r:id="rId79"/>
              </p:custDataLst>
            </p:nvPr>
          </p:nvSpPr>
          <p:spPr bwMode="auto">
            <a:xfrm>
              <a:off x="333330" y="2124075"/>
              <a:ext cx="800219" cy="1457563"/>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0"/>
                </a:spcBef>
              </a:pPr>
              <a:r>
                <a:rPr lang="zh-CN" altLang="en-US" sz="2000" b="1">
                  <a:latin typeface="楷体" panose="02010609060101010101" charset="-122"/>
                  <a:ea typeface="楷体" panose="02010609060101010101" charset="-122"/>
                </a:rPr>
                <a:t>寄情山水</a:t>
              </a:r>
              <a:endParaRPr lang="en-US" altLang="zh-CN" sz="2000" b="1">
                <a:latin typeface="楷体" panose="02010609060101010101" charset="-122"/>
                <a:ea typeface="楷体" panose="02010609060101010101" charset="-122"/>
              </a:endParaRPr>
            </a:p>
            <a:p>
              <a:pPr algn="ctr" eaLnBrk="1" hangingPunct="1">
                <a:spcBef>
                  <a:spcPct val="0"/>
                </a:spcBef>
              </a:pPr>
              <a:r>
                <a:rPr lang="zh-CN" altLang="en-US" sz="2000" b="1">
                  <a:latin typeface="楷体" panose="02010609060101010101" charset="-122"/>
                  <a:ea typeface="楷体" panose="02010609060101010101" charset="-122"/>
                </a:rPr>
                <a:t>厌倦仕途</a:t>
              </a:r>
            </a:p>
          </p:txBody>
        </p:sp>
      </p:grpSp>
      <p:sp>
        <p:nvSpPr>
          <p:cNvPr id="31" name="Text Box 2" descr="中国教育出版网"/>
          <p:cNvSpPr txBox="1">
            <a:spLocks noChangeArrowheads="1"/>
          </p:cNvSpPr>
          <p:nvPr>
            <p:custDataLst>
              <p:tags r:id="rId10"/>
            </p:custDataLst>
          </p:nvPr>
        </p:nvSpPr>
        <p:spPr bwMode="auto">
          <a:xfrm>
            <a:off x="2297927" y="1043895"/>
            <a:ext cx="3022245"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水皆缥碧，千丈见底（正面）</a:t>
            </a:r>
          </a:p>
        </p:txBody>
      </p:sp>
      <p:sp>
        <p:nvSpPr>
          <p:cNvPr id="32" name="Text Box 2" descr="中国教育出版网"/>
          <p:cNvSpPr txBox="1">
            <a:spLocks noChangeArrowheads="1"/>
          </p:cNvSpPr>
          <p:nvPr>
            <p:custDataLst>
              <p:tags r:id="rId11"/>
            </p:custDataLst>
          </p:nvPr>
        </p:nvSpPr>
        <p:spPr bwMode="auto">
          <a:xfrm>
            <a:off x="2297928" y="1719155"/>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急湍甚箭，猛浪若奔</a:t>
            </a:r>
          </a:p>
        </p:txBody>
      </p:sp>
      <p:sp>
        <p:nvSpPr>
          <p:cNvPr id="33" name="Text Box 2" descr="中国教育出版网"/>
          <p:cNvSpPr txBox="1">
            <a:spLocks noChangeArrowheads="1"/>
          </p:cNvSpPr>
          <p:nvPr>
            <p:custDataLst>
              <p:tags r:id="rId12"/>
            </p:custDataLst>
          </p:nvPr>
        </p:nvSpPr>
        <p:spPr bwMode="auto">
          <a:xfrm>
            <a:off x="2297927" y="1331640"/>
            <a:ext cx="3022245"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游鱼细石，直视无碍（侧面）</a:t>
            </a:r>
          </a:p>
        </p:txBody>
      </p:sp>
      <p:grpSp>
        <p:nvGrpSpPr>
          <p:cNvPr id="106" name="组合 105" descr="中国教育出版网"/>
          <p:cNvGrpSpPr/>
          <p:nvPr>
            <p:custDataLst>
              <p:tags r:id="rId13"/>
            </p:custDataLst>
          </p:nvPr>
        </p:nvGrpSpPr>
        <p:grpSpPr>
          <a:xfrm>
            <a:off x="2297928" y="2147275"/>
            <a:ext cx="2963295" cy="681532"/>
            <a:chOff x="2297928" y="2147275"/>
            <a:chExt cx="2963295" cy="681532"/>
          </a:xfrm>
        </p:grpSpPr>
        <p:sp>
          <p:nvSpPr>
            <p:cNvPr id="34" name="Text Box 2"/>
            <p:cNvSpPr txBox="1">
              <a:spLocks noChangeArrowheads="1"/>
            </p:cNvSpPr>
            <p:nvPr>
              <p:custDataLst>
                <p:tags r:id="rId74"/>
              </p:custDataLst>
            </p:nvPr>
          </p:nvSpPr>
          <p:spPr bwMode="auto">
            <a:xfrm>
              <a:off x="2297928" y="2147275"/>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负势竞上，互相轩邈</a:t>
              </a:r>
            </a:p>
          </p:txBody>
        </p:sp>
        <p:sp>
          <p:nvSpPr>
            <p:cNvPr id="35" name="Text Box 2"/>
            <p:cNvSpPr txBox="1">
              <a:spLocks noChangeArrowheads="1"/>
            </p:cNvSpPr>
            <p:nvPr>
              <p:custDataLst>
                <p:tags r:id="rId75"/>
              </p:custDataLst>
            </p:nvPr>
          </p:nvSpPr>
          <p:spPr bwMode="auto">
            <a:xfrm>
              <a:off x="2297928" y="2427479"/>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争高直指，千百成峰</a:t>
              </a:r>
            </a:p>
          </p:txBody>
        </p:sp>
        <p:sp>
          <p:nvSpPr>
            <p:cNvPr id="36" name="Text Box 2"/>
            <p:cNvSpPr txBox="1">
              <a:spLocks noChangeArrowheads="1"/>
            </p:cNvSpPr>
            <p:nvPr>
              <p:custDataLst>
                <p:tags r:id="rId76"/>
              </p:custDataLst>
            </p:nvPr>
          </p:nvSpPr>
          <p:spPr bwMode="auto">
            <a:xfrm>
              <a:off x="4369683" y="2287890"/>
              <a:ext cx="891540"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（视觉）</a:t>
              </a:r>
            </a:p>
          </p:txBody>
        </p:sp>
      </p:grpSp>
      <p:grpSp>
        <p:nvGrpSpPr>
          <p:cNvPr id="107" name="组合 106" descr="中国教育出版网"/>
          <p:cNvGrpSpPr/>
          <p:nvPr>
            <p:custDataLst>
              <p:tags r:id="rId14"/>
            </p:custDataLst>
          </p:nvPr>
        </p:nvGrpSpPr>
        <p:grpSpPr>
          <a:xfrm>
            <a:off x="2297928" y="2806933"/>
            <a:ext cx="2963295" cy="681532"/>
            <a:chOff x="2297928" y="2806933"/>
            <a:chExt cx="2963295" cy="681532"/>
          </a:xfrm>
        </p:grpSpPr>
        <p:sp>
          <p:nvSpPr>
            <p:cNvPr id="37" name="Text Box 2"/>
            <p:cNvSpPr txBox="1">
              <a:spLocks noChangeArrowheads="1"/>
            </p:cNvSpPr>
            <p:nvPr>
              <p:custDataLst>
                <p:tags r:id="rId71"/>
              </p:custDataLst>
            </p:nvPr>
          </p:nvSpPr>
          <p:spPr bwMode="auto">
            <a:xfrm>
              <a:off x="2297928" y="2806933"/>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泉水激石，好鸟相鸣</a:t>
              </a:r>
            </a:p>
          </p:txBody>
        </p:sp>
        <p:sp>
          <p:nvSpPr>
            <p:cNvPr id="38" name="Text Box 2"/>
            <p:cNvSpPr txBox="1">
              <a:spLocks noChangeArrowheads="1"/>
            </p:cNvSpPr>
            <p:nvPr>
              <p:custDataLst>
                <p:tags r:id="rId72"/>
              </p:custDataLst>
            </p:nvPr>
          </p:nvSpPr>
          <p:spPr bwMode="auto">
            <a:xfrm>
              <a:off x="2297928" y="3087137"/>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蝉转不穷，猿叫无绝</a:t>
              </a:r>
            </a:p>
          </p:txBody>
        </p:sp>
        <p:sp>
          <p:nvSpPr>
            <p:cNvPr id="39" name="Text Box 2"/>
            <p:cNvSpPr txBox="1">
              <a:spLocks noChangeArrowheads="1"/>
            </p:cNvSpPr>
            <p:nvPr>
              <p:custDataLst>
                <p:tags r:id="rId73"/>
              </p:custDataLst>
            </p:nvPr>
          </p:nvSpPr>
          <p:spPr bwMode="auto">
            <a:xfrm>
              <a:off x="4369683" y="2947548"/>
              <a:ext cx="891540"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（听觉）</a:t>
              </a:r>
            </a:p>
          </p:txBody>
        </p:sp>
      </p:grpSp>
      <p:grpSp>
        <p:nvGrpSpPr>
          <p:cNvPr id="108" name="组合 107" descr="中国教育出版网"/>
          <p:cNvGrpSpPr/>
          <p:nvPr>
            <p:custDataLst>
              <p:tags r:id="rId15"/>
            </p:custDataLst>
          </p:nvPr>
        </p:nvGrpSpPr>
        <p:grpSpPr>
          <a:xfrm>
            <a:off x="2297928" y="3470305"/>
            <a:ext cx="2963295" cy="681532"/>
            <a:chOff x="2297928" y="3470305"/>
            <a:chExt cx="2963295" cy="681532"/>
          </a:xfrm>
        </p:grpSpPr>
        <p:sp>
          <p:nvSpPr>
            <p:cNvPr id="40" name="Text Box 2"/>
            <p:cNvSpPr txBox="1">
              <a:spLocks noChangeArrowheads="1"/>
            </p:cNvSpPr>
            <p:nvPr>
              <p:custDataLst>
                <p:tags r:id="rId68"/>
              </p:custDataLst>
            </p:nvPr>
          </p:nvSpPr>
          <p:spPr bwMode="auto">
            <a:xfrm>
              <a:off x="2297928" y="3470305"/>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鸢飞戾天，望峰息心</a:t>
              </a:r>
            </a:p>
          </p:txBody>
        </p:sp>
        <p:sp>
          <p:nvSpPr>
            <p:cNvPr id="41" name="Text Box 2"/>
            <p:cNvSpPr txBox="1">
              <a:spLocks noChangeArrowheads="1"/>
            </p:cNvSpPr>
            <p:nvPr>
              <p:custDataLst>
                <p:tags r:id="rId69"/>
              </p:custDataLst>
            </p:nvPr>
          </p:nvSpPr>
          <p:spPr bwMode="auto">
            <a:xfrm>
              <a:off x="2297928" y="3750509"/>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经纶世务，窥谷忘反</a:t>
              </a:r>
            </a:p>
          </p:txBody>
        </p:sp>
        <p:sp>
          <p:nvSpPr>
            <p:cNvPr id="42" name="Text Box 2"/>
            <p:cNvSpPr txBox="1">
              <a:spLocks noChangeArrowheads="1"/>
            </p:cNvSpPr>
            <p:nvPr>
              <p:custDataLst>
                <p:tags r:id="rId70"/>
              </p:custDataLst>
            </p:nvPr>
          </p:nvSpPr>
          <p:spPr bwMode="auto">
            <a:xfrm>
              <a:off x="4369683" y="3610920"/>
              <a:ext cx="891540"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（联想）</a:t>
              </a:r>
            </a:p>
          </p:txBody>
        </p:sp>
      </p:grpSp>
      <p:grpSp>
        <p:nvGrpSpPr>
          <p:cNvPr id="109" name="组合 108" descr="中国教育出版网"/>
          <p:cNvGrpSpPr/>
          <p:nvPr>
            <p:custDataLst>
              <p:tags r:id="rId16"/>
            </p:custDataLst>
          </p:nvPr>
        </p:nvGrpSpPr>
        <p:grpSpPr>
          <a:xfrm>
            <a:off x="2297928" y="4123699"/>
            <a:ext cx="2963295" cy="681532"/>
            <a:chOff x="2297928" y="4123699"/>
            <a:chExt cx="2963295" cy="681532"/>
          </a:xfrm>
        </p:grpSpPr>
        <p:sp>
          <p:nvSpPr>
            <p:cNvPr id="43" name="Text Box 2"/>
            <p:cNvSpPr txBox="1">
              <a:spLocks noChangeArrowheads="1"/>
            </p:cNvSpPr>
            <p:nvPr>
              <p:custDataLst>
                <p:tags r:id="rId65"/>
              </p:custDataLst>
            </p:nvPr>
          </p:nvSpPr>
          <p:spPr bwMode="auto">
            <a:xfrm>
              <a:off x="2297928" y="4123699"/>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横柯上蔽，在昼犹昏</a:t>
              </a:r>
            </a:p>
          </p:txBody>
        </p:sp>
        <p:sp>
          <p:nvSpPr>
            <p:cNvPr id="44" name="Text Box 2"/>
            <p:cNvSpPr txBox="1">
              <a:spLocks noChangeArrowheads="1"/>
            </p:cNvSpPr>
            <p:nvPr>
              <p:custDataLst>
                <p:tags r:id="rId66"/>
              </p:custDataLst>
            </p:nvPr>
          </p:nvSpPr>
          <p:spPr bwMode="auto">
            <a:xfrm>
              <a:off x="2297928" y="4403903"/>
              <a:ext cx="2261574"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疏条交映，有时见日</a:t>
              </a:r>
            </a:p>
          </p:txBody>
        </p:sp>
        <p:sp>
          <p:nvSpPr>
            <p:cNvPr id="45" name="Text Box 2"/>
            <p:cNvSpPr txBox="1">
              <a:spLocks noChangeArrowheads="1"/>
            </p:cNvSpPr>
            <p:nvPr>
              <p:custDataLst>
                <p:tags r:id="rId67"/>
              </p:custDataLst>
            </p:nvPr>
          </p:nvSpPr>
          <p:spPr bwMode="auto">
            <a:xfrm>
              <a:off x="4369683" y="4264314"/>
              <a:ext cx="891540" cy="40132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a:latin typeface="楷体" panose="02010609060101010101" charset="-122"/>
                  <a:ea typeface="楷体" panose="02010609060101010101" charset="-122"/>
                </a:rPr>
                <a:t>（视觉）</a:t>
              </a:r>
            </a:p>
          </p:txBody>
        </p:sp>
      </p:grpSp>
      <p:grpSp>
        <p:nvGrpSpPr>
          <p:cNvPr id="48" name="组合 47" descr="中国教育出版网"/>
          <p:cNvGrpSpPr/>
          <p:nvPr>
            <p:custDataLst>
              <p:tags r:id="rId17"/>
            </p:custDataLst>
          </p:nvPr>
        </p:nvGrpSpPr>
        <p:grpSpPr>
          <a:xfrm>
            <a:off x="5490142" y="1101975"/>
            <a:ext cx="876300" cy="435697"/>
            <a:chOff x="5261223" y="1163359"/>
            <a:chExt cx="876300" cy="435697"/>
          </a:xfrm>
        </p:grpSpPr>
        <p:sp>
          <p:nvSpPr>
            <p:cNvPr id="47" name="任意多边形: 形状 46"/>
            <p:cNvSpPr/>
            <p:nvPr>
              <p:custDataLst>
                <p:tags r:id="rId63"/>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 Box 2"/>
            <p:cNvSpPr txBox="1">
              <a:spLocks noChangeArrowheads="1"/>
            </p:cNvSpPr>
            <p:nvPr>
              <p:custDataLst>
                <p:tags r:id="rId64"/>
              </p:custDataLst>
            </p:nvPr>
          </p:nvSpPr>
          <p:spPr bwMode="auto">
            <a:xfrm>
              <a:off x="5320172" y="1163359"/>
              <a:ext cx="725642"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水清</a:t>
              </a:r>
            </a:p>
          </p:txBody>
        </p:sp>
      </p:grpSp>
      <p:grpSp>
        <p:nvGrpSpPr>
          <p:cNvPr id="49" name="组合 48" descr="中国教育出版网"/>
          <p:cNvGrpSpPr/>
          <p:nvPr>
            <p:custDataLst>
              <p:tags r:id="rId18"/>
            </p:custDataLst>
          </p:nvPr>
        </p:nvGrpSpPr>
        <p:grpSpPr>
          <a:xfrm>
            <a:off x="5490142" y="1663937"/>
            <a:ext cx="876300" cy="435697"/>
            <a:chOff x="5261223" y="1163359"/>
            <a:chExt cx="876300" cy="435697"/>
          </a:xfrm>
        </p:grpSpPr>
        <p:sp>
          <p:nvSpPr>
            <p:cNvPr id="50" name="任意多边形: 形状 49"/>
            <p:cNvSpPr/>
            <p:nvPr>
              <p:custDataLst>
                <p:tags r:id="rId61"/>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 Box 2"/>
            <p:cNvSpPr txBox="1">
              <a:spLocks noChangeArrowheads="1"/>
            </p:cNvSpPr>
            <p:nvPr>
              <p:custDataLst>
                <p:tags r:id="rId62"/>
              </p:custDataLst>
            </p:nvPr>
          </p:nvSpPr>
          <p:spPr bwMode="auto">
            <a:xfrm>
              <a:off x="5320172" y="1163359"/>
              <a:ext cx="725642"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水急</a:t>
              </a:r>
            </a:p>
          </p:txBody>
        </p:sp>
      </p:grpSp>
      <p:grpSp>
        <p:nvGrpSpPr>
          <p:cNvPr id="52" name="组合 51" descr="中国教育出版网"/>
          <p:cNvGrpSpPr/>
          <p:nvPr>
            <p:custDataLst>
              <p:tags r:id="rId19"/>
            </p:custDataLst>
          </p:nvPr>
        </p:nvGrpSpPr>
        <p:grpSpPr>
          <a:xfrm>
            <a:off x="5459404" y="2249566"/>
            <a:ext cx="957304" cy="435697"/>
            <a:chOff x="5230485" y="1163359"/>
            <a:chExt cx="957304" cy="435697"/>
          </a:xfrm>
        </p:grpSpPr>
        <p:sp>
          <p:nvSpPr>
            <p:cNvPr id="53" name="任意多边形: 形状 52"/>
            <p:cNvSpPr/>
            <p:nvPr>
              <p:custDataLst>
                <p:tags r:id="rId59"/>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 Box 2"/>
            <p:cNvSpPr txBox="1">
              <a:spLocks noChangeArrowheads="1"/>
            </p:cNvSpPr>
            <p:nvPr>
              <p:custDataLst>
                <p:tags r:id="rId60"/>
              </p:custDataLst>
            </p:nvPr>
          </p:nvSpPr>
          <p:spPr bwMode="auto">
            <a:xfrm>
              <a:off x="5230485" y="1163359"/>
              <a:ext cx="957304"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山之形</a:t>
              </a:r>
            </a:p>
          </p:txBody>
        </p:sp>
      </p:grpSp>
      <p:grpSp>
        <p:nvGrpSpPr>
          <p:cNvPr id="55" name="组合 54" descr="中国教育出版网"/>
          <p:cNvGrpSpPr/>
          <p:nvPr>
            <p:custDataLst>
              <p:tags r:id="rId20"/>
            </p:custDataLst>
          </p:nvPr>
        </p:nvGrpSpPr>
        <p:grpSpPr>
          <a:xfrm>
            <a:off x="5459404" y="2913179"/>
            <a:ext cx="957304" cy="435697"/>
            <a:chOff x="5230485" y="1163359"/>
            <a:chExt cx="957304" cy="435697"/>
          </a:xfrm>
        </p:grpSpPr>
        <p:sp>
          <p:nvSpPr>
            <p:cNvPr id="56" name="任意多边形: 形状 55"/>
            <p:cNvSpPr/>
            <p:nvPr>
              <p:custDataLst>
                <p:tags r:id="rId57"/>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 Box 2"/>
            <p:cNvSpPr txBox="1">
              <a:spLocks noChangeArrowheads="1"/>
            </p:cNvSpPr>
            <p:nvPr>
              <p:custDataLst>
                <p:tags r:id="rId58"/>
              </p:custDataLst>
            </p:nvPr>
          </p:nvSpPr>
          <p:spPr bwMode="auto">
            <a:xfrm>
              <a:off x="5230485" y="1163359"/>
              <a:ext cx="957304"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山之声</a:t>
              </a:r>
            </a:p>
          </p:txBody>
        </p:sp>
      </p:grpSp>
      <p:grpSp>
        <p:nvGrpSpPr>
          <p:cNvPr id="58" name="组合 57" descr="中国教育出版网"/>
          <p:cNvGrpSpPr/>
          <p:nvPr>
            <p:custDataLst>
              <p:tags r:id="rId21"/>
            </p:custDataLst>
          </p:nvPr>
        </p:nvGrpSpPr>
        <p:grpSpPr>
          <a:xfrm>
            <a:off x="5459404" y="3593735"/>
            <a:ext cx="957304" cy="435697"/>
            <a:chOff x="5230485" y="1163359"/>
            <a:chExt cx="957304" cy="435697"/>
          </a:xfrm>
        </p:grpSpPr>
        <p:sp>
          <p:nvSpPr>
            <p:cNvPr id="59" name="任意多边形: 形状 58"/>
            <p:cNvSpPr/>
            <p:nvPr>
              <p:custDataLst>
                <p:tags r:id="rId55"/>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 Box 2"/>
            <p:cNvSpPr txBox="1">
              <a:spLocks noChangeArrowheads="1"/>
            </p:cNvSpPr>
            <p:nvPr>
              <p:custDataLst>
                <p:tags r:id="rId56"/>
              </p:custDataLst>
            </p:nvPr>
          </p:nvSpPr>
          <p:spPr bwMode="auto">
            <a:xfrm>
              <a:off x="5230485" y="1163359"/>
              <a:ext cx="957304"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山之景</a:t>
              </a:r>
            </a:p>
          </p:txBody>
        </p:sp>
      </p:grpSp>
      <p:grpSp>
        <p:nvGrpSpPr>
          <p:cNvPr id="61" name="组合 60" descr="中国教育出版网"/>
          <p:cNvGrpSpPr/>
          <p:nvPr>
            <p:custDataLst>
              <p:tags r:id="rId22"/>
            </p:custDataLst>
          </p:nvPr>
        </p:nvGrpSpPr>
        <p:grpSpPr>
          <a:xfrm>
            <a:off x="5459404" y="4247129"/>
            <a:ext cx="957304" cy="435697"/>
            <a:chOff x="5230485" y="1163359"/>
            <a:chExt cx="957304" cy="435697"/>
          </a:xfrm>
        </p:grpSpPr>
        <p:sp>
          <p:nvSpPr>
            <p:cNvPr id="62" name="任意多边形: 形状 61"/>
            <p:cNvSpPr/>
            <p:nvPr>
              <p:custDataLst>
                <p:tags r:id="rId53"/>
              </p:custDataLst>
            </p:nvPr>
          </p:nvSpPr>
          <p:spPr>
            <a:xfrm>
              <a:off x="5261223" y="1487829"/>
              <a:ext cx="876300" cy="54633"/>
            </a:xfrm>
            <a:custGeom>
              <a:avLst/>
              <a:gdLst>
                <a:gd name="connsiteX0" fmla="*/ 60960 w 876300"/>
                <a:gd name="connsiteY0" fmla="*/ 0 h 83820"/>
                <a:gd name="connsiteX1" fmla="*/ 792480 w 876300"/>
                <a:gd name="connsiteY1" fmla="*/ 0 h 83820"/>
                <a:gd name="connsiteX2" fmla="*/ 838200 w 876300"/>
                <a:gd name="connsiteY2" fmla="*/ 30480 h 83820"/>
                <a:gd name="connsiteX3" fmla="*/ 876300 w 876300"/>
                <a:gd name="connsiteY3" fmla="*/ 60960 h 83820"/>
                <a:gd name="connsiteX4" fmla="*/ 861060 w 876300"/>
                <a:gd name="connsiteY4" fmla="*/ 83820 h 83820"/>
                <a:gd name="connsiteX5" fmla="*/ 861060 w 876300"/>
                <a:gd name="connsiteY5" fmla="*/ 83820 h 83820"/>
                <a:gd name="connsiteX6" fmla="*/ 30480 w 876300"/>
                <a:gd name="connsiteY6" fmla="*/ 83820 h 83820"/>
                <a:gd name="connsiteX7" fmla="*/ 0 w 876300"/>
                <a:gd name="connsiteY7" fmla="*/ 60960 h 83820"/>
                <a:gd name="connsiteX8" fmla="*/ 0 w 876300"/>
                <a:gd name="connsiteY8" fmla="*/ 38100 h 83820"/>
                <a:gd name="connsiteX9" fmla="*/ 60960 w 876300"/>
                <a:gd name="connsiteY9" fmla="*/ 0 h 8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6300" h="83820">
                  <a:moveTo>
                    <a:pt x="60960" y="0"/>
                  </a:moveTo>
                  <a:lnTo>
                    <a:pt x="792480" y="0"/>
                  </a:lnTo>
                  <a:lnTo>
                    <a:pt x="838200" y="30480"/>
                  </a:lnTo>
                  <a:lnTo>
                    <a:pt x="876300" y="60960"/>
                  </a:lnTo>
                  <a:lnTo>
                    <a:pt x="861060" y="83820"/>
                  </a:lnTo>
                  <a:lnTo>
                    <a:pt x="861060" y="83820"/>
                  </a:lnTo>
                  <a:lnTo>
                    <a:pt x="30480" y="83820"/>
                  </a:lnTo>
                  <a:lnTo>
                    <a:pt x="0" y="60960"/>
                  </a:lnTo>
                  <a:lnTo>
                    <a:pt x="0" y="38100"/>
                  </a:lnTo>
                  <a:lnTo>
                    <a:pt x="60960" y="0"/>
                  </a:lnTo>
                  <a:close/>
                </a:path>
              </a:pathLst>
            </a:custGeom>
            <a:solidFill>
              <a:srgbClr val="C2EA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 Box 2"/>
            <p:cNvSpPr txBox="1">
              <a:spLocks noChangeArrowheads="1"/>
            </p:cNvSpPr>
            <p:nvPr>
              <p:custDataLst>
                <p:tags r:id="rId54"/>
              </p:custDataLst>
            </p:nvPr>
          </p:nvSpPr>
          <p:spPr bwMode="auto">
            <a:xfrm>
              <a:off x="5230485" y="1163359"/>
              <a:ext cx="957304"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山之色</a:t>
              </a:r>
            </a:p>
          </p:txBody>
        </p:sp>
      </p:grpSp>
      <p:grpSp>
        <p:nvGrpSpPr>
          <p:cNvPr id="71" name="组合 70" descr="中国教育出版网"/>
          <p:cNvGrpSpPr/>
          <p:nvPr>
            <p:custDataLst>
              <p:tags r:id="rId23"/>
            </p:custDataLst>
          </p:nvPr>
        </p:nvGrpSpPr>
        <p:grpSpPr>
          <a:xfrm>
            <a:off x="6696269" y="928682"/>
            <a:ext cx="433605" cy="467886"/>
            <a:chOff x="6846335" y="1058780"/>
            <a:chExt cx="433605" cy="467886"/>
          </a:xfrm>
        </p:grpSpPr>
        <p:pic>
          <p:nvPicPr>
            <p:cNvPr id="69" name="图片 68"/>
            <p:cNvPicPr>
              <a:picLocks noChangeAspect="1"/>
            </p:cNvPicPr>
            <p:nvPr>
              <p:custDataLst>
                <p:tags r:id="rId51"/>
              </p:custDataLst>
            </p:nvPr>
          </p:nvPicPr>
          <p:blipFill>
            <a:blip r:embed="rId94">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6863012" y="1112981"/>
              <a:ext cx="408700" cy="413685"/>
            </a:xfrm>
            <a:prstGeom prst="rect">
              <a:avLst/>
            </a:prstGeom>
          </p:spPr>
        </p:pic>
        <p:sp>
          <p:nvSpPr>
            <p:cNvPr id="70" name="Text Box 2"/>
            <p:cNvSpPr txBox="1">
              <a:spLocks noChangeArrowheads="1"/>
            </p:cNvSpPr>
            <p:nvPr>
              <p:custDataLst>
                <p:tags r:id="rId52"/>
              </p:custDataLst>
            </p:nvPr>
          </p:nvSpPr>
          <p:spPr bwMode="auto">
            <a:xfrm>
              <a:off x="6846335" y="1058780"/>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静</a:t>
              </a:r>
            </a:p>
          </p:txBody>
        </p:sp>
      </p:grpSp>
      <p:sp>
        <p:nvSpPr>
          <p:cNvPr id="72" name="箭头: 下 71" descr="中国教育出版网"/>
          <p:cNvSpPr/>
          <p:nvPr>
            <p:custDataLst>
              <p:tags r:id="rId24"/>
            </p:custDataLst>
          </p:nvPr>
        </p:nvSpPr>
        <p:spPr>
          <a:xfrm>
            <a:off x="6860305" y="1409268"/>
            <a:ext cx="105532" cy="251775"/>
          </a:xfrm>
          <a:prstGeom prst="downArrow">
            <a:avLst>
              <a:gd name="adj1" fmla="val 43983"/>
              <a:gd name="adj2" fmla="val 109420"/>
            </a:avLst>
          </a:prstGeom>
          <a:solidFill>
            <a:srgbClr val="E4F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descr="中国教育出版网"/>
          <p:cNvGrpSpPr/>
          <p:nvPr>
            <p:custDataLst>
              <p:tags r:id="rId25"/>
            </p:custDataLst>
          </p:nvPr>
        </p:nvGrpSpPr>
        <p:grpSpPr>
          <a:xfrm>
            <a:off x="6696269" y="1631748"/>
            <a:ext cx="433605" cy="467886"/>
            <a:chOff x="6846335" y="1058780"/>
            <a:chExt cx="433605" cy="467886"/>
          </a:xfrm>
        </p:grpSpPr>
        <p:pic>
          <p:nvPicPr>
            <p:cNvPr id="74" name="图片 73"/>
            <p:cNvPicPr>
              <a:picLocks noChangeAspect="1"/>
            </p:cNvPicPr>
            <p:nvPr>
              <p:custDataLst>
                <p:tags r:id="rId49"/>
              </p:custDataLst>
            </p:nvPr>
          </p:nvPicPr>
          <p:blipFill>
            <a:blip r:embed="rId94">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6863012" y="1112981"/>
              <a:ext cx="408700" cy="413685"/>
            </a:xfrm>
            <a:prstGeom prst="rect">
              <a:avLst/>
            </a:prstGeom>
          </p:spPr>
        </p:pic>
        <p:sp>
          <p:nvSpPr>
            <p:cNvPr id="75" name="Text Box 2"/>
            <p:cNvSpPr txBox="1">
              <a:spLocks noChangeArrowheads="1"/>
            </p:cNvSpPr>
            <p:nvPr>
              <p:custDataLst>
                <p:tags r:id="rId50"/>
              </p:custDataLst>
            </p:nvPr>
          </p:nvSpPr>
          <p:spPr bwMode="auto">
            <a:xfrm>
              <a:off x="6846335" y="1058780"/>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动</a:t>
              </a:r>
            </a:p>
          </p:txBody>
        </p:sp>
      </p:grpSp>
      <p:grpSp>
        <p:nvGrpSpPr>
          <p:cNvPr id="77" name="组合 76" descr="中国教育出版网"/>
          <p:cNvGrpSpPr/>
          <p:nvPr>
            <p:custDataLst>
              <p:tags r:id="rId26"/>
            </p:custDataLst>
          </p:nvPr>
        </p:nvGrpSpPr>
        <p:grpSpPr>
          <a:xfrm>
            <a:off x="6696269" y="2267414"/>
            <a:ext cx="433605" cy="467886"/>
            <a:chOff x="6846335" y="1058780"/>
            <a:chExt cx="433605" cy="467886"/>
          </a:xfrm>
        </p:grpSpPr>
        <p:pic>
          <p:nvPicPr>
            <p:cNvPr id="78" name="图片 77"/>
            <p:cNvPicPr>
              <a:picLocks noChangeAspect="1"/>
            </p:cNvPicPr>
            <p:nvPr>
              <p:custDataLst>
                <p:tags r:id="rId47"/>
              </p:custDataLst>
            </p:nvPr>
          </p:nvPicPr>
          <p:blipFill>
            <a:blip r:embed="rId94">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6863012" y="1112981"/>
              <a:ext cx="408700" cy="413685"/>
            </a:xfrm>
            <a:prstGeom prst="rect">
              <a:avLst/>
            </a:prstGeom>
          </p:spPr>
        </p:pic>
        <p:sp>
          <p:nvSpPr>
            <p:cNvPr id="79" name="Text Box 2"/>
            <p:cNvSpPr txBox="1">
              <a:spLocks noChangeArrowheads="1"/>
            </p:cNvSpPr>
            <p:nvPr>
              <p:custDataLst>
                <p:tags r:id="rId48"/>
              </p:custDataLst>
            </p:nvPr>
          </p:nvSpPr>
          <p:spPr bwMode="auto">
            <a:xfrm>
              <a:off x="6846335" y="1058780"/>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静</a:t>
              </a:r>
            </a:p>
          </p:txBody>
        </p:sp>
      </p:grpSp>
      <p:sp>
        <p:nvSpPr>
          <p:cNvPr id="80" name="箭头: 下 79" descr="中国教育出版网"/>
          <p:cNvSpPr/>
          <p:nvPr>
            <p:custDataLst>
              <p:tags r:id="rId27"/>
            </p:custDataLst>
          </p:nvPr>
        </p:nvSpPr>
        <p:spPr>
          <a:xfrm>
            <a:off x="6860305" y="2748001"/>
            <a:ext cx="105532" cy="199548"/>
          </a:xfrm>
          <a:prstGeom prst="downArrow">
            <a:avLst>
              <a:gd name="adj1" fmla="val 43983"/>
              <a:gd name="adj2" fmla="val 109420"/>
            </a:avLst>
          </a:prstGeom>
          <a:solidFill>
            <a:srgbClr val="E4F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descr="中国教育出版网"/>
          <p:cNvGrpSpPr/>
          <p:nvPr>
            <p:custDataLst>
              <p:tags r:id="rId28"/>
            </p:custDataLst>
          </p:nvPr>
        </p:nvGrpSpPr>
        <p:grpSpPr>
          <a:xfrm>
            <a:off x="6696269" y="2899194"/>
            <a:ext cx="433605" cy="467886"/>
            <a:chOff x="6846335" y="1058780"/>
            <a:chExt cx="433605" cy="467886"/>
          </a:xfrm>
        </p:grpSpPr>
        <p:pic>
          <p:nvPicPr>
            <p:cNvPr id="82" name="图片 81"/>
            <p:cNvPicPr>
              <a:picLocks noChangeAspect="1"/>
            </p:cNvPicPr>
            <p:nvPr>
              <p:custDataLst>
                <p:tags r:id="rId45"/>
              </p:custDataLst>
            </p:nvPr>
          </p:nvPicPr>
          <p:blipFill>
            <a:blip r:embed="rId94">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6863012" y="1112981"/>
              <a:ext cx="408700" cy="413685"/>
            </a:xfrm>
            <a:prstGeom prst="rect">
              <a:avLst/>
            </a:prstGeom>
          </p:spPr>
        </p:pic>
        <p:sp>
          <p:nvSpPr>
            <p:cNvPr id="83" name="Text Box 2"/>
            <p:cNvSpPr txBox="1">
              <a:spLocks noChangeArrowheads="1"/>
            </p:cNvSpPr>
            <p:nvPr>
              <p:custDataLst>
                <p:tags r:id="rId46"/>
              </p:custDataLst>
            </p:nvPr>
          </p:nvSpPr>
          <p:spPr bwMode="auto">
            <a:xfrm>
              <a:off x="6846335" y="1058780"/>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动</a:t>
              </a:r>
            </a:p>
          </p:txBody>
        </p:sp>
      </p:grpSp>
      <p:sp>
        <p:nvSpPr>
          <p:cNvPr id="84" name="箭头: 下 83" descr="中国教育出版网"/>
          <p:cNvSpPr/>
          <p:nvPr>
            <p:custDataLst>
              <p:tags r:id="rId29"/>
            </p:custDataLst>
          </p:nvPr>
        </p:nvSpPr>
        <p:spPr>
          <a:xfrm>
            <a:off x="6860305" y="3377585"/>
            <a:ext cx="105532" cy="869543"/>
          </a:xfrm>
          <a:prstGeom prst="downArrow">
            <a:avLst>
              <a:gd name="adj1" fmla="val 43983"/>
              <a:gd name="adj2" fmla="val 109420"/>
            </a:avLst>
          </a:prstGeom>
          <a:solidFill>
            <a:srgbClr val="E4F6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descr="中国教育出版网"/>
          <p:cNvGrpSpPr/>
          <p:nvPr>
            <p:custDataLst>
              <p:tags r:id="rId30"/>
            </p:custDataLst>
          </p:nvPr>
        </p:nvGrpSpPr>
        <p:grpSpPr>
          <a:xfrm>
            <a:off x="6696269" y="4231034"/>
            <a:ext cx="433605" cy="467886"/>
            <a:chOff x="6846335" y="1058780"/>
            <a:chExt cx="433605" cy="467886"/>
          </a:xfrm>
        </p:grpSpPr>
        <p:pic>
          <p:nvPicPr>
            <p:cNvPr id="86" name="图片 85"/>
            <p:cNvPicPr>
              <a:picLocks noChangeAspect="1"/>
            </p:cNvPicPr>
            <p:nvPr>
              <p:custDataLst>
                <p:tags r:id="rId43"/>
              </p:custDataLst>
            </p:nvPr>
          </p:nvPicPr>
          <p:blipFill>
            <a:blip r:embed="rId94">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6863012" y="1112981"/>
              <a:ext cx="408700" cy="413685"/>
            </a:xfrm>
            <a:prstGeom prst="rect">
              <a:avLst/>
            </a:prstGeom>
          </p:spPr>
        </p:pic>
        <p:sp>
          <p:nvSpPr>
            <p:cNvPr id="87" name="Text Box 2"/>
            <p:cNvSpPr txBox="1">
              <a:spLocks noChangeArrowheads="1"/>
            </p:cNvSpPr>
            <p:nvPr>
              <p:custDataLst>
                <p:tags r:id="rId44"/>
              </p:custDataLst>
            </p:nvPr>
          </p:nvSpPr>
          <p:spPr bwMode="auto">
            <a:xfrm>
              <a:off x="6846335" y="1058780"/>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静</a:t>
              </a:r>
            </a:p>
          </p:txBody>
        </p:sp>
      </p:grpSp>
      <p:grpSp>
        <p:nvGrpSpPr>
          <p:cNvPr id="97" name="组合 96" descr="中国教育出版网"/>
          <p:cNvGrpSpPr/>
          <p:nvPr>
            <p:custDataLst>
              <p:tags r:id="rId31"/>
            </p:custDataLst>
          </p:nvPr>
        </p:nvGrpSpPr>
        <p:grpSpPr>
          <a:xfrm>
            <a:off x="7349835" y="651143"/>
            <a:ext cx="713807" cy="445606"/>
            <a:chOff x="7349835" y="651143"/>
            <a:chExt cx="713807" cy="445606"/>
          </a:xfrm>
        </p:grpSpPr>
        <p:pic>
          <p:nvPicPr>
            <p:cNvPr id="93" name="图片 92"/>
            <p:cNvPicPr>
              <a:picLocks noChangeAspect="1"/>
            </p:cNvPicPr>
            <p:nvPr>
              <p:custDataLst>
                <p:tags r:id="rId41"/>
              </p:custDataLst>
            </p:nvPr>
          </p:nvPicPr>
          <p:blipFill>
            <a:blip r:embed="rId95">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7349835" y="705348"/>
              <a:ext cx="713807" cy="391401"/>
            </a:xfrm>
            <a:prstGeom prst="rect">
              <a:avLst/>
            </a:prstGeom>
          </p:spPr>
        </p:pic>
        <p:sp>
          <p:nvSpPr>
            <p:cNvPr id="94" name="Text Box 2"/>
            <p:cNvSpPr txBox="1">
              <a:spLocks noChangeArrowheads="1"/>
            </p:cNvSpPr>
            <p:nvPr>
              <p:custDataLst>
                <p:tags r:id="rId42"/>
              </p:custDataLst>
            </p:nvPr>
          </p:nvSpPr>
          <p:spPr bwMode="auto">
            <a:xfrm>
              <a:off x="7513872" y="651143"/>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总</a:t>
              </a:r>
            </a:p>
          </p:txBody>
        </p:sp>
      </p:grpSp>
      <p:grpSp>
        <p:nvGrpSpPr>
          <p:cNvPr id="98" name="组合 97" descr="中国教育出版网"/>
          <p:cNvGrpSpPr/>
          <p:nvPr>
            <p:custDataLst>
              <p:tags r:id="rId32"/>
            </p:custDataLst>
          </p:nvPr>
        </p:nvGrpSpPr>
        <p:grpSpPr>
          <a:xfrm>
            <a:off x="7349835" y="4231034"/>
            <a:ext cx="713807" cy="445606"/>
            <a:chOff x="7349835" y="651143"/>
            <a:chExt cx="713807" cy="445606"/>
          </a:xfrm>
        </p:grpSpPr>
        <p:pic>
          <p:nvPicPr>
            <p:cNvPr id="99" name="图片 98"/>
            <p:cNvPicPr>
              <a:picLocks noChangeAspect="1"/>
            </p:cNvPicPr>
            <p:nvPr>
              <p:custDataLst>
                <p:tags r:id="rId39"/>
              </p:custDataLst>
            </p:nvPr>
          </p:nvPicPr>
          <p:blipFill>
            <a:blip r:embed="rId95">
              <a:clrChange>
                <a:clrFrom>
                  <a:srgbClr val="FFFFFF"/>
                </a:clrFrom>
                <a:clrTo>
                  <a:srgbClr val="FFFFFF">
                    <a:alpha val="0"/>
                  </a:srgbClr>
                </a:clrTo>
              </a:clrChange>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a:xfrm>
              <a:off x="7349835" y="705348"/>
              <a:ext cx="713807" cy="391401"/>
            </a:xfrm>
            <a:prstGeom prst="rect">
              <a:avLst/>
            </a:prstGeom>
          </p:spPr>
        </p:pic>
        <p:sp>
          <p:nvSpPr>
            <p:cNvPr id="100" name="Text Box 2"/>
            <p:cNvSpPr txBox="1">
              <a:spLocks noChangeArrowheads="1"/>
            </p:cNvSpPr>
            <p:nvPr>
              <p:custDataLst>
                <p:tags r:id="rId40"/>
              </p:custDataLst>
            </p:nvPr>
          </p:nvSpPr>
          <p:spPr bwMode="auto">
            <a:xfrm>
              <a:off x="7513872" y="651143"/>
              <a:ext cx="433605" cy="43569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b="1">
                  <a:latin typeface="楷体" panose="02010609060101010101" charset="-122"/>
                  <a:ea typeface="楷体" panose="02010609060101010101" charset="-122"/>
                </a:rPr>
                <a:t>分</a:t>
              </a:r>
            </a:p>
          </p:txBody>
        </p:sp>
      </p:grpSp>
      <p:grpSp>
        <p:nvGrpSpPr>
          <p:cNvPr id="104" name="组合 103" descr="中国教育出版网"/>
          <p:cNvGrpSpPr/>
          <p:nvPr>
            <p:custDataLst>
              <p:tags r:id="rId33"/>
            </p:custDataLst>
          </p:nvPr>
        </p:nvGrpSpPr>
        <p:grpSpPr>
          <a:xfrm>
            <a:off x="7676667" y="1086840"/>
            <a:ext cx="108014" cy="3170534"/>
            <a:chOff x="7676667" y="1086840"/>
            <a:chExt cx="108014" cy="3170534"/>
          </a:xfrm>
        </p:grpSpPr>
        <p:sp>
          <p:nvSpPr>
            <p:cNvPr id="101" name="箭头: 五边形 100"/>
            <p:cNvSpPr/>
            <p:nvPr>
              <p:custDataLst>
                <p:tags r:id="rId37"/>
              </p:custDataLst>
            </p:nvPr>
          </p:nvSpPr>
          <p:spPr>
            <a:xfrm rot="5400000">
              <a:off x="7637556" y="4110249"/>
              <a:ext cx="186236" cy="108014"/>
            </a:xfrm>
            <a:prstGeom prst="homePlate">
              <a:avLst>
                <a:gd name="adj" fmla="val 79615"/>
              </a:avLst>
            </a:prstGeom>
            <a:solidFill>
              <a:srgbClr val="F9A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1" idx="1"/>
              <a:endCxn id="94" idx="2"/>
            </p:cNvCxnSpPr>
            <p:nvPr>
              <p:custDataLst>
                <p:tags r:id="rId38"/>
              </p:custDataLst>
            </p:nvPr>
          </p:nvCxnSpPr>
          <p:spPr>
            <a:xfrm flipV="1">
              <a:off x="7730674" y="1086840"/>
              <a:ext cx="1" cy="2984298"/>
            </a:xfrm>
            <a:prstGeom prst="line">
              <a:avLst/>
            </a:prstGeom>
            <a:ln w="19050">
              <a:solidFill>
                <a:srgbClr val="F9AF70"/>
              </a:solidFill>
            </a:ln>
          </p:spPr>
          <p:style>
            <a:lnRef idx="1">
              <a:schemeClr val="accent1"/>
            </a:lnRef>
            <a:fillRef idx="0">
              <a:schemeClr val="accent1"/>
            </a:fillRef>
            <a:effectRef idx="0">
              <a:schemeClr val="accent1"/>
            </a:effectRef>
            <a:fontRef idx="minor">
              <a:schemeClr val="tx1"/>
            </a:fontRef>
          </p:style>
        </p:cxnSp>
      </p:grpSp>
      <p:grpSp>
        <p:nvGrpSpPr>
          <p:cNvPr id="88" name="组合 51" descr="中国教育出版网"/>
          <p:cNvGrpSpPr/>
          <p:nvPr>
            <p:custDataLst>
              <p:tags r:id="rId34"/>
            </p:custDataLst>
          </p:nvPr>
        </p:nvGrpSpPr>
        <p:grpSpPr>
          <a:xfrm>
            <a:off x="-56676" y="76055"/>
            <a:ext cx="3238500" cy="696913"/>
            <a:chOff x="-142875" y="330201"/>
            <a:chExt cx="3238499" cy="696257"/>
          </a:xfrm>
        </p:grpSpPr>
        <p:pic>
          <p:nvPicPr>
            <p:cNvPr id="89" name="图片 52" descr="图层 15"/>
            <p:cNvPicPr>
              <a:picLocks noChangeAspect="1"/>
            </p:cNvPicPr>
            <p:nvPr>
              <p:custDataLst>
                <p:tags r:id="rId35"/>
              </p:custDataLst>
            </p:nvPr>
          </p:nvPicPr>
          <p:blipFill>
            <a:blip r:embed="rId9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90" name="文本框 2"/>
            <p:cNvSpPr txBox="1">
              <a:spLocks noChangeArrowheads="1"/>
            </p:cNvSpPr>
            <p:nvPr>
              <p:custDataLst>
                <p:tags r:id="rId36"/>
              </p:custDataLst>
            </p:nvPr>
          </p:nvSpPr>
          <p:spPr bwMode="auto">
            <a:xfrm>
              <a:off x="-104775" y="477838"/>
              <a:ext cx="1898650" cy="521479"/>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板书设计</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4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53" presetClass="entr" presetSubtype="0"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nodeType="afterGroup">
                            <p:stCondLst>
                              <p:cond delay="500"/>
                            </p:stCondLst>
                            <p:childTnLst>
                              <p:par>
                                <p:cTn id="20" presetID="22" presetClass="entr" presetSubtype="8"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nodeType="afterGroup">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randombar(horizontal)">
                                      <p:cBhvr>
                                        <p:cTn id="29" dur="500"/>
                                        <p:tgtEl>
                                          <p:spTgt spid="33"/>
                                        </p:tgtEl>
                                      </p:cBhvr>
                                    </p:animEffect>
                                  </p:childTnLst>
                                </p:cTn>
                              </p:par>
                            </p:childTnLst>
                          </p:cTn>
                        </p:par>
                        <p:par>
                          <p:cTn id="30" fill="hold" nodeType="afterGroup">
                            <p:stCondLst>
                              <p:cond delay="1500"/>
                            </p:stCondLst>
                            <p:childTnLst>
                              <p:par>
                                <p:cTn id="31" presetID="10"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randombar(horizontal)">
                                      <p:cBhvr>
                                        <p:cTn id="38" dur="500"/>
                                        <p:tgtEl>
                                          <p:spTgt spid="32"/>
                                        </p:tgtEl>
                                      </p:cBhvr>
                                    </p:animEffect>
                                  </p:childTnLst>
                                </p:cTn>
                              </p:par>
                            </p:childTnLst>
                          </p:cTn>
                        </p:par>
                        <p:par>
                          <p:cTn id="39" fill="hold" nodeType="afterGroup">
                            <p:stCondLst>
                              <p:cond delay="500"/>
                            </p:stCondLst>
                            <p:childTnLst>
                              <p:par>
                                <p:cTn id="40" presetID="10"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childTnLst>
                    </p:cTn>
                  </p:par>
                  <p:par>
                    <p:cTn id="43" fill="hold" nodeType="clickPar">
                      <p:stCondLst>
                        <p:cond delay="indefinite"/>
                        <p:cond evt="onBegin" delay="0">
                          <p:tn val="42"/>
                        </p:cond>
                      </p:stCondLst>
                      <p:childTnLst>
                        <p:par>
                          <p:cTn id="44" fill="hold" nodeType="afterGroup">
                            <p:stCondLst>
                              <p:cond delay="0"/>
                            </p:stCondLst>
                            <p:childTnLst>
                              <p:par>
                                <p:cTn id="45" presetID="53"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nodeType="afterGroup">
                            <p:stCondLst>
                              <p:cond delay="500"/>
                            </p:stCondLst>
                            <p:childTnLst>
                              <p:par>
                                <p:cTn id="51" presetID="22" presetClass="entr" presetSubtype="8"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childTnLst>
                          </p:cTn>
                        </p:par>
                        <p:par>
                          <p:cTn id="54" fill="hold" nodeType="afterGroup">
                            <p:stCondLst>
                              <p:cond delay="1000"/>
                            </p:stCondLst>
                            <p:childTnLst>
                              <p:par>
                                <p:cTn id="55" presetID="14" presetClass="entr" presetSubtype="10" fill="hold" nodeType="afterEffect">
                                  <p:stCondLst>
                                    <p:cond delay="0"/>
                                  </p:stCondLst>
                                  <p:childTnLst>
                                    <p:set>
                                      <p:cBhvr>
                                        <p:cTn id="56" dur="1" fill="hold">
                                          <p:stCondLst>
                                            <p:cond delay="0"/>
                                          </p:stCondLst>
                                        </p:cTn>
                                        <p:tgtEl>
                                          <p:spTgt spid="106"/>
                                        </p:tgtEl>
                                        <p:attrNameLst>
                                          <p:attrName>style.visibility</p:attrName>
                                        </p:attrNameLst>
                                      </p:cBhvr>
                                      <p:to>
                                        <p:strVal val="visible"/>
                                      </p:to>
                                    </p:set>
                                    <p:animEffect transition="in" filter="randombar(horizontal)">
                                      <p:cBhvr>
                                        <p:cTn id="57" dur="500"/>
                                        <p:tgtEl>
                                          <p:spTgt spid="106"/>
                                        </p:tgtEl>
                                      </p:cBhvr>
                                    </p:animEffect>
                                  </p:childTnLst>
                                </p:cTn>
                              </p:par>
                            </p:childTnLst>
                          </p:cTn>
                        </p:par>
                        <p:par>
                          <p:cTn id="58" fill="hold" nodeType="afterGroup">
                            <p:stCondLst>
                              <p:cond delay="1500"/>
                            </p:stCondLst>
                            <p:childTnLst>
                              <p:par>
                                <p:cTn id="59" presetID="10" presetClass="entr" presetSubtype="0"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childTnLst>
                          </p:cTn>
                        </p:par>
                      </p:childTnLst>
                    </p:cTn>
                  </p:par>
                  <p:par>
                    <p:cTn id="62" fill="hold" nodeType="clickPar">
                      <p:stCondLst>
                        <p:cond delay="indefinite"/>
                        <p:cond evt="onBegin" delay="0">
                          <p:tn val="61"/>
                        </p:cond>
                      </p:stCondLst>
                      <p:childTnLst>
                        <p:par>
                          <p:cTn id="63" fill="hold" nodeType="afterGroup">
                            <p:stCondLst>
                              <p:cond delay="0"/>
                            </p:stCondLst>
                            <p:childTnLst>
                              <p:par>
                                <p:cTn id="64" presetID="14" presetClass="entr" presetSubtype="10" fill="hold" nodeType="clickEffect">
                                  <p:stCondLst>
                                    <p:cond delay="0"/>
                                  </p:stCondLst>
                                  <p:childTnLst>
                                    <p:set>
                                      <p:cBhvr>
                                        <p:cTn id="65" dur="1" fill="hold">
                                          <p:stCondLst>
                                            <p:cond delay="0"/>
                                          </p:stCondLst>
                                        </p:cTn>
                                        <p:tgtEl>
                                          <p:spTgt spid="107"/>
                                        </p:tgtEl>
                                        <p:attrNameLst>
                                          <p:attrName>style.visibility</p:attrName>
                                        </p:attrNameLst>
                                      </p:cBhvr>
                                      <p:to>
                                        <p:strVal val="visible"/>
                                      </p:to>
                                    </p:set>
                                    <p:animEffect transition="in" filter="randombar(horizontal)">
                                      <p:cBhvr>
                                        <p:cTn id="66" dur="500"/>
                                        <p:tgtEl>
                                          <p:spTgt spid="107"/>
                                        </p:tgtEl>
                                      </p:cBhvr>
                                    </p:animEffect>
                                  </p:childTnLst>
                                </p:cTn>
                              </p:par>
                            </p:childTnLst>
                          </p:cTn>
                        </p:par>
                        <p:par>
                          <p:cTn id="67" fill="hold" nodeType="afterGroup">
                            <p:stCondLst>
                              <p:cond delay="500"/>
                            </p:stCondLst>
                            <p:childTnLst>
                              <p:par>
                                <p:cTn id="68" presetID="10" presetClass="entr" presetSubtype="0"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Effect transition="in" filter="fade">
                                      <p:cBhvr>
                                        <p:cTn id="70" dur="500"/>
                                        <p:tgtEl>
                                          <p:spTgt spid="55"/>
                                        </p:tgtEl>
                                      </p:cBhvr>
                                    </p:animEffect>
                                  </p:childTnLst>
                                </p:cTn>
                              </p:par>
                            </p:childTnLst>
                          </p:cTn>
                        </p:par>
                      </p:childTnLst>
                    </p:cTn>
                  </p:par>
                  <p:par>
                    <p:cTn id="71" fill="hold" nodeType="clickPar">
                      <p:stCondLst>
                        <p:cond delay="indefinite"/>
                        <p:cond evt="onBegin" delay="0">
                          <p:tn val="70"/>
                        </p:cond>
                      </p:stCondLst>
                      <p:childTnLst>
                        <p:par>
                          <p:cTn id="72" fill="hold" nodeType="afterGroup">
                            <p:stCondLst>
                              <p:cond delay="0"/>
                            </p:stCondLst>
                            <p:childTnLst>
                              <p:par>
                                <p:cTn id="73" presetID="14" presetClass="entr" presetSubtype="10" fill="hold" nodeType="click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randombar(horizontal)">
                                      <p:cBhvr>
                                        <p:cTn id="75" dur="500"/>
                                        <p:tgtEl>
                                          <p:spTgt spid="108"/>
                                        </p:tgtEl>
                                      </p:cBhvr>
                                    </p:animEffect>
                                  </p:childTnLst>
                                </p:cTn>
                              </p:par>
                            </p:childTnLst>
                          </p:cTn>
                        </p:par>
                        <p:par>
                          <p:cTn id="76" fill="hold" nodeType="afterGroup">
                            <p:stCondLst>
                              <p:cond delay="500"/>
                            </p:stCondLst>
                            <p:childTnLst>
                              <p:par>
                                <p:cTn id="77" presetID="10" presetClass="entr" presetSubtype="0" fill="hold" nodeType="afterEffect">
                                  <p:stCondLst>
                                    <p:cond delay="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childTnLst>
                          </p:cTn>
                        </p:par>
                      </p:childTnLst>
                    </p:cTn>
                  </p:par>
                  <p:par>
                    <p:cTn id="80" fill="hold" nodeType="clickPar">
                      <p:stCondLst>
                        <p:cond delay="indefinite"/>
                        <p:cond evt="onBegin" delay="0">
                          <p:tn val="79"/>
                        </p:cond>
                      </p:stCondLst>
                      <p:childTnLst>
                        <p:par>
                          <p:cTn id="81" fill="hold" nodeType="afterGroup">
                            <p:stCondLst>
                              <p:cond delay="0"/>
                            </p:stCondLst>
                            <p:childTnLst>
                              <p:par>
                                <p:cTn id="82" presetID="14" presetClass="entr" presetSubtype="10" fill="hold" nodeType="clickEffect">
                                  <p:stCondLst>
                                    <p:cond delay="0"/>
                                  </p:stCondLst>
                                  <p:childTnLst>
                                    <p:set>
                                      <p:cBhvr>
                                        <p:cTn id="83" dur="1" fill="hold">
                                          <p:stCondLst>
                                            <p:cond delay="0"/>
                                          </p:stCondLst>
                                        </p:cTn>
                                        <p:tgtEl>
                                          <p:spTgt spid="109"/>
                                        </p:tgtEl>
                                        <p:attrNameLst>
                                          <p:attrName>style.visibility</p:attrName>
                                        </p:attrNameLst>
                                      </p:cBhvr>
                                      <p:to>
                                        <p:strVal val="visible"/>
                                      </p:to>
                                    </p:set>
                                    <p:animEffect transition="in" filter="randombar(horizontal)">
                                      <p:cBhvr>
                                        <p:cTn id="84" dur="500"/>
                                        <p:tgtEl>
                                          <p:spTgt spid="109"/>
                                        </p:tgtEl>
                                      </p:cBhvr>
                                    </p:animEffect>
                                  </p:childTnLst>
                                </p:cTn>
                              </p:par>
                            </p:childTnLst>
                          </p:cTn>
                        </p:par>
                        <p:par>
                          <p:cTn id="85" fill="hold" nodeType="afterGroup">
                            <p:stCondLst>
                              <p:cond delay="500"/>
                            </p:stCondLst>
                            <p:childTnLst>
                              <p:par>
                                <p:cTn id="86" presetID="10" presetClass="entr" presetSubtype="0" fill="hold" nodeType="afterEffect">
                                  <p:stCondLst>
                                    <p:cond delay="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500"/>
                                        <p:tgtEl>
                                          <p:spTgt spid="61"/>
                                        </p:tgtEl>
                                      </p:cBhvr>
                                    </p:animEffect>
                                  </p:childTnLst>
                                </p:cTn>
                              </p:par>
                            </p:childTnLst>
                          </p:cTn>
                        </p:par>
                      </p:childTnLst>
                    </p:cTn>
                  </p:par>
                  <p:par>
                    <p:cTn id="89" fill="hold" nodeType="clickPar">
                      <p:stCondLst>
                        <p:cond delay="indefinite"/>
                        <p:cond evt="onBegin" delay="0">
                          <p:tn val="88"/>
                        </p:cond>
                      </p:stCondLst>
                      <p:childTnLst>
                        <p:par>
                          <p:cTn id="90" fill="hold" nodeType="afterGroup">
                            <p:stCondLst>
                              <p:cond delay="0"/>
                            </p:stCondLst>
                            <p:childTnLst>
                              <p:par>
                                <p:cTn id="91" presetID="53" presetClass="entr" presetSubtype="0" fill="hold" nodeType="clickEffect">
                                  <p:stCondLst>
                                    <p:cond delay="0"/>
                                  </p:stCondLst>
                                  <p:childTnLst>
                                    <p:set>
                                      <p:cBhvr>
                                        <p:cTn id="92" dur="1" fill="hold">
                                          <p:stCondLst>
                                            <p:cond delay="0"/>
                                          </p:stCondLst>
                                        </p:cTn>
                                        <p:tgtEl>
                                          <p:spTgt spid="71"/>
                                        </p:tgtEl>
                                        <p:attrNameLst>
                                          <p:attrName>style.visibility</p:attrName>
                                        </p:attrNameLst>
                                      </p:cBhvr>
                                      <p:to>
                                        <p:strVal val="visible"/>
                                      </p:to>
                                    </p:set>
                                    <p:anim calcmode="lin" valueType="num">
                                      <p:cBhvr>
                                        <p:cTn id="93" dur="500" fill="hold"/>
                                        <p:tgtEl>
                                          <p:spTgt spid="71"/>
                                        </p:tgtEl>
                                        <p:attrNameLst>
                                          <p:attrName>ppt_w</p:attrName>
                                        </p:attrNameLst>
                                      </p:cBhvr>
                                      <p:tavLst>
                                        <p:tav tm="0">
                                          <p:val>
                                            <p:fltVal val="0"/>
                                          </p:val>
                                        </p:tav>
                                        <p:tav tm="100000">
                                          <p:val>
                                            <p:strVal val="#ppt_w"/>
                                          </p:val>
                                        </p:tav>
                                      </p:tavLst>
                                    </p:anim>
                                    <p:anim calcmode="lin" valueType="num">
                                      <p:cBhvr>
                                        <p:cTn id="94" dur="500" fill="hold"/>
                                        <p:tgtEl>
                                          <p:spTgt spid="71"/>
                                        </p:tgtEl>
                                        <p:attrNameLst>
                                          <p:attrName>ppt_h</p:attrName>
                                        </p:attrNameLst>
                                      </p:cBhvr>
                                      <p:tavLst>
                                        <p:tav tm="0">
                                          <p:val>
                                            <p:fltVal val="0"/>
                                          </p:val>
                                        </p:tav>
                                        <p:tav tm="100000">
                                          <p:val>
                                            <p:strVal val="#ppt_h"/>
                                          </p:val>
                                        </p:tav>
                                      </p:tavLst>
                                    </p:anim>
                                    <p:animEffect transition="in" filter="fade">
                                      <p:cBhvr>
                                        <p:cTn id="95" dur="500"/>
                                        <p:tgtEl>
                                          <p:spTgt spid="71"/>
                                        </p:tgtEl>
                                      </p:cBhvr>
                                    </p:animEffect>
                                  </p:childTnLst>
                                </p:cTn>
                              </p:par>
                            </p:childTnLst>
                          </p:cTn>
                        </p:par>
                        <p:par>
                          <p:cTn id="96" fill="hold" nodeType="afterGroup">
                            <p:stCondLst>
                              <p:cond delay="500"/>
                            </p:stCondLst>
                            <p:childTnLst>
                              <p:par>
                                <p:cTn id="97" presetID="22" presetClass="entr" presetSubtype="1"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up)">
                                      <p:cBhvr>
                                        <p:cTn id="99" dur="500"/>
                                        <p:tgtEl>
                                          <p:spTgt spid="72"/>
                                        </p:tgtEl>
                                      </p:cBhvr>
                                    </p:animEffect>
                                  </p:childTnLst>
                                </p:cTn>
                              </p:par>
                            </p:childTnLst>
                          </p:cTn>
                        </p:par>
                        <p:par>
                          <p:cTn id="100" fill="hold" nodeType="afterGroup">
                            <p:stCondLst>
                              <p:cond delay="1000"/>
                            </p:stCondLst>
                            <p:childTnLst>
                              <p:par>
                                <p:cTn id="101" presetID="53" presetClass="entr" presetSubtype="0" fill="hold" nodeType="afterEffect">
                                  <p:stCondLst>
                                    <p:cond delay="0"/>
                                  </p:stCondLst>
                                  <p:childTnLst>
                                    <p:set>
                                      <p:cBhvr>
                                        <p:cTn id="102" dur="1" fill="hold">
                                          <p:stCondLst>
                                            <p:cond delay="0"/>
                                          </p:stCondLst>
                                        </p:cTn>
                                        <p:tgtEl>
                                          <p:spTgt spid="73"/>
                                        </p:tgtEl>
                                        <p:attrNameLst>
                                          <p:attrName>style.visibility</p:attrName>
                                        </p:attrNameLst>
                                      </p:cBhvr>
                                      <p:to>
                                        <p:strVal val="visible"/>
                                      </p:to>
                                    </p:set>
                                    <p:anim calcmode="lin" valueType="num">
                                      <p:cBhvr>
                                        <p:cTn id="103" dur="500" fill="hold"/>
                                        <p:tgtEl>
                                          <p:spTgt spid="73"/>
                                        </p:tgtEl>
                                        <p:attrNameLst>
                                          <p:attrName>ppt_w</p:attrName>
                                        </p:attrNameLst>
                                      </p:cBhvr>
                                      <p:tavLst>
                                        <p:tav tm="0">
                                          <p:val>
                                            <p:fltVal val="0"/>
                                          </p:val>
                                        </p:tav>
                                        <p:tav tm="100000">
                                          <p:val>
                                            <p:strVal val="#ppt_w"/>
                                          </p:val>
                                        </p:tav>
                                      </p:tavLst>
                                    </p:anim>
                                    <p:anim calcmode="lin" valueType="num">
                                      <p:cBhvr>
                                        <p:cTn id="104" dur="500" fill="hold"/>
                                        <p:tgtEl>
                                          <p:spTgt spid="73"/>
                                        </p:tgtEl>
                                        <p:attrNameLst>
                                          <p:attrName>ppt_h</p:attrName>
                                        </p:attrNameLst>
                                      </p:cBhvr>
                                      <p:tavLst>
                                        <p:tav tm="0">
                                          <p:val>
                                            <p:fltVal val="0"/>
                                          </p:val>
                                        </p:tav>
                                        <p:tav tm="100000">
                                          <p:val>
                                            <p:strVal val="#ppt_h"/>
                                          </p:val>
                                        </p:tav>
                                      </p:tavLst>
                                    </p:anim>
                                    <p:animEffect transition="in" filter="fade">
                                      <p:cBhvr>
                                        <p:cTn id="105" dur="500"/>
                                        <p:tgtEl>
                                          <p:spTgt spid="73"/>
                                        </p:tgtEl>
                                      </p:cBhvr>
                                    </p:animEffect>
                                  </p:childTnLst>
                                </p:cTn>
                              </p:par>
                            </p:childTnLst>
                          </p:cTn>
                        </p:par>
                      </p:childTnLst>
                    </p:cTn>
                  </p:par>
                  <p:par>
                    <p:cTn id="106" fill="hold" nodeType="clickPar">
                      <p:stCondLst>
                        <p:cond delay="indefinite"/>
                        <p:cond evt="onBegin" delay="0">
                          <p:tn val="105"/>
                        </p:cond>
                      </p:stCondLst>
                      <p:childTnLst>
                        <p:par>
                          <p:cTn id="107" fill="hold" nodeType="afterGroup">
                            <p:stCondLst>
                              <p:cond delay="0"/>
                            </p:stCondLst>
                            <p:childTnLst>
                              <p:par>
                                <p:cTn id="108" presetID="53" presetClass="entr" presetSubtype="0" fill="hold" nodeType="clickEffect">
                                  <p:stCondLst>
                                    <p:cond delay="0"/>
                                  </p:stCondLst>
                                  <p:childTnLst>
                                    <p:set>
                                      <p:cBhvr>
                                        <p:cTn id="109" dur="1" fill="hold">
                                          <p:stCondLst>
                                            <p:cond delay="0"/>
                                          </p:stCondLst>
                                        </p:cTn>
                                        <p:tgtEl>
                                          <p:spTgt spid="77"/>
                                        </p:tgtEl>
                                        <p:attrNameLst>
                                          <p:attrName>style.visibility</p:attrName>
                                        </p:attrNameLst>
                                      </p:cBhvr>
                                      <p:to>
                                        <p:strVal val="visible"/>
                                      </p:to>
                                    </p:set>
                                    <p:anim calcmode="lin" valueType="num">
                                      <p:cBhvr>
                                        <p:cTn id="110" dur="500" fill="hold"/>
                                        <p:tgtEl>
                                          <p:spTgt spid="77"/>
                                        </p:tgtEl>
                                        <p:attrNameLst>
                                          <p:attrName>ppt_w</p:attrName>
                                        </p:attrNameLst>
                                      </p:cBhvr>
                                      <p:tavLst>
                                        <p:tav tm="0">
                                          <p:val>
                                            <p:fltVal val="0"/>
                                          </p:val>
                                        </p:tav>
                                        <p:tav tm="100000">
                                          <p:val>
                                            <p:strVal val="#ppt_w"/>
                                          </p:val>
                                        </p:tav>
                                      </p:tavLst>
                                    </p:anim>
                                    <p:anim calcmode="lin" valueType="num">
                                      <p:cBhvr>
                                        <p:cTn id="111" dur="500" fill="hold"/>
                                        <p:tgtEl>
                                          <p:spTgt spid="77"/>
                                        </p:tgtEl>
                                        <p:attrNameLst>
                                          <p:attrName>ppt_h</p:attrName>
                                        </p:attrNameLst>
                                      </p:cBhvr>
                                      <p:tavLst>
                                        <p:tav tm="0">
                                          <p:val>
                                            <p:fltVal val="0"/>
                                          </p:val>
                                        </p:tav>
                                        <p:tav tm="100000">
                                          <p:val>
                                            <p:strVal val="#ppt_h"/>
                                          </p:val>
                                        </p:tav>
                                      </p:tavLst>
                                    </p:anim>
                                    <p:animEffect transition="in" filter="fade">
                                      <p:cBhvr>
                                        <p:cTn id="112" dur="500"/>
                                        <p:tgtEl>
                                          <p:spTgt spid="77"/>
                                        </p:tgtEl>
                                      </p:cBhvr>
                                    </p:animEffect>
                                  </p:childTnLst>
                                </p:cTn>
                              </p:par>
                            </p:childTnLst>
                          </p:cTn>
                        </p:par>
                        <p:par>
                          <p:cTn id="113" fill="hold" nodeType="afterGroup">
                            <p:stCondLst>
                              <p:cond delay="500"/>
                            </p:stCondLst>
                            <p:childTnLst>
                              <p:par>
                                <p:cTn id="114" presetID="22" presetClass="entr" presetSubtype="1" fill="hold" grpId="0" nodeType="afterEffect">
                                  <p:stCondLst>
                                    <p:cond delay="0"/>
                                  </p:stCondLst>
                                  <p:childTnLst>
                                    <p:set>
                                      <p:cBhvr>
                                        <p:cTn id="115" dur="1" fill="hold">
                                          <p:stCondLst>
                                            <p:cond delay="0"/>
                                          </p:stCondLst>
                                        </p:cTn>
                                        <p:tgtEl>
                                          <p:spTgt spid="80"/>
                                        </p:tgtEl>
                                        <p:attrNameLst>
                                          <p:attrName>style.visibility</p:attrName>
                                        </p:attrNameLst>
                                      </p:cBhvr>
                                      <p:to>
                                        <p:strVal val="visible"/>
                                      </p:to>
                                    </p:set>
                                    <p:animEffect transition="in" filter="wipe(up)">
                                      <p:cBhvr>
                                        <p:cTn id="116" dur="500"/>
                                        <p:tgtEl>
                                          <p:spTgt spid="80"/>
                                        </p:tgtEl>
                                      </p:cBhvr>
                                    </p:animEffect>
                                  </p:childTnLst>
                                </p:cTn>
                              </p:par>
                            </p:childTnLst>
                          </p:cTn>
                        </p:par>
                        <p:par>
                          <p:cTn id="117" fill="hold" nodeType="afterGroup">
                            <p:stCondLst>
                              <p:cond delay="1000"/>
                            </p:stCondLst>
                            <p:childTnLst>
                              <p:par>
                                <p:cTn id="118" presetID="53" presetClass="entr" presetSubtype="0" fill="hold" nodeType="afterEffect">
                                  <p:stCondLst>
                                    <p:cond delay="0"/>
                                  </p:stCondLst>
                                  <p:childTnLst>
                                    <p:set>
                                      <p:cBhvr>
                                        <p:cTn id="119" dur="1" fill="hold">
                                          <p:stCondLst>
                                            <p:cond delay="0"/>
                                          </p:stCondLst>
                                        </p:cTn>
                                        <p:tgtEl>
                                          <p:spTgt spid="81"/>
                                        </p:tgtEl>
                                        <p:attrNameLst>
                                          <p:attrName>style.visibility</p:attrName>
                                        </p:attrNameLst>
                                      </p:cBhvr>
                                      <p:to>
                                        <p:strVal val="visible"/>
                                      </p:to>
                                    </p:set>
                                    <p:anim calcmode="lin" valueType="num">
                                      <p:cBhvr>
                                        <p:cTn id="120" dur="500" fill="hold"/>
                                        <p:tgtEl>
                                          <p:spTgt spid="81"/>
                                        </p:tgtEl>
                                        <p:attrNameLst>
                                          <p:attrName>ppt_w</p:attrName>
                                        </p:attrNameLst>
                                      </p:cBhvr>
                                      <p:tavLst>
                                        <p:tav tm="0">
                                          <p:val>
                                            <p:fltVal val="0"/>
                                          </p:val>
                                        </p:tav>
                                        <p:tav tm="100000">
                                          <p:val>
                                            <p:strVal val="#ppt_w"/>
                                          </p:val>
                                        </p:tav>
                                      </p:tavLst>
                                    </p:anim>
                                    <p:anim calcmode="lin" valueType="num">
                                      <p:cBhvr>
                                        <p:cTn id="121" dur="500" fill="hold"/>
                                        <p:tgtEl>
                                          <p:spTgt spid="81"/>
                                        </p:tgtEl>
                                        <p:attrNameLst>
                                          <p:attrName>ppt_h</p:attrName>
                                        </p:attrNameLst>
                                      </p:cBhvr>
                                      <p:tavLst>
                                        <p:tav tm="0">
                                          <p:val>
                                            <p:fltVal val="0"/>
                                          </p:val>
                                        </p:tav>
                                        <p:tav tm="100000">
                                          <p:val>
                                            <p:strVal val="#ppt_h"/>
                                          </p:val>
                                        </p:tav>
                                      </p:tavLst>
                                    </p:anim>
                                    <p:animEffect transition="in" filter="fade">
                                      <p:cBhvr>
                                        <p:cTn id="122" dur="500"/>
                                        <p:tgtEl>
                                          <p:spTgt spid="81"/>
                                        </p:tgtEl>
                                      </p:cBhvr>
                                    </p:animEffect>
                                  </p:childTnLst>
                                </p:cTn>
                              </p:par>
                            </p:childTnLst>
                          </p:cTn>
                        </p:par>
                        <p:par>
                          <p:cTn id="123" fill="hold" nodeType="afterGroup">
                            <p:stCondLst>
                              <p:cond delay="1500"/>
                            </p:stCondLst>
                            <p:childTnLst>
                              <p:par>
                                <p:cTn id="124" presetID="22" presetClass="entr" presetSubtype="1" fill="hold" grpId="0" nodeType="afterEffect">
                                  <p:stCondLst>
                                    <p:cond delay="0"/>
                                  </p:stCondLst>
                                  <p:childTnLst>
                                    <p:set>
                                      <p:cBhvr>
                                        <p:cTn id="125" dur="1" fill="hold">
                                          <p:stCondLst>
                                            <p:cond delay="0"/>
                                          </p:stCondLst>
                                        </p:cTn>
                                        <p:tgtEl>
                                          <p:spTgt spid="84"/>
                                        </p:tgtEl>
                                        <p:attrNameLst>
                                          <p:attrName>style.visibility</p:attrName>
                                        </p:attrNameLst>
                                      </p:cBhvr>
                                      <p:to>
                                        <p:strVal val="visible"/>
                                      </p:to>
                                    </p:set>
                                    <p:animEffect transition="in" filter="wipe(up)">
                                      <p:cBhvr>
                                        <p:cTn id="126" dur="500"/>
                                        <p:tgtEl>
                                          <p:spTgt spid="84"/>
                                        </p:tgtEl>
                                      </p:cBhvr>
                                    </p:animEffect>
                                  </p:childTnLst>
                                </p:cTn>
                              </p:par>
                            </p:childTnLst>
                          </p:cTn>
                        </p:par>
                        <p:par>
                          <p:cTn id="127" fill="hold" nodeType="afterGroup">
                            <p:stCondLst>
                              <p:cond delay="2000"/>
                            </p:stCondLst>
                            <p:childTnLst>
                              <p:par>
                                <p:cTn id="128" presetID="53" presetClass="entr" presetSubtype="0" fill="hold" nodeType="afterEffect">
                                  <p:stCondLst>
                                    <p:cond delay="0"/>
                                  </p:stCondLst>
                                  <p:childTnLst>
                                    <p:set>
                                      <p:cBhvr>
                                        <p:cTn id="129" dur="1" fill="hold">
                                          <p:stCondLst>
                                            <p:cond delay="0"/>
                                          </p:stCondLst>
                                        </p:cTn>
                                        <p:tgtEl>
                                          <p:spTgt spid="85"/>
                                        </p:tgtEl>
                                        <p:attrNameLst>
                                          <p:attrName>style.visibility</p:attrName>
                                        </p:attrNameLst>
                                      </p:cBhvr>
                                      <p:to>
                                        <p:strVal val="visible"/>
                                      </p:to>
                                    </p:set>
                                    <p:anim calcmode="lin" valueType="num">
                                      <p:cBhvr>
                                        <p:cTn id="130" dur="500" fill="hold"/>
                                        <p:tgtEl>
                                          <p:spTgt spid="85"/>
                                        </p:tgtEl>
                                        <p:attrNameLst>
                                          <p:attrName>ppt_w</p:attrName>
                                        </p:attrNameLst>
                                      </p:cBhvr>
                                      <p:tavLst>
                                        <p:tav tm="0">
                                          <p:val>
                                            <p:fltVal val="0"/>
                                          </p:val>
                                        </p:tav>
                                        <p:tav tm="100000">
                                          <p:val>
                                            <p:strVal val="#ppt_w"/>
                                          </p:val>
                                        </p:tav>
                                      </p:tavLst>
                                    </p:anim>
                                    <p:anim calcmode="lin" valueType="num">
                                      <p:cBhvr>
                                        <p:cTn id="131" dur="500" fill="hold"/>
                                        <p:tgtEl>
                                          <p:spTgt spid="85"/>
                                        </p:tgtEl>
                                        <p:attrNameLst>
                                          <p:attrName>ppt_h</p:attrName>
                                        </p:attrNameLst>
                                      </p:cBhvr>
                                      <p:tavLst>
                                        <p:tav tm="0">
                                          <p:val>
                                            <p:fltVal val="0"/>
                                          </p:val>
                                        </p:tav>
                                        <p:tav tm="100000">
                                          <p:val>
                                            <p:strVal val="#ppt_h"/>
                                          </p:val>
                                        </p:tav>
                                      </p:tavLst>
                                    </p:anim>
                                    <p:animEffect transition="in" filter="fade">
                                      <p:cBhvr>
                                        <p:cTn id="132" dur="500"/>
                                        <p:tgtEl>
                                          <p:spTgt spid="85"/>
                                        </p:tgtEl>
                                      </p:cBhvr>
                                    </p:animEffect>
                                  </p:childTnLst>
                                </p:cTn>
                              </p:par>
                            </p:childTnLst>
                          </p:cTn>
                        </p:par>
                      </p:childTnLst>
                    </p:cTn>
                  </p:par>
                  <p:par>
                    <p:cTn id="133" fill="hold" nodeType="clickPar">
                      <p:stCondLst>
                        <p:cond delay="indefinite"/>
                        <p:cond evt="onBegin" delay="0">
                          <p:tn val="132"/>
                        </p:cond>
                      </p:stCondLst>
                      <p:childTnLst>
                        <p:par>
                          <p:cTn id="134" fill="hold" nodeType="afterGroup">
                            <p:stCondLst>
                              <p:cond delay="0"/>
                            </p:stCondLst>
                            <p:childTnLst>
                              <p:par>
                                <p:cTn id="135" presetID="16" presetClass="entr" presetSubtype="21" fill="hold" nodeType="clickEffect">
                                  <p:stCondLst>
                                    <p:cond delay="0"/>
                                  </p:stCondLst>
                                  <p:childTnLst>
                                    <p:set>
                                      <p:cBhvr>
                                        <p:cTn id="136" dur="1" fill="hold">
                                          <p:stCondLst>
                                            <p:cond delay="0"/>
                                          </p:stCondLst>
                                        </p:cTn>
                                        <p:tgtEl>
                                          <p:spTgt spid="97"/>
                                        </p:tgtEl>
                                        <p:attrNameLst>
                                          <p:attrName>style.visibility</p:attrName>
                                        </p:attrNameLst>
                                      </p:cBhvr>
                                      <p:to>
                                        <p:strVal val="visible"/>
                                      </p:to>
                                    </p:set>
                                    <p:animEffect transition="in" filter="barn(inVertical)">
                                      <p:cBhvr>
                                        <p:cTn id="137" dur="500"/>
                                        <p:tgtEl>
                                          <p:spTgt spid="97"/>
                                        </p:tgtEl>
                                      </p:cBhvr>
                                    </p:animEffect>
                                  </p:childTnLst>
                                </p:cTn>
                              </p:par>
                            </p:childTnLst>
                          </p:cTn>
                        </p:par>
                        <p:par>
                          <p:cTn id="138" fill="hold" nodeType="afterGroup">
                            <p:stCondLst>
                              <p:cond delay="500"/>
                            </p:stCondLst>
                            <p:childTnLst>
                              <p:par>
                                <p:cTn id="139" presetID="22" presetClass="entr" presetSubtype="1" fill="hold" nodeType="afterEffect">
                                  <p:stCondLst>
                                    <p:cond delay="0"/>
                                  </p:stCondLst>
                                  <p:childTnLst>
                                    <p:set>
                                      <p:cBhvr>
                                        <p:cTn id="140" dur="1" fill="hold">
                                          <p:stCondLst>
                                            <p:cond delay="0"/>
                                          </p:stCondLst>
                                        </p:cTn>
                                        <p:tgtEl>
                                          <p:spTgt spid="104"/>
                                        </p:tgtEl>
                                        <p:attrNameLst>
                                          <p:attrName>style.visibility</p:attrName>
                                        </p:attrNameLst>
                                      </p:cBhvr>
                                      <p:to>
                                        <p:strVal val="visible"/>
                                      </p:to>
                                    </p:set>
                                    <p:animEffect transition="in" filter="wipe(up)">
                                      <p:cBhvr>
                                        <p:cTn id="141" dur="500"/>
                                        <p:tgtEl>
                                          <p:spTgt spid="104"/>
                                        </p:tgtEl>
                                      </p:cBhvr>
                                    </p:animEffect>
                                  </p:childTnLst>
                                </p:cTn>
                              </p:par>
                            </p:childTnLst>
                          </p:cTn>
                        </p:par>
                        <p:par>
                          <p:cTn id="142" fill="hold" nodeType="afterGroup">
                            <p:stCondLst>
                              <p:cond delay="1000"/>
                            </p:stCondLst>
                            <p:childTnLst>
                              <p:par>
                                <p:cTn id="143" presetID="16" presetClass="entr" presetSubtype="21" fill="hold" nodeType="afterEffect">
                                  <p:stCondLst>
                                    <p:cond delay="0"/>
                                  </p:stCondLst>
                                  <p:childTnLst>
                                    <p:set>
                                      <p:cBhvr>
                                        <p:cTn id="144" dur="1" fill="hold">
                                          <p:stCondLst>
                                            <p:cond delay="0"/>
                                          </p:stCondLst>
                                        </p:cTn>
                                        <p:tgtEl>
                                          <p:spTgt spid="98"/>
                                        </p:tgtEl>
                                        <p:attrNameLst>
                                          <p:attrName>style.visibility</p:attrName>
                                        </p:attrNameLst>
                                      </p:cBhvr>
                                      <p:to>
                                        <p:strVal val="visible"/>
                                      </p:to>
                                    </p:set>
                                    <p:animEffect transition="in" filter="barn(inVertical)">
                                      <p:cBhvr>
                                        <p:cTn id="145" dur="500"/>
                                        <p:tgtEl>
                                          <p:spTgt spid="98"/>
                                        </p:tgtEl>
                                      </p:cBhvr>
                                    </p:animEffect>
                                  </p:childTnLst>
                                </p:cTn>
                              </p:par>
                            </p:childTnLst>
                          </p:cTn>
                        </p:par>
                      </p:childTnLst>
                    </p:cTn>
                  </p:par>
                  <p:par>
                    <p:cTn id="146" fill="hold" nodeType="clickPar">
                      <p:stCondLst>
                        <p:cond delay="indefinite"/>
                        <p:cond evt="onBegin" delay="0">
                          <p:tn val="145"/>
                        </p:cond>
                      </p:stCondLst>
                      <p:childTnLst>
                        <p:par>
                          <p:cTn id="147" fill="hold" nodeType="afterGroup">
                            <p:stCondLst>
                              <p:cond delay="0"/>
                            </p:stCondLst>
                            <p:childTnLst>
                              <p:par>
                                <p:cTn id="148" presetID="42" presetClass="entr" presetSubtype="0" fill="hold" nodeType="clickEffect">
                                  <p:stCondLst>
                                    <p:cond delay="0"/>
                                  </p:stCondLst>
                                  <p:childTnLst>
                                    <p:set>
                                      <p:cBhvr>
                                        <p:cTn id="149" dur="1" fill="hold">
                                          <p:stCondLst>
                                            <p:cond delay="0"/>
                                          </p:stCondLst>
                                        </p:cTn>
                                        <p:tgtEl>
                                          <p:spTgt spid="26"/>
                                        </p:tgtEl>
                                        <p:attrNameLst>
                                          <p:attrName>style.visibility</p:attrName>
                                        </p:attrNameLst>
                                      </p:cBhvr>
                                      <p:to>
                                        <p:strVal val="visible"/>
                                      </p:to>
                                    </p:set>
                                    <p:animEffect transition="in" filter="fade">
                                      <p:cBhvr>
                                        <p:cTn id="150" dur="1000"/>
                                        <p:tgtEl>
                                          <p:spTgt spid="26"/>
                                        </p:tgtEl>
                                      </p:cBhvr>
                                    </p:animEffect>
                                    <p:anim calcmode="lin" valueType="num">
                                      <p:cBhvr>
                                        <p:cTn id="151" dur="1000" fill="hold"/>
                                        <p:tgtEl>
                                          <p:spTgt spid="26"/>
                                        </p:tgtEl>
                                        <p:attrNameLst>
                                          <p:attrName>ppt_x</p:attrName>
                                        </p:attrNameLst>
                                      </p:cBhvr>
                                      <p:tavLst>
                                        <p:tav tm="0">
                                          <p:val>
                                            <p:strVal val="#ppt_x"/>
                                          </p:val>
                                        </p:tav>
                                        <p:tav tm="100000">
                                          <p:val>
                                            <p:strVal val="#ppt_x"/>
                                          </p:val>
                                        </p:tav>
                                      </p:tavLst>
                                    </p:anim>
                                    <p:anim calcmode="lin" valueType="num">
                                      <p:cBhvr>
                                        <p:cTn id="15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53" fill="hold" nodeType="clickPar">
                      <p:stCondLst>
                        <p:cond delay="indefinite"/>
                        <p:cond evt="onBegin" delay="0">
                          <p:tn val="152"/>
                        </p:cond>
                      </p:stCondLst>
                      <p:childTnLst>
                        <p:par>
                          <p:cTn id="154" fill="hold" nodeType="afterGroup">
                            <p:stCondLst>
                              <p:cond delay="0"/>
                            </p:stCondLst>
                            <p:childTnLst>
                              <p:par>
                                <p:cTn id="155" presetID="16" presetClass="entr" presetSubtype="42" fill="hold" nodeType="clickEffect">
                                  <p:stCondLst>
                                    <p:cond delay="0"/>
                                  </p:stCondLst>
                                  <p:childTnLst>
                                    <p:set>
                                      <p:cBhvr>
                                        <p:cTn id="156" dur="1" fill="hold">
                                          <p:stCondLst>
                                            <p:cond delay="0"/>
                                          </p:stCondLst>
                                        </p:cTn>
                                        <p:tgtEl>
                                          <p:spTgt spid="27"/>
                                        </p:tgtEl>
                                        <p:attrNameLst>
                                          <p:attrName>style.visibility</p:attrName>
                                        </p:attrNameLst>
                                      </p:cBhvr>
                                      <p:to>
                                        <p:strVal val="visible"/>
                                      </p:to>
                                    </p:set>
                                    <p:animEffect transition="in" filter="barn(outHorizontal)">
                                      <p:cBhvr>
                                        <p:cTn id="1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1" grpId="0"/>
      <p:bldP spid="32" grpId="0"/>
      <p:bldP spid="33" grpId="0"/>
      <p:bldP spid="72" grpId="0" animBg="1"/>
      <p:bldP spid="80" grpId="0" animBg="1"/>
      <p:bldP spid="8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6" descr="中国教育出版网"/>
          <p:cNvSpPr txBox="1">
            <a:spLocks noChangeArrowheads="1"/>
          </p:cNvSpPr>
          <p:nvPr>
            <p:custDataLst>
              <p:tags r:id="rId1"/>
            </p:custDataLst>
          </p:nvPr>
        </p:nvSpPr>
        <p:spPr bwMode="auto">
          <a:xfrm>
            <a:off x="144463" y="1566228"/>
            <a:ext cx="8931275" cy="20097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600"/>
              </a:spcBef>
            </a:pP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富春山居图是元代画家黄公望于1350年创作的纸本水墨画，中国十大传世名画之一。黄公望为师弟郑樗（无用师）所绘，几经易手，并因“焚画殉葬”而身首两段。前半卷：剩山图，现收藏于浙江省博物馆；  后半卷：无用师卷，现藏台北故宫博物院。</a:t>
            </a:r>
            <a:endPar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sp>
        <p:nvSpPr>
          <p:cNvPr id="39939" name="文本框 5" descr="中国教育出版网"/>
          <p:cNvSpPr txBox="1">
            <a:spLocks noChangeArrowheads="1"/>
          </p:cNvSpPr>
          <p:nvPr>
            <p:custDataLst>
              <p:tags r:id="rId2"/>
            </p:custDataLst>
          </p:nvPr>
        </p:nvSpPr>
        <p:spPr bwMode="auto">
          <a:xfrm>
            <a:off x="3062288" y="727075"/>
            <a:ext cx="3095625" cy="585788"/>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3200" b="1">
                <a:latin typeface="楷体" panose="02010609060101010101" charset="-122"/>
                <a:ea typeface="楷体" panose="02010609060101010101" charset="-122"/>
              </a:rPr>
              <a:t>《</a:t>
            </a:r>
            <a:r>
              <a:rPr lang="zh-CN" altLang="en-US" sz="3200" b="1">
                <a:latin typeface="楷体" panose="02010609060101010101" charset="-122"/>
                <a:ea typeface="楷体" panose="02010609060101010101" charset="-122"/>
              </a:rPr>
              <a:t>富春山居图</a:t>
            </a:r>
            <a:r>
              <a:rPr lang="en-US" altLang="zh-CN" sz="3200" b="1">
                <a:latin typeface="楷体" panose="02010609060101010101" charset="-122"/>
                <a:ea typeface="楷体" panose="02010609060101010101" charset="-122"/>
              </a:rPr>
              <a:t>》</a:t>
            </a:r>
            <a:endParaRPr lang="zh-CN" altLang="en-US" sz="3200"/>
          </a:p>
        </p:txBody>
      </p:sp>
      <p:grpSp>
        <p:nvGrpSpPr>
          <p:cNvPr id="39940" name="组合 4" descr="中国教育出版网"/>
          <p:cNvGrpSpPr/>
          <p:nvPr>
            <p:custDataLst>
              <p:tags r:id="rId3"/>
            </p:custDataLst>
          </p:nvPr>
        </p:nvGrpSpPr>
        <p:grpSpPr>
          <a:xfrm>
            <a:off x="-3175" y="266700"/>
            <a:ext cx="3238500" cy="696913"/>
            <a:chOff x="-142875" y="330201"/>
            <a:chExt cx="3238499" cy="696257"/>
          </a:xfrm>
        </p:grpSpPr>
        <p:pic>
          <p:nvPicPr>
            <p:cNvPr id="39941" name="图片 5" descr="图层 15"/>
            <p:cNvPicPr>
              <a:picLocks noChangeAspect="1"/>
            </p:cNvPicPr>
            <p:nvPr>
              <p:custDataLst>
                <p:tags r:id="rId4"/>
              </p:custDataLst>
            </p:nvPr>
          </p:nvPicPr>
          <p:blipFill>
            <a:blip r:embed="rId7">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39942" name="文本框 2"/>
            <p:cNvSpPr txBox="1">
              <a:spLocks noChangeArrowheads="1"/>
            </p:cNvSpPr>
            <p:nvPr>
              <p:custDataLst>
                <p:tags r:id="rId5"/>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拓展延伸</a:t>
              </a:r>
            </a:p>
          </p:txBody>
        </p:sp>
      </p:gr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6" descr="中国教育出版网"/>
          <p:cNvSpPr txBox="1">
            <a:spLocks noChangeArrowheads="1"/>
          </p:cNvSpPr>
          <p:nvPr>
            <p:custDataLst>
              <p:tags r:id="rId1"/>
            </p:custDataLst>
          </p:nvPr>
        </p:nvSpPr>
        <p:spPr bwMode="auto">
          <a:xfrm>
            <a:off x="45407" y="2796580"/>
            <a:ext cx="9029700" cy="209169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600"/>
              </a:spcBef>
            </a:pPr>
            <a:r>
              <a:rPr lang="en-US" altLang="zh-CN"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富春山居图》原画画在六张纸上，六张纸接裱而成一副约七百公分的长卷。而黄公望并没有一定按着每一张纸的大小长宽构思结构，而是任凭个人的自由创作悠然于山水之间，可远观可近看。这种浏览、移动、重叠的视点，或广角深远，或推近特写，浏览过程中，视觉观看的方式极其自由无拘，</a:t>
            </a:r>
            <a:r>
              <a:rPr sz="2000" b="1" smtClean="0">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角度也非常千变万化</a:t>
            </a:r>
            <a:r>
              <a:rPr lang="zh-CN" altLang="en-US"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a:t>
            </a:r>
            <a:endParaRPr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endParaRPr>
          </a:p>
        </p:txBody>
      </p:sp>
      <p:pic>
        <p:nvPicPr>
          <p:cNvPr id="1028" name="Picture 4" descr="中国教育出版网"/>
          <p:cNvPicPr>
            <a:picLocks noChangeAspect="1" noChangeArrowheads="1"/>
          </p:cNvPicPr>
          <p:nvPr>
            <p:custDataLst>
              <p:tags r:id="rId2"/>
            </p:custDataLst>
          </p:nvPr>
        </p:nvPicPr>
        <p:blipFill>
          <a:blip r:embed="rId4" cstate="print">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36580" y="372473"/>
            <a:ext cx="9180580" cy="2424107"/>
          </a:xfrm>
          <a:prstGeom prst="rect">
            <a:avLst/>
          </a:prstGeom>
          <a:noFill/>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Lst>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中国教育出版网"/>
          <p:cNvPicPr>
            <a:picLocks noChangeAspect="1" noChangeArrowheads="1"/>
          </p:cNvPicPr>
          <p:nvPr>
            <p:custDataLst>
              <p:tags r:id="rId1"/>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2" y="287188"/>
            <a:ext cx="9144001" cy="4647986"/>
          </a:xfrm>
          <a:prstGeom prst="rect">
            <a:avLst/>
          </a:prstGeom>
          <a:noFill/>
          <a:ln>
            <a:noFill/>
          </a:ln>
          <a:effectLst/>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chemeClr val="accent1"/>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chemeClr val="tx1"/>
                </a:solidFill>
                <a:miter lim="800000"/>
                <a:headEnd/>
                <a:tailEnd/>
              </a14:hiddenLine>
            </a:ext>
            <a:ext uri="{AF507438-7753-43E0-B8FC-AC1667EBCBE1}">
              <a14:hiddenEffects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effectLst>
                  <a:outerShdw dist="35921" dir="2700000" algn="ctr" rotWithShape="0">
                    <a:schemeClr val="bg2"/>
                  </a:outerShdw>
                </a:effectLst>
              </a14:hiddenEffects>
            </a:ext>
          </a:extLst>
        </p:spPr>
      </p:pic>
      <p:sp>
        <p:nvSpPr>
          <p:cNvPr id="41986" name="TextBox 6" descr="中国教育出版网"/>
          <p:cNvSpPr txBox="1">
            <a:spLocks noChangeArrowheads="1"/>
          </p:cNvSpPr>
          <p:nvPr>
            <p:custDataLst>
              <p:tags r:id="rId2"/>
            </p:custDataLst>
          </p:nvPr>
        </p:nvSpPr>
        <p:spPr bwMode="auto">
          <a:xfrm>
            <a:off x="1660842" y="2112772"/>
            <a:ext cx="5661025" cy="2091919"/>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800" b="1">
                <a:solidFill>
                  <a:srgbClr val="FF0000"/>
                </a:solidFill>
                <a:latin typeface="楷体" panose="02010609060101010101" charset="-122"/>
                <a:ea typeface="楷体" panose="02010609060101010101" charset="-122"/>
              </a:rPr>
              <a:t>一折青山一扇屏</a:t>
            </a:r>
            <a:r>
              <a:rPr lang="zh-CN" altLang="en-US" sz="2800" b="1" smtClean="0">
                <a:solidFill>
                  <a:srgbClr val="FF0000"/>
                </a:solidFill>
                <a:latin typeface="楷体" panose="02010609060101010101" charset="-122"/>
                <a:ea typeface="楷体" panose="02010609060101010101" charset="-122"/>
              </a:rPr>
              <a:t>，</a:t>
            </a:r>
            <a:endParaRPr lang="en-US" altLang="zh-CN" sz="2800" b="1" smtClean="0">
              <a:solidFill>
                <a:srgbClr val="FF0000"/>
              </a:solidFill>
              <a:latin typeface="楷体" panose="02010609060101010101" charset="-122"/>
              <a:ea typeface="楷体" panose="02010609060101010101" charset="-122"/>
            </a:endParaRPr>
          </a:p>
          <a:p>
            <a:pPr algn="ctr" eaLnBrk="1" hangingPunct="1">
              <a:lnSpc>
                <a:spcPct val="120000"/>
              </a:lnSpc>
            </a:pPr>
            <a:r>
              <a:rPr lang="zh-CN" altLang="en-US" sz="2800" b="1" smtClean="0">
                <a:solidFill>
                  <a:srgbClr val="FF0000"/>
                </a:solidFill>
                <a:latin typeface="楷体" panose="02010609060101010101" charset="-122"/>
                <a:ea typeface="楷体" panose="02010609060101010101" charset="-122"/>
              </a:rPr>
              <a:t>一</a:t>
            </a:r>
            <a:r>
              <a:rPr lang="zh-CN" altLang="en-US" sz="2800" b="1">
                <a:solidFill>
                  <a:srgbClr val="FF0000"/>
                </a:solidFill>
                <a:latin typeface="楷体" panose="02010609060101010101" charset="-122"/>
                <a:ea typeface="楷体" panose="02010609060101010101" charset="-122"/>
              </a:rPr>
              <a:t>湾碧水一条琴</a:t>
            </a:r>
            <a:r>
              <a:rPr lang="zh-CN" altLang="en-US" sz="2800" b="1" smtClean="0">
                <a:solidFill>
                  <a:srgbClr val="FF0000"/>
                </a:solidFill>
                <a:latin typeface="楷体" panose="02010609060101010101" charset="-122"/>
                <a:ea typeface="楷体" panose="02010609060101010101" charset="-122"/>
              </a:rPr>
              <a:t>。</a:t>
            </a:r>
            <a:endParaRPr lang="en-US" altLang="zh-CN" sz="2800" b="1" smtClean="0">
              <a:solidFill>
                <a:srgbClr val="FF0000"/>
              </a:solidFill>
              <a:latin typeface="楷体" panose="02010609060101010101" charset="-122"/>
              <a:ea typeface="楷体" panose="02010609060101010101" charset="-122"/>
            </a:endParaRPr>
          </a:p>
          <a:p>
            <a:pPr algn="ctr" eaLnBrk="1" hangingPunct="1">
              <a:lnSpc>
                <a:spcPct val="120000"/>
              </a:lnSpc>
            </a:pPr>
            <a:r>
              <a:rPr lang="zh-CN" altLang="en-US" sz="2800" b="1" smtClean="0">
                <a:solidFill>
                  <a:srgbClr val="FF0000"/>
                </a:solidFill>
                <a:latin typeface="楷体" panose="02010609060101010101" charset="-122"/>
                <a:ea typeface="楷体" panose="02010609060101010101" charset="-122"/>
              </a:rPr>
              <a:t>无声</a:t>
            </a:r>
            <a:r>
              <a:rPr lang="zh-CN" altLang="en-US" sz="2800" b="1">
                <a:solidFill>
                  <a:srgbClr val="FF0000"/>
                </a:solidFill>
                <a:latin typeface="楷体" panose="02010609060101010101" charset="-122"/>
                <a:ea typeface="楷体" panose="02010609060101010101" charset="-122"/>
              </a:rPr>
              <a:t>诗与有声画</a:t>
            </a:r>
            <a:r>
              <a:rPr lang="zh-CN" altLang="en-US" sz="2800" b="1" smtClean="0">
                <a:solidFill>
                  <a:srgbClr val="FF0000"/>
                </a:solidFill>
                <a:latin typeface="楷体" panose="02010609060101010101" charset="-122"/>
                <a:ea typeface="楷体" panose="02010609060101010101" charset="-122"/>
              </a:rPr>
              <a:t>，</a:t>
            </a:r>
            <a:endParaRPr lang="en-US" altLang="zh-CN" sz="2800" b="1" smtClean="0">
              <a:solidFill>
                <a:srgbClr val="FF0000"/>
              </a:solidFill>
              <a:latin typeface="楷体" panose="02010609060101010101" charset="-122"/>
              <a:ea typeface="楷体" panose="02010609060101010101" charset="-122"/>
            </a:endParaRPr>
          </a:p>
          <a:p>
            <a:pPr algn="ctr" eaLnBrk="1" hangingPunct="1">
              <a:lnSpc>
                <a:spcPct val="120000"/>
              </a:lnSpc>
            </a:pPr>
            <a:r>
              <a:rPr lang="zh-CN" altLang="en-US" sz="2800" b="1" smtClean="0">
                <a:solidFill>
                  <a:srgbClr val="FF0000"/>
                </a:solidFill>
                <a:latin typeface="楷体" panose="02010609060101010101" charset="-122"/>
                <a:ea typeface="楷体" panose="02010609060101010101" charset="-122"/>
              </a:rPr>
              <a:t>须</a:t>
            </a:r>
            <a:r>
              <a:rPr lang="zh-CN" altLang="en-US" sz="2800" b="1">
                <a:solidFill>
                  <a:srgbClr val="FF0000"/>
                </a:solidFill>
                <a:latin typeface="楷体" panose="02010609060101010101" charset="-122"/>
                <a:ea typeface="楷体" panose="02010609060101010101" charset="-122"/>
              </a:rPr>
              <a:t>在桐庐江上寻。</a:t>
            </a:r>
          </a:p>
        </p:txBody>
      </p:sp>
      <p:sp>
        <p:nvSpPr>
          <p:cNvPr id="41987" name="文本框 2" descr="中国教育出版网"/>
          <p:cNvSpPr txBox="1">
            <a:spLocks noChangeArrowheads="1"/>
          </p:cNvSpPr>
          <p:nvPr>
            <p:custDataLst>
              <p:tags r:id="rId3"/>
            </p:custDataLst>
          </p:nvPr>
        </p:nvSpPr>
        <p:spPr bwMode="auto">
          <a:xfrm>
            <a:off x="2581593" y="1030601"/>
            <a:ext cx="3819525" cy="5238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800" b="1">
                <a:solidFill>
                  <a:srgbClr val="FF0000"/>
                </a:solidFill>
                <a:latin typeface="黑体" panose="02010609060101010101" charset="-122"/>
                <a:ea typeface="黑体" panose="02010609060101010101" charset="-122"/>
              </a:rPr>
              <a:t>自钱塘至桐庐舟中杂诗</a:t>
            </a:r>
            <a:endParaRPr lang="zh-CN" altLang="en-US" sz="2800">
              <a:solidFill>
                <a:srgbClr val="FF0000"/>
              </a:solidFill>
              <a:latin typeface="黑体" panose="02010609060101010101" charset="-122"/>
              <a:ea typeface="黑体" panose="02010609060101010101" charset="-122"/>
            </a:endParaRPr>
          </a:p>
        </p:txBody>
      </p:sp>
      <p:sp>
        <p:nvSpPr>
          <p:cNvPr id="41988" name="文本框 3" descr="中国教育出版网"/>
          <p:cNvSpPr txBox="1">
            <a:spLocks noChangeArrowheads="1"/>
          </p:cNvSpPr>
          <p:nvPr>
            <p:custDataLst>
              <p:tags r:id="rId4"/>
            </p:custDataLst>
          </p:nvPr>
        </p:nvSpPr>
        <p:spPr bwMode="auto">
          <a:xfrm>
            <a:off x="3302318" y="1652397"/>
            <a:ext cx="2378075" cy="46037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sz="2400" b="1">
                <a:solidFill>
                  <a:srgbClr val="FF0000"/>
                </a:solidFill>
                <a:latin typeface="楷体" panose="02010609060101010101" charset="-122"/>
                <a:ea typeface="楷体" panose="02010609060101010101" charset="-122"/>
              </a:rPr>
              <a:t>[</a:t>
            </a:r>
            <a:r>
              <a:rPr lang="zh-CN" altLang="en-US" sz="2400" b="1">
                <a:solidFill>
                  <a:srgbClr val="FF0000"/>
                </a:solidFill>
                <a:latin typeface="楷体" panose="02010609060101010101" charset="-122"/>
                <a:ea typeface="楷体" panose="02010609060101010101" charset="-122"/>
              </a:rPr>
              <a:t>清</a:t>
            </a:r>
            <a:r>
              <a:rPr lang="en-US" altLang="zh-CN" sz="2400" b="1">
                <a:solidFill>
                  <a:srgbClr val="FF0000"/>
                </a:solidFill>
                <a:latin typeface="楷体" panose="02010609060101010101" charset="-122"/>
                <a:ea typeface="楷体" panose="02010609060101010101" charset="-122"/>
              </a:rPr>
              <a:t>]</a:t>
            </a:r>
            <a:r>
              <a:rPr lang="zh-CN" altLang="en-US" sz="2400" b="1">
                <a:solidFill>
                  <a:srgbClr val="FF0000"/>
                </a:solidFill>
                <a:latin typeface="楷体" panose="02010609060101010101" charset="-122"/>
                <a:ea typeface="楷体" panose="02010609060101010101" charset="-122"/>
              </a:rPr>
              <a:t>刘嗣绾</a:t>
            </a:r>
            <a:endParaRPr lang="zh-CN" altLang="en-US" sz="2400">
              <a:solidFill>
                <a:srgbClr val="FF0000"/>
              </a:solidFill>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wps稻壳儿佳誉设计原创链接：http://chn.docer.com/works?userid=219874625" descr="中国教育出版网"/>
          <p:cNvPicPr>
            <a:picLocks noChangeAspect="1"/>
          </p:cNvPicPr>
          <p:nvPr>
            <p:custDataLst>
              <p:tags r:id="rId1"/>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l="18575" r="37498" b="63524"/>
          <a:stretch>
            <a:fillRect/>
          </a:stretch>
        </p:blipFill>
        <p:spPr>
          <a:xfrm flipH="1">
            <a:off x="-209550" y="1478"/>
            <a:ext cx="4016690" cy="2084615"/>
          </a:xfrm>
          <a:prstGeom prst="rect">
            <a:avLst/>
          </a:prstGeom>
        </p:spPr>
      </p:pic>
      <p:pic>
        <p:nvPicPr>
          <p:cNvPr id="12" name="wps稻壳儿佳誉设计原创链接：http://chn.docer.com/works?userid=219874625" descr="中国教育出版网"/>
          <p:cNvPicPr>
            <a:picLocks noChangeAspect="1"/>
          </p:cNvPicPr>
          <p:nvPr>
            <p:custDataLst>
              <p:tags r:id="rId2"/>
            </p:custDataLst>
          </p:nvPr>
        </p:nvPicPr>
        <p:blipFill>
          <a:blip r:embed="rId10"/>
          <a:stretch>
            <a:fillRect/>
          </a:stretch>
        </p:blipFill>
        <p:spPr>
          <a:xfrm>
            <a:off x="3756305" y="860642"/>
            <a:ext cx="864933" cy="2568158"/>
          </a:xfrm>
          <a:custGeom>
            <a:avLst/>
            <a:gdLst>
              <a:gd name="connsiteX0" fmla="*/ 0 w 778512"/>
              <a:gd name="connsiteY0" fmla="*/ 0 h 3184583"/>
              <a:gd name="connsiteX1" fmla="*/ 778512 w 778512"/>
              <a:gd name="connsiteY1" fmla="*/ 0 h 3184583"/>
              <a:gd name="connsiteX2" fmla="*/ 778512 w 778512"/>
              <a:gd name="connsiteY2" fmla="*/ 415984 h 3184583"/>
              <a:gd name="connsiteX3" fmla="*/ 632880 w 778512"/>
              <a:gd name="connsiteY3" fmla="*/ 415984 h 3184583"/>
              <a:gd name="connsiteX4" fmla="*/ 632880 w 778512"/>
              <a:gd name="connsiteY4" fmla="*/ 1187369 h 3184583"/>
              <a:gd name="connsiteX5" fmla="*/ 129662 w 778512"/>
              <a:gd name="connsiteY5" fmla="*/ 1187369 h 3184583"/>
              <a:gd name="connsiteX6" fmla="*/ 129662 w 778512"/>
              <a:gd name="connsiteY6" fmla="*/ 3184583 h 3184583"/>
              <a:gd name="connsiteX7" fmla="*/ 0 w 778512"/>
              <a:gd name="connsiteY7" fmla="*/ 3184583 h 318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512" h="3184583">
                <a:moveTo>
                  <a:pt x="0" y="0"/>
                </a:moveTo>
                <a:lnTo>
                  <a:pt x="778512" y="0"/>
                </a:lnTo>
                <a:lnTo>
                  <a:pt x="778512" y="415984"/>
                </a:lnTo>
                <a:lnTo>
                  <a:pt x="632880" y="415984"/>
                </a:lnTo>
                <a:lnTo>
                  <a:pt x="632880" y="1187369"/>
                </a:lnTo>
                <a:lnTo>
                  <a:pt x="129662" y="1187369"/>
                </a:lnTo>
                <a:lnTo>
                  <a:pt x="129662" y="3184583"/>
                </a:lnTo>
                <a:lnTo>
                  <a:pt x="0" y="3184583"/>
                </a:lnTo>
                <a:close/>
              </a:path>
            </a:pathLst>
          </a:custGeom>
        </p:spPr>
      </p:pic>
      <p:sp>
        <p:nvSpPr>
          <p:cNvPr id="16" name="wps稻壳儿佳誉设计原创链接：http://chn.docer.com/works?userid=219874625" descr="中国教育出版网"/>
          <p:cNvSpPr txBox="1"/>
          <p:nvPr>
            <p:custDataLst>
              <p:tags r:id="rId3"/>
            </p:custDataLst>
          </p:nvPr>
        </p:nvSpPr>
        <p:spPr>
          <a:xfrm>
            <a:off x="4227141" y="1175345"/>
            <a:ext cx="690245" cy="193952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3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n-cs"/>
              </a:rPr>
              <a:t>测试反馈</a:t>
            </a:r>
          </a:p>
        </p:txBody>
      </p:sp>
      <p:sp>
        <p:nvSpPr>
          <p:cNvPr id="17" name="矩形 16" descr="中国教育出版网"/>
          <p:cNvSpPr/>
          <p:nvPr>
            <p:custDataLst>
              <p:tags r:id="rId4"/>
            </p:custDataLst>
          </p:nvPr>
        </p:nvSpPr>
        <p:spPr>
          <a:xfrm>
            <a:off x="3761740" y="1905476"/>
            <a:ext cx="505460" cy="2510314"/>
          </a:xfrm>
          <a:prstGeom prst="rect">
            <a:avLst/>
          </a:prstGeom>
        </p:spPr>
        <p:txBody>
          <a:bodyPr vert="eaVert"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1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n-cs"/>
              </a:rPr>
              <a:t>必做</a:t>
            </a:r>
          </a:p>
        </p:txBody>
      </p:sp>
      <p:pic>
        <p:nvPicPr>
          <p:cNvPr id="18" name="wps稻壳儿佳誉设计原创链接：http://chn.docer.com/works?userid=219874625" descr="中国教育出版网"/>
          <p:cNvPicPr>
            <a:picLocks noChangeAspect="1"/>
          </p:cNvPicPr>
          <p:nvPr>
            <p:custDataLst>
              <p:tags r:id="rId5"/>
            </p:custDataLst>
          </p:nvPr>
        </p:nvPicPr>
        <p:blipFill>
          <a:blip r:embed="rId11"/>
          <a:stretch>
            <a:fillRect/>
          </a:stretch>
        </p:blipFill>
        <p:spPr>
          <a:xfrm>
            <a:off x="4520828" y="3081999"/>
            <a:ext cx="162635" cy="157211"/>
          </a:xfrm>
          <a:prstGeom prst="rect">
            <a:avLst/>
          </a:prstGeom>
        </p:spPr>
      </p:pic>
      <p:pic>
        <p:nvPicPr>
          <p:cNvPr id="19" name="wps稻壳儿佳誉设计原创链接：http://chn.docer.com/works?userid=219874625" descr="中国教育出版网"/>
          <p:cNvPicPr>
            <a:picLocks noChangeAspect="1"/>
          </p:cNvPicPr>
          <p:nvPr>
            <p:custDataLst>
              <p:tags r:id="rId6"/>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t="40095" b="26993"/>
          <a:stretch>
            <a:fillRect/>
          </a:stretch>
        </p:blipFill>
        <p:spPr>
          <a:xfrm>
            <a:off x="0" y="3262591"/>
            <a:ext cx="9144000" cy="1880910"/>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xmlns:p15="http://schemas.microsoft.com/office/powerpoint/2012/main" Requires="p15">
      <p:transition spd="slow" p14:dur="1250">
        <p15:prstTrans prst="pageCurlDoubl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wps稻壳儿佳誉设计原创链接：http://chn.docer.com/works?userid=219874625" descr="中国教育出版网"/>
          <p:cNvPicPr>
            <a:picLocks noChangeAspect="1"/>
          </p:cNvPicPr>
          <p:nvPr>
            <p:custDataLst>
              <p:tags r:id="rId1"/>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t="9692" r="2143" b="52097"/>
          <a:stretch>
            <a:fillRect/>
          </a:stretch>
        </p:blipFill>
        <p:spPr>
          <a:xfrm>
            <a:off x="0" y="2914518"/>
            <a:ext cx="9144000" cy="2231573"/>
          </a:xfrm>
          <a:prstGeom prst="rect">
            <a:avLst/>
          </a:prstGeom>
        </p:spPr>
      </p:pic>
      <p:sp>
        <p:nvSpPr>
          <p:cNvPr id="100" name="文本框 99" descr="中国教育出版网"/>
          <p:cNvSpPr txBox="1"/>
          <p:nvPr>
            <p:custDataLst>
              <p:tags r:id="rId2"/>
            </p:custDataLst>
          </p:nvPr>
        </p:nvSpPr>
        <p:spPr>
          <a:xfrm>
            <a:off x="591026" y="829628"/>
            <a:ext cx="7961948" cy="2306955"/>
          </a:xfrm>
          <a:prstGeom prst="rect">
            <a:avLst/>
          </a:prstGeom>
          <a:noFill/>
          <a:ln w="9525">
            <a:noFill/>
          </a:ln>
        </p:spPr>
        <p:txBody>
          <a:bodyPr wrap="square">
            <a:spAutoFit/>
          </a:bodyPr>
          <a:lstStyle/>
          <a:p>
            <a:pPr indent="0" fontAlgn="auto"/>
            <a:r>
              <a:rPr sz="2400" b="1">
                <a:solidFill>
                  <a:srgbClr val="305553"/>
                </a:solidFill>
              </a:rPr>
              <a:t>1.作为一部以介绍大小河流为主要内容的地理著作，《水经注》为什么在介绍河流的同时讲述神话传说、历史故事、民间歌谣等内容？</a:t>
            </a:r>
          </a:p>
          <a:p>
            <a:pPr indent="0" fontAlgn="auto"/>
            <a:endParaRPr sz="2400" b="1">
              <a:solidFill>
                <a:srgbClr val="305553"/>
              </a:solidFill>
            </a:endParaRPr>
          </a:p>
          <a:p>
            <a:pPr indent="0" fontAlgn="auto"/>
            <a:endParaRPr sz="2400" b="1">
              <a:solidFill>
                <a:srgbClr val="305553"/>
              </a:solidFill>
            </a:endParaRPr>
          </a:p>
          <a:p>
            <a:pPr indent="0" fontAlgn="auto"/>
            <a:r>
              <a:rPr sz="2400" b="1">
                <a:solidFill>
                  <a:srgbClr val="305553"/>
                </a:solidFill>
              </a:rPr>
              <a:t>2.《答谢中书书》一文结尾为何提及“康乐（谢灵运）”？</a:t>
            </a:r>
          </a:p>
        </p:txBody>
      </p:sp>
      <p:pic>
        <p:nvPicPr>
          <p:cNvPr id="6" name="图片 5" descr="中国教育出版网"/>
          <p:cNvPicPr>
            <a:picLocks noChangeAspect="1"/>
          </p:cNvPicPr>
          <p:nvPr>
            <p:custDataLst>
              <p:tags r:id="rId3"/>
            </p:custDataLst>
          </p:nvPr>
        </p:nvPicPr>
        <p:blipFill>
          <a:blip r:embed="rId7"/>
          <a:stretch>
            <a:fillRect/>
          </a:stretch>
        </p:blipFill>
        <p:spPr>
          <a:xfrm>
            <a:off x="6822926" y="2708869"/>
            <a:ext cx="2643758" cy="2643758"/>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xmlns:p15="http://schemas.microsoft.com/office/powerpoint/2012/main" Requires="p15">
      <p:transition spd="slow" p14:dur="1250">
        <p15:prstTrans prst="pageCurlDoubl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wps稻壳儿佳誉设计原创链接：http://chn.docer.com/works?userid=219874625" descr="中国教育出版网"/>
          <p:cNvPicPr>
            <a:picLocks noChangeAspect="1"/>
          </p:cNvPicPr>
          <p:nvPr>
            <p:custDataLst>
              <p:tags r:id="rId1"/>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l="18575" r="37498" b="63524"/>
          <a:stretch>
            <a:fillRect/>
          </a:stretch>
        </p:blipFill>
        <p:spPr>
          <a:xfrm flipH="1">
            <a:off x="-209550" y="1478"/>
            <a:ext cx="4016690" cy="2084615"/>
          </a:xfrm>
          <a:prstGeom prst="rect">
            <a:avLst/>
          </a:prstGeom>
        </p:spPr>
      </p:pic>
      <p:pic>
        <p:nvPicPr>
          <p:cNvPr id="12" name="wps稻壳儿佳誉设计原创链接：http://chn.docer.com/works?userid=219874625" descr="中国教育出版网"/>
          <p:cNvPicPr>
            <a:picLocks noChangeAspect="1"/>
          </p:cNvPicPr>
          <p:nvPr>
            <p:custDataLst>
              <p:tags r:id="rId2"/>
            </p:custDataLst>
          </p:nvPr>
        </p:nvPicPr>
        <p:blipFill>
          <a:blip r:embed="rId10"/>
          <a:stretch>
            <a:fillRect/>
          </a:stretch>
        </p:blipFill>
        <p:spPr>
          <a:xfrm>
            <a:off x="3756305" y="860642"/>
            <a:ext cx="864933" cy="2568158"/>
          </a:xfrm>
          <a:custGeom>
            <a:avLst/>
            <a:gdLst>
              <a:gd name="connsiteX0" fmla="*/ 0 w 778512"/>
              <a:gd name="connsiteY0" fmla="*/ 0 h 3184583"/>
              <a:gd name="connsiteX1" fmla="*/ 778512 w 778512"/>
              <a:gd name="connsiteY1" fmla="*/ 0 h 3184583"/>
              <a:gd name="connsiteX2" fmla="*/ 778512 w 778512"/>
              <a:gd name="connsiteY2" fmla="*/ 415984 h 3184583"/>
              <a:gd name="connsiteX3" fmla="*/ 632880 w 778512"/>
              <a:gd name="connsiteY3" fmla="*/ 415984 h 3184583"/>
              <a:gd name="connsiteX4" fmla="*/ 632880 w 778512"/>
              <a:gd name="connsiteY4" fmla="*/ 1187369 h 3184583"/>
              <a:gd name="connsiteX5" fmla="*/ 129662 w 778512"/>
              <a:gd name="connsiteY5" fmla="*/ 1187369 h 3184583"/>
              <a:gd name="connsiteX6" fmla="*/ 129662 w 778512"/>
              <a:gd name="connsiteY6" fmla="*/ 3184583 h 3184583"/>
              <a:gd name="connsiteX7" fmla="*/ 0 w 778512"/>
              <a:gd name="connsiteY7" fmla="*/ 3184583 h 31845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8512" h="3184583">
                <a:moveTo>
                  <a:pt x="0" y="0"/>
                </a:moveTo>
                <a:lnTo>
                  <a:pt x="778512" y="0"/>
                </a:lnTo>
                <a:lnTo>
                  <a:pt x="778512" y="415984"/>
                </a:lnTo>
                <a:lnTo>
                  <a:pt x="632880" y="415984"/>
                </a:lnTo>
                <a:lnTo>
                  <a:pt x="632880" y="1187369"/>
                </a:lnTo>
                <a:lnTo>
                  <a:pt x="129662" y="1187369"/>
                </a:lnTo>
                <a:lnTo>
                  <a:pt x="129662" y="3184583"/>
                </a:lnTo>
                <a:lnTo>
                  <a:pt x="0" y="3184583"/>
                </a:lnTo>
                <a:close/>
              </a:path>
            </a:pathLst>
          </a:custGeom>
        </p:spPr>
      </p:pic>
      <p:sp>
        <p:nvSpPr>
          <p:cNvPr id="16" name="wps稻壳儿佳誉设计原创链接：http://chn.docer.com/works?userid=219874625" descr="中国教育出版网"/>
          <p:cNvSpPr txBox="1"/>
          <p:nvPr>
            <p:custDataLst>
              <p:tags r:id="rId3"/>
            </p:custDataLst>
          </p:nvPr>
        </p:nvSpPr>
        <p:spPr>
          <a:xfrm>
            <a:off x="4227141" y="1175345"/>
            <a:ext cx="690245" cy="1939523"/>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3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n-cs"/>
              </a:rPr>
              <a:t>测试反馈</a:t>
            </a:r>
          </a:p>
        </p:txBody>
      </p:sp>
      <p:sp>
        <p:nvSpPr>
          <p:cNvPr id="17" name="矩形 16" descr="中国教育出版网"/>
          <p:cNvSpPr/>
          <p:nvPr>
            <p:custDataLst>
              <p:tags r:id="rId4"/>
            </p:custDataLst>
          </p:nvPr>
        </p:nvSpPr>
        <p:spPr>
          <a:xfrm>
            <a:off x="3761740" y="1905476"/>
            <a:ext cx="505460" cy="2510314"/>
          </a:xfrm>
          <a:prstGeom prst="rect">
            <a:avLst/>
          </a:prstGeom>
        </p:spPr>
        <p:txBody>
          <a:bodyPr vert="eaVert"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100" b="0" i="0" u="none" strike="noStrike" kern="1200" cap="none" spc="0" normalizeH="0" baseline="0" noProof="0">
                <a:ln>
                  <a:noFill/>
                </a:ln>
                <a:solidFill>
                  <a:schemeClr val="tx1"/>
                </a:solidFill>
                <a:effectLst/>
                <a:uLnTx/>
                <a:uFillTx/>
                <a:latin typeface="黑体" panose="02010609060101010101" charset="-122"/>
                <a:ea typeface="黑体" panose="02010609060101010101" charset="-122"/>
                <a:cs typeface="+mn-cs"/>
              </a:rPr>
              <a:t>选做：三选一</a:t>
            </a:r>
          </a:p>
        </p:txBody>
      </p:sp>
      <p:pic>
        <p:nvPicPr>
          <p:cNvPr id="18" name="wps稻壳儿佳誉设计原创链接：http://chn.docer.com/works?userid=219874625" descr="中国教育出版网"/>
          <p:cNvPicPr>
            <a:picLocks noChangeAspect="1"/>
          </p:cNvPicPr>
          <p:nvPr>
            <p:custDataLst>
              <p:tags r:id="rId5"/>
            </p:custDataLst>
          </p:nvPr>
        </p:nvPicPr>
        <p:blipFill>
          <a:blip r:embed="rId11"/>
          <a:stretch>
            <a:fillRect/>
          </a:stretch>
        </p:blipFill>
        <p:spPr>
          <a:xfrm>
            <a:off x="4520828" y="3081999"/>
            <a:ext cx="162635" cy="157211"/>
          </a:xfrm>
          <a:prstGeom prst="rect">
            <a:avLst/>
          </a:prstGeom>
        </p:spPr>
      </p:pic>
      <p:pic>
        <p:nvPicPr>
          <p:cNvPr id="19" name="wps稻壳儿佳誉设计原创链接：http://chn.docer.com/works?userid=219874625" descr="中国教育出版网"/>
          <p:cNvPicPr>
            <a:picLocks noChangeAspect="1"/>
          </p:cNvPicPr>
          <p:nvPr>
            <p:custDataLst>
              <p:tags r:id="rId6"/>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t="40095" b="26993"/>
          <a:stretch>
            <a:fillRect/>
          </a:stretch>
        </p:blipFill>
        <p:spPr>
          <a:xfrm>
            <a:off x="0" y="3262591"/>
            <a:ext cx="9144000" cy="1880910"/>
          </a:xfrm>
          <a:prstGeom prst="rect">
            <a:avLst/>
          </a:prstGeom>
        </p:spPr>
      </p:pic>
    </p:spTree>
  </p:cSld>
  <p:clrMapOvr>
    <a:masterClrMapping/>
  </p:clrMapOvr>
  <mc:AlternateContent xmlns:mc="http://schemas.openxmlformats.org/markup-compatibility/2006">
    <mc:Choice xmlns=""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xmlns:p15="http://schemas.microsoft.com/office/powerpoint/2012/main" Requires="p15">
      <p:transition spd="slow" p14:dur="1250">
        <p15:prstTrans prst="pageCurlDoubl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wps稻壳儿佳誉设计原创链接：http://chn.docer.com/works?userid=219874625" descr="中国教育出版网"/>
          <p:cNvPicPr>
            <a:picLocks noChangeAspect="1"/>
          </p:cNvPicPr>
          <p:nvPr>
            <p:custDataLst>
              <p:tags r:id="rId1"/>
            </p:custDataLst>
          </p:nvPr>
        </p:nvPicPr>
        <p:blipFill>
          <a:blip r:embed="rId5">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rcRect t="9692" r="2143" b="52097"/>
          <a:stretch>
            <a:fillRect/>
          </a:stretch>
        </p:blipFill>
        <p:spPr>
          <a:xfrm>
            <a:off x="0" y="2914518"/>
            <a:ext cx="9144000" cy="2231573"/>
          </a:xfrm>
          <a:prstGeom prst="rect">
            <a:avLst/>
          </a:prstGeom>
        </p:spPr>
      </p:pic>
      <p:sp>
        <p:nvSpPr>
          <p:cNvPr id="100" name="文本框 99" descr="中国教育出版网"/>
          <p:cNvSpPr txBox="1"/>
          <p:nvPr>
            <p:custDataLst>
              <p:tags r:id="rId2"/>
            </p:custDataLst>
          </p:nvPr>
        </p:nvSpPr>
        <p:spPr>
          <a:xfrm>
            <a:off x="591026" y="829628"/>
            <a:ext cx="8070533" cy="3784600"/>
          </a:xfrm>
          <a:prstGeom prst="rect">
            <a:avLst/>
          </a:prstGeom>
          <a:noFill/>
          <a:ln w="9525">
            <a:noFill/>
          </a:ln>
        </p:spPr>
        <p:txBody>
          <a:bodyPr wrap="square">
            <a:spAutoFit/>
          </a:bodyPr>
          <a:lstStyle/>
          <a:p>
            <a:pPr indent="0" fontAlgn="auto"/>
            <a:r>
              <a:rPr sz="2400" b="1">
                <a:solidFill>
                  <a:srgbClr val="305553"/>
                </a:solidFill>
              </a:rPr>
              <a:t>1.吴均的诗文长于描写山水景物，颇受文学评论家们的喜爱，被称为“吴均体”，请你阅读“吴均三书”（《与施从事书》《与顾章书》《与朱元思书》），归纳总结吴均写景文章的共同点。</a:t>
            </a:r>
          </a:p>
          <a:p>
            <a:pPr indent="0" fontAlgn="auto"/>
            <a:r>
              <a:rPr sz="2400" b="1">
                <a:solidFill>
                  <a:srgbClr val="305553"/>
                </a:solidFill>
              </a:rPr>
              <a:t>2.对比阅读余秋雨的《苏东坡突围》和林语堂的《苏东坡传》，谈谈他们笔下的苏东坡形象有何异同，你怎么看待这种现象？</a:t>
            </a:r>
          </a:p>
          <a:p>
            <a:pPr indent="0" fontAlgn="auto"/>
            <a:r>
              <a:rPr sz="2400" b="1">
                <a:solidFill>
                  <a:srgbClr val="305553"/>
                </a:solidFill>
              </a:rPr>
              <a:t>3.通过《答谢中书书》《与朱元思书》《记承天寺夜游》的学习，陶弘景、吴均是苏轼笔下的“闲人”吗？请阐述理由。</a:t>
            </a:r>
          </a:p>
        </p:txBody>
      </p:sp>
    </p:spTree>
  </p:cSld>
  <p:clrMapOvr>
    <a:masterClrMapping/>
  </p:clrMapOvr>
  <mc:AlternateContent xmlns:mc="http://schemas.openxmlformats.org/markup-compatibility/2006">
    <mc:Choice xmlns="" xmlns:m="http://schemas.openxmlformats.org/officeDocument/2006/math" xmlns:w="http://schemas.openxmlformats.org/wordprocessingml/2006/main" xmlns:wp="http://schemas.openxmlformats.org/drawingml/2006/wordprocessingDrawing" xmlns:a14="http://schemas.microsoft.com/office/drawing/2010/main" xmlns:p14="http://schemas.microsoft.com/office/powerpoint/2010/main" xmlns:p159="http://schemas.microsoft.com/office/powerpoint/2015/09/main" xmlns:p15="http://schemas.microsoft.com/office/powerpoint/2012/main" Requires="p15">
      <p:transition spd="slow" p14:dur="1250">
        <p15:prstTrans prst="pageCurlDoubl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中国教育出版网"/>
          <p:cNvPicPr>
            <a:picLocks noChangeAspect="1"/>
          </p:cNvPicPr>
          <p:nvPr>
            <p:custDataLst>
              <p:tags r:id="rId1"/>
            </p:custDataLst>
          </p:nvPr>
        </p:nvPicPr>
        <p:blipFill>
          <a:blip r:embed="rId6"/>
          <a:stretch>
            <a:fillRect/>
          </a:stretch>
        </p:blipFill>
        <p:spPr>
          <a:xfrm>
            <a:off x="0" y="1"/>
            <a:ext cx="9151940" cy="5143499"/>
          </a:xfrm>
          <a:prstGeom prst="rect">
            <a:avLst/>
          </a:prstGeom>
        </p:spPr>
      </p:pic>
      <p:sp>
        <p:nvSpPr>
          <p:cNvPr id="2" name="标题 2049" descr="中国教育出版网"/>
          <p:cNvSpPr>
            <a:spLocks noGrp="1"/>
          </p:cNvSpPr>
          <p:nvPr>
            <p:custDataLst>
              <p:tags r:id="rId2"/>
            </p:custDataLst>
          </p:nvPr>
        </p:nvSpPr>
        <p:spPr>
          <a:xfrm>
            <a:off x="4139952" y="1203598"/>
            <a:ext cx="1656184" cy="1431853"/>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11500" b="1" dirty="0" smtClean="0">
                <a:solidFill>
                  <a:srgbClr val="000000"/>
                </a:solidFill>
                <a:latin typeface="Aa悠悠然 (非商业使用)" panose="02010600010101010101" pitchFamily="2" charset="-122"/>
                <a:ea typeface="Aa悠悠然 (非商业使用)" panose="02010600010101010101" pitchFamily="2" charset="-122"/>
              </a:rPr>
              <a:t>见</a:t>
            </a:r>
            <a:endParaRPr kumimoji="0" lang="zh-CN" altLang="en-US" sz="11500" b="1" i="0" u="none" strike="noStrike" kern="1200" cap="none" spc="0" normalizeH="0" baseline="0" noProof="0" dirty="0">
              <a:ln>
                <a:noFill/>
              </a:ln>
              <a:solidFill>
                <a:srgbClr val="000000"/>
              </a:solidFill>
              <a:effectLst/>
              <a:uLnTx/>
              <a:uFillTx/>
              <a:latin typeface="Aa悠悠然 (非商业使用)" panose="02010600010101010101" pitchFamily="2" charset="-122"/>
              <a:ea typeface="Aa悠悠然 (非商业使用)" panose="02010600010101010101" pitchFamily="2" charset="-122"/>
            </a:endParaRPr>
          </a:p>
        </p:txBody>
      </p:sp>
      <p:sp>
        <p:nvSpPr>
          <p:cNvPr id="6" name="标题 2049" descr="中国教育出版网"/>
          <p:cNvSpPr>
            <a:spLocks noGrp="1"/>
          </p:cNvSpPr>
          <p:nvPr>
            <p:custDataLst>
              <p:tags r:id="rId3"/>
            </p:custDataLst>
          </p:nvPr>
        </p:nvSpPr>
        <p:spPr>
          <a:xfrm>
            <a:off x="2843808" y="1214968"/>
            <a:ext cx="1656184" cy="1102995"/>
          </a:xfrm>
          <a:prstGeom prst="rect">
            <a:avLst/>
          </a:prstGeom>
          <a:noFill/>
          <a:ln w="9525">
            <a:noFill/>
          </a:ln>
        </p:spPr>
        <p:txBody>
          <a:bodyPr anchor="ctr" anchorCtr="0"/>
          <a:lstStyle>
            <a:lvl1pPr marL="0" lvl="0" indent="0" algn="ctr" defTabSz="685800" rtl="0" eaLnBrk="1" fontAlgn="base" latinLnBrk="0" hangingPunct="1">
              <a:lnSpc>
                <a:spcPct val="100000"/>
              </a:lnSpc>
              <a:spcBef>
                <a:spcPct val="0"/>
              </a:spcBef>
              <a:spcAft>
                <a:spcPct val="0"/>
              </a:spcAft>
              <a:buNone/>
              <a:defRPr sz="3375" b="0" i="0" u="none" kern="1200" baseline="0">
                <a:solidFill>
                  <a:schemeClr val="tx2"/>
                </a:solidFill>
                <a:latin typeface="微软雅黑" panose="020B0503020204020204" charset="-122"/>
                <a:ea typeface="微软雅黑" panose="020B0503020204020204" charset="-122"/>
                <a:cs typeface="微软雅黑" panose="020B0503020204020204"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9600" b="1" i="0" u="none" strike="noStrike" kern="1200" cap="none" spc="0" normalizeH="0" baseline="0" noProof="0" dirty="0" smtClean="0">
                <a:ln>
                  <a:noFill/>
                </a:ln>
                <a:solidFill>
                  <a:srgbClr val="000000"/>
                </a:solidFill>
                <a:effectLst/>
                <a:uLnTx/>
                <a:uFillTx/>
                <a:latin typeface="Aa悠悠然 (非商业使用)" panose="02010600010101010101" pitchFamily="2" charset="-122"/>
                <a:ea typeface="Aa悠悠然 (非商业使用)" panose="02010600010101010101" pitchFamily="2" charset="-122"/>
              </a:rPr>
              <a:t>再 </a:t>
            </a:r>
            <a:endParaRPr kumimoji="0" lang="zh-CN" altLang="en-US" sz="9600" b="1" i="0" u="none" strike="noStrike" kern="1200" cap="none" spc="0" normalizeH="0" baseline="0" noProof="0" dirty="0">
              <a:ln>
                <a:noFill/>
              </a:ln>
              <a:solidFill>
                <a:srgbClr val="000000"/>
              </a:solidFill>
              <a:effectLst/>
              <a:uLnTx/>
              <a:uFillTx/>
              <a:latin typeface="Aa悠悠然 (非商业使用)" panose="02010600010101010101" pitchFamily="2" charset="-122"/>
              <a:ea typeface="Aa悠悠然 (非商业使用)" panose="02010600010101010101" pitchFamily="2" charset="-122"/>
            </a:endParaRPr>
          </a:p>
        </p:txBody>
      </p:sp>
      <p:pic>
        <p:nvPicPr>
          <p:cNvPr id="7" name="New picture" descr="中国教育出版网"/>
          <p:cNvPicPr/>
          <p:nvPr>
            <p:custDataLst>
              <p:tags r:id="rId4"/>
            </p:custDataLst>
          </p:nvPr>
        </p:nvPicPr>
        <p:blipFill>
          <a:blip r:embed="rId7"/>
          <a:stretch>
            <a:fillRect/>
          </a:stretch>
        </p:blipFill>
        <p:spPr>
          <a:xfrm>
            <a:off x="12509500" y="12509500"/>
            <a:ext cx="368300" cy="266700"/>
          </a:xfrm>
          <a:prstGeom prst="cube">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中国教育出版网"/>
          <p:cNvPicPr>
            <a:picLocks noChangeAspect="1"/>
          </p:cNvPicPr>
          <p:nvPr>
            <p:custDataLst>
              <p:tags r:id="rId1"/>
            </p:custDataLst>
          </p:nvPr>
        </p:nvPicPr>
        <p:blipFill>
          <a:blip r:embed="rId8"/>
          <a:stretch>
            <a:fillRect/>
          </a:stretch>
        </p:blipFill>
        <p:spPr>
          <a:xfrm>
            <a:off x="0" y="1"/>
            <a:ext cx="9144000" cy="5143500"/>
          </a:xfrm>
          <a:prstGeom prst="rect">
            <a:avLst/>
          </a:prstGeom>
        </p:spPr>
      </p:pic>
      <p:grpSp>
        <p:nvGrpSpPr>
          <p:cNvPr id="39" name="组合 38" descr="中国教育出版网"/>
          <p:cNvGrpSpPr/>
          <p:nvPr>
            <p:custDataLst>
              <p:tags r:id="rId2"/>
            </p:custDataLst>
          </p:nvPr>
        </p:nvGrpSpPr>
        <p:grpSpPr>
          <a:xfrm>
            <a:off x="395536" y="1298480"/>
            <a:ext cx="8352928" cy="3505517"/>
            <a:chOff x="323528" y="1287418"/>
            <a:chExt cx="8496944" cy="3590128"/>
          </a:xfrm>
        </p:grpSpPr>
        <p:pic>
          <p:nvPicPr>
            <p:cNvPr id="9" name="图片 8"/>
            <p:cNvPicPr>
              <a:picLocks noChangeAspect="1"/>
            </p:cNvPicPr>
            <p:nvPr>
              <p:custDataLst>
                <p:tags r:id="rId5"/>
              </p:custDataLst>
            </p:nvPr>
          </p:nvPicPr>
          <p:blipFill>
            <a:blip r:embed="rId9"/>
            <a:stretch>
              <a:fillRect/>
            </a:stretch>
          </p:blipFill>
          <p:spPr>
            <a:xfrm rot="5400000">
              <a:off x="652700" y="958246"/>
              <a:ext cx="3590128" cy="4248472"/>
            </a:xfrm>
            <a:prstGeom prst="rect">
              <a:avLst/>
            </a:prstGeom>
          </p:spPr>
        </p:pic>
        <p:pic>
          <p:nvPicPr>
            <p:cNvPr id="10" name="图片 9"/>
            <p:cNvPicPr>
              <a:picLocks noChangeAspect="1"/>
            </p:cNvPicPr>
            <p:nvPr>
              <p:custDataLst>
                <p:tags r:id="rId6"/>
              </p:custDataLst>
            </p:nvPr>
          </p:nvPicPr>
          <p:blipFill>
            <a:blip r:embed="rId10"/>
            <a:stretch>
              <a:fillRect/>
            </a:stretch>
          </p:blipFill>
          <p:spPr>
            <a:xfrm rot="5400000">
              <a:off x="4901172" y="958246"/>
              <a:ext cx="3590128" cy="4248472"/>
            </a:xfrm>
            <a:prstGeom prst="rect">
              <a:avLst/>
            </a:prstGeom>
          </p:spPr>
        </p:pic>
      </p:grpSp>
      <p:sp>
        <p:nvSpPr>
          <p:cNvPr id="2" name="文本框 1" descr="中国教育出版网"/>
          <p:cNvSpPr txBox="1"/>
          <p:nvPr>
            <p:custDataLst>
              <p:tags r:id="rId3"/>
            </p:custDataLst>
          </p:nvPr>
        </p:nvSpPr>
        <p:spPr>
          <a:xfrm>
            <a:off x="4181475" y="2512695"/>
            <a:ext cx="4450080" cy="1076325"/>
          </a:xfrm>
          <a:prstGeom prst="rect">
            <a:avLst/>
          </a:prstGeom>
          <a:noFill/>
        </p:spPr>
        <p:txBody>
          <a:bodyPr wrap="none" rtlCol="0">
            <a:spAutoFit/>
          </a:bodyPr>
          <a:lstStyle/>
          <a:p>
            <a:r>
              <a:rPr lang="zh-CN" altLang="en-US" sz="3200">
                <a:solidFill>
                  <a:schemeClr val="accent6">
                    <a:lumMod val="60000"/>
                    <a:lumOff val="40000"/>
                  </a:schemeClr>
                </a:solidFill>
                <a:latin typeface="汉仪尚巍手书简" panose="00020600040101010101" charset="-122"/>
                <a:ea typeface="汉仪尚巍手书简" panose="00020600040101010101" charset="-122"/>
                <a:cs typeface="汉仪尚巍手书简" panose="00020600040101010101" charset="-122"/>
              </a:rPr>
              <a:t>息心忘返：</a:t>
            </a:r>
          </a:p>
          <a:p>
            <a:r>
              <a:rPr lang="zh-CN" altLang="en-US" sz="3200">
                <a:solidFill>
                  <a:schemeClr val="accent6">
                    <a:lumMod val="60000"/>
                    <a:lumOff val="40000"/>
                  </a:schemeClr>
                </a:solidFill>
                <a:latin typeface="汉仪尚巍手书简" panose="00020600040101010101" charset="-122"/>
                <a:ea typeface="汉仪尚巍手书简" panose="00020600040101010101" charset="-122"/>
                <a:cs typeface="汉仪尚巍手书简" panose="00020600040101010101" charset="-122"/>
              </a:rPr>
              <a:t>       《与朱元思书》</a:t>
            </a:r>
          </a:p>
        </p:txBody>
      </p:sp>
      <p:pic>
        <p:nvPicPr>
          <p:cNvPr id="19" name="图片 32772" descr="中国教育出版网"/>
          <p:cNvPicPr>
            <a:picLocks noChangeAspect="1"/>
          </p:cNvPicPr>
          <p:nvPr>
            <p:custDataLst>
              <p:tags r:id="rId4"/>
            </p:custDataLst>
          </p:nvPr>
        </p:nvPicPr>
        <p:blipFill>
          <a:blip r:embed="rId11"/>
          <a:stretch>
            <a:fillRect/>
          </a:stretch>
        </p:blipFill>
        <p:spPr>
          <a:xfrm>
            <a:off x="786130" y="2047875"/>
            <a:ext cx="3395345" cy="2006600"/>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descr="中国教育出版网"/>
          <p:cNvSpPr txBox="1">
            <a:spLocks noChangeArrowheads="1"/>
          </p:cNvSpPr>
          <p:nvPr>
            <p:custDataLst>
              <p:tags r:id="rId1"/>
            </p:custDataLst>
          </p:nvPr>
        </p:nvSpPr>
        <p:spPr bwMode="auto">
          <a:xfrm>
            <a:off x="34925" y="1130644"/>
            <a:ext cx="6895264" cy="321119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600" b="1">
                <a:solidFill>
                  <a:srgbClr val="FF0000"/>
                </a:solidFill>
                <a:latin typeface="楷体" panose="02010609060101010101" charset="-122"/>
                <a:ea typeface="楷体" panose="02010609060101010101" charset="-122"/>
              </a:rPr>
              <a:t>  </a:t>
            </a:r>
            <a:r>
              <a:rPr sz="2600" b="1"/>
              <a:t>吴均（</a:t>
            </a:r>
            <a:r>
              <a:rPr sz="2600" b="1" smtClean="0"/>
              <a:t>469—520） </a:t>
            </a:r>
            <a:r>
              <a:rPr sz="2600" b="1"/>
              <a:t>，字叔庠，南朝梁文学家、史学家，吴兴故鄣（今浙江安吉）人。出身贫寒，性格耿直，好学有俊才。吴均既是历史学家，著《齐春秋》三十卷、注《后汉书》九十卷等；又是著名的文学家，有《吴均集》二十卷，惜皆已亡佚</a:t>
            </a:r>
            <a:r>
              <a:rPr lang="zh-CN" altLang="en-US" sz="2600" b="1">
                <a:latin typeface="楷体" panose="02010609060101010101" charset="-122"/>
                <a:ea typeface="楷体" panose="02010609060101010101" charset="-122"/>
              </a:rPr>
              <a:t>。</a:t>
            </a:r>
          </a:p>
        </p:txBody>
      </p:sp>
      <p:grpSp>
        <p:nvGrpSpPr>
          <p:cNvPr id="9220" name="组合 5" descr="中国教育出版网"/>
          <p:cNvGrpSpPr/>
          <p:nvPr>
            <p:custDataLst>
              <p:tags r:id="rId2"/>
            </p:custDataLst>
          </p:nvPr>
        </p:nvGrpSpPr>
        <p:grpSpPr>
          <a:xfrm>
            <a:off x="-3175" y="266700"/>
            <a:ext cx="3238500" cy="696913"/>
            <a:chOff x="-142875" y="330201"/>
            <a:chExt cx="3238499" cy="696257"/>
          </a:xfrm>
        </p:grpSpPr>
        <p:pic>
          <p:nvPicPr>
            <p:cNvPr id="9221" name="图片 6" descr="图层 15"/>
            <p:cNvPicPr>
              <a:picLocks noChangeAspect="1"/>
            </p:cNvPicPr>
            <p:nvPr>
              <p:custDataLst>
                <p:tags r:id="rId4"/>
              </p:custDataLst>
            </p:nvPr>
          </p:nvPicPr>
          <p:blipFill>
            <a:blip r:embed="rId8">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9222" name="文本框 2"/>
            <p:cNvSpPr txBox="1">
              <a:spLocks noChangeArrowheads="1"/>
            </p:cNvSpPr>
            <p:nvPr>
              <p:custDataLst>
                <p:tags r:id="rId5"/>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作者简介</a:t>
              </a:r>
            </a:p>
          </p:txBody>
        </p:sp>
      </p:grpSp>
      <p:pic>
        <p:nvPicPr>
          <p:cNvPr id="1026" name="Picture 2" descr="中国教育出版网"/>
          <p:cNvPicPr>
            <a:picLocks noChangeAspect="1" noChangeArrowheads="1"/>
          </p:cNvPicPr>
          <p:nvPr>
            <p:custDataLst>
              <p:tags r:id="rId3"/>
            </p:custDataLst>
          </p:nvPr>
        </p:nvPicPr>
        <p:blipFill>
          <a:blip r:embed="rId9">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6897788" y="1377645"/>
            <a:ext cx="2246211" cy="2717191"/>
          </a:xfrm>
          <a:prstGeom prst="rect">
            <a:avLst/>
          </a:prstGeom>
          <a:noFill/>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5" descr="中国教育出版网"/>
          <p:cNvSpPr txBox="1">
            <a:spLocks noChangeArrowheads="1"/>
          </p:cNvSpPr>
          <p:nvPr>
            <p:custDataLst>
              <p:tags r:id="rId1"/>
            </p:custDataLst>
          </p:nvPr>
        </p:nvSpPr>
        <p:spPr bwMode="auto">
          <a:xfrm>
            <a:off x="1073150" y="1611630"/>
            <a:ext cx="7494588" cy="1308735"/>
          </a:xfrm>
          <a:prstGeom prst="rect">
            <a:avLst/>
          </a:prstGeom>
          <a:noFill/>
          <a:ln>
            <a:noFill/>
          </a:ln>
          <a:effectLst/>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chemeClr val="accent1"/>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 uri="{AF507438-7753-43E0-B8FC-AC1667EBCBE1}">
              <a14:hiddenEffects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effectLst>
                  <a:outerShdw dist="35921" dir="2700000" algn="ctr" rotWithShape="0">
                    <a:schemeClr val="bg2"/>
                  </a:outerShdw>
                </a:effectLst>
              </a14:hiddenEffects>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buClr>
                <a:schemeClr val="tx2"/>
              </a:buClr>
              <a:buSzPct val="70000"/>
              <a:buFont typeface="Wingdings" panose="05000000000000000000" pitchFamily="2" charset="2"/>
              <a:buNone/>
            </a:pP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sz="2400" b="1">
                <a:solidFill>
                  <a:schemeClr val="accent1"/>
                </a:solidFill>
                <a:effectLst>
                  <a:outerShdw blurRad="38100" dist="25400" dir="5400000" algn="ctr" rotWithShape="0">
                    <a:srgbClr val="6E747A">
                      <a:alpha val="43000"/>
                    </a:srgbClr>
                  </a:outerShdw>
                </a:effectLst>
              </a:rPr>
              <a:t>　魏晋南北朝时，社会动乱，官场黑暗。所以不少知识分子寄情山水来排解心中的苦闷。《与朱元思书》就是吴均融合其情后写给他的朋友朱元思的一封书信</a:t>
            </a:r>
            <a:r>
              <a:rPr lang="zh-CN" altLang="en-US" sz="24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a:t>
            </a:r>
          </a:p>
        </p:txBody>
      </p:sp>
      <p:grpSp>
        <p:nvGrpSpPr>
          <p:cNvPr id="11283" name="组合 7" descr="中国教育出版网"/>
          <p:cNvGrpSpPr/>
          <p:nvPr>
            <p:custDataLst>
              <p:tags r:id="rId2"/>
            </p:custDataLst>
          </p:nvPr>
        </p:nvGrpSpPr>
        <p:grpSpPr>
          <a:xfrm>
            <a:off x="-3175" y="266700"/>
            <a:ext cx="3238500" cy="696913"/>
            <a:chOff x="-142875" y="330201"/>
            <a:chExt cx="3238499" cy="696257"/>
          </a:xfrm>
        </p:grpSpPr>
        <p:pic>
          <p:nvPicPr>
            <p:cNvPr id="11284" name="图片 10" descr="图层 15"/>
            <p:cNvPicPr>
              <a:picLocks noChangeAspect="1"/>
            </p:cNvPicPr>
            <p:nvPr>
              <p:custDataLst>
                <p:tags r:id="rId3"/>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11285" name="文本框 2"/>
            <p:cNvSpPr txBox="1">
              <a:spLocks noChangeArrowheads="1"/>
            </p:cNvSpPr>
            <p:nvPr>
              <p:custDataLst>
                <p:tags r:id="rId4"/>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背景链接</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5" descr="中国教育出版网"/>
          <p:cNvSpPr txBox="1">
            <a:spLocks noChangeArrowheads="1"/>
          </p:cNvSpPr>
          <p:nvPr>
            <p:custDataLst>
              <p:tags r:id="rId1"/>
            </p:custDataLst>
          </p:nvPr>
        </p:nvSpPr>
        <p:spPr bwMode="auto">
          <a:xfrm>
            <a:off x="482283" y="1784033"/>
            <a:ext cx="8291512" cy="1931670"/>
          </a:xfrm>
          <a:prstGeom prst="rect">
            <a:avLst/>
          </a:prstGeom>
          <a:noFill/>
          <a:ln>
            <a:noFill/>
          </a:ln>
          <a:effectLst/>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chemeClr val="accent1"/>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 uri="{AF507438-7753-43E0-B8FC-AC1667EBCBE1}">
              <a14:hiddenEffects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effectLst>
                  <a:outerShdw dist="35921" dir="2700000" algn="ctr" rotWithShape="0">
                    <a:schemeClr val="bg2"/>
                  </a:outerShdw>
                </a:effectLst>
              </a14:hiddenEffects>
            </a:ext>
          </a:extLst>
        </p:spPr>
        <p:txBody>
          <a:bodyPr>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ts val="600"/>
              </a:spcBef>
              <a:buClr>
                <a:schemeClr val="tx2"/>
              </a:buClr>
              <a:buSzPct val="70000"/>
              <a:buFont typeface="Wingdings" panose="05000000000000000000" pitchFamily="2" charset="2"/>
              <a:buNone/>
            </a:pPr>
            <a:r>
              <a:rPr lang="zh-CN" altLang="en-US" sz="32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 </a:t>
            </a:r>
            <a:r>
              <a:rPr lang="zh-CN" altLang="en-US" sz="2000" b="1">
                <a:solidFill>
                  <a:schemeClr val="accent1"/>
                </a:solidFill>
                <a:effectLst>
                  <a:outerShdw blurRad="38100" dist="25400" dir="5400000" algn="ctr" rotWithShape="0">
                    <a:srgbClr val="6E747A">
                      <a:alpha val="43000"/>
                    </a:srgbClr>
                  </a:outerShdw>
                </a:effectLst>
                <a:latin typeface="楷体" panose="02010609060101010101" charset="-122"/>
                <a:ea typeface="楷体" panose="02010609060101010101" charset="-122"/>
              </a:rPr>
              <a:t>骈体文又称骈文、骈俪文或骈偶文，是一种文体，起源于汉代，盛行于南北朝。古代以字句两两相对而成篇章的文体。因其常用四字句、六字句，故也称“四六文”或“骈四俪六”。全篇以双句（俪句、偶句）为主，讲究对仗的工整和声律的铿锵。</a:t>
            </a:r>
          </a:p>
        </p:txBody>
      </p:sp>
      <p:grpSp>
        <p:nvGrpSpPr>
          <p:cNvPr id="12294" name="组合 6" descr="中国教育出版网"/>
          <p:cNvGrpSpPr/>
          <p:nvPr>
            <p:custDataLst>
              <p:tags r:id="rId2"/>
            </p:custDataLst>
          </p:nvPr>
        </p:nvGrpSpPr>
        <p:grpSpPr>
          <a:xfrm>
            <a:off x="-3175" y="266700"/>
            <a:ext cx="3238500" cy="696913"/>
            <a:chOff x="-142875" y="330201"/>
            <a:chExt cx="3238499" cy="696257"/>
          </a:xfrm>
        </p:grpSpPr>
        <p:pic>
          <p:nvPicPr>
            <p:cNvPr id="12295" name="图片 7" descr="图层 15"/>
            <p:cNvPicPr>
              <a:picLocks noChangeAspect="1"/>
            </p:cNvPicPr>
            <p:nvPr>
              <p:custDataLst>
                <p:tags r:id="rId3"/>
              </p:custDataLst>
            </p:nvPr>
          </p:nvPicPr>
          <p:blipFill>
            <a:blip r:embed="rId6">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12296" name="文本框 2"/>
            <p:cNvSpPr txBox="1">
              <a:spLocks noChangeArrowheads="1"/>
            </p:cNvSpPr>
            <p:nvPr>
              <p:custDataLst>
                <p:tags r:id="rId4"/>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文体知识</a:t>
              </a:r>
            </a:p>
          </p:txBody>
        </p:sp>
      </p:gr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5" descr="中国教育出版网"/>
          <p:cNvSpPr txBox="1">
            <a:spLocks noChangeArrowheads="1"/>
          </p:cNvSpPr>
          <p:nvPr>
            <p:custDataLst>
              <p:tags r:id="rId1"/>
            </p:custDataLst>
          </p:nvPr>
        </p:nvSpPr>
        <p:spPr bwMode="auto">
          <a:xfrm>
            <a:off x="748030" y="414338"/>
            <a:ext cx="8310563" cy="668655"/>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scene3d>
              <a:camera prst="orthographicFront"/>
              <a:lightRig rig="threePt" dir="t"/>
            </a:scene3d>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ctr" eaLnBrk="1" hangingPunct="1">
              <a:lnSpc>
                <a:spcPct val="130000"/>
              </a:lnSpc>
              <a:spcBef>
                <a:spcPts val="600"/>
              </a:spcBef>
              <a:buFont typeface="Wingdings" panose="05000000000000000000" pitchFamily="2" charset="2"/>
              <a:buNone/>
            </a:pPr>
            <a:r>
              <a:rPr lang="zh-CN" altLang="en-US" sz="3000" b="1">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节奏划分</a:t>
            </a:r>
          </a:p>
        </p:txBody>
      </p:sp>
      <p:sp>
        <p:nvSpPr>
          <p:cNvPr id="13315" name="TextBox 4" descr="中国教育出版网"/>
          <p:cNvSpPr txBox="1">
            <a:spLocks noChangeArrowheads="1"/>
          </p:cNvSpPr>
          <p:nvPr>
            <p:custDataLst>
              <p:tags r:id="rId2"/>
            </p:custDataLst>
          </p:nvPr>
        </p:nvSpPr>
        <p:spPr bwMode="auto">
          <a:xfrm>
            <a:off x="184150" y="1643063"/>
            <a:ext cx="8769350" cy="310515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zh-CN" altLang="en-US" sz="3200" b="1">
                <a:latin typeface="宋体" panose="02010600030101010101" pitchFamily="2" charset="-122"/>
              </a:rPr>
              <a:t>与朱元思书</a:t>
            </a:r>
            <a:endParaRPr lang="en-US" altLang="zh-CN" sz="3200" b="1">
              <a:latin typeface="宋体" panose="02010600030101010101" pitchFamily="2" charset="-122"/>
            </a:endParaRPr>
          </a:p>
          <a:p>
            <a:pPr eaLnBrk="1" hangingPunct="1">
              <a:lnSpc>
                <a:spcPct val="130000"/>
              </a:lnSpc>
              <a:spcBef>
                <a:spcPts val="600"/>
              </a:spcBef>
            </a:pPr>
            <a:r>
              <a:rPr lang="zh-CN" altLang="en-US" sz="2800" b="1">
                <a:latin typeface="宋体" panose="02010600030101010101" pitchFamily="2" charset="-122"/>
              </a:rPr>
              <a:t>　　风烟俱净，天山共色。从流飘荡，任意东西。自富阳至桐庐一百许里，奇山异水，天下独绝。</a:t>
            </a:r>
            <a:endParaRPr lang="en-US" altLang="zh-CN" sz="2800" b="1">
              <a:latin typeface="宋体" panose="02010600030101010101" pitchFamily="2" charset="-122"/>
            </a:endParaRPr>
          </a:p>
          <a:p>
            <a:pPr eaLnBrk="1" hangingPunct="1">
              <a:lnSpc>
                <a:spcPct val="130000"/>
              </a:lnSpc>
              <a:spcBef>
                <a:spcPts val="600"/>
              </a:spcBef>
            </a:pPr>
            <a:r>
              <a:rPr lang="zh-CN" altLang="en-US" sz="2800" b="1">
                <a:latin typeface="宋体" panose="02010600030101010101" pitchFamily="2" charset="-122"/>
              </a:rPr>
              <a:t>    水皆缥碧，千丈见底。游鱼细石，直视无碍。急湍甚箭，猛浪若奔。</a:t>
            </a:r>
            <a:endParaRPr lang="en-US" altLang="zh-CN" sz="2800" b="1">
              <a:latin typeface="宋体" panose="02010600030101010101" pitchFamily="2" charset="-122"/>
            </a:endParaRPr>
          </a:p>
        </p:txBody>
      </p:sp>
      <p:sp>
        <p:nvSpPr>
          <p:cNvPr id="13316" name="TextBox 4" descr="中国教育出版网"/>
          <p:cNvSpPr txBox="1">
            <a:spLocks noChangeArrowheads="1"/>
          </p:cNvSpPr>
          <p:nvPr>
            <p:custDataLst>
              <p:tags r:id="rId3"/>
            </p:custDataLst>
          </p:nvPr>
        </p:nvSpPr>
        <p:spPr bwMode="auto">
          <a:xfrm>
            <a:off x="1460500" y="3244850"/>
            <a:ext cx="922338" cy="48260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ts val="600"/>
              </a:spcBef>
            </a:pPr>
            <a:r>
              <a:rPr lang="en-US" altLang="zh-CN" sz="2400" b="1" err="1">
                <a:solidFill>
                  <a:srgbClr val="0000FF"/>
                </a:solidFill>
                <a:latin typeface="宋体" panose="02010600030101010101" pitchFamily="2" charset="-122"/>
              </a:rPr>
              <a:t>piǎo</a:t>
            </a:r>
            <a:endParaRPr lang="en-US" altLang="zh-CN" sz="2400" b="1">
              <a:solidFill>
                <a:srgbClr val="0000FF"/>
              </a:solidFill>
              <a:latin typeface="宋体" panose="02010600030101010101" pitchFamily="2" charset="-122"/>
            </a:endParaRPr>
          </a:p>
        </p:txBody>
      </p:sp>
      <p:grpSp>
        <p:nvGrpSpPr>
          <p:cNvPr id="13317" name="组合 5" descr="中国教育出版网"/>
          <p:cNvGrpSpPr/>
          <p:nvPr>
            <p:custDataLst>
              <p:tags r:id="rId4"/>
            </p:custDataLst>
          </p:nvPr>
        </p:nvGrpSpPr>
        <p:grpSpPr>
          <a:xfrm>
            <a:off x="-3175" y="266700"/>
            <a:ext cx="3238500" cy="696913"/>
            <a:chOff x="-142875" y="330201"/>
            <a:chExt cx="3238499" cy="696257"/>
          </a:xfrm>
        </p:grpSpPr>
        <p:pic>
          <p:nvPicPr>
            <p:cNvPr id="13328" name="图片 6" descr="图层 15"/>
            <p:cNvPicPr>
              <a:picLocks noChangeAspect="1"/>
            </p:cNvPicPr>
            <p:nvPr>
              <p:custDataLst>
                <p:tags r:id="rId15"/>
              </p:custDataLst>
            </p:nvPr>
          </p:nvPicPr>
          <p:blipFill>
            <a:blip r:embed="rId18">
              <a:extLst>
                <a:ext uri="{28A0092B-C50C-407E-A947-70E740481C1C}">
                  <a14:useLocalDpi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val="0"/>
                </a:ext>
              </a:extLst>
            </a:blip>
            <a:stretch>
              <a:fillRect/>
            </a:stretch>
          </p:blipFill>
          <p:spPr bwMode="auto">
            <a:xfrm>
              <a:off x="-142875" y="330201"/>
              <a:ext cx="3238499" cy="696257"/>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pic>
        <p:sp>
          <p:nvSpPr>
            <p:cNvPr id="13329" name="文本框 2"/>
            <p:cNvSpPr txBox="1">
              <a:spLocks noChangeArrowheads="1"/>
            </p:cNvSpPr>
            <p:nvPr>
              <p:custDataLst>
                <p:tags r:id="rId16"/>
              </p:custDataLst>
            </p:nvPr>
          </p:nvSpPr>
          <p:spPr bwMode="auto">
            <a:xfrm>
              <a:off x="-104775" y="477838"/>
              <a:ext cx="1898650" cy="523220"/>
            </a:xfrm>
            <a:prstGeom prst="rect">
              <a:avLst/>
            </a:prstGeom>
            <a:noFill/>
            <a:ln>
              <a:noFill/>
            </a:ln>
            <a:extLst>
              <a:ext uri="{909E8E84-426E-40DD-AFC4-6F175D3DCCD1}">
                <a14:hiddenFill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a:solidFill>
                    <a:srgbClr val="FFFFFF"/>
                  </a:solidFill>
                </a14:hiddenFill>
              </a:ext>
              <a:ext uri="{91240B29-F687-4F45-9708-019B960494DF}">
                <a14:hiddenLine xmlns="" xmlns:m="http://schemas.openxmlformats.org/officeDocument/2006/math" xmlns:w="http://schemas.openxmlformats.org/wordprocessingml/2006/main" xmlns:wp="http://schemas.openxmlformats.org/drawingml/2006/wordprocessingDrawing" xmlns:mc="http://schemas.openxmlformats.org/markup-compatibility/2006" xmlns:p14="http://schemas.microsoft.com/office/powerpoint/2010/main" xmlns:p15="http://schemas.microsoft.com/office/powerpoint/2012/main" xmlns:p159="http://schemas.microsoft.com/office/powerpoint/2015/09/main"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b="1">
                  <a:solidFill>
                    <a:schemeClr val="bg1"/>
                  </a:solidFill>
                  <a:latin typeface="黑体" panose="02010609060101010101" charset="-122"/>
                  <a:ea typeface="黑体" panose="02010609060101010101" charset="-122"/>
                </a:rPr>
                <a:t>整体感知</a:t>
              </a:r>
            </a:p>
          </p:txBody>
        </p:sp>
      </p:grpSp>
      <p:cxnSp>
        <p:nvCxnSpPr>
          <p:cNvPr id="8" name="直接连接符 7" descr="中国教育出版网"/>
          <p:cNvCxnSpPr/>
          <p:nvPr>
            <p:custDataLst>
              <p:tags r:id="rId5"/>
            </p:custDataLst>
          </p:nvPr>
        </p:nvCxnSpPr>
        <p:spPr>
          <a:xfrm flipH="1">
            <a:off x="1677988" y="24971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descr="中国教育出版网"/>
          <p:cNvCxnSpPr/>
          <p:nvPr>
            <p:custDataLst>
              <p:tags r:id="rId6"/>
            </p:custDataLst>
          </p:nvPr>
        </p:nvCxnSpPr>
        <p:spPr>
          <a:xfrm flipH="1">
            <a:off x="3444875" y="24971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descr="中国教育出版网"/>
          <p:cNvCxnSpPr/>
          <p:nvPr>
            <p:custDataLst>
              <p:tags r:id="rId7"/>
            </p:custDataLst>
          </p:nvPr>
        </p:nvCxnSpPr>
        <p:spPr>
          <a:xfrm flipH="1">
            <a:off x="1654175" y="303688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descr="中国教育出版网"/>
          <p:cNvCxnSpPr/>
          <p:nvPr>
            <p:custDataLst>
              <p:tags r:id="rId8"/>
            </p:custDataLst>
          </p:nvPr>
        </p:nvCxnSpPr>
        <p:spPr>
          <a:xfrm flipH="1">
            <a:off x="5953125" y="3036888"/>
            <a:ext cx="79375" cy="36512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descr="中国教育出版网"/>
          <p:cNvCxnSpPr/>
          <p:nvPr>
            <p:custDataLst>
              <p:tags r:id="rId9"/>
            </p:custDataLst>
          </p:nvPr>
        </p:nvCxnSpPr>
        <p:spPr>
          <a:xfrm flipH="1">
            <a:off x="1281113" y="37036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descr="中国教育出版网"/>
          <p:cNvCxnSpPr/>
          <p:nvPr>
            <p:custDataLst>
              <p:tags r:id="rId10"/>
            </p:custDataLst>
          </p:nvPr>
        </p:nvCxnSpPr>
        <p:spPr>
          <a:xfrm flipH="1">
            <a:off x="3444875" y="37036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descr="中国教育出版网"/>
          <p:cNvCxnSpPr/>
          <p:nvPr>
            <p:custDataLst>
              <p:tags r:id="rId11"/>
            </p:custDataLst>
          </p:nvPr>
        </p:nvCxnSpPr>
        <p:spPr>
          <a:xfrm flipH="1">
            <a:off x="5213350" y="37036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descr="中国教育出版网"/>
          <p:cNvCxnSpPr/>
          <p:nvPr>
            <p:custDataLst>
              <p:tags r:id="rId12"/>
            </p:custDataLst>
          </p:nvPr>
        </p:nvCxnSpPr>
        <p:spPr>
          <a:xfrm flipH="1">
            <a:off x="7043738" y="37036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descr="中国教育出版网"/>
          <p:cNvCxnSpPr/>
          <p:nvPr>
            <p:custDataLst>
              <p:tags r:id="rId13"/>
            </p:custDataLst>
          </p:nvPr>
        </p:nvCxnSpPr>
        <p:spPr>
          <a:xfrm flipH="1">
            <a:off x="8794750" y="3703638"/>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descr="中国教育出版网"/>
          <p:cNvCxnSpPr/>
          <p:nvPr>
            <p:custDataLst>
              <p:tags r:id="rId14"/>
            </p:custDataLst>
          </p:nvPr>
        </p:nvCxnSpPr>
        <p:spPr>
          <a:xfrm flipH="1">
            <a:off x="2017713" y="4240213"/>
            <a:ext cx="79375" cy="36671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1000"/>
                                        <p:tgtEl>
                                          <p:spTgt spid="13316"/>
                                        </p:tgtEl>
                                      </p:cBhvr>
                                    </p:animEffect>
                                    <p:anim calcmode="lin" valueType="num">
                                      <p:cBhvr>
                                        <p:cTn id="8" dur="1000" fill="hold"/>
                                        <p:tgtEl>
                                          <p:spTgt spid="13316"/>
                                        </p:tgtEl>
                                        <p:attrNameLst>
                                          <p:attrName>ppt_x</p:attrName>
                                        </p:attrNameLst>
                                      </p:cBhvr>
                                      <p:tavLst>
                                        <p:tav tm="0">
                                          <p:val>
                                            <p:strVal val="#ppt_x"/>
                                          </p:val>
                                        </p:tav>
                                        <p:tav tm="100000">
                                          <p:val>
                                            <p:strVal val="#ppt_x"/>
                                          </p:val>
                                        </p:tav>
                                      </p:tavLst>
                                    </p:anim>
                                    <p:anim calcmode="lin" valueType="num">
                                      <p:cBhvr>
                                        <p:cTn id="9"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par>
                                <p:cTn id="15" presetID="22" presetClass="entr" presetSubtype="1"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22" presetClass="entr" presetSubtype="1"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22" presetClass="entr" presetSubtype="1"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500"/>
                                        <p:tgtEl>
                                          <p:spTgt spid="11"/>
                                        </p:tgtEl>
                                      </p:cBhvr>
                                    </p:animEffect>
                                  </p:childTnLst>
                                </p:cTn>
                              </p:par>
                              <p:par>
                                <p:cTn id="24" presetID="22" presetClass="entr" presetSubtype="1"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par>
                                <p:cTn id="27" presetID="22" presetClass="entr" presetSubtype="1"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par>
                                <p:cTn id="30" presetID="22" presetClass="entr" presetSubtype="1"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up)">
                                      <p:cBhvr>
                                        <p:cTn id="32" dur="500"/>
                                        <p:tgtEl>
                                          <p:spTgt spid="14"/>
                                        </p:tgtEl>
                                      </p:cBhvr>
                                    </p:animEffect>
                                  </p:childTnLst>
                                </p:cTn>
                              </p:par>
                              <p:par>
                                <p:cTn id="33" presetID="22"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par>
                                <p:cTn id="36" presetID="22" presetClass="entr" presetSubtype="1"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par>
                                <p:cTn id="39" presetID="22" presetClass="entr" presetSubtype="1"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up)">
                                      <p:cBhvr>
                                        <p:cTn id="4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COMMONDATA" val="eyJoZGlkIjoiZTY4ZjViYjc1NzAwMzhmYjNiNmFmZDgxNzM3NzNjYzcifQ=="/>
</p:tagLst>
</file>

<file path=ppt/tags/tag10.xml><?xml version="1.0" encoding="utf-8"?>
<p:tagLst xmlns:a="http://schemas.openxmlformats.org/drawingml/2006/main" xmlns:r="http://schemas.openxmlformats.org/officeDocument/2006/relationships" xmlns:p="http://schemas.openxmlformats.org/presentationml/2006/main">
  <p:tag name="AS_UNIQUEID" val="972"/>
</p:tagLst>
</file>

<file path=ppt/tags/tag100.xml><?xml version="1.0" encoding="utf-8"?>
<p:tagLst xmlns:a="http://schemas.openxmlformats.org/drawingml/2006/main" xmlns:r="http://schemas.openxmlformats.org/officeDocument/2006/relationships" xmlns:p="http://schemas.openxmlformats.org/presentationml/2006/main">
  <p:tag name="AS_UNIQUEID" val="1077"/>
</p:tagLst>
</file>

<file path=ppt/tags/tag101.xml><?xml version="1.0" encoding="utf-8"?>
<p:tagLst xmlns:a="http://schemas.openxmlformats.org/drawingml/2006/main" xmlns:r="http://schemas.openxmlformats.org/officeDocument/2006/relationships" xmlns:p="http://schemas.openxmlformats.org/presentationml/2006/main">
  <p:tag name="AS_UNIQUEID" val="1078"/>
</p:tagLst>
</file>

<file path=ppt/tags/tag102.xml><?xml version="1.0" encoding="utf-8"?>
<p:tagLst xmlns:a="http://schemas.openxmlformats.org/drawingml/2006/main" xmlns:r="http://schemas.openxmlformats.org/officeDocument/2006/relationships" xmlns:p="http://schemas.openxmlformats.org/presentationml/2006/main">
  <p:tag name="AS_UNIQUEID" val="1079"/>
</p:tagLst>
</file>

<file path=ppt/tags/tag103.xml><?xml version="1.0" encoding="utf-8"?>
<p:tagLst xmlns:a="http://schemas.openxmlformats.org/drawingml/2006/main" xmlns:r="http://schemas.openxmlformats.org/officeDocument/2006/relationships" xmlns:p="http://schemas.openxmlformats.org/presentationml/2006/main">
  <p:tag name="AS_UNIQUEID" val="1080"/>
</p:tagLst>
</file>

<file path=ppt/tags/tag104.xml><?xml version="1.0" encoding="utf-8"?>
<p:tagLst xmlns:a="http://schemas.openxmlformats.org/drawingml/2006/main" xmlns:r="http://schemas.openxmlformats.org/officeDocument/2006/relationships" xmlns:p="http://schemas.openxmlformats.org/presentationml/2006/main">
  <p:tag name="AS_UNIQUEID" val="1081"/>
</p:tagLst>
</file>

<file path=ppt/tags/tag105.xml><?xml version="1.0" encoding="utf-8"?>
<p:tagLst xmlns:a="http://schemas.openxmlformats.org/drawingml/2006/main" xmlns:r="http://schemas.openxmlformats.org/officeDocument/2006/relationships" xmlns:p="http://schemas.openxmlformats.org/presentationml/2006/main">
  <p:tag name="AS_UNIQUEID" val="1082"/>
</p:tagLst>
</file>

<file path=ppt/tags/tag106.xml><?xml version="1.0" encoding="utf-8"?>
<p:tagLst xmlns:a="http://schemas.openxmlformats.org/drawingml/2006/main" xmlns:r="http://schemas.openxmlformats.org/officeDocument/2006/relationships" xmlns:p="http://schemas.openxmlformats.org/presentationml/2006/main">
  <p:tag name="AS_UNIQUEID" val="1083"/>
</p:tagLst>
</file>

<file path=ppt/tags/tag107.xml><?xml version="1.0" encoding="utf-8"?>
<p:tagLst xmlns:a="http://schemas.openxmlformats.org/drawingml/2006/main" xmlns:r="http://schemas.openxmlformats.org/officeDocument/2006/relationships" xmlns:p="http://schemas.openxmlformats.org/presentationml/2006/main">
  <p:tag name="AS_UNIQUEID" val="1084"/>
</p:tagLst>
</file>

<file path=ppt/tags/tag108.xml><?xml version="1.0" encoding="utf-8"?>
<p:tagLst xmlns:a="http://schemas.openxmlformats.org/drawingml/2006/main" xmlns:r="http://schemas.openxmlformats.org/officeDocument/2006/relationships" xmlns:p="http://schemas.openxmlformats.org/presentationml/2006/main">
  <p:tag name="AS_UNIQUEID" val="1085"/>
</p:tagLst>
</file>

<file path=ppt/tags/tag109.xml><?xml version="1.0" encoding="utf-8"?>
<p:tagLst xmlns:a="http://schemas.openxmlformats.org/drawingml/2006/main" xmlns:r="http://schemas.openxmlformats.org/officeDocument/2006/relationships" xmlns:p="http://schemas.openxmlformats.org/presentationml/2006/main">
  <p:tag name="AS_UNIQUEID" val="1086"/>
</p:tagLst>
</file>

<file path=ppt/tags/tag11.xml><?xml version="1.0" encoding="utf-8"?>
<p:tagLst xmlns:a="http://schemas.openxmlformats.org/drawingml/2006/main" xmlns:r="http://schemas.openxmlformats.org/officeDocument/2006/relationships" xmlns:p="http://schemas.openxmlformats.org/presentationml/2006/main">
  <p:tag name="AS_UNIQUEID" val="973"/>
</p:tagLst>
</file>

<file path=ppt/tags/tag110.xml><?xml version="1.0" encoding="utf-8"?>
<p:tagLst xmlns:a="http://schemas.openxmlformats.org/drawingml/2006/main" xmlns:r="http://schemas.openxmlformats.org/officeDocument/2006/relationships" xmlns:p="http://schemas.openxmlformats.org/presentationml/2006/main">
  <p:tag name="AS_UNIQUEID" val="1087"/>
</p:tagLst>
</file>

<file path=ppt/tags/tag111.xml><?xml version="1.0" encoding="utf-8"?>
<p:tagLst xmlns:a="http://schemas.openxmlformats.org/drawingml/2006/main" xmlns:r="http://schemas.openxmlformats.org/officeDocument/2006/relationships" xmlns:p="http://schemas.openxmlformats.org/presentationml/2006/main">
  <p:tag name="AS_UNIQUEID" val="1088"/>
</p:tagLst>
</file>

<file path=ppt/tags/tag112.xml><?xml version="1.0" encoding="utf-8"?>
<p:tagLst xmlns:a="http://schemas.openxmlformats.org/drawingml/2006/main" xmlns:r="http://schemas.openxmlformats.org/officeDocument/2006/relationships" xmlns:p="http://schemas.openxmlformats.org/presentationml/2006/main">
  <p:tag name="AS_UNIQUEID" val="1089"/>
</p:tagLst>
</file>

<file path=ppt/tags/tag113.xml><?xml version="1.0" encoding="utf-8"?>
<p:tagLst xmlns:a="http://schemas.openxmlformats.org/drawingml/2006/main" xmlns:r="http://schemas.openxmlformats.org/officeDocument/2006/relationships" xmlns:p="http://schemas.openxmlformats.org/presentationml/2006/main">
  <p:tag name="AS_UNIQUEID" val="1090"/>
</p:tagLst>
</file>

<file path=ppt/tags/tag114.xml><?xml version="1.0" encoding="utf-8"?>
<p:tagLst xmlns:a="http://schemas.openxmlformats.org/drawingml/2006/main" xmlns:r="http://schemas.openxmlformats.org/officeDocument/2006/relationships" xmlns:p="http://schemas.openxmlformats.org/presentationml/2006/main">
  <p:tag name="AS_UNIQUEID" val="1091"/>
</p:tagLst>
</file>

<file path=ppt/tags/tag115.xml><?xml version="1.0" encoding="utf-8"?>
<p:tagLst xmlns:a="http://schemas.openxmlformats.org/drawingml/2006/main" xmlns:r="http://schemas.openxmlformats.org/officeDocument/2006/relationships" xmlns:p="http://schemas.openxmlformats.org/presentationml/2006/main">
  <p:tag name="AS_UNIQUEID" val="1093"/>
</p:tagLst>
</file>

<file path=ppt/tags/tag116.xml><?xml version="1.0" encoding="utf-8"?>
<p:tagLst xmlns:a="http://schemas.openxmlformats.org/drawingml/2006/main" xmlns:r="http://schemas.openxmlformats.org/officeDocument/2006/relationships" xmlns:p="http://schemas.openxmlformats.org/presentationml/2006/main">
  <p:tag name="AS_UNIQUEID" val="1094"/>
</p:tagLst>
</file>

<file path=ppt/tags/tag117.xml><?xml version="1.0" encoding="utf-8"?>
<p:tagLst xmlns:a="http://schemas.openxmlformats.org/drawingml/2006/main" xmlns:r="http://schemas.openxmlformats.org/officeDocument/2006/relationships" xmlns:p="http://schemas.openxmlformats.org/presentationml/2006/main">
  <p:tag name="AS_UNIQUEID" val="1095"/>
</p:tagLst>
</file>

<file path=ppt/tags/tag118.xml><?xml version="1.0" encoding="utf-8"?>
<p:tagLst xmlns:a="http://schemas.openxmlformats.org/drawingml/2006/main" xmlns:r="http://schemas.openxmlformats.org/officeDocument/2006/relationships" xmlns:p="http://schemas.openxmlformats.org/presentationml/2006/main">
  <p:tag name="AS_UNIQUEID" val="1099"/>
</p:tagLst>
</file>

<file path=ppt/tags/tag119.xml><?xml version="1.0" encoding="utf-8"?>
<p:tagLst xmlns:a="http://schemas.openxmlformats.org/drawingml/2006/main" xmlns:r="http://schemas.openxmlformats.org/officeDocument/2006/relationships" xmlns:p="http://schemas.openxmlformats.org/presentationml/2006/main">
  <p:tag name="AS_UNIQUEID" val="1100"/>
</p:tagLst>
</file>

<file path=ppt/tags/tag12.xml><?xml version="1.0" encoding="utf-8"?>
<p:tagLst xmlns:a="http://schemas.openxmlformats.org/drawingml/2006/main" xmlns:r="http://schemas.openxmlformats.org/officeDocument/2006/relationships" xmlns:p="http://schemas.openxmlformats.org/presentationml/2006/main">
  <p:tag name="AS_UNIQUEID" val="974"/>
</p:tagLst>
</file>

<file path=ppt/tags/tag120.xml><?xml version="1.0" encoding="utf-8"?>
<p:tagLst xmlns:a="http://schemas.openxmlformats.org/drawingml/2006/main" xmlns:r="http://schemas.openxmlformats.org/officeDocument/2006/relationships" xmlns:p="http://schemas.openxmlformats.org/presentationml/2006/main">
  <p:tag name="AS_UNIQUEID" val="1101"/>
</p:tagLst>
</file>

<file path=ppt/tags/tag121.xml><?xml version="1.0" encoding="utf-8"?>
<p:tagLst xmlns:a="http://schemas.openxmlformats.org/drawingml/2006/main" xmlns:r="http://schemas.openxmlformats.org/officeDocument/2006/relationships" xmlns:p="http://schemas.openxmlformats.org/presentationml/2006/main">
  <p:tag name="AS_UNIQUEID" val="1102"/>
</p:tagLst>
</file>

<file path=ppt/tags/tag122.xml><?xml version="1.0" encoding="utf-8"?>
<p:tagLst xmlns:a="http://schemas.openxmlformats.org/drawingml/2006/main" xmlns:r="http://schemas.openxmlformats.org/officeDocument/2006/relationships" xmlns:p="http://schemas.openxmlformats.org/presentationml/2006/main">
  <p:tag name="AS_UNIQUEID" val="1096"/>
</p:tagLst>
</file>

<file path=ppt/tags/tag123.xml><?xml version="1.0" encoding="utf-8"?>
<p:tagLst xmlns:a="http://schemas.openxmlformats.org/drawingml/2006/main" xmlns:r="http://schemas.openxmlformats.org/officeDocument/2006/relationships" xmlns:p="http://schemas.openxmlformats.org/presentationml/2006/main">
  <p:tag name="AS_UNIQUEID" val="1097"/>
</p:tagLst>
</file>

<file path=ppt/tags/tag124.xml><?xml version="1.0" encoding="utf-8"?>
<p:tagLst xmlns:a="http://schemas.openxmlformats.org/drawingml/2006/main" xmlns:r="http://schemas.openxmlformats.org/officeDocument/2006/relationships" xmlns:p="http://schemas.openxmlformats.org/presentationml/2006/main">
  <p:tag name="AS_UNIQUEID" val="1098"/>
</p:tagLst>
</file>

<file path=ppt/tags/tag125.xml><?xml version="1.0" encoding="utf-8"?>
<p:tagLst xmlns:a="http://schemas.openxmlformats.org/drawingml/2006/main" xmlns:r="http://schemas.openxmlformats.org/officeDocument/2006/relationships" xmlns:p="http://schemas.openxmlformats.org/presentationml/2006/main">
  <p:tag name="AS_UNIQUEID" val="1104"/>
</p:tagLst>
</file>

<file path=ppt/tags/tag126.xml><?xml version="1.0" encoding="utf-8"?>
<p:tagLst xmlns:a="http://schemas.openxmlformats.org/drawingml/2006/main" xmlns:r="http://schemas.openxmlformats.org/officeDocument/2006/relationships" xmlns:p="http://schemas.openxmlformats.org/presentationml/2006/main">
  <p:tag name="AS_UNIQUEID" val="1105"/>
</p:tagLst>
</file>

<file path=ppt/tags/tag127.xml><?xml version="1.0" encoding="utf-8"?>
<p:tagLst xmlns:a="http://schemas.openxmlformats.org/drawingml/2006/main" xmlns:r="http://schemas.openxmlformats.org/officeDocument/2006/relationships" xmlns:p="http://schemas.openxmlformats.org/presentationml/2006/main">
  <p:tag name="AS_UNIQUEID" val="1109"/>
</p:tagLst>
</file>

<file path=ppt/tags/tag128.xml><?xml version="1.0" encoding="utf-8"?>
<p:tagLst xmlns:a="http://schemas.openxmlformats.org/drawingml/2006/main" xmlns:r="http://schemas.openxmlformats.org/officeDocument/2006/relationships" xmlns:p="http://schemas.openxmlformats.org/presentationml/2006/main">
  <p:tag name="AS_UNIQUEID" val="1110"/>
</p:tagLst>
</file>

<file path=ppt/tags/tag129.xml><?xml version="1.0" encoding="utf-8"?>
<p:tagLst xmlns:a="http://schemas.openxmlformats.org/drawingml/2006/main" xmlns:r="http://schemas.openxmlformats.org/officeDocument/2006/relationships" xmlns:p="http://schemas.openxmlformats.org/presentationml/2006/main">
  <p:tag name="AS_UNIQUEID" val="1106"/>
</p:tagLst>
</file>

<file path=ppt/tags/tag13.xml><?xml version="1.0" encoding="utf-8"?>
<p:tagLst xmlns:a="http://schemas.openxmlformats.org/drawingml/2006/main" xmlns:r="http://schemas.openxmlformats.org/officeDocument/2006/relationships" xmlns:p="http://schemas.openxmlformats.org/presentationml/2006/main">
  <p:tag name="AS_UNIQUEID" val="975"/>
</p:tagLst>
</file>

<file path=ppt/tags/tag130.xml><?xml version="1.0" encoding="utf-8"?>
<p:tagLst xmlns:a="http://schemas.openxmlformats.org/drawingml/2006/main" xmlns:r="http://schemas.openxmlformats.org/officeDocument/2006/relationships" xmlns:p="http://schemas.openxmlformats.org/presentationml/2006/main">
  <p:tag name="AS_UNIQUEID" val="1107"/>
</p:tagLst>
</file>

<file path=ppt/tags/tag131.xml><?xml version="1.0" encoding="utf-8"?>
<p:tagLst xmlns:a="http://schemas.openxmlformats.org/drawingml/2006/main" xmlns:r="http://schemas.openxmlformats.org/officeDocument/2006/relationships" xmlns:p="http://schemas.openxmlformats.org/presentationml/2006/main">
  <p:tag name="AS_UNIQUEID" val="1108"/>
</p:tagLst>
</file>

<file path=ppt/tags/tag132.xml><?xml version="1.0" encoding="utf-8"?>
<p:tagLst xmlns:a="http://schemas.openxmlformats.org/drawingml/2006/main" xmlns:r="http://schemas.openxmlformats.org/officeDocument/2006/relationships" xmlns:p="http://schemas.openxmlformats.org/presentationml/2006/main">
  <p:tag name="AS_UNIQUEID" val="1112"/>
</p:tagLst>
</file>

<file path=ppt/tags/tag133.xml><?xml version="1.0" encoding="utf-8"?>
<p:tagLst xmlns:a="http://schemas.openxmlformats.org/drawingml/2006/main" xmlns:r="http://schemas.openxmlformats.org/officeDocument/2006/relationships" xmlns:p="http://schemas.openxmlformats.org/presentationml/2006/main">
  <p:tag name="AS_UNIQUEID" val="1113"/>
</p:tagLst>
</file>

<file path=ppt/tags/tag134.xml><?xml version="1.0" encoding="utf-8"?>
<p:tagLst xmlns:a="http://schemas.openxmlformats.org/drawingml/2006/main" xmlns:r="http://schemas.openxmlformats.org/officeDocument/2006/relationships" xmlns:p="http://schemas.openxmlformats.org/presentationml/2006/main">
  <p:tag name="AS_UNIQUEID" val="1114"/>
</p:tagLst>
</file>

<file path=ppt/tags/tag135.xml><?xml version="1.0" encoding="utf-8"?>
<p:tagLst xmlns:a="http://schemas.openxmlformats.org/drawingml/2006/main" xmlns:r="http://schemas.openxmlformats.org/officeDocument/2006/relationships" xmlns:p="http://schemas.openxmlformats.org/presentationml/2006/main">
  <p:tag name="AS_UNIQUEID" val="1115"/>
</p:tagLst>
</file>

<file path=ppt/tags/tag136.xml><?xml version="1.0" encoding="utf-8"?>
<p:tagLst xmlns:a="http://schemas.openxmlformats.org/drawingml/2006/main" xmlns:r="http://schemas.openxmlformats.org/officeDocument/2006/relationships" xmlns:p="http://schemas.openxmlformats.org/presentationml/2006/main">
  <p:tag name="AS_UNIQUEID" val="1116"/>
</p:tagLst>
</file>

<file path=ppt/tags/tag137.xml><?xml version="1.0" encoding="utf-8"?>
<p:tagLst xmlns:a="http://schemas.openxmlformats.org/drawingml/2006/main" xmlns:r="http://schemas.openxmlformats.org/officeDocument/2006/relationships" xmlns:p="http://schemas.openxmlformats.org/presentationml/2006/main">
  <p:tag name="AS_UNIQUEID" val="1117"/>
</p:tagLst>
</file>

<file path=ppt/tags/tag138.xml><?xml version="1.0" encoding="utf-8"?>
<p:tagLst xmlns:a="http://schemas.openxmlformats.org/drawingml/2006/main" xmlns:r="http://schemas.openxmlformats.org/officeDocument/2006/relationships" xmlns:p="http://schemas.openxmlformats.org/presentationml/2006/main">
  <p:tag name="AS_UNIQUEID" val="1118"/>
</p:tagLst>
</file>

<file path=ppt/tags/tag139.xml><?xml version="1.0" encoding="utf-8"?>
<p:tagLst xmlns:a="http://schemas.openxmlformats.org/drawingml/2006/main" xmlns:r="http://schemas.openxmlformats.org/officeDocument/2006/relationships" xmlns:p="http://schemas.openxmlformats.org/presentationml/2006/main">
  <p:tag name="AS_UNIQUEID" val="1119"/>
</p:tagLst>
</file>

<file path=ppt/tags/tag14.xml><?xml version="1.0" encoding="utf-8"?>
<p:tagLst xmlns:a="http://schemas.openxmlformats.org/drawingml/2006/main" xmlns:r="http://schemas.openxmlformats.org/officeDocument/2006/relationships" xmlns:p="http://schemas.openxmlformats.org/presentationml/2006/main">
  <p:tag name="AS_UNIQUEID" val="978"/>
</p:tagLst>
</file>

<file path=ppt/tags/tag140.xml><?xml version="1.0" encoding="utf-8"?>
<p:tagLst xmlns:a="http://schemas.openxmlformats.org/drawingml/2006/main" xmlns:r="http://schemas.openxmlformats.org/officeDocument/2006/relationships" xmlns:p="http://schemas.openxmlformats.org/presentationml/2006/main">
  <p:tag name="AS_UNIQUEID" val="1121"/>
</p:tagLst>
</file>

<file path=ppt/tags/tag141.xml><?xml version="1.0" encoding="utf-8"?>
<p:tagLst xmlns:a="http://schemas.openxmlformats.org/drawingml/2006/main" xmlns:r="http://schemas.openxmlformats.org/officeDocument/2006/relationships" xmlns:p="http://schemas.openxmlformats.org/presentationml/2006/main">
  <p:tag name="AS_UNIQUEID" val="1122"/>
</p:tagLst>
</file>

<file path=ppt/tags/tag142.xml><?xml version="1.0" encoding="utf-8"?>
<p:tagLst xmlns:a="http://schemas.openxmlformats.org/drawingml/2006/main" xmlns:r="http://schemas.openxmlformats.org/officeDocument/2006/relationships" xmlns:p="http://schemas.openxmlformats.org/presentationml/2006/main">
  <p:tag name="AS_UNIQUEID" val="1123"/>
</p:tagLst>
</file>

<file path=ppt/tags/tag143.xml><?xml version="1.0" encoding="utf-8"?>
<p:tagLst xmlns:a="http://schemas.openxmlformats.org/drawingml/2006/main" xmlns:r="http://schemas.openxmlformats.org/officeDocument/2006/relationships" xmlns:p="http://schemas.openxmlformats.org/presentationml/2006/main">
  <p:tag name="AS_UNIQUEID" val="1124"/>
</p:tagLst>
</file>

<file path=ppt/tags/tag144.xml><?xml version="1.0" encoding="utf-8"?>
<p:tagLst xmlns:a="http://schemas.openxmlformats.org/drawingml/2006/main" xmlns:r="http://schemas.openxmlformats.org/officeDocument/2006/relationships" xmlns:p="http://schemas.openxmlformats.org/presentationml/2006/main">
  <p:tag name="AS_UNIQUEID" val="1125"/>
</p:tagLst>
</file>

<file path=ppt/tags/tag145.xml><?xml version="1.0" encoding="utf-8"?>
<p:tagLst xmlns:a="http://schemas.openxmlformats.org/drawingml/2006/main" xmlns:r="http://schemas.openxmlformats.org/officeDocument/2006/relationships" xmlns:p="http://schemas.openxmlformats.org/presentationml/2006/main">
  <p:tag name="AS_UNIQUEID" val="1126"/>
</p:tagLst>
</file>

<file path=ppt/tags/tag146.xml><?xml version="1.0" encoding="utf-8"?>
<p:tagLst xmlns:a="http://schemas.openxmlformats.org/drawingml/2006/main" xmlns:r="http://schemas.openxmlformats.org/officeDocument/2006/relationships" xmlns:p="http://schemas.openxmlformats.org/presentationml/2006/main">
  <p:tag name="AS_UNIQUEID" val="1127"/>
</p:tagLst>
</file>

<file path=ppt/tags/tag147.xml><?xml version="1.0" encoding="utf-8"?>
<p:tagLst xmlns:a="http://schemas.openxmlformats.org/drawingml/2006/main" xmlns:r="http://schemas.openxmlformats.org/officeDocument/2006/relationships" xmlns:p="http://schemas.openxmlformats.org/presentationml/2006/main">
  <p:tag name="AS_UNIQUEID" val="1129"/>
</p:tagLst>
</file>

<file path=ppt/tags/tag148.xml><?xml version="1.0" encoding="utf-8"?>
<p:tagLst xmlns:a="http://schemas.openxmlformats.org/drawingml/2006/main" xmlns:r="http://schemas.openxmlformats.org/officeDocument/2006/relationships" xmlns:p="http://schemas.openxmlformats.org/presentationml/2006/main">
  <p:tag name="AS_UNIQUEID" val="1130"/>
</p:tagLst>
</file>

<file path=ppt/tags/tag149.xml><?xml version="1.0" encoding="utf-8"?>
<p:tagLst xmlns:a="http://schemas.openxmlformats.org/drawingml/2006/main" xmlns:r="http://schemas.openxmlformats.org/officeDocument/2006/relationships" xmlns:p="http://schemas.openxmlformats.org/presentationml/2006/main">
  <p:tag name="AS_UNIQUEID" val="1134"/>
</p:tagLst>
</file>

<file path=ppt/tags/tag15.xml><?xml version="1.0" encoding="utf-8"?>
<p:tagLst xmlns:a="http://schemas.openxmlformats.org/drawingml/2006/main" xmlns:r="http://schemas.openxmlformats.org/officeDocument/2006/relationships" xmlns:p="http://schemas.openxmlformats.org/presentationml/2006/main">
  <p:tag name="AS_UNIQUEID" val="979"/>
</p:tagLst>
</file>

<file path=ppt/tags/tag150.xml><?xml version="1.0" encoding="utf-8"?>
<p:tagLst xmlns:a="http://schemas.openxmlformats.org/drawingml/2006/main" xmlns:r="http://schemas.openxmlformats.org/officeDocument/2006/relationships" xmlns:p="http://schemas.openxmlformats.org/presentationml/2006/main">
  <p:tag name="AS_UNIQUEID" val="1135"/>
</p:tagLst>
</file>

<file path=ppt/tags/tag151.xml><?xml version="1.0" encoding="utf-8"?>
<p:tagLst xmlns:a="http://schemas.openxmlformats.org/drawingml/2006/main" xmlns:r="http://schemas.openxmlformats.org/officeDocument/2006/relationships" xmlns:p="http://schemas.openxmlformats.org/presentationml/2006/main">
  <p:tag name="AS_UNIQUEID" val="1136"/>
</p:tagLst>
</file>

<file path=ppt/tags/tag152.xml><?xml version="1.0" encoding="utf-8"?>
<p:tagLst xmlns:a="http://schemas.openxmlformats.org/drawingml/2006/main" xmlns:r="http://schemas.openxmlformats.org/officeDocument/2006/relationships" xmlns:p="http://schemas.openxmlformats.org/presentationml/2006/main">
  <p:tag name="AS_UNIQUEID" val="1137"/>
</p:tagLst>
</file>

<file path=ppt/tags/tag153.xml><?xml version="1.0" encoding="utf-8"?>
<p:tagLst xmlns:a="http://schemas.openxmlformats.org/drawingml/2006/main" xmlns:r="http://schemas.openxmlformats.org/officeDocument/2006/relationships" xmlns:p="http://schemas.openxmlformats.org/presentationml/2006/main">
  <p:tag name="AS_UNIQUEID" val="1131"/>
</p:tagLst>
</file>

<file path=ppt/tags/tag154.xml><?xml version="1.0" encoding="utf-8"?>
<p:tagLst xmlns:a="http://schemas.openxmlformats.org/drawingml/2006/main" xmlns:r="http://schemas.openxmlformats.org/officeDocument/2006/relationships" xmlns:p="http://schemas.openxmlformats.org/presentationml/2006/main">
  <p:tag name="AS_UNIQUEID" val="1132"/>
</p:tagLst>
</file>

<file path=ppt/tags/tag155.xml><?xml version="1.0" encoding="utf-8"?>
<p:tagLst xmlns:a="http://schemas.openxmlformats.org/drawingml/2006/main" xmlns:r="http://schemas.openxmlformats.org/officeDocument/2006/relationships" xmlns:p="http://schemas.openxmlformats.org/presentationml/2006/main">
  <p:tag name="AS_UNIQUEID" val="1133"/>
</p:tagLst>
</file>

<file path=ppt/tags/tag156.xml><?xml version="1.0" encoding="utf-8"?>
<p:tagLst xmlns:a="http://schemas.openxmlformats.org/drawingml/2006/main" xmlns:r="http://schemas.openxmlformats.org/officeDocument/2006/relationships" xmlns:p="http://schemas.openxmlformats.org/presentationml/2006/main">
  <p:tag name="AS_UNIQUEID" val="1139"/>
</p:tagLst>
</file>

<file path=ppt/tags/tag157.xml><?xml version="1.0" encoding="utf-8"?>
<p:tagLst xmlns:a="http://schemas.openxmlformats.org/drawingml/2006/main" xmlns:r="http://schemas.openxmlformats.org/officeDocument/2006/relationships" xmlns:p="http://schemas.openxmlformats.org/presentationml/2006/main">
  <p:tag name="AS_UNIQUEID" val="1140"/>
</p:tagLst>
</file>

<file path=ppt/tags/tag158.xml><?xml version="1.0" encoding="utf-8"?>
<p:tagLst xmlns:a="http://schemas.openxmlformats.org/drawingml/2006/main" xmlns:r="http://schemas.openxmlformats.org/officeDocument/2006/relationships" xmlns:p="http://schemas.openxmlformats.org/presentationml/2006/main">
  <p:tag name="AS_UNIQUEID" val="1142"/>
</p:tagLst>
</file>

<file path=ppt/tags/tag159.xml><?xml version="1.0" encoding="utf-8"?>
<p:tagLst xmlns:a="http://schemas.openxmlformats.org/drawingml/2006/main" xmlns:r="http://schemas.openxmlformats.org/officeDocument/2006/relationships" xmlns:p="http://schemas.openxmlformats.org/presentationml/2006/main">
  <p:tag name="AS_UNIQUEID" val="1143"/>
</p:tagLst>
</file>

<file path=ppt/tags/tag16.xml><?xml version="1.0" encoding="utf-8"?>
<p:tagLst xmlns:a="http://schemas.openxmlformats.org/drawingml/2006/main" xmlns:r="http://schemas.openxmlformats.org/officeDocument/2006/relationships" xmlns:p="http://schemas.openxmlformats.org/presentationml/2006/main">
  <p:tag name="AS_UNIQUEID" val="980"/>
</p:tagLst>
</file>

<file path=ppt/tags/tag160.xml><?xml version="1.0" encoding="utf-8"?>
<p:tagLst xmlns:a="http://schemas.openxmlformats.org/drawingml/2006/main" xmlns:r="http://schemas.openxmlformats.org/officeDocument/2006/relationships" xmlns:p="http://schemas.openxmlformats.org/presentationml/2006/main">
  <p:tag name="AS_UNIQUEID" val="1145"/>
</p:tagLst>
</file>

<file path=ppt/tags/tag161.xml><?xml version="1.0" encoding="utf-8"?>
<p:tagLst xmlns:a="http://schemas.openxmlformats.org/drawingml/2006/main" xmlns:r="http://schemas.openxmlformats.org/officeDocument/2006/relationships" xmlns:p="http://schemas.openxmlformats.org/presentationml/2006/main">
  <p:tag name="AS_UNIQUEID" val="1146"/>
</p:tagLst>
</file>

<file path=ppt/tags/tag162.xml><?xml version="1.0" encoding="utf-8"?>
<p:tagLst xmlns:a="http://schemas.openxmlformats.org/drawingml/2006/main" xmlns:r="http://schemas.openxmlformats.org/officeDocument/2006/relationships" xmlns:p="http://schemas.openxmlformats.org/presentationml/2006/main">
  <p:tag name="AS_UNIQUEID" val="1148"/>
</p:tagLst>
</file>

<file path=ppt/tags/tag163.xml><?xml version="1.0" encoding="utf-8"?>
<p:tagLst xmlns:a="http://schemas.openxmlformats.org/drawingml/2006/main" xmlns:r="http://schemas.openxmlformats.org/officeDocument/2006/relationships" xmlns:p="http://schemas.openxmlformats.org/presentationml/2006/main">
  <p:tag name="AS_UNIQUEID" val="1149"/>
</p:tagLst>
</file>

<file path=ppt/tags/tag164.xml><?xml version="1.0" encoding="utf-8"?>
<p:tagLst xmlns:a="http://schemas.openxmlformats.org/drawingml/2006/main" xmlns:r="http://schemas.openxmlformats.org/officeDocument/2006/relationships" xmlns:p="http://schemas.openxmlformats.org/presentationml/2006/main">
  <p:tag name="AS_UNIQUEID" val="1151"/>
</p:tagLst>
</file>

<file path=ppt/tags/tag165.xml><?xml version="1.0" encoding="utf-8"?>
<p:tagLst xmlns:a="http://schemas.openxmlformats.org/drawingml/2006/main" xmlns:r="http://schemas.openxmlformats.org/officeDocument/2006/relationships" xmlns:p="http://schemas.openxmlformats.org/presentationml/2006/main">
  <p:tag name="AS_UNIQUEID" val="1152"/>
</p:tagLst>
</file>

<file path=ppt/tags/tag166.xml><?xml version="1.0" encoding="utf-8"?>
<p:tagLst xmlns:a="http://schemas.openxmlformats.org/drawingml/2006/main" xmlns:r="http://schemas.openxmlformats.org/officeDocument/2006/relationships" xmlns:p="http://schemas.openxmlformats.org/presentationml/2006/main">
  <p:tag name="AS_UNIQUEID" val="1154"/>
</p:tagLst>
</file>

<file path=ppt/tags/tag167.xml><?xml version="1.0" encoding="utf-8"?>
<p:tagLst xmlns:a="http://schemas.openxmlformats.org/drawingml/2006/main" xmlns:r="http://schemas.openxmlformats.org/officeDocument/2006/relationships" xmlns:p="http://schemas.openxmlformats.org/presentationml/2006/main">
  <p:tag name="AS_UNIQUEID" val="1155"/>
</p:tagLst>
</file>

<file path=ppt/tags/tag168.xml><?xml version="1.0" encoding="utf-8"?>
<p:tagLst xmlns:a="http://schemas.openxmlformats.org/drawingml/2006/main" xmlns:r="http://schemas.openxmlformats.org/officeDocument/2006/relationships" xmlns:p="http://schemas.openxmlformats.org/presentationml/2006/main">
  <p:tag name="AS_UNIQUEID" val="1156"/>
</p:tagLst>
</file>

<file path=ppt/tags/tag169.xml><?xml version="1.0" encoding="utf-8"?>
<p:tagLst xmlns:a="http://schemas.openxmlformats.org/drawingml/2006/main" xmlns:r="http://schemas.openxmlformats.org/officeDocument/2006/relationships" xmlns:p="http://schemas.openxmlformats.org/presentationml/2006/main">
  <p:tag name="AS_UNIQUEID" val="1157"/>
</p:tagLst>
</file>

<file path=ppt/tags/tag17.xml><?xml version="1.0" encoding="utf-8"?>
<p:tagLst xmlns:a="http://schemas.openxmlformats.org/drawingml/2006/main" xmlns:r="http://schemas.openxmlformats.org/officeDocument/2006/relationships" xmlns:p="http://schemas.openxmlformats.org/presentationml/2006/main">
  <p:tag name="AS_UNIQUEID" val="976"/>
</p:tagLst>
</file>

<file path=ppt/tags/tag170.xml><?xml version="1.0" encoding="utf-8"?>
<p:tagLst xmlns:a="http://schemas.openxmlformats.org/drawingml/2006/main" xmlns:r="http://schemas.openxmlformats.org/officeDocument/2006/relationships" xmlns:p="http://schemas.openxmlformats.org/presentationml/2006/main">
  <p:tag name="AS_UNIQUEID" val="1160"/>
</p:tagLst>
</file>

<file path=ppt/tags/tag171.xml><?xml version="1.0" encoding="utf-8"?>
<p:tagLst xmlns:a="http://schemas.openxmlformats.org/drawingml/2006/main" xmlns:r="http://schemas.openxmlformats.org/officeDocument/2006/relationships" xmlns:p="http://schemas.openxmlformats.org/presentationml/2006/main">
  <p:tag name="AS_UNIQUEID" val="1158"/>
</p:tagLst>
</file>

<file path=ppt/tags/tag172.xml><?xml version="1.0" encoding="utf-8"?>
<p:tagLst xmlns:a="http://schemas.openxmlformats.org/drawingml/2006/main" xmlns:r="http://schemas.openxmlformats.org/officeDocument/2006/relationships" xmlns:p="http://schemas.openxmlformats.org/presentationml/2006/main">
  <p:tag name="AS_UNIQUEID" val="1159"/>
</p:tagLst>
</file>

<file path=ppt/tags/tag173.xml><?xml version="1.0" encoding="utf-8"?>
<p:tagLst xmlns:a="http://schemas.openxmlformats.org/drawingml/2006/main" xmlns:r="http://schemas.openxmlformats.org/officeDocument/2006/relationships" xmlns:p="http://schemas.openxmlformats.org/presentationml/2006/main">
  <p:tag name="AS_UNIQUEID" val="1162"/>
</p:tagLst>
</file>

<file path=ppt/tags/tag174.xml><?xml version="1.0" encoding="utf-8"?>
<p:tagLst xmlns:a="http://schemas.openxmlformats.org/drawingml/2006/main" xmlns:r="http://schemas.openxmlformats.org/officeDocument/2006/relationships" xmlns:p="http://schemas.openxmlformats.org/presentationml/2006/main">
  <p:tag name="AS_UNIQUEID" val="1164"/>
</p:tagLst>
</file>

<file path=ppt/tags/tag175.xml><?xml version="1.0" encoding="utf-8"?>
<p:tagLst xmlns:a="http://schemas.openxmlformats.org/drawingml/2006/main" xmlns:r="http://schemas.openxmlformats.org/officeDocument/2006/relationships" xmlns:p="http://schemas.openxmlformats.org/presentationml/2006/main">
  <p:tag name="AS_UNIQUEID" val="1165"/>
</p:tagLst>
</file>

<file path=ppt/tags/tag176.xml><?xml version="1.0" encoding="utf-8"?>
<p:tagLst xmlns:a="http://schemas.openxmlformats.org/drawingml/2006/main" xmlns:r="http://schemas.openxmlformats.org/officeDocument/2006/relationships" xmlns:p="http://schemas.openxmlformats.org/presentationml/2006/main">
  <p:tag name="AS_UNIQUEID" val="1167"/>
</p:tagLst>
</file>

<file path=ppt/tags/tag177.xml><?xml version="1.0" encoding="utf-8"?>
<p:tagLst xmlns:a="http://schemas.openxmlformats.org/drawingml/2006/main" xmlns:r="http://schemas.openxmlformats.org/officeDocument/2006/relationships" xmlns:p="http://schemas.openxmlformats.org/presentationml/2006/main">
  <p:tag name="AS_UNIQUEID" val="1169"/>
</p:tagLst>
</file>

<file path=ppt/tags/tag178.xml><?xml version="1.0" encoding="utf-8"?>
<p:tagLst xmlns:a="http://schemas.openxmlformats.org/drawingml/2006/main" xmlns:r="http://schemas.openxmlformats.org/officeDocument/2006/relationships" xmlns:p="http://schemas.openxmlformats.org/presentationml/2006/main">
  <p:tag name="AS_UNIQUEID" val="1170"/>
</p:tagLst>
</file>

<file path=ppt/tags/tag179.xml><?xml version="1.0" encoding="utf-8"?>
<p:tagLst xmlns:a="http://schemas.openxmlformats.org/drawingml/2006/main" xmlns:r="http://schemas.openxmlformats.org/officeDocument/2006/relationships" xmlns:p="http://schemas.openxmlformats.org/presentationml/2006/main">
  <p:tag name="AS_UNIQUEID" val="1172"/>
</p:tagLst>
</file>

<file path=ppt/tags/tag18.xml><?xml version="1.0" encoding="utf-8"?>
<p:tagLst xmlns:a="http://schemas.openxmlformats.org/drawingml/2006/main" xmlns:r="http://schemas.openxmlformats.org/officeDocument/2006/relationships" xmlns:p="http://schemas.openxmlformats.org/presentationml/2006/main">
  <p:tag name="AS_UNIQUEID" val="977"/>
</p:tagLst>
</file>

<file path=ppt/tags/tag180.xml><?xml version="1.0" encoding="utf-8"?>
<p:tagLst xmlns:a="http://schemas.openxmlformats.org/drawingml/2006/main" xmlns:r="http://schemas.openxmlformats.org/officeDocument/2006/relationships" xmlns:p="http://schemas.openxmlformats.org/presentationml/2006/main">
  <p:tag name="AS_UNIQUEID" val="1173"/>
</p:tagLst>
</file>

<file path=ppt/tags/tag181.xml><?xml version="1.0" encoding="utf-8"?>
<p:tagLst xmlns:a="http://schemas.openxmlformats.org/drawingml/2006/main" xmlns:r="http://schemas.openxmlformats.org/officeDocument/2006/relationships" xmlns:p="http://schemas.openxmlformats.org/presentationml/2006/main">
  <p:tag name="AS_UNIQUEID" val="1175"/>
</p:tagLst>
</file>

<file path=ppt/tags/tag182.xml><?xml version="1.0" encoding="utf-8"?>
<p:tagLst xmlns:a="http://schemas.openxmlformats.org/drawingml/2006/main" xmlns:r="http://schemas.openxmlformats.org/officeDocument/2006/relationships" xmlns:p="http://schemas.openxmlformats.org/presentationml/2006/main">
  <p:tag name="AS_UNIQUEID" val="1176"/>
</p:tagLst>
</file>

<file path=ppt/tags/tag183.xml><?xml version="1.0" encoding="utf-8"?>
<p:tagLst xmlns:a="http://schemas.openxmlformats.org/drawingml/2006/main" xmlns:r="http://schemas.openxmlformats.org/officeDocument/2006/relationships" xmlns:p="http://schemas.openxmlformats.org/presentationml/2006/main">
  <p:tag name="AS_UNIQUEID" val="1177"/>
</p:tagLst>
</file>

<file path=ppt/tags/tag184.xml><?xml version="1.0" encoding="utf-8"?>
<p:tagLst xmlns:a="http://schemas.openxmlformats.org/drawingml/2006/main" xmlns:r="http://schemas.openxmlformats.org/officeDocument/2006/relationships" xmlns:p="http://schemas.openxmlformats.org/presentationml/2006/main">
  <p:tag name="AS_UNIQUEID" val="1178"/>
</p:tagLst>
</file>

<file path=ppt/tags/tag185.xml><?xml version="1.0" encoding="utf-8"?>
<p:tagLst xmlns:a="http://schemas.openxmlformats.org/drawingml/2006/main" xmlns:r="http://schemas.openxmlformats.org/officeDocument/2006/relationships" xmlns:p="http://schemas.openxmlformats.org/presentationml/2006/main">
  <p:tag name="AS_UNIQUEID" val="1180"/>
</p:tagLst>
</file>

<file path=ppt/tags/tag186.xml><?xml version="1.0" encoding="utf-8"?>
<p:tagLst xmlns:a="http://schemas.openxmlformats.org/drawingml/2006/main" xmlns:r="http://schemas.openxmlformats.org/officeDocument/2006/relationships" xmlns:p="http://schemas.openxmlformats.org/presentationml/2006/main">
  <p:tag name="AS_UNIQUEID" val="1197"/>
</p:tagLst>
</file>

<file path=ppt/tags/tag187.xml><?xml version="1.0" encoding="utf-8"?>
<p:tagLst xmlns:a="http://schemas.openxmlformats.org/drawingml/2006/main" xmlns:r="http://schemas.openxmlformats.org/officeDocument/2006/relationships" xmlns:p="http://schemas.openxmlformats.org/presentationml/2006/main">
  <p:tag name="AS_UNIQUEID" val="1198"/>
</p:tagLst>
</file>

<file path=ppt/tags/tag188.xml><?xml version="1.0" encoding="utf-8"?>
<p:tagLst xmlns:a="http://schemas.openxmlformats.org/drawingml/2006/main" xmlns:r="http://schemas.openxmlformats.org/officeDocument/2006/relationships" xmlns:p="http://schemas.openxmlformats.org/presentationml/2006/main">
  <p:tag name="AS_UNIQUEID" val="1199"/>
</p:tagLst>
</file>

<file path=ppt/tags/tag189.xml><?xml version="1.0" encoding="utf-8"?>
<p:tagLst xmlns:a="http://schemas.openxmlformats.org/drawingml/2006/main" xmlns:r="http://schemas.openxmlformats.org/officeDocument/2006/relationships" xmlns:p="http://schemas.openxmlformats.org/presentationml/2006/main">
  <p:tag name="AS_UNIQUEID" val="1181"/>
</p:tagLst>
</file>

<file path=ppt/tags/tag19.xml><?xml version="1.0" encoding="utf-8"?>
<p:tagLst xmlns:a="http://schemas.openxmlformats.org/drawingml/2006/main" xmlns:r="http://schemas.openxmlformats.org/officeDocument/2006/relationships" xmlns:p="http://schemas.openxmlformats.org/presentationml/2006/main">
  <p:tag name="AS_UNIQUEID" val="982"/>
</p:tagLst>
</file>

<file path=ppt/tags/tag190.xml><?xml version="1.0" encoding="utf-8"?>
<p:tagLst xmlns:a="http://schemas.openxmlformats.org/drawingml/2006/main" xmlns:r="http://schemas.openxmlformats.org/officeDocument/2006/relationships" xmlns:p="http://schemas.openxmlformats.org/presentationml/2006/main">
  <p:tag name="AS_UNIQUEID" val="1182"/>
</p:tagLst>
</file>

<file path=ppt/tags/tag191.xml><?xml version="1.0" encoding="utf-8"?>
<p:tagLst xmlns:a="http://schemas.openxmlformats.org/drawingml/2006/main" xmlns:r="http://schemas.openxmlformats.org/officeDocument/2006/relationships" xmlns:p="http://schemas.openxmlformats.org/presentationml/2006/main">
  <p:tag name="AS_UNIQUEID" val="1183"/>
</p:tagLst>
</file>

<file path=ppt/tags/tag192.xml><?xml version="1.0" encoding="utf-8"?>
<p:tagLst xmlns:a="http://schemas.openxmlformats.org/drawingml/2006/main" xmlns:r="http://schemas.openxmlformats.org/officeDocument/2006/relationships" xmlns:p="http://schemas.openxmlformats.org/presentationml/2006/main">
  <p:tag name="AS_UNIQUEID" val="1184"/>
</p:tagLst>
</file>

<file path=ppt/tags/tag193.xml><?xml version="1.0" encoding="utf-8"?>
<p:tagLst xmlns:a="http://schemas.openxmlformats.org/drawingml/2006/main" xmlns:r="http://schemas.openxmlformats.org/officeDocument/2006/relationships" xmlns:p="http://schemas.openxmlformats.org/presentationml/2006/main">
  <p:tag name="AS_UNIQUEID" val="1185"/>
</p:tagLst>
</file>

<file path=ppt/tags/tag194.xml><?xml version="1.0" encoding="utf-8"?>
<p:tagLst xmlns:a="http://schemas.openxmlformats.org/drawingml/2006/main" xmlns:r="http://schemas.openxmlformats.org/officeDocument/2006/relationships" xmlns:p="http://schemas.openxmlformats.org/presentationml/2006/main">
  <p:tag name="AS_UNIQUEID" val="1186"/>
</p:tagLst>
</file>

<file path=ppt/tags/tag195.xml><?xml version="1.0" encoding="utf-8"?>
<p:tagLst xmlns:a="http://schemas.openxmlformats.org/drawingml/2006/main" xmlns:r="http://schemas.openxmlformats.org/officeDocument/2006/relationships" xmlns:p="http://schemas.openxmlformats.org/presentationml/2006/main">
  <p:tag name="AS_UNIQUEID" val="1187"/>
</p:tagLst>
</file>

<file path=ppt/tags/tag196.xml><?xml version="1.0" encoding="utf-8"?>
<p:tagLst xmlns:a="http://schemas.openxmlformats.org/drawingml/2006/main" xmlns:r="http://schemas.openxmlformats.org/officeDocument/2006/relationships" xmlns:p="http://schemas.openxmlformats.org/presentationml/2006/main">
  <p:tag name="AS_UNIQUEID" val="1188"/>
</p:tagLst>
</file>

<file path=ppt/tags/tag197.xml><?xml version="1.0" encoding="utf-8"?>
<p:tagLst xmlns:a="http://schemas.openxmlformats.org/drawingml/2006/main" xmlns:r="http://schemas.openxmlformats.org/officeDocument/2006/relationships" xmlns:p="http://schemas.openxmlformats.org/presentationml/2006/main">
  <p:tag name="AS_UNIQUEID" val="1189"/>
</p:tagLst>
</file>

<file path=ppt/tags/tag198.xml><?xml version="1.0" encoding="utf-8"?>
<p:tagLst xmlns:a="http://schemas.openxmlformats.org/drawingml/2006/main" xmlns:r="http://schemas.openxmlformats.org/officeDocument/2006/relationships" xmlns:p="http://schemas.openxmlformats.org/presentationml/2006/main">
  <p:tag name="AS_UNIQUEID" val="1190"/>
</p:tagLst>
</file>

<file path=ppt/tags/tag199.xml><?xml version="1.0" encoding="utf-8"?>
<p:tagLst xmlns:a="http://schemas.openxmlformats.org/drawingml/2006/main" xmlns:r="http://schemas.openxmlformats.org/officeDocument/2006/relationships" xmlns:p="http://schemas.openxmlformats.org/presentationml/2006/main">
  <p:tag name="AS_UNIQUEID" val="1191"/>
</p:tagLst>
</file>

<file path=ppt/tags/tag2.xml><?xml version="1.0" encoding="utf-8"?>
<p:tagLst xmlns:a="http://schemas.openxmlformats.org/drawingml/2006/main" xmlns:r="http://schemas.openxmlformats.org/officeDocument/2006/relationships" xmlns:p="http://schemas.openxmlformats.org/presentationml/2006/main">
  <p:tag name="AS_UNIQUEID" val="963"/>
</p:tagLst>
</file>

<file path=ppt/tags/tag20.xml><?xml version="1.0" encoding="utf-8"?>
<p:tagLst xmlns:a="http://schemas.openxmlformats.org/drawingml/2006/main" xmlns:r="http://schemas.openxmlformats.org/officeDocument/2006/relationships" xmlns:p="http://schemas.openxmlformats.org/presentationml/2006/main">
  <p:tag name="AS_UNIQUEID" val="983"/>
</p:tagLst>
</file>

<file path=ppt/tags/tag200.xml><?xml version="1.0" encoding="utf-8"?>
<p:tagLst xmlns:a="http://schemas.openxmlformats.org/drawingml/2006/main" xmlns:r="http://schemas.openxmlformats.org/officeDocument/2006/relationships" xmlns:p="http://schemas.openxmlformats.org/presentationml/2006/main">
  <p:tag name="AS_UNIQUEID" val="1192"/>
</p:tagLst>
</file>

<file path=ppt/tags/tag201.xml><?xml version="1.0" encoding="utf-8"?>
<p:tagLst xmlns:a="http://schemas.openxmlformats.org/drawingml/2006/main" xmlns:r="http://schemas.openxmlformats.org/officeDocument/2006/relationships" xmlns:p="http://schemas.openxmlformats.org/presentationml/2006/main">
  <p:tag name="AS_UNIQUEID" val="1193"/>
</p:tagLst>
</file>

<file path=ppt/tags/tag202.xml><?xml version="1.0" encoding="utf-8"?>
<p:tagLst xmlns:a="http://schemas.openxmlformats.org/drawingml/2006/main" xmlns:r="http://schemas.openxmlformats.org/officeDocument/2006/relationships" xmlns:p="http://schemas.openxmlformats.org/presentationml/2006/main">
  <p:tag name="AS_UNIQUEID" val="1194"/>
</p:tagLst>
</file>

<file path=ppt/tags/tag203.xml><?xml version="1.0" encoding="utf-8"?>
<p:tagLst xmlns:a="http://schemas.openxmlformats.org/drawingml/2006/main" xmlns:r="http://schemas.openxmlformats.org/officeDocument/2006/relationships" xmlns:p="http://schemas.openxmlformats.org/presentationml/2006/main">
  <p:tag name="AS_UNIQUEID" val="1195"/>
</p:tagLst>
</file>

<file path=ppt/tags/tag204.xml><?xml version="1.0" encoding="utf-8"?>
<p:tagLst xmlns:a="http://schemas.openxmlformats.org/drawingml/2006/main" xmlns:r="http://schemas.openxmlformats.org/officeDocument/2006/relationships" xmlns:p="http://schemas.openxmlformats.org/presentationml/2006/main">
  <p:tag name="AS_UNIQUEID" val="1196"/>
</p:tagLst>
</file>

<file path=ppt/tags/tag205.xml><?xml version="1.0" encoding="utf-8"?>
<p:tagLst xmlns:a="http://schemas.openxmlformats.org/drawingml/2006/main" xmlns:r="http://schemas.openxmlformats.org/officeDocument/2006/relationships" xmlns:p="http://schemas.openxmlformats.org/presentationml/2006/main">
  <p:tag name="AS_UNIQUEID" val="1201"/>
</p:tagLst>
</file>

<file path=ppt/tags/tag206.xml><?xml version="1.0" encoding="utf-8"?>
<p:tagLst xmlns:a="http://schemas.openxmlformats.org/drawingml/2006/main" xmlns:r="http://schemas.openxmlformats.org/officeDocument/2006/relationships" xmlns:p="http://schemas.openxmlformats.org/presentationml/2006/main">
  <p:tag name="AS_UNIQUEID" val="1202"/>
</p:tagLst>
</file>

<file path=ppt/tags/tag207.xml><?xml version="1.0" encoding="utf-8"?>
<p:tagLst xmlns:a="http://schemas.openxmlformats.org/drawingml/2006/main" xmlns:r="http://schemas.openxmlformats.org/officeDocument/2006/relationships" xmlns:p="http://schemas.openxmlformats.org/presentationml/2006/main">
  <p:tag name="AS_UNIQUEID" val="1204"/>
</p:tagLst>
</file>

<file path=ppt/tags/tag208.xml><?xml version="1.0" encoding="utf-8"?>
<p:tagLst xmlns:a="http://schemas.openxmlformats.org/drawingml/2006/main" xmlns:r="http://schemas.openxmlformats.org/officeDocument/2006/relationships" xmlns:p="http://schemas.openxmlformats.org/presentationml/2006/main">
  <p:tag name="AS_UNIQUEID" val="1205"/>
</p:tagLst>
</file>

<file path=ppt/tags/tag209.xml><?xml version="1.0" encoding="utf-8"?>
<p:tagLst xmlns:a="http://schemas.openxmlformats.org/drawingml/2006/main" xmlns:r="http://schemas.openxmlformats.org/officeDocument/2006/relationships" xmlns:p="http://schemas.openxmlformats.org/presentationml/2006/main">
  <p:tag name="AS_UNIQUEID" val="1207"/>
</p:tagLst>
</file>

<file path=ppt/tags/tag21.xml><?xml version="1.0" encoding="utf-8"?>
<p:tagLst xmlns:a="http://schemas.openxmlformats.org/drawingml/2006/main" xmlns:r="http://schemas.openxmlformats.org/officeDocument/2006/relationships" xmlns:p="http://schemas.openxmlformats.org/presentationml/2006/main">
  <p:tag name="AS_UNIQUEID" val="984"/>
</p:tagLst>
</file>

<file path=ppt/tags/tag210.xml><?xml version="1.0" encoding="utf-8"?>
<p:tagLst xmlns:a="http://schemas.openxmlformats.org/drawingml/2006/main" xmlns:r="http://schemas.openxmlformats.org/officeDocument/2006/relationships" xmlns:p="http://schemas.openxmlformats.org/presentationml/2006/main">
  <p:tag name="AS_UNIQUEID" val="1208"/>
</p:tagLst>
</file>

<file path=ppt/tags/tag211.xml><?xml version="1.0" encoding="utf-8"?>
<p:tagLst xmlns:a="http://schemas.openxmlformats.org/drawingml/2006/main" xmlns:r="http://schemas.openxmlformats.org/officeDocument/2006/relationships" xmlns:p="http://schemas.openxmlformats.org/presentationml/2006/main">
  <p:tag name="AS_UNIQUEID" val="1210"/>
</p:tagLst>
</file>

<file path=ppt/tags/tag212.xml><?xml version="1.0" encoding="utf-8"?>
<p:tagLst xmlns:a="http://schemas.openxmlformats.org/drawingml/2006/main" xmlns:r="http://schemas.openxmlformats.org/officeDocument/2006/relationships" xmlns:p="http://schemas.openxmlformats.org/presentationml/2006/main">
  <p:tag name="AS_UNIQUEID" val="1211"/>
</p:tagLst>
</file>

<file path=ppt/tags/tag213.xml><?xml version="1.0" encoding="utf-8"?>
<p:tagLst xmlns:a="http://schemas.openxmlformats.org/drawingml/2006/main" xmlns:r="http://schemas.openxmlformats.org/officeDocument/2006/relationships" xmlns:p="http://schemas.openxmlformats.org/presentationml/2006/main">
  <p:tag name="AS_UNIQUEID" val="1213"/>
</p:tagLst>
</file>

<file path=ppt/tags/tag214.xml><?xml version="1.0" encoding="utf-8"?>
<p:tagLst xmlns:a="http://schemas.openxmlformats.org/drawingml/2006/main" xmlns:r="http://schemas.openxmlformats.org/officeDocument/2006/relationships" xmlns:p="http://schemas.openxmlformats.org/presentationml/2006/main">
  <p:tag name="AS_UNIQUEID" val="1214"/>
</p:tagLst>
</file>

<file path=ppt/tags/tag215.xml><?xml version="1.0" encoding="utf-8"?>
<p:tagLst xmlns:a="http://schemas.openxmlformats.org/drawingml/2006/main" xmlns:r="http://schemas.openxmlformats.org/officeDocument/2006/relationships" xmlns:p="http://schemas.openxmlformats.org/presentationml/2006/main">
  <p:tag name="AS_UNIQUEID" val="1216"/>
</p:tagLst>
</file>

<file path=ppt/tags/tag216.xml><?xml version="1.0" encoding="utf-8"?>
<p:tagLst xmlns:a="http://schemas.openxmlformats.org/drawingml/2006/main" xmlns:r="http://schemas.openxmlformats.org/officeDocument/2006/relationships" xmlns:p="http://schemas.openxmlformats.org/presentationml/2006/main">
  <p:tag name="AS_UNIQUEID" val="1217"/>
  <p:tag name="KSO_WM_UNIT_TABLE_BEAUTIFY" val="smartTable{1c4cc2a6-2cfc-4501-81a3-a73ed2769553}"/>
</p:tagLst>
</file>

<file path=ppt/tags/tag217.xml><?xml version="1.0" encoding="utf-8"?>
<p:tagLst xmlns:a="http://schemas.openxmlformats.org/drawingml/2006/main" xmlns:r="http://schemas.openxmlformats.org/officeDocument/2006/relationships" xmlns:p="http://schemas.openxmlformats.org/presentationml/2006/main">
  <p:tag name="AS_UNIQUEID" val="1218"/>
</p:tagLst>
</file>

<file path=ppt/tags/tag218.xml><?xml version="1.0" encoding="utf-8"?>
<p:tagLst xmlns:a="http://schemas.openxmlformats.org/drawingml/2006/main" xmlns:r="http://schemas.openxmlformats.org/officeDocument/2006/relationships" xmlns:p="http://schemas.openxmlformats.org/presentationml/2006/main">
  <p:tag name="AS_UNIQUEID" val="1219"/>
</p:tagLst>
</file>

<file path=ppt/tags/tag219.xml><?xml version="1.0" encoding="utf-8"?>
<p:tagLst xmlns:a="http://schemas.openxmlformats.org/drawingml/2006/main" xmlns:r="http://schemas.openxmlformats.org/officeDocument/2006/relationships" xmlns:p="http://schemas.openxmlformats.org/presentationml/2006/main">
  <p:tag name="AS_UNIQUEID" val="1220"/>
</p:tagLst>
</file>

<file path=ppt/tags/tag22.xml><?xml version="1.0" encoding="utf-8"?>
<p:tagLst xmlns:a="http://schemas.openxmlformats.org/drawingml/2006/main" xmlns:r="http://schemas.openxmlformats.org/officeDocument/2006/relationships" xmlns:p="http://schemas.openxmlformats.org/presentationml/2006/main">
  <p:tag name="AS_UNIQUEID" val="985"/>
</p:tagLst>
</file>

<file path=ppt/tags/tag220.xml><?xml version="1.0" encoding="utf-8"?>
<p:tagLst xmlns:a="http://schemas.openxmlformats.org/drawingml/2006/main" xmlns:r="http://schemas.openxmlformats.org/officeDocument/2006/relationships" xmlns:p="http://schemas.openxmlformats.org/presentationml/2006/main">
  <p:tag name="AS_UNIQUEID" val="1221"/>
</p:tagLst>
</file>

<file path=ppt/tags/tag221.xml><?xml version="1.0" encoding="utf-8"?>
<p:tagLst xmlns:a="http://schemas.openxmlformats.org/drawingml/2006/main" xmlns:r="http://schemas.openxmlformats.org/officeDocument/2006/relationships" xmlns:p="http://schemas.openxmlformats.org/presentationml/2006/main">
  <p:tag name="AS_UNIQUEID" val="1225"/>
</p:tagLst>
</file>

<file path=ppt/tags/tag222.xml><?xml version="1.0" encoding="utf-8"?>
<p:tagLst xmlns:a="http://schemas.openxmlformats.org/drawingml/2006/main" xmlns:r="http://schemas.openxmlformats.org/officeDocument/2006/relationships" xmlns:p="http://schemas.openxmlformats.org/presentationml/2006/main">
  <p:tag name="AS_UNIQUEID" val="1228"/>
</p:tagLst>
</file>

<file path=ppt/tags/tag223.xml><?xml version="1.0" encoding="utf-8"?>
<p:tagLst xmlns:a="http://schemas.openxmlformats.org/drawingml/2006/main" xmlns:r="http://schemas.openxmlformats.org/officeDocument/2006/relationships" xmlns:p="http://schemas.openxmlformats.org/presentationml/2006/main">
  <p:tag name="AS_UNIQUEID" val="1231"/>
</p:tagLst>
</file>

<file path=ppt/tags/tag224.xml><?xml version="1.0" encoding="utf-8"?>
<p:tagLst xmlns:a="http://schemas.openxmlformats.org/drawingml/2006/main" xmlns:r="http://schemas.openxmlformats.org/officeDocument/2006/relationships" xmlns:p="http://schemas.openxmlformats.org/presentationml/2006/main">
  <p:tag name="AS_UNIQUEID" val="1234"/>
</p:tagLst>
</file>

<file path=ppt/tags/tag225.xml><?xml version="1.0" encoding="utf-8"?>
<p:tagLst xmlns:a="http://schemas.openxmlformats.org/drawingml/2006/main" xmlns:r="http://schemas.openxmlformats.org/officeDocument/2006/relationships" xmlns:p="http://schemas.openxmlformats.org/presentationml/2006/main">
  <p:tag name="AS_UNIQUEID" val="1232"/>
</p:tagLst>
</file>

<file path=ppt/tags/tag226.xml><?xml version="1.0" encoding="utf-8"?>
<p:tagLst xmlns:a="http://schemas.openxmlformats.org/drawingml/2006/main" xmlns:r="http://schemas.openxmlformats.org/officeDocument/2006/relationships" xmlns:p="http://schemas.openxmlformats.org/presentationml/2006/main">
  <p:tag name="AS_UNIQUEID" val="1233"/>
</p:tagLst>
</file>

<file path=ppt/tags/tag227.xml><?xml version="1.0" encoding="utf-8"?>
<p:tagLst xmlns:a="http://schemas.openxmlformats.org/drawingml/2006/main" xmlns:r="http://schemas.openxmlformats.org/officeDocument/2006/relationships" xmlns:p="http://schemas.openxmlformats.org/presentationml/2006/main">
  <p:tag name="AS_UNIQUEID" val="1229"/>
</p:tagLst>
</file>

<file path=ppt/tags/tag228.xml><?xml version="1.0" encoding="utf-8"?>
<p:tagLst xmlns:a="http://schemas.openxmlformats.org/drawingml/2006/main" xmlns:r="http://schemas.openxmlformats.org/officeDocument/2006/relationships" xmlns:p="http://schemas.openxmlformats.org/presentationml/2006/main">
  <p:tag name="AS_UNIQUEID" val="1230"/>
</p:tagLst>
</file>

<file path=ppt/tags/tag229.xml><?xml version="1.0" encoding="utf-8"?>
<p:tagLst xmlns:a="http://schemas.openxmlformats.org/drawingml/2006/main" xmlns:r="http://schemas.openxmlformats.org/officeDocument/2006/relationships" xmlns:p="http://schemas.openxmlformats.org/presentationml/2006/main">
  <p:tag name="AS_UNIQUEID" val="1226"/>
</p:tagLst>
</file>

<file path=ppt/tags/tag23.xml><?xml version="1.0" encoding="utf-8"?>
<p:tagLst xmlns:a="http://schemas.openxmlformats.org/drawingml/2006/main" xmlns:r="http://schemas.openxmlformats.org/officeDocument/2006/relationships" xmlns:p="http://schemas.openxmlformats.org/presentationml/2006/main">
  <p:tag name="AS_UNIQUEID" val="986"/>
</p:tagLst>
</file>

<file path=ppt/tags/tag230.xml><?xml version="1.0" encoding="utf-8"?>
<p:tagLst xmlns:a="http://schemas.openxmlformats.org/drawingml/2006/main" xmlns:r="http://schemas.openxmlformats.org/officeDocument/2006/relationships" xmlns:p="http://schemas.openxmlformats.org/presentationml/2006/main">
  <p:tag name="AS_UNIQUEID" val="1227"/>
</p:tagLst>
</file>

<file path=ppt/tags/tag231.xml><?xml version="1.0" encoding="utf-8"?>
<p:tagLst xmlns:a="http://schemas.openxmlformats.org/drawingml/2006/main" xmlns:r="http://schemas.openxmlformats.org/officeDocument/2006/relationships" xmlns:p="http://schemas.openxmlformats.org/presentationml/2006/main">
  <p:tag name="AS_UNIQUEID" val="1222"/>
</p:tagLst>
</file>

<file path=ppt/tags/tag232.xml><?xml version="1.0" encoding="utf-8"?>
<p:tagLst xmlns:a="http://schemas.openxmlformats.org/drawingml/2006/main" xmlns:r="http://schemas.openxmlformats.org/officeDocument/2006/relationships" xmlns:p="http://schemas.openxmlformats.org/presentationml/2006/main">
  <p:tag name="AS_UNIQUEID" val="1223"/>
</p:tagLst>
</file>

<file path=ppt/tags/tag233.xml><?xml version="1.0" encoding="utf-8"?>
<p:tagLst xmlns:a="http://schemas.openxmlformats.org/drawingml/2006/main" xmlns:r="http://schemas.openxmlformats.org/officeDocument/2006/relationships" xmlns:p="http://schemas.openxmlformats.org/presentationml/2006/main">
  <p:tag name="AS_UNIQUEID" val="1224"/>
</p:tagLst>
</file>

<file path=ppt/tags/tag234.xml><?xml version="1.0" encoding="utf-8"?>
<p:tagLst xmlns:a="http://schemas.openxmlformats.org/drawingml/2006/main" xmlns:r="http://schemas.openxmlformats.org/officeDocument/2006/relationships" xmlns:p="http://schemas.openxmlformats.org/presentationml/2006/main">
  <p:tag name="AS_UNIQUEID" val="1236"/>
</p:tagLst>
</file>

<file path=ppt/tags/tag235.xml><?xml version="1.0" encoding="utf-8"?>
<p:tagLst xmlns:a="http://schemas.openxmlformats.org/drawingml/2006/main" xmlns:r="http://schemas.openxmlformats.org/officeDocument/2006/relationships" xmlns:p="http://schemas.openxmlformats.org/presentationml/2006/main">
  <p:tag name="AS_UNIQUEID" val="1237"/>
</p:tagLst>
</file>

<file path=ppt/tags/tag236.xml><?xml version="1.0" encoding="utf-8"?>
<p:tagLst xmlns:a="http://schemas.openxmlformats.org/drawingml/2006/main" xmlns:r="http://schemas.openxmlformats.org/officeDocument/2006/relationships" xmlns:p="http://schemas.openxmlformats.org/presentationml/2006/main">
  <p:tag name="AS_UNIQUEID" val="1238"/>
</p:tagLst>
</file>

<file path=ppt/tags/tag237.xml><?xml version="1.0" encoding="utf-8"?>
<p:tagLst xmlns:a="http://schemas.openxmlformats.org/drawingml/2006/main" xmlns:r="http://schemas.openxmlformats.org/officeDocument/2006/relationships" xmlns:p="http://schemas.openxmlformats.org/presentationml/2006/main">
  <p:tag name="AS_UNIQUEID" val="1239"/>
</p:tagLst>
</file>

<file path=ppt/tags/tag238.xml><?xml version="1.0" encoding="utf-8"?>
<p:tagLst xmlns:a="http://schemas.openxmlformats.org/drawingml/2006/main" xmlns:r="http://schemas.openxmlformats.org/officeDocument/2006/relationships" xmlns:p="http://schemas.openxmlformats.org/presentationml/2006/main">
  <p:tag name="AS_UNIQUEID" val="1241"/>
</p:tagLst>
</file>

<file path=ppt/tags/tag239.xml><?xml version="1.0" encoding="utf-8"?>
<p:tagLst xmlns:a="http://schemas.openxmlformats.org/drawingml/2006/main" xmlns:r="http://schemas.openxmlformats.org/officeDocument/2006/relationships" xmlns:p="http://schemas.openxmlformats.org/presentationml/2006/main">
  <p:tag name="AS_UNIQUEID" val="1243"/>
</p:tagLst>
</file>

<file path=ppt/tags/tag24.xml><?xml version="1.0" encoding="utf-8"?>
<p:tagLst xmlns:a="http://schemas.openxmlformats.org/drawingml/2006/main" xmlns:r="http://schemas.openxmlformats.org/officeDocument/2006/relationships" xmlns:p="http://schemas.openxmlformats.org/presentationml/2006/main">
  <p:tag name="AS_UNIQUEID" val="988"/>
</p:tagLst>
</file>

<file path=ppt/tags/tag240.xml><?xml version="1.0" encoding="utf-8"?>
<p:tagLst xmlns:a="http://schemas.openxmlformats.org/drawingml/2006/main" xmlns:r="http://schemas.openxmlformats.org/officeDocument/2006/relationships" xmlns:p="http://schemas.openxmlformats.org/presentationml/2006/main">
  <p:tag name="AS_UNIQUEID" val="1244"/>
</p:tagLst>
</file>

<file path=ppt/tags/tag241.xml><?xml version="1.0" encoding="utf-8"?>
<p:tagLst xmlns:a="http://schemas.openxmlformats.org/drawingml/2006/main" xmlns:r="http://schemas.openxmlformats.org/officeDocument/2006/relationships" xmlns:p="http://schemas.openxmlformats.org/presentationml/2006/main">
  <p:tag name="AS_UNIQUEID" val="1246"/>
</p:tagLst>
</file>

<file path=ppt/tags/tag242.xml><?xml version="1.0" encoding="utf-8"?>
<p:tagLst xmlns:a="http://schemas.openxmlformats.org/drawingml/2006/main" xmlns:r="http://schemas.openxmlformats.org/officeDocument/2006/relationships" xmlns:p="http://schemas.openxmlformats.org/presentationml/2006/main">
  <p:tag name="AS_UNIQUEID" val="1247"/>
</p:tagLst>
</file>

<file path=ppt/tags/tag243.xml><?xml version="1.0" encoding="utf-8"?>
<p:tagLst xmlns:a="http://schemas.openxmlformats.org/drawingml/2006/main" xmlns:r="http://schemas.openxmlformats.org/officeDocument/2006/relationships" xmlns:p="http://schemas.openxmlformats.org/presentationml/2006/main">
  <p:tag name="AS_UNIQUEID" val="1249"/>
</p:tagLst>
</file>

<file path=ppt/tags/tag244.xml><?xml version="1.0" encoding="utf-8"?>
<p:tagLst xmlns:a="http://schemas.openxmlformats.org/drawingml/2006/main" xmlns:r="http://schemas.openxmlformats.org/officeDocument/2006/relationships" xmlns:p="http://schemas.openxmlformats.org/presentationml/2006/main">
  <p:tag name="AS_UNIQUEID" val="1250"/>
</p:tagLst>
</file>

<file path=ppt/tags/tag245.xml><?xml version="1.0" encoding="utf-8"?>
<p:tagLst xmlns:a="http://schemas.openxmlformats.org/drawingml/2006/main" xmlns:r="http://schemas.openxmlformats.org/officeDocument/2006/relationships" xmlns:p="http://schemas.openxmlformats.org/presentationml/2006/main">
  <p:tag name="AS_UNIQUEID" val="1251"/>
</p:tagLst>
</file>

<file path=ppt/tags/tag246.xml><?xml version="1.0" encoding="utf-8"?>
<p:tagLst xmlns:a="http://schemas.openxmlformats.org/drawingml/2006/main" xmlns:r="http://schemas.openxmlformats.org/officeDocument/2006/relationships" xmlns:p="http://schemas.openxmlformats.org/presentationml/2006/main">
  <p:tag name="AS_UNIQUEID" val="1252"/>
</p:tagLst>
</file>

<file path=ppt/tags/tag247.xml><?xml version="1.0" encoding="utf-8"?>
<p:tagLst xmlns:a="http://schemas.openxmlformats.org/drawingml/2006/main" xmlns:r="http://schemas.openxmlformats.org/officeDocument/2006/relationships" xmlns:p="http://schemas.openxmlformats.org/presentationml/2006/main">
  <p:tag name="AS_UNIQUEID" val="1254"/>
</p:tagLst>
</file>

<file path=ppt/tags/tag248.xml><?xml version="1.0" encoding="utf-8"?>
<p:tagLst xmlns:a="http://schemas.openxmlformats.org/drawingml/2006/main" xmlns:r="http://schemas.openxmlformats.org/officeDocument/2006/relationships" xmlns:p="http://schemas.openxmlformats.org/presentationml/2006/main">
  <p:tag name="AS_UNIQUEID" val="1255"/>
</p:tagLst>
</file>

<file path=ppt/tags/tag249.xml><?xml version="1.0" encoding="utf-8"?>
<p:tagLst xmlns:a="http://schemas.openxmlformats.org/drawingml/2006/main" xmlns:r="http://schemas.openxmlformats.org/officeDocument/2006/relationships" xmlns:p="http://schemas.openxmlformats.org/presentationml/2006/main">
  <p:tag name="AS_UNIQUEID" val="1256"/>
</p:tagLst>
</file>

<file path=ppt/tags/tag25.xml><?xml version="1.0" encoding="utf-8"?>
<p:tagLst xmlns:a="http://schemas.openxmlformats.org/drawingml/2006/main" xmlns:r="http://schemas.openxmlformats.org/officeDocument/2006/relationships" xmlns:p="http://schemas.openxmlformats.org/presentationml/2006/main">
  <p:tag name="AS_UNIQUEID" val="989"/>
</p:tagLst>
</file>

<file path=ppt/tags/tag250.xml><?xml version="1.0" encoding="utf-8"?>
<p:tagLst xmlns:a="http://schemas.openxmlformats.org/drawingml/2006/main" xmlns:r="http://schemas.openxmlformats.org/officeDocument/2006/relationships" xmlns:p="http://schemas.openxmlformats.org/presentationml/2006/main">
  <p:tag name="AS_UNIQUEID" val="1260"/>
</p:tagLst>
</file>

<file path=ppt/tags/tag251.xml><?xml version="1.0" encoding="utf-8"?>
<p:tagLst xmlns:a="http://schemas.openxmlformats.org/drawingml/2006/main" xmlns:r="http://schemas.openxmlformats.org/officeDocument/2006/relationships" xmlns:p="http://schemas.openxmlformats.org/presentationml/2006/main">
  <p:tag name="AS_UNIQUEID" val="1263"/>
</p:tagLst>
</file>

<file path=ppt/tags/tag252.xml><?xml version="1.0" encoding="utf-8"?>
<p:tagLst xmlns:a="http://schemas.openxmlformats.org/drawingml/2006/main" xmlns:r="http://schemas.openxmlformats.org/officeDocument/2006/relationships" xmlns:p="http://schemas.openxmlformats.org/presentationml/2006/main">
  <p:tag name="AS_UNIQUEID" val="1266"/>
</p:tagLst>
</file>

<file path=ppt/tags/tag253.xml><?xml version="1.0" encoding="utf-8"?>
<p:tagLst xmlns:a="http://schemas.openxmlformats.org/drawingml/2006/main" xmlns:r="http://schemas.openxmlformats.org/officeDocument/2006/relationships" xmlns:p="http://schemas.openxmlformats.org/presentationml/2006/main">
  <p:tag name="AS_UNIQUEID" val="1267"/>
</p:tagLst>
</file>

<file path=ppt/tags/tag254.xml><?xml version="1.0" encoding="utf-8"?>
<p:tagLst xmlns:a="http://schemas.openxmlformats.org/drawingml/2006/main" xmlns:r="http://schemas.openxmlformats.org/officeDocument/2006/relationships" xmlns:p="http://schemas.openxmlformats.org/presentationml/2006/main">
  <p:tag name="AS_UNIQUEID" val="1268"/>
</p:tagLst>
</file>

<file path=ppt/tags/tag255.xml><?xml version="1.0" encoding="utf-8"?>
<p:tagLst xmlns:a="http://schemas.openxmlformats.org/drawingml/2006/main" xmlns:r="http://schemas.openxmlformats.org/officeDocument/2006/relationships" xmlns:p="http://schemas.openxmlformats.org/presentationml/2006/main">
  <p:tag name="AS_UNIQUEID" val="1271"/>
</p:tagLst>
</file>

<file path=ppt/tags/tag256.xml><?xml version="1.0" encoding="utf-8"?>
<p:tagLst xmlns:a="http://schemas.openxmlformats.org/drawingml/2006/main" xmlns:r="http://schemas.openxmlformats.org/officeDocument/2006/relationships" xmlns:p="http://schemas.openxmlformats.org/presentationml/2006/main">
  <p:tag name="AS_UNIQUEID" val="1275"/>
</p:tagLst>
</file>

<file path=ppt/tags/tag257.xml><?xml version="1.0" encoding="utf-8"?>
<p:tagLst xmlns:a="http://schemas.openxmlformats.org/drawingml/2006/main" xmlns:r="http://schemas.openxmlformats.org/officeDocument/2006/relationships" xmlns:p="http://schemas.openxmlformats.org/presentationml/2006/main">
  <p:tag name="AS_UNIQUEID" val="1276"/>
</p:tagLst>
</file>

<file path=ppt/tags/tag258.xml><?xml version="1.0" encoding="utf-8"?>
<p:tagLst xmlns:a="http://schemas.openxmlformats.org/drawingml/2006/main" xmlns:r="http://schemas.openxmlformats.org/officeDocument/2006/relationships" xmlns:p="http://schemas.openxmlformats.org/presentationml/2006/main">
  <p:tag name="AS_UNIQUEID" val="1277"/>
</p:tagLst>
</file>

<file path=ppt/tags/tag259.xml><?xml version="1.0" encoding="utf-8"?>
<p:tagLst xmlns:a="http://schemas.openxmlformats.org/drawingml/2006/main" xmlns:r="http://schemas.openxmlformats.org/officeDocument/2006/relationships" xmlns:p="http://schemas.openxmlformats.org/presentationml/2006/main">
  <p:tag name="AS_UNIQUEID" val="1278"/>
</p:tagLst>
</file>

<file path=ppt/tags/tag26.xml><?xml version="1.0" encoding="utf-8"?>
<p:tagLst xmlns:a="http://schemas.openxmlformats.org/drawingml/2006/main" xmlns:r="http://schemas.openxmlformats.org/officeDocument/2006/relationships" xmlns:p="http://schemas.openxmlformats.org/presentationml/2006/main">
  <p:tag name="AS_UNIQUEID" val="990"/>
</p:tagLst>
</file>

<file path=ppt/tags/tag260.xml><?xml version="1.0" encoding="utf-8"?>
<p:tagLst xmlns:a="http://schemas.openxmlformats.org/drawingml/2006/main" xmlns:r="http://schemas.openxmlformats.org/officeDocument/2006/relationships" xmlns:p="http://schemas.openxmlformats.org/presentationml/2006/main">
  <p:tag name="AS_UNIQUEID" val="1282"/>
</p:tagLst>
</file>

<file path=ppt/tags/tag261.xml><?xml version="1.0" encoding="utf-8"?>
<p:tagLst xmlns:a="http://schemas.openxmlformats.org/drawingml/2006/main" xmlns:r="http://schemas.openxmlformats.org/officeDocument/2006/relationships" xmlns:p="http://schemas.openxmlformats.org/presentationml/2006/main">
  <p:tag name="AS_UNIQUEID" val="1286"/>
</p:tagLst>
</file>

<file path=ppt/tags/tag262.xml><?xml version="1.0" encoding="utf-8"?>
<p:tagLst xmlns:a="http://schemas.openxmlformats.org/drawingml/2006/main" xmlns:r="http://schemas.openxmlformats.org/officeDocument/2006/relationships" xmlns:p="http://schemas.openxmlformats.org/presentationml/2006/main">
  <p:tag name="AS_UNIQUEID" val="1290"/>
</p:tagLst>
</file>

<file path=ppt/tags/tag263.xml><?xml version="1.0" encoding="utf-8"?>
<p:tagLst xmlns:a="http://schemas.openxmlformats.org/drawingml/2006/main" xmlns:r="http://schemas.openxmlformats.org/officeDocument/2006/relationships" xmlns:p="http://schemas.openxmlformats.org/presentationml/2006/main">
  <p:tag name="AS_UNIQUEID" val="1294"/>
</p:tagLst>
</file>

<file path=ppt/tags/tag264.xml><?xml version="1.0" encoding="utf-8"?>
<p:tagLst xmlns:a="http://schemas.openxmlformats.org/drawingml/2006/main" xmlns:r="http://schemas.openxmlformats.org/officeDocument/2006/relationships" xmlns:p="http://schemas.openxmlformats.org/presentationml/2006/main">
  <p:tag name="AS_UNIQUEID" val="1297"/>
</p:tagLst>
</file>

<file path=ppt/tags/tag265.xml><?xml version="1.0" encoding="utf-8"?>
<p:tagLst xmlns:a="http://schemas.openxmlformats.org/drawingml/2006/main" xmlns:r="http://schemas.openxmlformats.org/officeDocument/2006/relationships" xmlns:p="http://schemas.openxmlformats.org/presentationml/2006/main">
  <p:tag name="AS_UNIQUEID" val="1300"/>
</p:tagLst>
</file>

<file path=ppt/tags/tag266.xml><?xml version="1.0" encoding="utf-8"?>
<p:tagLst xmlns:a="http://schemas.openxmlformats.org/drawingml/2006/main" xmlns:r="http://schemas.openxmlformats.org/officeDocument/2006/relationships" xmlns:p="http://schemas.openxmlformats.org/presentationml/2006/main">
  <p:tag name="AS_UNIQUEID" val="1303"/>
</p:tagLst>
</file>

<file path=ppt/tags/tag267.xml><?xml version="1.0" encoding="utf-8"?>
<p:tagLst xmlns:a="http://schemas.openxmlformats.org/drawingml/2006/main" xmlns:r="http://schemas.openxmlformats.org/officeDocument/2006/relationships" xmlns:p="http://schemas.openxmlformats.org/presentationml/2006/main">
  <p:tag name="AS_UNIQUEID" val="1306"/>
</p:tagLst>
</file>

<file path=ppt/tags/tag268.xml><?xml version="1.0" encoding="utf-8"?>
<p:tagLst xmlns:a="http://schemas.openxmlformats.org/drawingml/2006/main" xmlns:r="http://schemas.openxmlformats.org/officeDocument/2006/relationships" xmlns:p="http://schemas.openxmlformats.org/presentationml/2006/main">
  <p:tag name="AS_UNIQUEID" val="1309"/>
</p:tagLst>
</file>

<file path=ppt/tags/tag269.xml><?xml version="1.0" encoding="utf-8"?>
<p:tagLst xmlns:a="http://schemas.openxmlformats.org/drawingml/2006/main" xmlns:r="http://schemas.openxmlformats.org/officeDocument/2006/relationships" xmlns:p="http://schemas.openxmlformats.org/presentationml/2006/main">
  <p:tag name="AS_UNIQUEID" val="1312"/>
</p:tagLst>
</file>

<file path=ppt/tags/tag27.xml><?xml version="1.0" encoding="utf-8"?>
<p:tagLst xmlns:a="http://schemas.openxmlformats.org/drawingml/2006/main" xmlns:r="http://schemas.openxmlformats.org/officeDocument/2006/relationships" xmlns:p="http://schemas.openxmlformats.org/presentationml/2006/main">
  <p:tag name="AS_UNIQUEID" val="991"/>
</p:tagLst>
</file>

<file path=ppt/tags/tag270.xml><?xml version="1.0" encoding="utf-8"?>
<p:tagLst xmlns:a="http://schemas.openxmlformats.org/drawingml/2006/main" xmlns:r="http://schemas.openxmlformats.org/officeDocument/2006/relationships" xmlns:p="http://schemas.openxmlformats.org/presentationml/2006/main">
  <p:tag name="AS_UNIQUEID" val="1315"/>
</p:tagLst>
</file>

<file path=ppt/tags/tag271.xml><?xml version="1.0" encoding="utf-8"?>
<p:tagLst xmlns:a="http://schemas.openxmlformats.org/drawingml/2006/main" xmlns:r="http://schemas.openxmlformats.org/officeDocument/2006/relationships" xmlns:p="http://schemas.openxmlformats.org/presentationml/2006/main">
  <p:tag name="AS_UNIQUEID" val="1316"/>
</p:tagLst>
</file>

<file path=ppt/tags/tag272.xml><?xml version="1.0" encoding="utf-8"?>
<p:tagLst xmlns:a="http://schemas.openxmlformats.org/drawingml/2006/main" xmlns:r="http://schemas.openxmlformats.org/officeDocument/2006/relationships" xmlns:p="http://schemas.openxmlformats.org/presentationml/2006/main">
  <p:tag name="AS_UNIQUEID" val="1319"/>
</p:tagLst>
</file>

<file path=ppt/tags/tag273.xml><?xml version="1.0" encoding="utf-8"?>
<p:tagLst xmlns:a="http://schemas.openxmlformats.org/drawingml/2006/main" xmlns:r="http://schemas.openxmlformats.org/officeDocument/2006/relationships" xmlns:p="http://schemas.openxmlformats.org/presentationml/2006/main">
  <p:tag name="AS_UNIQUEID" val="1322"/>
</p:tagLst>
</file>

<file path=ppt/tags/tag274.xml><?xml version="1.0" encoding="utf-8"?>
<p:tagLst xmlns:a="http://schemas.openxmlformats.org/drawingml/2006/main" xmlns:r="http://schemas.openxmlformats.org/officeDocument/2006/relationships" xmlns:p="http://schemas.openxmlformats.org/presentationml/2006/main">
  <p:tag name="AS_UNIQUEID" val="1323"/>
</p:tagLst>
</file>

<file path=ppt/tags/tag275.xml><?xml version="1.0" encoding="utf-8"?>
<p:tagLst xmlns:a="http://schemas.openxmlformats.org/drawingml/2006/main" xmlns:r="http://schemas.openxmlformats.org/officeDocument/2006/relationships" xmlns:p="http://schemas.openxmlformats.org/presentationml/2006/main">
  <p:tag name="AS_UNIQUEID" val="1326"/>
</p:tagLst>
</file>

<file path=ppt/tags/tag276.xml><?xml version="1.0" encoding="utf-8"?>
<p:tagLst xmlns:a="http://schemas.openxmlformats.org/drawingml/2006/main" xmlns:r="http://schemas.openxmlformats.org/officeDocument/2006/relationships" xmlns:p="http://schemas.openxmlformats.org/presentationml/2006/main">
  <p:tag name="AS_UNIQUEID" val="1327"/>
</p:tagLst>
</file>

<file path=ppt/tags/tag277.xml><?xml version="1.0" encoding="utf-8"?>
<p:tagLst xmlns:a="http://schemas.openxmlformats.org/drawingml/2006/main" xmlns:r="http://schemas.openxmlformats.org/officeDocument/2006/relationships" xmlns:p="http://schemas.openxmlformats.org/presentationml/2006/main">
  <p:tag name="AS_UNIQUEID" val="1330"/>
</p:tagLst>
</file>

<file path=ppt/tags/tag278.xml><?xml version="1.0" encoding="utf-8"?>
<p:tagLst xmlns:a="http://schemas.openxmlformats.org/drawingml/2006/main" xmlns:r="http://schemas.openxmlformats.org/officeDocument/2006/relationships" xmlns:p="http://schemas.openxmlformats.org/presentationml/2006/main">
  <p:tag name="AS_UNIQUEID" val="1333"/>
</p:tagLst>
</file>

<file path=ppt/tags/tag279.xml><?xml version="1.0" encoding="utf-8"?>
<p:tagLst xmlns:a="http://schemas.openxmlformats.org/drawingml/2006/main" xmlns:r="http://schemas.openxmlformats.org/officeDocument/2006/relationships" xmlns:p="http://schemas.openxmlformats.org/presentationml/2006/main">
  <p:tag name="AS_UNIQUEID" val="1336"/>
</p:tagLst>
</file>

<file path=ppt/tags/tag28.xml><?xml version="1.0" encoding="utf-8"?>
<p:tagLst xmlns:a="http://schemas.openxmlformats.org/drawingml/2006/main" xmlns:r="http://schemas.openxmlformats.org/officeDocument/2006/relationships" xmlns:p="http://schemas.openxmlformats.org/presentationml/2006/main">
  <p:tag name="AS_UNIQUEID" val="995"/>
</p:tagLst>
</file>

<file path=ppt/tags/tag280.xml><?xml version="1.0" encoding="utf-8"?>
<p:tagLst xmlns:a="http://schemas.openxmlformats.org/drawingml/2006/main" xmlns:r="http://schemas.openxmlformats.org/officeDocument/2006/relationships" xmlns:p="http://schemas.openxmlformats.org/presentationml/2006/main">
  <p:tag name="AS_UNIQUEID" val="1339"/>
</p:tagLst>
</file>

<file path=ppt/tags/tag281.xml><?xml version="1.0" encoding="utf-8"?>
<p:tagLst xmlns:a="http://schemas.openxmlformats.org/drawingml/2006/main" xmlns:r="http://schemas.openxmlformats.org/officeDocument/2006/relationships" xmlns:p="http://schemas.openxmlformats.org/presentationml/2006/main">
  <p:tag name="AS_UNIQUEID" val="1340"/>
</p:tagLst>
</file>

<file path=ppt/tags/tag282.xml><?xml version="1.0" encoding="utf-8"?>
<p:tagLst xmlns:a="http://schemas.openxmlformats.org/drawingml/2006/main" xmlns:r="http://schemas.openxmlformats.org/officeDocument/2006/relationships" xmlns:p="http://schemas.openxmlformats.org/presentationml/2006/main">
  <p:tag name="AS_UNIQUEID" val="1341"/>
</p:tagLst>
</file>

<file path=ppt/tags/tag283.xml><?xml version="1.0" encoding="utf-8"?>
<p:tagLst xmlns:a="http://schemas.openxmlformats.org/drawingml/2006/main" xmlns:r="http://schemas.openxmlformats.org/officeDocument/2006/relationships" xmlns:p="http://schemas.openxmlformats.org/presentationml/2006/main">
  <p:tag name="AS_UNIQUEID" val="1337"/>
</p:tagLst>
</file>

<file path=ppt/tags/tag284.xml><?xml version="1.0" encoding="utf-8"?>
<p:tagLst xmlns:a="http://schemas.openxmlformats.org/drawingml/2006/main" xmlns:r="http://schemas.openxmlformats.org/officeDocument/2006/relationships" xmlns:p="http://schemas.openxmlformats.org/presentationml/2006/main">
  <p:tag name="AS_UNIQUEID" val="1338"/>
</p:tagLst>
</file>

<file path=ppt/tags/tag285.xml><?xml version="1.0" encoding="utf-8"?>
<p:tagLst xmlns:a="http://schemas.openxmlformats.org/drawingml/2006/main" xmlns:r="http://schemas.openxmlformats.org/officeDocument/2006/relationships" xmlns:p="http://schemas.openxmlformats.org/presentationml/2006/main">
  <p:tag name="AS_UNIQUEID" val="1334"/>
</p:tagLst>
</file>

<file path=ppt/tags/tag286.xml><?xml version="1.0" encoding="utf-8"?>
<p:tagLst xmlns:a="http://schemas.openxmlformats.org/drawingml/2006/main" xmlns:r="http://schemas.openxmlformats.org/officeDocument/2006/relationships" xmlns:p="http://schemas.openxmlformats.org/presentationml/2006/main">
  <p:tag name="AS_UNIQUEID" val="1335"/>
</p:tagLst>
</file>

<file path=ppt/tags/tag287.xml><?xml version="1.0" encoding="utf-8"?>
<p:tagLst xmlns:a="http://schemas.openxmlformats.org/drawingml/2006/main" xmlns:r="http://schemas.openxmlformats.org/officeDocument/2006/relationships" xmlns:p="http://schemas.openxmlformats.org/presentationml/2006/main">
  <p:tag name="AS_UNIQUEID" val="1331"/>
</p:tagLst>
</file>

<file path=ppt/tags/tag288.xml><?xml version="1.0" encoding="utf-8"?>
<p:tagLst xmlns:a="http://schemas.openxmlformats.org/drawingml/2006/main" xmlns:r="http://schemas.openxmlformats.org/officeDocument/2006/relationships" xmlns:p="http://schemas.openxmlformats.org/presentationml/2006/main">
  <p:tag name="AS_UNIQUEID" val="1332"/>
</p:tagLst>
</file>

<file path=ppt/tags/tag289.xml><?xml version="1.0" encoding="utf-8"?>
<p:tagLst xmlns:a="http://schemas.openxmlformats.org/drawingml/2006/main" xmlns:r="http://schemas.openxmlformats.org/officeDocument/2006/relationships" xmlns:p="http://schemas.openxmlformats.org/presentationml/2006/main">
  <p:tag name="AS_UNIQUEID" val="1328"/>
</p:tagLst>
</file>

<file path=ppt/tags/tag29.xml><?xml version="1.0" encoding="utf-8"?>
<p:tagLst xmlns:a="http://schemas.openxmlformats.org/drawingml/2006/main" xmlns:r="http://schemas.openxmlformats.org/officeDocument/2006/relationships" xmlns:p="http://schemas.openxmlformats.org/presentationml/2006/main">
  <p:tag name="AS_UNIQUEID" val="999"/>
</p:tagLst>
</file>

<file path=ppt/tags/tag290.xml><?xml version="1.0" encoding="utf-8"?>
<p:tagLst xmlns:a="http://schemas.openxmlformats.org/drawingml/2006/main" xmlns:r="http://schemas.openxmlformats.org/officeDocument/2006/relationships" xmlns:p="http://schemas.openxmlformats.org/presentationml/2006/main">
  <p:tag name="AS_UNIQUEID" val="1329"/>
</p:tagLst>
</file>

<file path=ppt/tags/tag291.xml><?xml version="1.0" encoding="utf-8"?>
<p:tagLst xmlns:a="http://schemas.openxmlformats.org/drawingml/2006/main" xmlns:r="http://schemas.openxmlformats.org/officeDocument/2006/relationships" xmlns:p="http://schemas.openxmlformats.org/presentationml/2006/main">
  <p:tag name="AS_UNIQUEID" val="1324"/>
</p:tagLst>
</file>

<file path=ppt/tags/tag292.xml><?xml version="1.0" encoding="utf-8"?>
<p:tagLst xmlns:a="http://schemas.openxmlformats.org/drawingml/2006/main" xmlns:r="http://schemas.openxmlformats.org/officeDocument/2006/relationships" xmlns:p="http://schemas.openxmlformats.org/presentationml/2006/main">
  <p:tag name="AS_UNIQUEID" val="1325"/>
</p:tagLst>
</file>

<file path=ppt/tags/tag293.xml><?xml version="1.0" encoding="utf-8"?>
<p:tagLst xmlns:a="http://schemas.openxmlformats.org/drawingml/2006/main" xmlns:r="http://schemas.openxmlformats.org/officeDocument/2006/relationships" xmlns:p="http://schemas.openxmlformats.org/presentationml/2006/main">
  <p:tag name="AS_UNIQUEID" val="1320"/>
</p:tagLst>
</file>

<file path=ppt/tags/tag294.xml><?xml version="1.0" encoding="utf-8"?>
<p:tagLst xmlns:a="http://schemas.openxmlformats.org/drawingml/2006/main" xmlns:r="http://schemas.openxmlformats.org/officeDocument/2006/relationships" xmlns:p="http://schemas.openxmlformats.org/presentationml/2006/main">
  <p:tag name="AS_UNIQUEID" val="1321"/>
</p:tagLst>
</file>

<file path=ppt/tags/tag295.xml><?xml version="1.0" encoding="utf-8"?>
<p:tagLst xmlns:a="http://schemas.openxmlformats.org/drawingml/2006/main" xmlns:r="http://schemas.openxmlformats.org/officeDocument/2006/relationships" xmlns:p="http://schemas.openxmlformats.org/presentationml/2006/main">
  <p:tag name="AS_UNIQUEID" val="1317"/>
</p:tagLst>
</file>

<file path=ppt/tags/tag296.xml><?xml version="1.0" encoding="utf-8"?>
<p:tagLst xmlns:a="http://schemas.openxmlformats.org/drawingml/2006/main" xmlns:r="http://schemas.openxmlformats.org/officeDocument/2006/relationships" xmlns:p="http://schemas.openxmlformats.org/presentationml/2006/main">
  <p:tag name="AS_UNIQUEID" val="1318"/>
</p:tagLst>
</file>

<file path=ppt/tags/tag297.xml><?xml version="1.0" encoding="utf-8"?>
<p:tagLst xmlns:a="http://schemas.openxmlformats.org/drawingml/2006/main" xmlns:r="http://schemas.openxmlformats.org/officeDocument/2006/relationships" xmlns:p="http://schemas.openxmlformats.org/presentationml/2006/main">
  <p:tag name="AS_UNIQUEID" val="1313"/>
</p:tagLst>
</file>

<file path=ppt/tags/tag298.xml><?xml version="1.0" encoding="utf-8"?>
<p:tagLst xmlns:a="http://schemas.openxmlformats.org/drawingml/2006/main" xmlns:r="http://schemas.openxmlformats.org/officeDocument/2006/relationships" xmlns:p="http://schemas.openxmlformats.org/presentationml/2006/main">
  <p:tag name="AS_UNIQUEID" val="1314"/>
</p:tagLst>
</file>

<file path=ppt/tags/tag299.xml><?xml version="1.0" encoding="utf-8"?>
<p:tagLst xmlns:a="http://schemas.openxmlformats.org/drawingml/2006/main" xmlns:r="http://schemas.openxmlformats.org/officeDocument/2006/relationships" xmlns:p="http://schemas.openxmlformats.org/presentationml/2006/main">
  <p:tag name="AS_UNIQUEID" val="1310"/>
</p:tagLst>
</file>

<file path=ppt/tags/tag3.xml><?xml version="1.0" encoding="utf-8"?>
<p:tagLst xmlns:a="http://schemas.openxmlformats.org/drawingml/2006/main" xmlns:r="http://schemas.openxmlformats.org/officeDocument/2006/relationships" xmlns:p="http://schemas.openxmlformats.org/presentationml/2006/main">
  <p:tag name="AS_UNIQUEID" val="964"/>
</p:tagLst>
</file>

<file path=ppt/tags/tag30.xml><?xml version="1.0" encoding="utf-8"?>
<p:tagLst xmlns:a="http://schemas.openxmlformats.org/drawingml/2006/main" xmlns:r="http://schemas.openxmlformats.org/officeDocument/2006/relationships" xmlns:p="http://schemas.openxmlformats.org/presentationml/2006/main">
  <p:tag name="AS_UNIQUEID" val="1003"/>
</p:tagLst>
</file>

<file path=ppt/tags/tag300.xml><?xml version="1.0" encoding="utf-8"?>
<p:tagLst xmlns:a="http://schemas.openxmlformats.org/drawingml/2006/main" xmlns:r="http://schemas.openxmlformats.org/officeDocument/2006/relationships" xmlns:p="http://schemas.openxmlformats.org/presentationml/2006/main">
  <p:tag name="AS_UNIQUEID" val="1311"/>
</p:tagLst>
</file>

<file path=ppt/tags/tag301.xml><?xml version="1.0" encoding="utf-8"?>
<p:tagLst xmlns:a="http://schemas.openxmlformats.org/drawingml/2006/main" xmlns:r="http://schemas.openxmlformats.org/officeDocument/2006/relationships" xmlns:p="http://schemas.openxmlformats.org/presentationml/2006/main">
  <p:tag name="AS_UNIQUEID" val="1307"/>
</p:tagLst>
</file>

<file path=ppt/tags/tag302.xml><?xml version="1.0" encoding="utf-8"?>
<p:tagLst xmlns:a="http://schemas.openxmlformats.org/drawingml/2006/main" xmlns:r="http://schemas.openxmlformats.org/officeDocument/2006/relationships" xmlns:p="http://schemas.openxmlformats.org/presentationml/2006/main">
  <p:tag name="AS_UNIQUEID" val="1308"/>
</p:tagLst>
</file>

<file path=ppt/tags/tag303.xml><?xml version="1.0" encoding="utf-8"?>
<p:tagLst xmlns:a="http://schemas.openxmlformats.org/drawingml/2006/main" xmlns:r="http://schemas.openxmlformats.org/officeDocument/2006/relationships" xmlns:p="http://schemas.openxmlformats.org/presentationml/2006/main">
  <p:tag name="AS_UNIQUEID" val="1304"/>
</p:tagLst>
</file>

<file path=ppt/tags/tag304.xml><?xml version="1.0" encoding="utf-8"?>
<p:tagLst xmlns:a="http://schemas.openxmlformats.org/drawingml/2006/main" xmlns:r="http://schemas.openxmlformats.org/officeDocument/2006/relationships" xmlns:p="http://schemas.openxmlformats.org/presentationml/2006/main">
  <p:tag name="AS_UNIQUEID" val="1305"/>
</p:tagLst>
</file>

<file path=ppt/tags/tag305.xml><?xml version="1.0" encoding="utf-8"?>
<p:tagLst xmlns:a="http://schemas.openxmlformats.org/drawingml/2006/main" xmlns:r="http://schemas.openxmlformats.org/officeDocument/2006/relationships" xmlns:p="http://schemas.openxmlformats.org/presentationml/2006/main">
  <p:tag name="AS_UNIQUEID" val="1301"/>
</p:tagLst>
</file>

<file path=ppt/tags/tag306.xml><?xml version="1.0" encoding="utf-8"?>
<p:tagLst xmlns:a="http://schemas.openxmlformats.org/drawingml/2006/main" xmlns:r="http://schemas.openxmlformats.org/officeDocument/2006/relationships" xmlns:p="http://schemas.openxmlformats.org/presentationml/2006/main">
  <p:tag name="AS_UNIQUEID" val="1302"/>
</p:tagLst>
</file>

<file path=ppt/tags/tag307.xml><?xml version="1.0" encoding="utf-8"?>
<p:tagLst xmlns:a="http://schemas.openxmlformats.org/drawingml/2006/main" xmlns:r="http://schemas.openxmlformats.org/officeDocument/2006/relationships" xmlns:p="http://schemas.openxmlformats.org/presentationml/2006/main">
  <p:tag name="AS_UNIQUEID" val="1298"/>
</p:tagLst>
</file>

<file path=ppt/tags/tag308.xml><?xml version="1.0" encoding="utf-8"?>
<p:tagLst xmlns:a="http://schemas.openxmlformats.org/drawingml/2006/main" xmlns:r="http://schemas.openxmlformats.org/officeDocument/2006/relationships" xmlns:p="http://schemas.openxmlformats.org/presentationml/2006/main">
  <p:tag name="AS_UNIQUEID" val="1299"/>
</p:tagLst>
</file>

<file path=ppt/tags/tag309.xml><?xml version="1.0" encoding="utf-8"?>
<p:tagLst xmlns:a="http://schemas.openxmlformats.org/drawingml/2006/main" xmlns:r="http://schemas.openxmlformats.org/officeDocument/2006/relationships" xmlns:p="http://schemas.openxmlformats.org/presentationml/2006/main">
  <p:tag name="AS_UNIQUEID" val="1295"/>
</p:tagLst>
</file>

<file path=ppt/tags/tag31.xml><?xml version="1.0" encoding="utf-8"?>
<p:tagLst xmlns:a="http://schemas.openxmlformats.org/drawingml/2006/main" xmlns:r="http://schemas.openxmlformats.org/officeDocument/2006/relationships" xmlns:p="http://schemas.openxmlformats.org/presentationml/2006/main">
  <p:tag name="AS_UNIQUEID" val="1004"/>
</p:tagLst>
</file>

<file path=ppt/tags/tag310.xml><?xml version="1.0" encoding="utf-8"?>
<p:tagLst xmlns:a="http://schemas.openxmlformats.org/drawingml/2006/main" xmlns:r="http://schemas.openxmlformats.org/officeDocument/2006/relationships" xmlns:p="http://schemas.openxmlformats.org/presentationml/2006/main">
  <p:tag name="AS_UNIQUEID" val="1296"/>
</p:tagLst>
</file>

<file path=ppt/tags/tag311.xml><?xml version="1.0" encoding="utf-8"?>
<p:tagLst xmlns:a="http://schemas.openxmlformats.org/drawingml/2006/main" xmlns:r="http://schemas.openxmlformats.org/officeDocument/2006/relationships" xmlns:p="http://schemas.openxmlformats.org/presentationml/2006/main">
  <p:tag name="AS_UNIQUEID" val="1291"/>
</p:tagLst>
</file>

<file path=ppt/tags/tag312.xml><?xml version="1.0" encoding="utf-8"?>
<p:tagLst xmlns:a="http://schemas.openxmlformats.org/drawingml/2006/main" xmlns:r="http://schemas.openxmlformats.org/officeDocument/2006/relationships" xmlns:p="http://schemas.openxmlformats.org/presentationml/2006/main">
  <p:tag name="AS_UNIQUEID" val="1292"/>
</p:tagLst>
</file>

<file path=ppt/tags/tag313.xml><?xml version="1.0" encoding="utf-8"?>
<p:tagLst xmlns:a="http://schemas.openxmlformats.org/drawingml/2006/main" xmlns:r="http://schemas.openxmlformats.org/officeDocument/2006/relationships" xmlns:p="http://schemas.openxmlformats.org/presentationml/2006/main">
  <p:tag name="AS_UNIQUEID" val="1293"/>
</p:tagLst>
</file>

<file path=ppt/tags/tag314.xml><?xml version="1.0" encoding="utf-8"?>
<p:tagLst xmlns:a="http://schemas.openxmlformats.org/drawingml/2006/main" xmlns:r="http://schemas.openxmlformats.org/officeDocument/2006/relationships" xmlns:p="http://schemas.openxmlformats.org/presentationml/2006/main">
  <p:tag name="AS_UNIQUEID" val="1287"/>
</p:tagLst>
</file>

<file path=ppt/tags/tag315.xml><?xml version="1.0" encoding="utf-8"?>
<p:tagLst xmlns:a="http://schemas.openxmlformats.org/drawingml/2006/main" xmlns:r="http://schemas.openxmlformats.org/officeDocument/2006/relationships" xmlns:p="http://schemas.openxmlformats.org/presentationml/2006/main">
  <p:tag name="AS_UNIQUEID" val="1288"/>
</p:tagLst>
</file>

<file path=ppt/tags/tag316.xml><?xml version="1.0" encoding="utf-8"?>
<p:tagLst xmlns:a="http://schemas.openxmlformats.org/drawingml/2006/main" xmlns:r="http://schemas.openxmlformats.org/officeDocument/2006/relationships" xmlns:p="http://schemas.openxmlformats.org/presentationml/2006/main">
  <p:tag name="AS_UNIQUEID" val="1289"/>
</p:tagLst>
</file>

<file path=ppt/tags/tag317.xml><?xml version="1.0" encoding="utf-8"?>
<p:tagLst xmlns:a="http://schemas.openxmlformats.org/drawingml/2006/main" xmlns:r="http://schemas.openxmlformats.org/officeDocument/2006/relationships" xmlns:p="http://schemas.openxmlformats.org/presentationml/2006/main">
  <p:tag name="AS_UNIQUEID" val="1283"/>
</p:tagLst>
</file>

<file path=ppt/tags/tag318.xml><?xml version="1.0" encoding="utf-8"?>
<p:tagLst xmlns:a="http://schemas.openxmlformats.org/drawingml/2006/main" xmlns:r="http://schemas.openxmlformats.org/officeDocument/2006/relationships" xmlns:p="http://schemas.openxmlformats.org/presentationml/2006/main">
  <p:tag name="AS_UNIQUEID" val="1284"/>
</p:tagLst>
</file>

<file path=ppt/tags/tag319.xml><?xml version="1.0" encoding="utf-8"?>
<p:tagLst xmlns:a="http://schemas.openxmlformats.org/drawingml/2006/main" xmlns:r="http://schemas.openxmlformats.org/officeDocument/2006/relationships" xmlns:p="http://schemas.openxmlformats.org/presentationml/2006/main">
  <p:tag name="AS_UNIQUEID" val="1285"/>
</p:tagLst>
</file>

<file path=ppt/tags/tag32.xml><?xml version="1.0" encoding="utf-8"?>
<p:tagLst xmlns:a="http://schemas.openxmlformats.org/drawingml/2006/main" xmlns:r="http://schemas.openxmlformats.org/officeDocument/2006/relationships" xmlns:p="http://schemas.openxmlformats.org/presentationml/2006/main">
  <p:tag name="AS_UNIQUEID" val="1005"/>
</p:tagLst>
</file>

<file path=ppt/tags/tag320.xml><?xml version="1.0" encoding="utf-8"?>
<p:tagLst xmlns:a="http://schemas.openxmlformats.org/drawingml/2006/main" xmlns:r="http://schemas.openxmlformats.org/officeDocument/2006/relationships" xmlns:p="http://schemas.openxmlformats.org/presentationml/2006/main">
  <p:tag name="AS_UNIQUEID" val="1279"/>
</p:tagLst>
</file>

<file path=ppt/tags/tag321.xml><?xml version="1.0" encoding="utf-8"?>
<p:tagLst xmlns:a="http://schemas.openxmlformats.org/drawingml/2006/main" xmlns:r="http://schemas.openxmlformats.org/officeDocument/2006/relationships" xmlns:p="http://schemas.openxmlformats.org/presentationml/2006/main">
  <p:tag name="AS_UNIQUEID" val="1280"/>
</p:tagLst>
</file>

<file path=ppt/tags/tag322.xml><?xml version="1.0" encoding="utf-8"?>
<p:tagLst xmlns:a="http://schemas.openxmlformats.org/drawingml/2006/main" xmlns:r="http://schemas.openxmlformats.org/officeDocument/2006/relationships" xmlns:p="http://schemas.openxmlformats.org/presentationml/2006/main">
  <p:tag name="AS_UNIQUEID" val="1281"/>
</p:tagLst>
</file>

<file path=ppt/tags/tag323.xml><?xml version="1.0" encoding="utf-8"?>
<p:tagLst xmlns:a="http://schemas.openxmlformats.org/drawingml/2006/main" xmlns:r="http://schemas.openxmlformats.org/officeDocument/2006/relationships" xmlns:p="http://schemas.openxmlformats.org/presentationml/2006/main">
  <p:tag name="AS_UNIQUEID" val="1272"/>
</p:tagLst>
</file>

<file path=ppt/tags/tag324.xml><?xml version="1.0" encoding="utf-8"?>
<p:tagLst xmlns:a="http://schemas.openxmlformats.org/drawingml/2006/main" xmlns:r="http://schemas.openxmlformats.org/officeDocument/2006/relationships" xmlns:p="http://schemas.openxmlformats.org/presentationml/2006/main">
  <p:tag name="AS_UNIQUEID" val="1273"/>
</p:tagLst>
</file>

<file path=ppt/tags/tag325.xml><?xml version="1.0" encoding="utf-8"?>
<p:tagLst xmlns:a="http://schemas.openxmlformats.org/drawingml/2006/main" xmlns:r="http://schemas.openxmlformats.org/officeDocument/2006/relationships" xmlns:p="http://schemas.openxmlformats.org/presentationml/2006/main">
  <p:tag name="AS_UNIQUEID" val="1274"/>
</p:tagLst>
</file>

<file path=ppt/tags/tag326.xml><?xml version="1.0" encoding="utf-8"?>
<p:tagLst xmlns:a="http://schemas.openxmlformats.org/drawingml/2006/main" xmlns:r="http://schemas.openxmlformats.org/officeDocument/2006/relationships" xmlns:p="http://schemas.openxmlformats.org/presentationml/2006/main">
  <p:tag name="AS_UNIQUEID" val="1269"/>
</p:tagLst>
</file>

<file path=ppt/tags/tag327.xml><?xml version="1.0" encoding="utf-8"?>
<p:tagLst xmlns:a="http://schemas.openxmlformats.org/drawingml/2006/main" xmlns:r="http://schemas.openxmlformats.org/officeDocument/2006/relationships" xmlns:p="http://schemas.openxmlformats.org/presentationml/2006/main">
  <p:tag name="AS_UNIQUEID" val="1270"/>
</p:tagLst>
</file>

<file path=ppt/tags/tag328.xml><?xml version="1.0" encoding="utf-8"?>
<p:tagLst xmlns:a="http://schemas.openxmlformats.org/drawingml/2006/main" xmlns:r="http://schemas.openxmlformats.org/officeDocument/2006/relationships" xmlns:p="http://schemas.openxmlformats.org/presentationml/2006/main">
  <p:tag name="AS_UNIQUEID" val="1264"/>
</p:tagLst>
</file>

<file path=ppt/tags/tag329.xml><?xml version="1.0" encoding="utf-8"?>
<p:tagLst xmlns:a="http://schemas.openxmlformats.org/drawingml/2006/main" xmlns:r="http://schemas.openxmlformats.org/officeDocument/2006/relationships" xmlns:p="http://schemas.openxmlformats.org/presentationml/2006/main">
  <p:tag name="AS_UNIQUEID" val="1265"/>
</p:tagLst>
</file>

<file path=ppt/tags/tag33.xml><?xml version="1.0" encoding="utf-8"?>
<p:tagLst xmlns:a="http://schemas.openxmlformats.org/drawingml/2006/main" xmlns:r="http://schemas.openxmlformats.org/officeDocument/2006/relationships" xmlns:p="http://schemas.openxmlformats.org/presentationml/2006/main">
  <p:tag name="AS_UNIQUEID" val="1000"/>
</p:tagLst>
</file>

<file path=ppt/tags/tag330.xml><?xml version="1.0" encoding="utf-8"?>
<p:tagLst xmlns:a="http://schemas.openxmlformats.org/drawingml/2006/main" xmlns:r="http://schemas.openxmlformats.org/officeDocument/2006/relationships" xmlns:p="http://schemas.openxmlformats.org/presentationml/2006/main">
  <p:tag name="AS_UNIQUEID" val="1261"/>
</p:tagLst>
</file>

<file path=ppt/tags/tag331.xml><?xml version="1.0" encoding="utf-8"?>
<p:tagLst xmlns:a="http://schemas.openxmlformats.org/drawingml/2006/main" xmlns:r="http://schemas.openxmlformats.org/officeDocument/2006/relationships" xmlns:p="http://schemas.openxmlformats.org/presentationml/2006/main">
  <p:tag name="AS_UNIQUEID" val="1262"/>
</p:tagLst>
</file>

<file path=ppt/tags/tag332.xml><?xml version="1.0" encoding="utf-8"?>
<p:tagLst xmlns:a="http://schemas.openxmlformats.org/drawingml/2006/main" xmlns:r="http://schemas.openxmlformats.org/officeDocument/2006/relationships" xmlns:p="http://schemas.openxmlformats.org/presentationml/2006/main">
  <p:tag name="AS_UNIQUEID" val="1257"/>
</p:tagLst>
</file>

<file path=ppt/tags/tag333.xml><?xml version="1.0" encoding="utf-8"?>
<p:tagLst xmlns:a="http://schemas.openxmlformats.org/drawingml/2006/main" xmlns:r="http://schemas.openxmlformats.org/officeDocument/2006/relationships" xmlns:p="http://schemas.openxmlformats.org/presentationml/2006/main">
  <p:tag name="AS_UNIQUEID" val="1258"/>
</p:tagLst>
</file>

<file path=ppt/tags/tag334.xml><?xml version="1.0" encoding="utf-8"?>
<p:tagLst xmlns:a="http://schemas.openxmlformats.org/drawingml/2006/main" xmlns:r="http://schemas.openxmlformats.org/officeDocument/2006/relationships" xmlns:p="http://schemas.openxmlformats.org/presentationml/2006/main">
  <p:tag name="AS_UNIQUEID" val="1259"/>
</p:tagLst>
</file>

<file path=ppt/tags/tag335.xml><?xml version="1.0" encoding="utf-8"?>
<p:tagLst xmlns:a="http://schemas.openxmlformats.org/drawingml/2006/main" xmlns:r="http://schemas.openxmlformats.org/officeDocument/2006/relationships" xmlns:p="http://schemas.openxmlformats.org/presentationml/2006/main">
  <p:tag name="AS_UNIQUEID" val="1343"/>
</p:tagLst>
</file>

<file path=ppt/tags/tag336.xml><?xml version="1.0" encoding="utf-8"?>
<p:tagLst xmlns:a="http://schemas.openxmlformats.org/drawingml/2006/main" xmlns:r="http://schemas.openxmlformats.org/officeDocument/2006/relationships" xmlns:p="http://schemas.openxmlformats.org/presentationml/2006/main">
  <p:tag name="AS_UNIQUEID" val="1344"/>
</p:tagLst>
</file>

<file path=ppt/tags/tag337.xml><?xml version="1.0" encoding="utf-8"?>
<p:tagLst xmlns:a="http://schemas.openxmlformats.org/drawingml/2006/main" xmlns:r="http://schemas.openxmlformats.org/officeDocument/2006/relationships" xmlns:p="http://schemas.openxmlformats.org/presentationml/2006/main">
  <p:tag name="AS_UNIQUEID" val="1345"/>
</p:tagLst>
</file>

<file path=ppt/tags/tag338.xml><?xml version="1.0" encoding="utf-8"?>
<p:tagLst xmlns:a="http://schemas.openxmlformats.org/drawingml/2006/main" xmlns:r="http://schemas.openxmlformats.org/officeDocument/2006/relationships" xmlns:p="http://schemas.openxmlformats.org/presentationml/2006/main">
  <p:tag name="AS_UNIQUEID" val="1346"/>
</p:tagLst>
</file>

<file path=ppt/tags/tag339.xml><?xml version="1.0" encoding="utf-8"?>
<p:tagLst xmlns:a="http://schemas.openxmlformats.org/drawingml/2006/main" xmlns:r="http://schemas.openxmlformats.org/officeDocument/2006/relationships" xmlns:p="http://schemas.openxmlformats.org/presentationml/2006/main">
  <p:tag name="AS_UNIQUEID" val="1347"/>
</p:tagLst>
</file>

<file path=ppt/tags/tag34.xml><?xml version="1.0" encoding="utf-8"?>
<p:tagLst xmlns:a="http://schemas.openxmlformats.org/drawingml/2006/main" xmlns:r="http://schemas.openxmlformats.org/officeDocument/2006/relationships" xmlns:p="http://schemas.openxmlformats.org/presentationml/2006/main">
  <p:tag name="AS_UNIQUEID" val="1001"/>
</p:tagLst>
</file>

<file path=ppt/tags/tag340.xml><?xml version="1.0" encoding="utf-8"?>
<p:tagLst xmlns:a="http://schemas.openxmlformats.org/drawingml/2006/main" xmlns:r="http://schemas.openxmlformats.org/officeDocument/2006/relationships" xmlns:p="http://schemas.openxmlformats.org/presentationml/2006/main">
  <p:tag name="AS_UNIQUEID" val="1349"/>
</p:tagLst>
</file>

<file path=ppt/tags/tag341.xml><?xml version="1.0" encoding="utf-8"?>
<p:tagLst xmlns:a="http://schemas.openxmlformats.org/drawingml/2006/main" xmlns:r="http://schemas.openxmlformats.org/officeDocument/2006/relationships" xmlns:p="http://schemas.openxmlformats.org/presentationml/2006/main">
  <p:tag name="AS_UNIQUEID" val="1350"/>
</p:tagLst>
</file>

<file path=ppt/tags/tag342.xml><?xml version="1.0" encoding="utf-8"?>
<p:tagLst xmlns:a="http://schemas.openxmlformats.org/drawingml/2006/main" xmlns:r="http://schemas.openxmlformats.org/officeDocument/2006/relationships" xmlns:p="http://schemas.openxmlformats.org/presentationml/2006/main">
  <p:tag name="AS_UNIQUEID" val="1352"/>
</p:tagLst>
</file>

<file path=ppt/tags/tag343.xml><?xml version="1.0" encoding="utf-8"?>
<p:tagLst xmlns:a="http://schemas.openxmlformats.org/drawingml/2006/main" xmlns:r="http://schemas.openxmlformats.org/officeDocument/2006/relationships" xmlns:p="http://schemas.openxmlformats.org/presentationml/2006/main">
  <p:tag name="AS_UNIQUEID" val="1353"/>
</p:tagLst>
</file>

<file path=ppt/tags/tag344.xml><?xml version="1.0" encoding="utf-8"?>
<p:tagLst xmlns:a="http://schemas.openxmlformats.org/drawingml/2006/main" xmlns:r="http://schemas.openxmlformats.org/officeDocument/2006/relationships" xmlns:p="http://schemas.openxmlformats.org/presentationml/2006/main">
  <p:tag name="AS_UNIQUEID" val="1354"/>
</p:tagLst>
</file>

<file path=ppt/tags/tag345.xml><?xml version="1.0" encoding="utf-8"?>
<p:tagLst xmlns:a="http://schemas.openxmlformats.org/drawingml/2006/main" xmlns:r="http://schemas.openxmlformats.org/officeDocument/2006/relationships" xmlns:p="http://schemas.openxmlformats.org/presentationml/2006/main">
  <p:tag name="AS_UNIQUEID" val="1355"/>
</p:tagLst>
</file>

<file path=ppt/tags/tag346.xml><?xml version="1.0" encoding="utf-8"?>
<p:tagLst xmlns:a="http://schemas.openxmlformats.org/drawingml/2006/main" xmlns:r="http://schemas.openxmlformats.org/officeDocument/2006/relationships" xmlns:p="http://schemas.openxmlformats.org/presentationml/2006/main">
  <p:tag name="AS_UNIQUEID" val="1361"/>
</p:tagLst>
</file>

<file path=ppt/tags/tag347.xml><?xml version="1.0" encoding="utf-8"?>
<p:tagLst xmlns:a="http://schemas.openxmlformats.org/drawingml/2006/main" xmlns:r="http://schemas.openxmlformats.org/officeDocument/2006/relationships" xmlns:p="http://schemas.openxmlformats.org/presentationml/2006/main">
  <p:tag name="AS_UNIQUEID" val="1362"/>
</p:tagLst>
</file>

<file path=ppt/tags/tag348.xml><?xml version="1.0" encoding="utf-8"?>
<p:tagLst xmlns:a="http://schemas.openxmlformats.org/drawingml/2006/main" xmlns:r="http://schemas.openxmlformats.org/officeDocument/2006/relationships" xmlns:p="http://schemas.openxmlformats.org/presentationml/2006/main">
  <p:tag name="AS_UNIQUEID" val="1363"/>
</p:tagLst>
</file>

<file path=ppt/tags/tag349.xml><?xml version="1.0" encoding="utf-8"?>
<p:tagLst xmlns:a="http://schemas.openxmlformats.org/drawingml/2006/main" xmlns:r="http://schemas.openxmlformats.org/officeDocument/2006/relationships" xmlns:p="http://schemas.openxmlformats.org/presentationml/2006/main">
  <p:tag name="AS_UNIQUEID" val="1364"/>
</p:tagLst>
</file>

<file path=ppt/tags/tag35.xml><?xml version="1.0" encoding="utf-8"?>
<p:tagLst xmlns:a="http://schemas.openxmlformats.org/drawingml/2006/main" xmlns:r="http://schemas.openxmlformats.org/officeDocument/2006/relationships" xmlns:p="http://schemas.openxmlformats.org/presentationml/2006/main">
  <p:tag name="AS_UNIQUEID" val="1002"/>
</p:tagLst>
</file>

<file path=ppt/tags/tag350.xml><?xml version="1.0" encoding="utf-8"?>
<p:tagLst xmlns:a="http://schemas.openxmlformats.org/drawingml/2006/main" xmlns:r="http://schemas.openxmlformats.org/officeDocument/2006/relationships" xmlns:p="http://schemas.openxmlformats.org/presentationml/2006/main">
  <p:tag name="AS_UNIQUEID" val="1365"/>
</p:tagLst>
</file>

<file path=ppt/tags/tag351.xml><?xml version="1.0" encoding="utf-8"?>
<p:tagLst xmlns:a="http://schemas.openxmlformats.org/drawingml/2006/main" xmlns:r="http://schemas.openxmlformats.org/officeDocument/2006/relationships" xmlns:p="http://schemas.openxmlformats.org/presentationml/2006/main">
  <p:tag name="AS_UNIQUEID" val="1366"/>
</p:tagLst>
</file>

<file path=ppt/tags/tag352.xml><?xml version="1.0" encoding="utf-8"?>
<p:tagLst xmlns:a="http://schemas.openxmlformats.org/drawingml/2006/main" xmlns:r="http://schemas.openxmlformats.org/officeDocument/2006/relationships" xmlns:p="http://schemas.openxmlformats.org/presentationml/2006/main">
  <p:tag name="AS_UNIQUEID" val="1357"/>
</p:tagLst>
</file>

<file path=ppt/tags/tag353.xml><?xml version="1.0" encoding="utf-8"?>
<p:tagLst xmlns:a="http://schemas.openxmlformats.org/drawingml/2006/main" xmlns:r="http://schemas.openxmlformats.org/officeDocument/2006/relationships" xmlns:p="http://schemas.openxmlformats.org/presentationml/2006/main">
  <p:tag name="AS_UNIQUEID" val="1358"/>
</p:tagLst>
</file>

<file path=ppt/tags/tag354.xml><?xml version="1.0" encoding="utf-8"?>
<p:tagLst xmlns:a="http://schemas.openxmlformats.org/drawingml/2006/main" xmlns:r="http://schemas.openxmlformats.org/officeDocument/2006/relationships" xmlns:p="http://schemas.openxmlformats.org/presentationml/2006/main">
  <p:tag name="AS_UNIQUEID" val="1359"/>
</p:tagLst>
</file>

<file path=ppt/tags/tag355.xml><?xml version="1.0" encoding="utf-8"?>
<p:tagLst xmlns:a="http://schemas.openxmlformats.org/drawingml/2006/main" xmlns:r="http://schemas.openxmlformats.org/officeDocument/2006/relationships" xmlns:p="http://schemas.openxmlformats.org/presentationml/2006/main">
  <p:tag name="AS_UNIQUEID" val="1372"/>
</p:tagLst>
</file>

<file path=ppt/tags/tag356.xml><?xml version="1.0" encoding="utf-8"?>
<p:tagLst xmlns:a="http://schemas.openxmlformats.org/drawingml/2006/main" xmlns:r="http://schemas.openxmlformats.org/officeDocument/2006/relationships" xmlns:p="http://schemas.openxmlformats.org/presentationml/2006/main">
  <p:tag name="AS_UNIQUEID" val="1373"/>
</p:tagLst>
</file>

<file path=ppt/tags/tag357.xml><?xml version="1.0" encoding="utf-8"?>
<p:tagLst xmlns:a="http://schemas.openxmlformats.org/drawingml/2006/main" xmlns:r="http://schemas.openxmlformats.org/officeDocument/2006/relationships" xmlns:p="http://schemas.openxmlformats.org/presentationml/2006/main">
  <p:tag name="AS_UNIQUEID" val="1374"/>
</p:tagLst>
</file>

<file path=ppt/tags/tag358.xml><?xml version="1.0" encoding="utf-8"?>
<p:tagLst xmlns:a="http://schemas.openxmlformats.org/drawingml/2006/main" xmlns:r="http://schemas.openxmlformats.org/officeDocument/2006/relationships" xmlns:p="http://schemas.openxmlformats.org/presentationml/2006/main">
  <p:tag name="AS_UNIQUEID" val="1368"/>
</p:tagLst>
</file>

<file path=ppt/tags/tag359.xml><?xml version="1.0" encoding="utf-8"?>
<p:tagLst xmlns:a="http://schemas.openxmlformats.org/drawingml/2006/main" xmlns:r="http://schemas.openxmlformats.org/officeDocument/2006/relationships" xmlns:p="http://schemas.openxmlformats.org/presentationml/2006/main">
  <p:tag name="AS_UNIQUEID" val="1369"/>
</p:tagLst>
</file>

<file path=ppt/tags/tag36.xml><?xml version="1.0" encoding="utf-8"?>
<p:tagLst xmlns:a="http://schemas.openxmlformats.org/drawingml/2006/main" xmlns:r="http://schemas.openxmlformats.org/officeDocument/2006/relationships" xmlns:p="http://schemas.openxmlformats.org/presentationml/2006/main">
  <p:tag name="AS_UNIQUEID" val="996"/>
</p:tagLst>
</file>

<file path=ppt/tags/tag360.xml><?xml version="1.0" encoding="utf-8"?>
<p:tagLst xmlns:a="http://schemas.openxmlformats.org/drawingml/2006/main" xmlns:r="http://schemas.openxmlformats.org/officeDocument/2006/relationships" xmlns:p="http://schemas.openxmlformats.org/presentationml/2006/main">
  <p:tag name="AS_UNIQUEID" val="1370"/>
</p:tagLst>
</file>

<file path=ppt/tags/tag361.xml><?xml version="1.0" encoding="utf-8"?>
<p:tagLst xmlns:a="http://schemas.openxmlformats.org/drawingml/2006/main" xmlns:r="http://schemas.openxmlformats.org/officeDocument/2006/relationships" xmlns:p="http://schemas.openxmlformats.org/presentationml/2006/main">
  <p:tag name="AS_UNIQUEID" val="1380"/>
</p:tagLst>
</file>

<file path=ppt/tags/tag362.xml><?xml version="1.0" encoding="utf-8"?>
<p:tagLst xmlns:a="http://schemas.openxmlformats.org/drawingml/2006/main" xmlns:r="http://schemas.openxmlformats.org/officeDocument/2006/relationships" xmlns:p="http://schemas.openxmlformats.org/presentationml/2006/main">
  <p:tag name="AS_UNIQUEID" val="1381"/>
</p:tagLst>
</file>

<file path=ppt/tags/tag363.xml><?xml version="1.0" encoding="utf-8"?>
<p:tagLst xmlns:a="http://schemas.openxmlformats.org/drawingml/2006/main" xmlns:r="http://schemas.openxmlformats.org/officeDocument/2006/relationships" xmlns:p="http://schemas.openxmlformats.org/presentationml/2006/main">
  <p:tag name="AS_UNIQUEID" val="1382"/>
</p:tagLst>
</file>

<file path=ppt/tags/tag364.xml><?xml version="1.0" encoding="utf-8"?>
<p:tagLst xmlns:a="http://schemas.openxmlformats.org/drawingml/2006/main" xmlns:r="http://schemas.openxmlformats.org/officeDocument/2006/relationships" xmlns:p="http://schemas.openxmlformats.org/presentationml/2006/main">
  <p:tag name="AS_UNIQUEID" val="1383"/>
</p:tagLst>
</file>

<file path=ppt/tags/tag365.xml><?xml version="1.0" encoding="utf-8"?>
<p:tagLst xmlns:a="http://schemas.openxmlformats.org/drawingml/2006/main" xmlns:r="http://schemas.openxmlformats.org/officeDocument/2006/relationships" xmlns:p="http://schemas.openxmlformats.org/presentationml/2006/main">
  <p:tag name="AS_UNIQUEID" val="1384"/>
</p:tagLst>
</file>

<file path=ppt/tags/tag366.xml><?xml version="1.0" encoding="utf-8"?>
<p:tagLst xmlns:a="http://schemas.openxmlformats.org/drawingml/2006/main" xmlns:r="http://schemas.openxmlformats.org/officeDocument/2006/relationships" xmlns:p="http://schemas.openxmlformats.org/presentationml/2006/main">
  <p:tag name="AS_UNIQUEID" val="1385"/>
</p:tagLst>
</file>

<file path=ppt/tags/tag367.xml><?xml version="1.0" encoding="utf-8"?>
<p:tagLst xmlns:a="http://schemas.openxmlformats.org/drawingml/2006/main" xmlns:r="http://schemas.openxmlformats.org/officeDocument/2006/relationships" xmlns:p="http://schemas.openxmlformats.org/presentationml/2006/main">
  <p:tag name="AS_UNIQUEID" val="1376"/>
</p:tagLst>
</file>

<file path=ppt/tags/tag368.xml><?xml version="1.0" encoding="utf-8"?>
<p:tagLst xmlns:a="http://schemas.openxmlformats.org/drawingml/2006/main" xmlns:r="http://schemas.openxmlformats.org/officeDocument/2006/relationships" xmlns:p="http://schemas.openxmlformats.org/presentationml/2006/main">
  <p:tag name="AS_UNIQUEID" val="1377"/>
</p:tagLst>
</file>

<file path=ppt/tags/tag369.xml><?xml version="1.0" encoding="utf-8"?>
<p:tagLst xmlns:a="http://schemas.openxmlformats.org/drawingml/2006/main" xmlns:r="http://schemas.openxmlformats.org/officeDocument/2006/relationships" xmlns:p="http://schemas.openxmlformats.org/presentationml/2006/main">
  <p:tag name="AS_UNIQUEID" val="1378"/>
</p:tagLst>
</file>

<file path=ppt/tags/tag37.xml><?xml version="1.0" encoding="utf-8"?>
<p:tagLst xmlns:a="http://schemas.openxmlformats.org/drawingml/2006/main" xmlns:r="http://schemas.openxmlformats.org/officeDocument/2006/relationships" xmlns:p="http://schemas.openxmlformats.org/presentationml/2006/main">
  <p:tag name="AS_UNIQUEID" val="997"/>
</p:tagLst>
</file>

<file path=ppt/tags/tag370.xml><?xml version="1.0" encoding="utf-8"?>
<p:tagLst xmlns:a="http://schemas.openxmlformats.org/drawingml/2006/main" xmlns:r="http://schemas.openxmlformats.org/officeDocument/2006/relationships" xmlns:p="http://schemas.openxmlformats.org/presentationml/2006/main">
  <p:tag name="AS_UNIQUEID" val="1391"/>
</p:tagLst>
</file>

<file path=ppt/tags/tag371.xml><?xml version="1.0" encoding="utf-8"?>
<p:tagLst xmlns:a="http://schemas.openxmlformats.org/drawingml/2006/main" xmlns:r="http://schemas.openxmlformats.org/officeDocument/2006/relationships" xmlns:p="http://schemas.openxmlformats.org/presentationml/2006/main">
  <p:tag name="AS_UNIQUEID" val="1392"/>
</p:tagLst>
</file>

<file path=ppt/tags/tag372.xml><?xml version="1.0" encoding="utf-8"?>
<p:tagLst xmlns:a="http://schemas.openxmlformats.org/drawingml/2006/main" xmlns:r="http://schemas.openxmlformats.org/officeDocument/2006/relationships" xmlns:p="http://schemas.openxmlformats.org/presentationml/2006/main">
  <p:tag name="AS_UNIQUEID" val="1387"/>
</p:tagLst>
</file>

<file path=ppt/tags/tag373.xml><?xml version="1.0" encoding="utf-8"?>
<p:tagLst xmlns:a="http://schemas.openxmlformats.org/drawingml/2006/main" xmlns:r="http://schemas.openxmlformats.org/officeDocument/2006/relationships" xmlns:p="http://schemas.openxmlformats.org/presentationml/2006/main">
  <p:tag name="AS_UNIQUEID" val="1388"/>
</p:tagLst>
</file>

<file path=ppt/tags/tag374.xml><?xml version="1.0" encoding="utf-8"?>
<p:tagLst xmlns:a="http://schemas.openxmlformats.org/drawingml/2006/main" xmlns:r="http://schemas.openxmlformats.org/officeDocument/2006/relationships" xmlns:p="http://schemas.openxmlformats.org/presentationml/2006/main">
  <p:tag name="AS_UNIQUEID" val="1389"/>
</p:tagLst>
</file>

<file path=ppt/tags/tag375.xml><?xml version="1.0" encoding="utf-8"?>
<p:tagLst xmlns:a="http://schemas.openxmlformats.org/drawingml/2006/main" xmlns:r="http://schemas.openxmlformats.org/officeDocument/2006/relationships" xmlns:p="http://schemas.openxmlformats.org/presentationml/2006/main">
  <p:tag name="AS_UNIQUEID" val="1394"/>
</p:tagLst>
</file>

<file path=ppt/tags/tag376.xml><?xml version="1.0" encoding="utf-8"?>
<p:tagLst xmlns:a="http://schemas.openxmlformats.org/drawingml/2006/main" xmlns:r="http://schemas.openxmlformats.org/officeDocument/2006/relationships" xmlns:p="http://schemas.openxmlformats.org/presentationml/2006/main">
  <p:tag name="AS_UNIQUEID" val="1395"/>
</p:tagLst>
</file>

<file path=ppt/tags/tag377.xml><?xml version="1.0" encoding="utf-8"?>
<p:tagLst xmlns:a="http://schemas.openxmlformats.org/drawingml/2006/main" xmlns:r="http://schemas.openxmlformats.org/officeDocument/2006/relationships" xmlns:p="http://schemas.openxmlformats.org/presentationml/2006/main">
  <p:tag name="AS_UNIQUEID" val="1396"/>
</p:tagLst>
</file>

<file path=ppt/tags/tag378.xml><?xml version="1.0" encoding="utf-8"?>
<p:tagLst xmlns:a="http://schemas.openxmlformats.org/drawingml/2006/main" xmlns:r="http://schemas.openxmlformats.org/officeDocument/2006/relationships" xmlns:p="http://schemas.openxmlformats.org/presentationml/2006/main">
  <p:tag name="AS_UNIQUEID" val="1397"/>
</p:tagLst>
</file>

<file path=ppt/tags/tag38.xml><?xml version="1.0" encoding="utf-8"?>
<p:tagLst xmlns:a="http://schemas.openxmlformats.org/drawingml/2006/main" xmlns:r="http://schemas.openxmlformats.org/officeDocument/2006/relationships" xmlns:p="http://schemas.openxmlformats.org/presentationml/2006/main">
  <p:tag name="AS_UNIQUEID" val="998"/>
</p:tagLst>
</file>

<file path=ppt/tags/tag39.xml><?xml version="1.0" encoding="utf-8"?>
<p:tagLst xmlns:a="http://schemas.openxmlformats.org/drawingml/2006/main" xmlns:r="http://schemas.openxmlformats.org/officeDocument/2006/relationships" xmlns:p="http://schemas.openxmlformats.org/presentationml/2006/main">
  <p:tag name="AS_UNIQUEID" val="992"/>
</p:tagLst>
</file>

<file path=ppt/tags/tag4.xml><?xml version="1.0" encoding="utf-8"?>
<p:tagLst xmlns:a="http://schemas.openxmlformats.org/drawingml/2006/main" xmlns:r="http://schemas.openxmlformats.org/officeDocument/2006/relationships" xmlns:p="http://schemas.openxmlformats.org/presentationml/2006/main">
  <p:tag name="AS_UNIQUEID" val="965"/>
</p:tagLst>
</file>

<file path=ppt/tags/tag40.xml><?xml version="1.0" encoding="utf-8"?>
<p:tagLst xmlns:a="http://schemas.openxmlformats.org/drawingml/2006/main" xmlns:r="http://schemas.openxmlformats.org/officeDocument/2006/relationships" xmlns:p="http://schemas.openxmlformats.org/presentationml/2006/main">
  <p:tag name="AS_UNIQUEID" val="993"/>
</p:tagLst>
</file>

<file path=ppt/tags/tag41.xml><?xml version="1.0" encoding="utf-8"?>
<p:tagLst xmlns:a="http://schemas.openxmlformats.org/drawingml/2006/main" xmlns:r="http://schemas.openxmlformats.org/officeDocument/2006/relationships" xmlns:p="http://schemas.openxmlformats.org/presentationml/2006/main">
  <p:tag name="AS_UNIQUEID" val="994"/>
</p:tagLst>
</file>

<file path=ppt/tags/tag42.xml><?xml version="1.0" encoding="utf-8"?>
<p:tagLst xmlns:a="http://schemas.openxmlformats.org/drawingml/2006/main" xmlns:r="http://schemas.openxmlformats.org/officeDocument/2006/relationships" xmlns:p="http://schemas.openxmlformats.org/presentationml/2006/main">
  <p:tag name="AS_UNIQUEID" val="1007"/>
</p:tagLst>
</file>

<file path=ppt/tags/tag43.xml><?xml version="1.0" encoding="utf-8"?>
<p:tagLst xmlns:a="http://schemas.openxmlformats.org/drawingml/2006/main" xmlns:r="http://schemas.openxmlformats.org/officeDocument/2006/relationships" xmlns:p="http://schemas.openxmlformats.org/presentationml/2006/main">
  <p:tag name="AS_UNIQUEID" val="1008"/>
</p:tagLst>
</file>

<file path=ppt/tags/tag44.xml><?xml version="1.0" encoding="utf-8"?>
<p:tagLst xmlns:a="http://schemas.openxmlformats.org/drawingml/2006/main" xmlns:r="http://schemas.openxmlformats.org/officeDocument/2006/relationships" xmlns:p="http://schemas.openxmlformats.org/presentationml/2006/main">
  <p:tag name="AS_UNIQUEID" val="1009"/>
</p:tagLst>
</file>

<file path=ppt/tags/tag45.xml><?xml version="1.0" encoding="utf-8"?>
<p:tagLst xmlns:a="http://schemas.openxmlformats.org/drawingml/2006/main" xmlns:r="http://schemas.openxmlformats.org/officeDocument/2006/relationships" xmlns:p="http://schemas.openxmlformats.org/presentationml/2006/main">
  <p:tag name="AS_UNIQUEID" val="1011"/>
</p:tagLst>
</file>

<file path=ppt/tags/tag46.xml><?xml version="1.0" encoding="utf-8"?>
<p:tagLst xmlns:a="http://schemas.openxmlformats.org/drawingml/2006/main" xmlns:r="http://schemas.openxmlformats.org/officeDocument/2006/relationships" xmlns:p="http://schemas.openxmlformats.org/presentationml/2006/main">
  <p:tag name="AS_UNIQUEID" val="1012"/>
</p:tagLst>
</file>

<file path=ppt/tags/tag47.xml><?xml version="1.0" encoding="utf-8"?>
<p:tagLst xmlns:a="http://schemas.openxmlformats.org/drawingml/2006/main" xmlns:r="http://schemas.openxmlformats.org/officeDocument/2006/relationships" xmlns:p="http://schemas.openxmlformats.org/presentationml/2006/main">
  <p:tag name="AS_UNIQUEID" val="1015"/>
</p:tagLst>
</file>

<file path=ppt/tags/tag48.xml><?xml version="1.0" encoding="utf-8"?>
<p:tagLst xmlns:a="http://schemas.openxmlformats.org/drawingml/2006/main" xmlns:r="http://schemas.openxmlformats.org/officeDocument/2006/relationships" xmlns:p="http://schemas.openxmlformats.org/presentationml/2006/main">
  <p:tag name="AS_UNIQUEID" val="877"/>
</p:tagLst>
</file>

<file path=ppt/tags/tag49.xml><?xml version="1.0" encoding="utf-8"?>
<p:tagLst xmlns:a="http://schemas.openxmlformats.org/drawingml/2006/main" xmlns:r="http://schemas.openxmlformats.org/officeDocument/2006/relationships" xmlns:p="http://schemas.openxmlformats.org/presentationml/2006/main">
  <p:tag name="AS_UNIQUEID" val="1013"/>
</p:tagLst>
</file>

<file path=ppt/tags/tag5.xml><?xml version="1.0" encoding="utf-8"?>
<p:tagLst xmlns:a="http://schemas.openxmlformats.org/drawingml/2006/main" xmlns:r="http://schemas.openxmlformats.org/officeDocument/2006/relationships" xmlns:p="http://schemas.openxmlformats.org/presentationml/2006/main">
  <p:tag name="AS_UNIQUEID" val="966"/>
</p:tagLst>
</file>

<file path=ppt/tags/tag50.xml><?xml version="1.0" encoding="utf-8"?>
<p:tagLst xmlns:a="http://schemas.openxmlformats.org/drawingml/2006/main" xmlns:r="http://schemas.openxmlformats.org/officeDocument/2006/relationships" xmlns:p="http://schemas.openxmlformats.org/presentationml/2006/main">
  <p:tag name="AS_UNIQUEID" val="1014"/>
</p:tagLst>
</file>

<file path=ppt/tags/tag51.xml><?xml version="1.0" encoding="utf-8"?>
<p:tagLst xmlns:a="http://schemas.openxmlformats.org/drawingml/2006/main" xmlns:r="http://schemas.openxmlformats.org/officeDocument/2006/relationships" xmlns:p="http://schemas.openxmlformats.org/presentationml/2006/main">
  <p:tag name="AS_UNIQUEID" val="1028"/>
</p:tagLst>
</file>

<file path=ppt/tags/tag52.xml><?xml version="1.0" encoding="utf-8"?>
<p:tagLst xmlns:a="http://schemas.openxmlformats.org/drawingml/2006/main" xmlns:r="http://schemas.openxmlformats.org/officeDocument/2006/relationships" xmlns:p="http://schemas.openxmlformats.org/presentationml/2006/main">
  <p:tag name="AS_UNIQUEID" val="1029"/>
</p:tagLst>
</file>

<file path=ppt/tags/tag53.xml><?xml version="1.0" encoding="utf-8"?>
<p:tagLst xmlns:a="http://schemas.openxmlformats.org/drawingml/2006/main" xmlns:r="http://schemas.openxmlformats.org/officeDocument/2006/relationships" xmlns:p="http://schemas.openxmlformats.org/presentationml/2006/main">
  <p:tag name="AS_UNIQUEID" val="1032"/>
</p:tagLst>
</file>

<file path=ppt/tags/tag54.xml><?xml version="1.0" encoding="utf-8"?>
<p:tagLst xmlns:a="http://schemas.openxmlformats.org/drawingml/2006/main" xmlns:r="http://schemas.openxmlformats.org/officeDocument/2006/relationships" xmlns:p="http://schemas.openxmlformats.org/presentationml/2006/main">
  <p:tag name="AS_UNIQUEID" val="1030"/>
</p:tagLst>
</file>

<file path=ppt/tags/tag55.xml><?xml version="1.0" encoding="utf-8"?>
<p:tagLst xmlns:a="http://schemas.openxmlformats.org/drawingml/2006/main" xmlns:r="http://schemas.openxmlformats.org/officeDocument/2006/relationships" xmlns:p="http://schemas.openxmlformats.org/presentationml/2006/main">
  <p:tag name="AS_UNIQUEID" val="1031"/>
</p:tagLst>
</file>

<file path=ppt/tags/tag56.xml><?xml version="1.0" encoding="utf-8"?>
<p:tagLst xmlns:a="http://schemas.openxmlformats.org/drawingml/2006/main" xmlns:r="http://schemas.openxmlformats.org/officeDocument/2006/relationships" xmlns:p="http://schemas.openxmlformats.org/presentationml/2006/main">
  <p:tag name="AS_UNIQUEID" val="1023"/>
</p:tagLst>
</file>

<file path=ppt/tags/tag57.xml><?xml version="1.0" encoding="utf-8"?>
<p:tagLst xmlns:a="http://schemas.openxmlformats.org/drawingml/2006/main" xmlns:r="http://schemas.openxmlformats.org/officeDocument/2006/relationships" xmlns:p="http://schemas.openxmlformats.org/presentationml/2006/main">
  <p:tag name="AS_UNIQUEID" val="1024"/>
</p:tagLst>
</file>

<file path=ppt/tags/tag58.xml><?xml version="1.0" encoding="utf-8"?>
<p:tagLst xmlns:a="http://schemas.openxmlformats.org/drawingml/2006/main" xmlns:r="http://schemas.openxmlformats.org/officeDocument/2006/relationships" xmlns:p="http://schemas.openxmlformats.org/presentationml/2006/main">
  <p:tag name="AS_UNIQUEID" val="1025"/>
</p:tagLst>
</file>

<file path=ppt/tags/tag59.xml><?xml version="1.0" encoding="utf-8"?>
<p:tagLst xmlns:a="http://schemas.openxmlformats.org/drawingml/2006/main" xmlns:r="http://schemas.openxmlformats.org/officeDocument/2006/relationships" xmlns:p="http://schemas.openxmlformats.org/presentationml/2006/main">
  <p:tag name="AS_UNIQUEID" val="1026"/>
</p:tagLst>
</file>

<file path=ppt/tags/tag6.xml><?xml version="1.0" encoding="utf-8"?>
<p:tagLst xmlns:a="http://schemas.openxmlformats.org/drawingml/2006/main" xmlns:r="http://schemas.openxmlformats.org/officeDocument/2006/relationships" xmlns:p="http://schemas.openxmlformats.org/presentationml/2006/main">
  <p:tag name="AS_UNIQUEID" val="967"/>
</p:tagLst>
</file>

<file path=ppt/tags/tag60.xml><?xml version="1.0" encoding="utf-8"?>
<p:tagLst xmlns:a="http://schemas.openxmlformats.org/drawingml/2006/main" xmlns:r="http://schemas.openxmlformats.org/officeDocument/2006/relationships" xmlns:p="http://schemas.openxmlformats.org/presentationml/2006/main">
  <p:tag name="AS_UNIQUEID" val="1034"/>
</p:tagLst>
</file>

<file path=ppt/tags/tag61.xml><?xml version="1.0" encoding="utf-8"?>
<p:tagLst xmlns:a="http://schemas.openxmlformats.org/drawingml/2006/main" xmlns:r="http://schemas.openxmlformats.org/officeDocument/2006/relationships" xmlns:p="http://schemas.openxmlformats.org/presentationml/2006/main">
  <p:tag name="AS_UNIQUEID" val="1035"/>
</p:tagLst>
</file>

<file path=ppt/tags/tag62.xml><?xml version="1.0" encoding="utf-8"?>
<p:tagLst xmlns:a="http://schemas.openxmlformats.org/drawingml/2006/main" xmlns:r="http://schemas.openxmlformats.org/officeDocument/2006/relationships" xmlns:p="http://schemas.openxmlformats.org/presentationml/2006/main">
  <p:tag name="AS_UNIQUEID" val="1036"/>
</p:tagLst>
</file>

<file path=ppt/tags/tag63.xml><?xml version="1.0" encoding="utf-8"?>
<p:tagLst xmlns:a="http://schemas.openxmlformats.org/drawingml/2006/main" xmlns:r="http://schemas.openxmlformats.org/officeDocument/2006/relationships" xmlns:p="http://schemas.openxmlformats.org/presentationml/2006/main">
  <p:tag name="AS_UNIQUEID" val="1037"/>
</p:tagLst>
</file>

<file path=ppt/tags/tag64.xml><?xml version="1.0" encoding="utf-8"?>
<p:tagLst xmlns:a="http://schemas.openxmlformats.org/drawingml/2006/main" xmlns:r="http://schemas.openxmlformats.org/officeDocument/2006/relationships" xmlns:p="http://schemas.openxmlformats.org/presentationml/2006/main">
  <p:tag name="AS_UNIQUEID" val="1039"/>
</p:tagLst>
</file>

<file path=ppt/tags/tag65.xml><?xml version="1.0" encoding="utf-8"?>
<p:tagLst xmlns:a="http://schemas.openxmlformats.org/drawingml/2006/main" xmlns:r="http://schemas.openxmlformats.org/officeDocument/2006/relationships" xmlns:p="http://schemas.openxmlformats.org/presentationml/2006/main">
  <p:tag name="AS_UNIQUEID" val="1040"/>
</p:tagLst>
</file>

<file path=ppt/tags/tag66.xml><?xml version="1.0" encoding="utf-8"?>
<p:tagLst xmlns:a="http://schemas.openxmlformats.org/drawingml/2006/main" xmlns:r="http://schemas.openxmlformats.org/officeDocument/2006/relationships" xmlns:p="http://schemas.openxmlformats.org/presentationml/2006/main">
  <p:tag name="AS_UNIQUEID" val="1041"/>
</p:tagLst>
</file>

<file path=ppt/tags/tag67.xml><?xml version="1.0" encoding="utf-8"?>
<p:tagLst xmlns:a="http://schemas.openxmlformats.org/drawingml/2006/main" xmlns:r="http://schemas.openxmlformats.org/officeDocument/2006/relationships" xmlns:p="http://schemas.openxmlformats.org/presentationml/2006/main">
  <p:tag name="AS_UNIQUEID" val="1042"/>
</p:tagLst>
</file>

<file path=ppt/tags/tag68.xml><?xml version="1.0" encoding="utf-8"?>
<p:tagLst xmlns:a="http://schemas.openxmlformats.org/drawingml/2006/main" xmlns:r="http://schemas.openxmlformats.org/officeDocument/2006/relationships" xmlns:p="http://schemas.openxmlformats.org/presentationml/2006/main">
  <p:tag name="AS_UNIQUEID" val="1044"/>
</p:tagLst>
</file>

<file path=ppt/tags/tag69.xml><?xml version="1.0" encoding="utf-8"?>
<p:tagLst xmlns:a="http://schemas.openxmlformats.org/drawingml/2006/main" xmlns:r="http://schemas.openxmlformats.org/officeDocument/2006/relationships" xmlns:p="http://schemas.openxmlformats.org/presentationml/2006/main">
  <p:tag name="AS_UNIQUEID" val="1045"/>
</p:tagLst>
</file>

<file path=ppt/tags/tag7.xml><?xml version="1.0" encoding="utf-8"?>
<p:tagLst xmlns:a="http://schemas.openxmlformats.org/drawingml/2006/main" xmlns:r="http://schemas.openxmlformats.org/officeDocument/2006/relationships" xmlns:p="http://schemas.openxmlformats.org/presentationml/2006/main">
  <p:tag name="AS_UNIQUEID" val="968"/>
</p:tagLst>
</file>

<file path=ppt/tags/tag70.xml><?xml version="1.0" encoding="utf-8"?>
<p:tagLst xmlns:a="http://schemas.openxmlformats.org/drawingml/2006/main" xmlns:r="http://schemas.openxmlformats.org/officeDocument/2006/relationships" xmlns:p="http://schemas.openxmlformats.org/presentationml/2006/main">
  <p:tag name="AS_UNIQUEID" val="1046"/>
</p:tagLst>
</file>

<file path=ppt/tags/tag71.xml><?xml version="1.0" encoding="utf-8"?>
<p:tagLst xmlns:a="http://schemas.openxmlformats.org/drawingml/2006/main" xmlns:r="http://schemas.openxmlformats.org/officeDocument/2006/relationships" xmlns:p="http://schemas.openxmlformats.org/presentationml/2006/main">
  <p:tag name="AS_UNIQUEID" val="1047"/>
</p:tagLst>
</file>

<file path=ppt/tags/tag72.xml><?xml version="1.0" encoding="utf-8"?>
<p:tagLst xmlns:a="http://schemas.openxmlformats.org/drawingml/2006/main" xmlns:r="http://schemas.openxmlformats.org/officeDocument/2006/relationships" xmlns:p="http://schemas.openxmlformats.org/presentationml/2006/main">
  <p:tag name="AS_UNIQUEID" val="1050"/>
</p:tagLst>
</file>

<file path=ppt/tags/tag73.xml><?xml version="1.0" encoding="utf-8"?>
<p:tagLst xmlns:a="http://schemas.openxmlformats.org/drawingml/2006/main" xmlns:r="http://schemas.openxmlformats.org/officeDocument/2006/relationships" xmlns:p="http://schemas.openxmlformats.org/presentationml/2006/main">
  <p:tag name="AS_UNIQUEID" val="1051"/>
</p:tagLst>
</file>

<file path=ppt/tags/tag74.xml><?xml version="1.0" encoding="utf-8"?>
<p:tagLst xmlns:a="http://schemas.openxmlformats.org/drawingml/2006/main" xmlns:r="http://schemas.openxmlformats.org/officeDocument/2006/relationships" xmlns:p="http://schemas.openxmlformats.org/presentationml/2006/main">
  <p:tag name="AS_UNIQUEID" val="1052"/>
</p:tagLst>
</file>

<file path=ppt/tags/tag75.xml><?xml version="1.0" encoding="utf-8"?>
<p:tagLst xmlns:a="http://schemas.openxmlformats.org/drawingml/2006/main" xmlns:r="http://schemas.openxmlformats.org/officeDocument/2006/relationships" xmlns:p="http://schemas.openxmlformats.org/presentationml/2006/main">
  <p:tag name="AS_UNIQUEID" val="1053"/>
</p:tagLst>
</file>

<file path=ppt/tags/tag76.xml><?xml version="1.0" encoding="utf-8"?>
<p:tagLst xmlns:a="http://schemas.openxmlformats.org/drawingml/2006/main" xmlns:r="http://schemas.openxmlformats.org/officeDocument/2006/relationships" xmlns:p="http://schemas.openxmlformats.org/presentationml/2006/main">
  <p:tag name="AS_UNIQUEID" val="1054"/>
</p:tagLst>
</file>

<file path=ppt/tags/tag77.xml><?xml version="1.0" encoding="utf-8"?>
<p:tagLst xmlns:a="http://schemas.openxmlformats.org/drawingml/2006/main" xmlns:r="http://schemas.openxmlformats.org/officeDocument/2006/relationships" xmlns:p="http://schemas.openxmlformats.org/presentationml/2006/main">
  <p:tag name="AS_UNIQUEID" val="1055"/>
</p:tagLst>
</file>

<file path=ppt/tags/tag78.xml><?xml version="1.0" encoding="utf-8"?>
<p:tagLst xmlns:a="http://schemas.openxmlformats.org/drawingml/2006/main" xmlns:r="http://schemas.openxmlformats.org/officeDocument/2006/relationships" xmlns:p="http://schemas.openxmlformats.org/presentationml/2006/main">
  <p:tag name="AS_UNIQUEID" val="1056"/>
</p:tagLst>
</file>

<file path=ppt/tags/tag79.xml><?xml version="1.0" encoding="utf-8"?>
<p:tagLst xmlns:a="http://schemas.openxmlformats.org/drawingml/2006/main" xmlns:r="http://schemas.openxmlformats.org/officeDocument/2006/relationships" xmlns:p="http://schemas.openxmlformats.org/presentationml/2006/main">
  <p:tag name="AS_UNIQUEID" val="1057"/>
</p:tagLst>
</file>

<file path=ppt/tags/tag8.xml><?xml version="1.0" encoding="utf-8"?>
<p:tagLst xmlns:a="http://schemas.openxmlformats.org/drawingml/2006/main" xmlns:r="http://schemas.openxmlformats.org/officeDocument/2006/relationships" xmlns:p="http://schemas.openxmlformats.org/presentationml/2006/main">
  <p:tag name="AS_UNIQUEID" val="970"/>
</p:tagLst>
</file>

<file path=ppt/tags/tag80.xml><?xml version="1.0" encoding="utf-8"?>
<p:tagLst xmlns:a="http://schemas.openxmlformats.org/drawingml/2006/main" xmlns:r="http://schemas.openxmlformats.org/officeDocument/2006/relationships" xmlns:p="http://schemas.openxmlformats.org/presentationml/2006/main">
  <p:tag name="AS_UNIQUEID" val="1058"/>
</p:tagLst>
</file>

<file path=ppt/tags/tag81.xml><?xml version="1.0" encoding="utf-8"?>
<p:tagLst xmlns:a="http://schemas.openxmlformats.org/drawingml/2006/main" xmlns:r="http://schemas.openxmlformats.org/officeDocument/2006/relationships" xmlns:p="http://schemas.openxmlformats.org/presentationml/2006/main">
  <p:tag name="AS_UNIQUEID" val="1059"/>
</p:tagLst>
</file>

<file path=ppt/tags/tag82.xml><?xml version="1.0" encoding="utf-8"?>
<p:tagLst xmlns:a="http://schemas.openxmlformats.org/drawingml/2006/main" xmlns:r="http://schemas.openxmlformats.org/officeDocument/2006/relationships" xmlns:p="http://schemas.openxmlformats.org/presentationml/2006/main">
  <p:tag name="AS_UNIQUEID" val="1048"/>
</p:tagLst>
</file>

<file path=ppt/tags/tag83.xml><?xml version="1.0" encoding="utf-8"?>
<p:tagLst xmlns:a="http://schemas.openxmlformats.org/drawingml/2006/main" xmlns:r="http://schemas.openxmlformats.org/officeDocument/2006/relationships" xmlns:p="http://schemas.openxmlformats.org/presentationml/2006/main">
  <p:tag name="AS_UNIQUEID" val="1049"/>
</p:tagLst>
</file>

<file path=ppt/tags/tag84.xml><?xml version="1.0" encoding="utf-8"?>
<p:tagLst xmlns:a="http://schemas.openxmlformats.org/drawingml/2006/main" xmlns:r="http://schemas.openxmlformats.org/officeDocument/2006/relationships" xmlns:p="http://schemas.openxmlformats.org/presentationml/2006/main">
  <p:tag name="AS_UNIQUEID" val="1061"/>
</p:tagLst>
</file>

<file path=ppt/tags/tag85.xml><?xml version="1.0" encoding="utf-8"?>
<p:tagLst xmlns:a="http://schemas.openxmlformats.org/drawingml/2006/main" xmlns:r="http://schemas.openxmlformats.org/officeDocument/2006/relationships" xmlns:p="http://schemas.openxmlformats.org/presentationml/2006/main">
  <p:tag name="AS_UNIQUEID" val="1062"/>
</p:tagLst>
</file>

<file path=ppt/tags/tag86.xml><?xml version="1.0" encoding="utf-8"?>
<p:tagLst xmlns:a="http://schemas.openxmlformats.org/drawingml/2006/main" xmlns:r="http://schemas.openxmlformats.org/officeDocument/2006/relationships" xmlns:p="http://schemas.openxmlformats.org/presentationml/2006/main">
  <p:tag name="AS_UNIQUEID" val="1063"/>
</p:tagLst>
</file>

<file path=ppt/tags/tag87.xml><?xml version="1.0" encoding="utf-8"?>
<p:tagLst xmlns:a="http://schemas.openxmlformats.org/drawingml/2006/main" xmlns:r="http://schemas.openxmlformats.org/officeDocument/2006/relationships" xmlns:p="http://schemas.openxmlformats.org/presentationml/2006/main">
  <p:tag name="AS_UNIQUEID" val="1064"/>
</p:tagLst>
</file>

<file path=ppt/tags/tag88.xml><?xml version="1.0" encoding="utf-8"?>
<p:tagLst xmlns:a="http://schemas.openxmlformats.org/drawingml/2006/main" xmlns:r="http://schemas.openxmlformats.org/officeDocument/2006/relationships" xmlns:p="http://schemas.openxmlformats.org/presentationml/2006/main">
  <p:tag name="AS_UNIQUEID" val="1065"/>
</p:tagLst>
</file>

<file path=ppt/tags/tag89.xml><?xml version="1.0" encoding="utf-8"?>
<p:tagLst xmlns:a="http://schemas.openxmlformats.org/drawingml/2006/main" xmlns:r="http://schemas.openxmlformats.org/officeDocument/2006/relationships" xmlns:p="http://schemas.openxmlformats.org/presentationml/2006/main">
  <p:tag name="AS_UNIQUEID" val="1066"/>
</p:tagLst>
</file>

<file path=ppt/tags/tag9.xml><?xml version="1.0" encoding="utf-8"?>
<p:tagLst xmlns:a="http://schemas.openxmlformats.org/drawingml/2006/main" xmlns:r="http://schemas.openxmlformats.org/officeDocument/2006/relationships" xmlns:p="http://schemas.openxmlformats.org/presentationml/2006/main">
  <p:tag name="AS_UNIQUEID" val="971"/>
</p:tagLst>
</file>

<file path=ppt/tags/tag90.xml><?xml version="1.0" encoding="utf-8"?>
<p:tagLst xmlns:a="http://schemas.openxmlformats.org/drawingml/2006/main" xmlns:r="http://schemas.openxmlformats.org/officeDocument/2006/relationships" xmlns:p="http://schemas.openxmlformats.org/presentationml/2006/main">
  <p:tag name="AS_UNIQUEID" val="1067"/>
</p:tagLst>
</file>

<file path=ppt/tags/tag91.xml><?xml version="1.0" encoding="utf-8"?>
<p:tagLst xmlns:a="http://schemas.openxmlformats.org/drawingml/2006/main" xmlns:r="http://schemas.openxmlformats.org/officeDocument/2006/relationships" xmlns:p="http://schemas.openxmlformats.org/presentationml/2006/main">
  <p:tag name="AS_UNIQUEID" val="1068"/>
</p:tagLst>
</file>

<file path=ppt/tags/tag92.xml><?xml version="1.0" encoding="utf-8"?>
<p:tagLst xmlns:a="http://schemas.openxmlformats.org/drawingml/2006/main" xmlns:r="http://schemas.openxmlformats.org/officeDocument/2006/relationships" xmlns:p="http://schemas.openxmlformats.org/presentationml/2006/main">
  <p:tag name="AS_UNIQUEID" val="1069"/>
</p:tagLst>
</file>

<file path=ppt/tags/tag93.xml><?xml version="1.0" encoding="utf-8"?>
<p:tagLst xmlns:a="http://schemas.openxmlformats.org/drawingml/2006/main" xmlns:r="http://schemas.openxmlformats.org/officeDocument/2006/relationships" xmlns:p="http://schemas.openxmlformats.org/presentationml/2006/main">
  <p:tag name="AS_UNIQUEID" val="1070"/>
</p:tagLst>
</file>

<file path=ppt/tags/tag94.xml><?xml version="1.0" encoding="utf-8"?>
<p:tagLst xmlns:a="http://schemas.openxmlformats.org/drawingml/2006/main" xmlns:r="http://schemas.openxmlformats.org/officeDocument/2006/relationships" xmlns:p="http://schemas.openxmlformats.org/presentationml/2006/main">
  <p:tag name="AS_UNIQUEID" val="1071"/>
</p:tagLst>
</file>

<file path=ppt/tags/tag95.xml><?xml version="1.0" encoding="utf-8"?>
<p:tagLst xmlns:a="http://schemas.openxmlformats.org/drawingml/2006/main" xmlns:r="http://schemas.openxmlformats.org/officeDocument/2006/relationships" xmlns:p="http://schemas.openxmlformats.org/presentationml/2006/main">
  <p:tag name="AS_UNIQUEID" val="1072"/>
</p:tagLst>
</file>

<file path=ppt/tags/tag96.xml><?xml version="1.0" encoding="utf-8"?>
<p:tagLst xmlns:a="http://schemas.openxmlformats.org/drawingml/2006/main" xmlns:r="http://schemas.openxmlformats.org/officeDocument/2006/relationships" xmlns:p="http://schemas.openxmlformats.org/presentationml/2006/main">
  <p:tag name="AS_UNIQUEID" val="1073"/>
</p:tagLst>
</file>

<file path=ppt/tags/tag97.xml><?xml version="1.0" encoding="utf-8"?>
<p:tagLst xmlns:a="http://schemas.openxmlformats.org/drawingml/2006/main" xmlns:r="http://schemas.openxmlformats.org/officeDocument/2006/relationships" xmlns:p="http://schemas.openxmlformats.org/presentationml/2006/main">
  <p:tag name="AS_UNIQUEID" val="1074"/>
</p:tagLst>
</file>

<file path=ppt/tags/tag98.xml><?xml version="1.0" encoding="utf-8"?>
<p:tagLst xmlns:a="http://schemas.openxmlformats.org/drawingml/2006/main" xmlns:r="http://schemas.openxmlformats.org/officeDocument/2006/relationships" xmlns:p="http://schemas.openxmlformats.org/presentationml/2006/main">
  <p:tag name="AS_UNIQUEID" val="1075"/>
</p:tagLst>
</file>

<file path=ppt/tags/tag99.xml><?xml version="1.0" encoding="utf-8"?>
<p:tagLst xmlns:a="http://schemas.openxmlformats.org/drawingml/2006/main" xmlns:r="http://schemas.openxmlformats.org/officeDocument/2006/relationships" xmlns:p="http://schemas.openxmlformats.org/presentationml/2006/main">
  <p:tag name="AS_UNIQUEID" val="1076"/>
</p:tagLst>
</file>

<file path=ppt/theme/theme1.xml><?xml version="1.0" encoding="utf-8"?>
<a:theme xmlns:a="http://schemas.openxmlformats.org/drawingml/2006/main" name="1.ppt浅色模板">
  <a:themeElements>
    <a:clrScheme name="中教网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中教网4">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中教网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中教网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中教网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中教网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中教网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中教网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中教网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中教网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中教网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中教网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中教网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中教网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TotalTime>
  <Words>3805</Words>
  <PresentationFormat>全屏显示(16:9)</PresentationFormat>
  <Paragraphs>303</Paragraphs>
  <Slides>48</Slides>
  <Notes>5</Notes>
  <HiddenSlides>0</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1.ppt浅色模板</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2022-12-13T09:27:39Z</cp:lastPrinted>
  <dcterms:created xsi:type="dcterms:W3CDTF">2022-12-13T09:27:39Z</dcterms:created>
  <dcterms:modified xsi:type="dcterms:W3CDTF">2023-07-25T09:02:56Z</dcterms:modified>
</cp:coreProperties>
</file>