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985" r:id="rId4"/>
    <p:sldId id="986" r:id="rId5"/>
    <p:sldId id="987" r:id="rId6"/>
    <p:sldId id="988" r:id="rId7"/>
    <p:sldId id="989" r:id="rId8"/>
    <p:sldId id="990" r:id="rId9"/>
    <p:sldId id="991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3E593D0A-A63E-41FB-9D49-C0DA2941A9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A3399-DD78-48DC-A425-98F2121690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E7F53-E4E5-41E8-AA49-93ECAA76AB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30FA657C-EEA0-46B3-966A-086F23AC93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5525" y="2757488"/>
            <a:ext cx="45529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3338" y="1762125"/>
            <a:ext cx="6484937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368425"/>
            <a:ext cx="64484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4613" y="1238250"/>
            <a:ext cx="642937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1966913"/>
            <a:ext cx="64865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819150"/>
            <a:ext cx="64293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2713" y="4279900"/>
            <a:ext cx="63912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384300"/>
            <a:ext cx="6399213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792163"/>
            <a:ext cx="642937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 b="708"/>
          <a:stretch>
            <a:fillRect/>
          </a:stretch>
        </p:blipFill>
        <p:spPr bwMode="auto">
          <a:xfrm>
            <a:off x="1347788" y="736600"/>
            <a:ext cx="6448425" cy="552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