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60" r:id="rId6"/>
    <p:sldId id="262" r:id="rId7"/>
    <p:sldId id="263" r:id="rId8"/>
    <p:sldId id="266" r:id="rId9"/>
    <p:sldId id="267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9352"/>
    <a:srgbClr val="F0EAE0"/>
    <a:srgbClr val="F6F1EB"/>
    <a:srgbClr val="EEE8DC"/>
    <a:srgbClr val="F3EDE1"/>
    <a:srgbClr val="1A8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-1878" y="-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9ABB88-0E9B-4E06-910B-0CEA4D539768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3EE0AE12-F49F-43AC-BBE5-7DA3C602DAEE}">
      <dgm:prSet phldrT="[文本]"/>
      <dgm:spPr/>
      <dgm:t>
        <a:bodyPr/>
        <a:lstStyle/>
        <a:p>
          <a:r>
            <a:rPr lang="zh-CN" altLang="en-US" dirty="0" smtClean="0"/>
            <a:t>留住童年</a:t>
          </a:r>
          <a:endParaRPr lang="zh-CN" altLang="en-US" dirty="0"/>
        </a:p>
      </dgm:t>
    </dgm:pt>
    <dgm:pt modelId="{939DC4D6-7C92-490C-B69A-68D527263638}" type="parTrans" cxnId="{B1E138CF-F1C2-4536-B02B-0DC6544E6181}">
      <dgm:prSet/>
      <dgm:spPr/>
      <dgm:t>
        <a:bodyPr/>
        <a:lstStyle/>
        <a:p>
          <a:endParaRPr lang="zh-CN" altLang="en-US"/>
        </a:p>
      </dgm:t>
    </dgm:pt>
    <dgm:pt modelId="{98CAEEF3-65E8-49E4-97A4-ACCF627C8739}" type="sibTrans" cxnId="{B1E138CF-F1C2-4536-B02B-0DC6544E6181}">
      <dgm:prSet/>
      <dgm:spPr/>
      <dgm:t>
        <a:bodyPr/>
        <a:lstStyle/>
        <a:p>
          <a:endParaRPr lang="zh-CN" altLang="en-US"/>
        </a:p>
      </dgm:t>
    </dgm:pt>
    <dgm:pt modelId="{0F44D0F0-0293-4876-9225-DDFA48E5B52D}">
      <dgm:prSet phldrT="[文本]"/>
      <dgm:spPr/>
      <dgm:t>
        <a:bodyPr/>
        <a:lstStyle/>
        <a:p>
          <a:r>
            <a:rPr lang="zh-CN" altLang="en-US" dirty="0" smtClean="0"/>
            <a:t>留住童年的美好</a:t>
          </a:r>
          <a:endParaRPr lang="zh-CN" altLang="en-US" dirty="0"/>
        </a:p>
      </dgm:t>
    </dgm:pt>
    <dgm:pt modelId="{7C9471D1-FB1E-4586-A5F8-5E16B2001E56}" type="parTrans" cxnId="{180C47B6-4BAB-4DB5-BFCA-0A464ADD5429}">
      <dgm:prSet/>
      <dgm:spPr/>
      <dgm:t>
        <a:bodyPr/>
        <a:lstStyle/>
        <a:p>
          <a:endParaRPr lang="zh-CN" altLang="en-US"/>
        </a:p>
      </dgm:t>
    </dgm:pt>
    <dgm:pt modelId="{4B4200E1-10F3-470B-B9BF-6D06B0E48703}" type="sibTrans" cxnId="{180C47B6-4BAB-4DB5-BFCA-0A464ADD5429}">
      <dgm:prSet/>
      <dgm:spPr/>
      <dgm:t>
        <a:bodyPr/>
        <a:lstStyle/>
        <a:p>
          <a:endParaRPr lang="zh-CN" altLang="en-US"/>
        </a:p>
      </dgm:t>
    </dgm:pt>
    <dgm:pt modelId="{D0470921-6E5C-453C-B24E-9DC8E915AFDE}">
      <dgm:prSet phldrT="[文本]"/>
      <dgm:spPr/>
      <dgm:t>
        <a:bodyPr/>
        <a:lstStyle/>
        <a:p>
          <a:r>
            <a:rPr lang="zh-CN" altLang="en-US" dirty="0" smtClean="0"/>
            <a:t>留住果敢和勇气</a:t>
          </a:r>
          <a:r>
            <a:rPr lang="en-US" altLang="zh-CN" dirty="0" smtClean="0"/>
            <a:t>,</a:t>
          </a:r>
          <a:r>
            <a:rPr lang="zh-CN" altLang="en-US" dirty="0" smtClean="0"/>
            <a:t>来迎接未知的人生</a:t>
          </a:r>
          <a:endParaRPr lang="zh-CN" altLang="en-US" dirty="0"/>
        </a:p>
      </dgm:t>
    </dgm:pt>
    <dgm:pt modelId="{E9AF9462-121E-4E73-A70E-39A1D360287D}" type="parTrans" cxnId="{94364190-D215-4AED-ABC3-8B8643AB2CF4}">
      <dgm:prSet/>
      <dgm:spPr/>
      <dgm:t>
        <a:bodyPr/>
        <a:lstStyle/>
        <a:p>
          <a:endParaRPr lang="zh-CN" altLang="en-US"/>
        </a:p>
      </dgm:t>
    </dgm:pt>
    <dgm:pt modelId="{5AC05829-3B0C-4553-8AFF-CA588B22F5B7}" type="sibTrans" cxnId="{94364190-D215-4AED-ABC3-8B8643AB2CF4}">
      <dgm:prSet/>
      <dgm:spPr/>
      <dgm:t>
        <a:bodyPr/>
        <a:lstStyle/>
        <a:p>
          <a:endParaRPr lang="zh-CN" altLang="en-US"/>
        </a:p>
      </dgm:t>
    </dgm:pt>
    <dgm:pt modelId="{8E523FDA-CA44-4195-A275-1AA27ACAD6FD}" type="pres">
      <dgm:prSet presAssocID="{F89ABB88-0E9B-4E06-910B-0CEA4D53976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6E0347D-89E0-4811-A8A2-4B5863C75BA2}" type="pres">
      <dgm:prSet presAssocID="{F89ABB88-0E9B-4E06-910B-0CEA4D539768}" presName="dummyMaxCanvas" presStyleCnt="0">
        <dgm:presLayoutVars/>
      </dgm:prSet>
      <dgm:spPr/>
    </dgm:pt>
    <dgm:pt modelId="{6E7A44F5-7B0F-4083-BBAC-B05DDB45C3D0}" type="pres">
      <dgm:prSet presAssocID="{F89ABB88-0E9B-4E06-910B-0CEA4D53976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A99817-6748-4987-B9AE-A88DEF6243B8}" type="pres">
      <dgm:prSet presAssocID="{F89ABB88-0E9B-4E06-910B-0CEA4D53976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8A21AC-891A-4C64-BA7B-57F3B9CB973B}" type="pres">
      <dgm:prSet presAssocID="{F89ABB88-0E9B-4E06-910B-0CEA4D53976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D358E5-CDAC-4C47-97F6-B1AD32E62323}" type="pres">
      <dgm:prSet presAssocID="{F89ABB88-0E9B-4E06-910B-0CEA4D53976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3F11FE-03F7-4B06-9B5E-52EBDE5EC42E}" type="pres">
      <dgm:prSet presAssocID="{F89ABB88-0E9B-4E06-910B-0CEA4D53976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187692-BD20-47C8-8172-8BD2F4DE4C1F}" type="pres">
      <dgm:prSet presAssocID="{F89ABB88-0E9B-4E06-910B-0CEA4D53976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F6F116-9D1F-4319-AE07-B739423C79EF}" type="pres">
      <dgm:prSet presAssocID="{F89ABB88-0E9B-4E06-910B-0CEA4D53976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6B58BC-042E-43CA-B73D-B2A95212B9ED}" type="pres">
      <dgm:prSet presAssocID="{F89ABB88-0E9B-4E06-910B-0CEA4D53976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DDC2CAD-DEC5-4F1A-A5B1-B149B221D2A3}" type="presOf" srcId="{3EE0AE12-F49F-43AC-BBE5-7DA3C602DAEE}" destId="{2C187692-BD20-47C8-8172-8BD2F4DE4C1F}" srcOrd="1" destOrd="0" presId="urn:microsoft.com/office/officeart/2005/8/layout/vProcess5"/>
    <dgm:cxn modelId="{B1E138CF-F1C2-4536-B02B-0DC6544E6181}" srcId="{F89ABB88-0E9B-4E06-910B-0CEA4D539768}" destId="{3EE0AE12-F49F-43AC-BBE5-7DA3C602DAEE}" srcOrd="0" destOrd="0" parTransId="{939DC4D6-7C92-490C-B69A-68D527263638}" sibTransId="{98CAEEF3-65E8-49E4-97A4-ACCF627C8739}"/>
    <dgm:cxn modelId="{1484404A-8461-4827-8C46-B1D58B07A98B}" type="presOf" srcId="{D0470921-6E5C-453C-B24E-9DC8E915AFDE}" destId="{B86B58BC-042E-43CA-B73D-B2A95212B9ED}" srcOrd="1" destOrd="0" presId="urn:microsoft.com/office/officeart/2005/8/layout/vProcess5"/>
    <dgm:cxn modelId="{C3FAA70E-4A0F-4F89-A9D8-5B8C1E4440D0}" type="presOf" srcId="{0F44D0F0-0293-4876-9225-DDFA48E5B52D}" destId="{20F6F116-9D1F-4319-AE07-B739423C79EF}" srcOrd="1" destOrd="0" presId="urn:microsoft.com/office/officeart/2005/8/layout/vProcess5"/>
    <dgm:cxn modelId="{180C47B6-4BAB-4DB5-BFCA-0A464ADD5429}" srcId="{F89ABB88-0E9B-4E06-910B-0CEA4D539768}" destId="{0F44D0F0-0293-4876-9225-DDFA48E5B52D}" srcOrd="1" destOrd="0" parTransId="{7C9471D1-FB1E-4586-A5F8-5E16B2001E56}" sibTransId="{4B4200E1-10F3-470B-B9BF-6D06B0E48703}"/>
    <dgm:cxn modelId="{5FF606F7-6380-447B-98D6-1725F28F21FD}" type="presOf" srcId="{3EE0AE12-F49F-43AC-BBE5-7DA3C602DAEE}" destId="{6E7A44F5-7B0F-4083-BBAC-B05DDB45C3D0}" srcOrd="0" destOrd="0" presId="urn:microsoft.com/office/officeart/2005/8/layout/vProcess5"/>
    <dgm:cxn modelId="{855C0A39-CB16-40A3-9E91-0DA0A70E2E0C}" type="presOf" srcId="{F89ABB88-0E9B-4E06-910B-0CEA4D539768}" destId="{8E523FDA-CA44-4195-A275-1AA27ACAD6FD}" srcOrd="0" destOrd="0" presId="urn:microsoft.com/office/officeart/2005/8/layout/vProcess5"/>
    <dgm:cxn modelId="{745CC681-5A7C-4FBB-B6A9-AF3CCCCB45FE}" type="presOf" srcId="{D0470921-6E5C-453C-B24E-9DC8E915AFDE}" destId="{898A21AC-891A-4C64-BA7B-57F3B9CB973B}" srcOrd="0" destOrd="0" presId="urn:microsoft.com/office/officeart/2005/8/layout/vProcess5"/>
    <dgm:cxn modelId="{DD009523-37E5-44F3-A7D1-1D7B20A33268}" type="presOf" srcId="{0F44D0F0-0293-4876-9225-DDFA48E5B52D}" destId="{F0A99817-6748-4987-B9AE-A88DEF6243B8}" srcOrd="0" destOrd="0" presId="urn:microsoft.com/office/officeart/2005/8/layout/vProcess5"/>
    <dgm:cxn modelId="{B258F026-A60F-4452-BD14-687BC72238D7}" type="presOf" srcId="{98CAEEF3-65E8-49E4-97A4-ACCF627C8739}" destId="{77D358E5-CDAC-4C47-97F6-B1AD32E62323}" srcOrd="0" destOrd="0" presId="urn:microsoft.com/office/officeart/2005/8/layout/vProcess5"/>
    <dgm:cxn modelId="{94364190-D215-4AED-ABC3-8B8643AB2CF4}" srcId="{F89ABB88-0E9B-4E06-910B-0CEA4D539768}" destId="{D0470921-6E5C-453C-B24E-9DC8E915AFDE}" srcOrd="2" destOrd="0" parTransId="{E9AF9462-121E-4E73-A70E-39A1D360287D}" sibTransId="{5AC05829-3B0C-4553-8AFF-CA588B22F5B7}"/>
    <dgm:cxn modelId="{7458B16B-98CB-484E-8140-E8109A1B63A0}" type="presOf" srcId="{4B4200E1-10F3-470B-B9BF-6D06B0E48703}" destId="{163F11FE-03F7-4B06-9B5E-52EBDE5EC42E}" srcOrd="0" destOrd="0" presId="urn:microsoft.com/office/officeart/2005/8/layout/vProcess5"/>
    <dgm:cxn modelId="{55080652-A9A0-4039-A87F-27A8C2D033B8}" type="presParOf" srcId="{8E523FDA-CA44-4195-A275-1AA27ACAD6FD}" destId="{A6E0347D-89E0-4811-A8A2-4B5863C75BA2}" srcOrd="0" destOrd="0" presId="urn:microsoft.com/office/officeart/2005/8/layout/vProcess5"/>
    <dgm:cxn modelId="{D3F1FF26-DE19-4F7D-8D7A-AC2D48D5C46B}" type="presParOf" srcId="{8E523FDA-CA44-4195-A275-1AA27ACAD6FD}" destId="{6E7A44F5-7B0F-4083-BBAC-B05DDB45C3D0}" srcOrd="1" destOrd="0" presId="urn:microsoft.com/office/officeart/2005/8/layout/vProcess5"/>
    <dgm:cxn modelId="{B4317B22-5411-4F5B-B061-5659574EF0DD}" type="presParOf" srcId="{8E523FDA-CA44-4195-A275-1AA27ACAD6FD}" destId="{F0A99817-6748-4987-B9AE-A88DEF6243B8}" srcOrd="2" destOrd="0" presId="urn:microsoft.com/office/officeart/2005/8/layout/vProcess5"/>
    <dgm:cxn modelId="{E353E43E-4BF4-4D36-B9A5-0AC06B120EC7}" type="presParOf" srcId="{8E523FDA-CA44-4195-A275-1AA27ACAD6FD}" destId="{898A21AC-891A-4C64-BA7B-57F3B9CB973B}" srcOrd="3" destOrd="0" presId="urn:microsoft.com/office/officeart/2005/8/layout/vProcess5"/>
    <dgm:cxn modelId="{C31BB6FC-5662-41A7-A3B1-BA84D457A4F7}" type="presParOf" srcId="{8E523FDA-CA44-4195-A275-1AA27ACAD6FD}" destId="{77D358E5-CDAC-4C47-97F6-B1AD32E62323}" srcOrd="4" destOrd="0" presId="urn:microsoft.com/office/officeart/2005/8/layout/vProcess5"/>
    <dgm:cxn modelId="{91C9D059-DA52-4970-80AD-9AAA0F1A8CA0}" type="presParOf" srcId="{8E523FDA-CA44-4195-A275-1AA27ACAD6FD}" destId="{163F11FE-03F7-4B06-9B5E-52EBDE5EC42E}" srcOrd="5" destOrd="0" presId="urn:microsoft.com/office/officeart/2005/8/layout/vProcess5"/>
    <dgm:cxn modelId="{6F954C04-62F3-442E-BD93-EED868278515}" type="presParOf" srcId="{8E523FDA-CA44-4195-A275-1AA27ACAD6FD}" destId="{2C187692-BD20-47C8-8172-8BD2F4DE4C1F}" srcOrd="6" destOrd="0" presId="urn:microsoft.com/office/officeart/2005/8/layout/vProcess5"/>
    <dgm:cxn modelId="{9595F24B-3634-4184-8FFA-19DCE6342459}" type="presParOf" srcId="{8E523FDA-CA44-4195-A275-1AA27ACAD6FD}" destId="{20F6F116-9D1F-4319-AE07-B739423C79EF}" srcOrd="7" destOrd="0" presId="urn:microsoft.com/office/officeart/2005/8/layout/vProcess5"/>
    <dgm:cxn modelId="{7D45D769-6DD8-4BE1-8480-3A03237327AA}" type="presParOf" srcId="{8E523FDA-CA44-4195-A275-1AA27ACAD6FD}" destId="{B86B58BC-042E-43CA-B73D-B2A95212B9E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A44F5-7B0F-4083-BBAC-B05DDB45C3D0}">
      <dsp:nvSpPr>
        <dsp:cNvPr id="0" name=""/>
        <dsp:cNvSpPr/>
      </dsp:nvSpPr>
      <dsp:spPr>
        <a:xfrm>
          <a:off x="0" y="0"/>
          <a:ext cx="8938260" cy="13054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留住童年</a:t>
          </a:r>
          <a:endParaRPr lang="zh-CN" altLang="en-US" sz="3500" kern="1200" dirty="0"/>
        </a:p>
      </dsp:txBody>
      <dsp:txXfrm>
        <a:off x="38234" y="38234"/>
        <a:ext cx="7529629" cy="1228933"/>
      </dsp:txXfrm>
    </dsp:sp>
    <dsp:sp modelId="{F0A99817-6748-4987-B9AE-A88DEF6243B8}">
      <dsp:nvSpPr>
        <dsp:cNvPr id="0" name=""/>
        <dsp:cNvSpPr/>
      </dsp:nvSpPr>
      <dsp:spPr>
        <a:xfrm>
          <a:off x="788669" y="1522968"/>
          <a:ext cx="8938260" cy="1305401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留住童年的美好</a:t>
          </a:r>
          <a:endParaRPr lang="zh-CN" altLang="en-US" sz="3500" kern="1200" dirty="0"/>
        </a:p>
      </dsp:txBody>
      <dsp:txXfrm>
        <a:off x="826903" y="1561202"/>
        <a:ext cx="7224611" cy="1228933"/>
      </dsp:txXfrm>
    </dsp:sp>
    <dsp:sp modelId="{898A21AC-891A-4C64-BA7B-57F3B9CB973B}">
      <dsp:nvSpPr>
        <dsp:cNvPr id="0" name=""/>
        <dsp:cNvSpPr/>
      </dsp:nvSpPr>
      <dsp:spPr>
        <a:xfrm>
          <a:off x="1577339" y="3045936"/>
          <a:ext cx="8938260" cy="1305401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500" kern="1200" dirty="0" smtClean="0"/>
            <a:t>留住果敢和勇气</a:t>
          </a:r>
          <a:r>
            <a:rPr lang="en-US" altLang="zh-CN" sz="3500" kern="1200" dirty="0" smtClean="0"/>
            <a:t>,</a:t>
          </a:r>
          <a:r>
            <a:rPr lang="zh-CN" altLang="en-US" sz="3500" kern="1200" dirty="0" smtClean="0"/>
            <a:t>来迎接未知的人生</a:t>
          </a:r>
          <a:endParaRPr lang="zh-CN" altLang="en-US" sz="3500" kern="1200" dirty="0"/>
        </a:p>
      </dsp:txBody>
      <dsp:txXfrm>
        <a:off x="1615573" y="3084170"/>
        <a:ext cx="7224611" cy="1228933"/>
      </dsp:txXfrm>
    </dsp:sp>
    <dsp:sp modelId="{77D358E5-CDAC-4C47-97F6-B1AD32E62323}">
      <dsp:nvSpPr>
        <dsp:cNvPr id="0" name=""/>
        <dsp:cNvSpPr/>
      </dsp:nvSpPr>
      <dsp:spPr>
        <a:xfrm>
          <a:off x="8089749" y="989929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>
        <a:off x="8280664" y="989929"/>
        <a:ext cx="466680" cy="638504"/>
      </dsp:txXfrm>
    </dsp:sp>
    <dsp:sp modelId="{163F11FE-03F7-4B06-9B5E-52EBDE5EC42E}">
      <dsp:nvSpPr>
        <dsp:cNvPr id="0" name=""/>
        <dsp:cNvSpPr/>
      </dsp:nvSpPr>
      <dsp:spPr>
        <a:xfrm>
          <a:off x="8878419" y="2504195"/>
          <a:ext cx="848510" cy="84851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>
        <a:off x="9069334" y="2504195"/>
        <a:ext cx="466680" cy="638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95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242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4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8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0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665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37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35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70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475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1C33C-D062-40BD-8585-B6E91CD232A4}" type="datetimeFigureOut">
              <a:rPr lang="zh-CN" altLang="en-US" smtClean="0"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2BFA6F-7C62-47B7-9FF7-0914202747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250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1106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4" t="35082" r="48947" b="37676"/>
          <a:stretch/>
        </p:blipFill>
        <p:spPr>
          <a:xfrm>
            <a:off x="3705726" y="782048"/>
            <a:ext cx="2744094" cy="206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8"/>
          <p:cNvSpPr txBox="1"/>
          <p:nvPr/>
        </p:nvSpPr>
        <p:spPr>
          <a:xfrm>
            <a:off x="3069456" y="586181"/>
            <a:ext cx="34650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600" dirty="0">
                <a:solidFill>
                  <a:srgbClr val="1A8F5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留住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3324894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作者：钱万成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8152482" y="1079653"/>
            <a:ext cx="110169" cy="11017"/>
          </a:xfrm>
          <a:prstGeom prst="line">
            <a:avLst/>
          </a:prstGeom>
          <a:ln w="76200">
            <a:solidFill>
              <a:srgbClr val="F0EA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152482" y="1024569"/>
            <a:ext cx="110169" cy="77118"/>
          </a:xfrm>
          <a:prstGeom prst="line">
            <a:avLst/>
          </a:prstGeom>
          <a:ln w="19050">
            <a:solidFill>
              <a:srgbClr val="1893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24" t="35082" r="48947" b="37676"/>
          <a:stretch/>
        </p:blipFill>
        <p:spPr>
          <a:xfrm>
            <a:off x="6185352" y="794818"/>
            <a:ext cx="2744094" cy="206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807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448" y="0"/>
            <a:ext cx="1241891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984124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48447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 smtClean="0">
                <a:latin typeface="微软雅黑" pitchFamily="34" charset="-122"/>
                <a:ea typeface="微软雅黑" pitchFamily="34" charset="-122"/>
              </a:rPr>
              <a:t>作业</a:t>
            </a:r>
            <a:endParaRPr lang="zh-CN" altLang="en-US" sz="4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脱稿朗诵本首诗歌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 marL="0" indent="0" algn="ctr">
              <a:buNone/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（要记得朗读小指挥的指导哦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~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72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868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6984124"/>
          </a:xfrm>
          <a:prstGeom prst="rect">
            <a:avLst/>
          </a:prstGeom>
          <a:solidFill>
            <a:schemeClr val="bg1">
              <a:lumMod val="95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cs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01600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latin typeface="微软雅黑" pitchFamily="34" charset="-122"/>
                <a:ea typeface="微软雅黑" pitchFamily="34" charset="-122"/>
              </a:rPr>
              <a:t>小组讨论</a:t>
            </a:r>
            <a:endParaRPr lang="zh-CN" altLang="en-US" sz="4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35617"/>
            <a:ext cx="10515600" cy="4351338"/>
          </a:xfrm>
        </p:spPr>
        <p:txBody>
          <a:bodyPr>
            <a:noAutofit/>
          </a:bodyPr>
          <a:lstStyle/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分队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能不能说“失落的往事是花瓣”？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，为什么说“童年没有遗憾”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朗读小指挥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第二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分队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，“山”在这里指什么？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，为什么迷路的只是眼睛，清醒的总是脚板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朗读小指导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第三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分队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，“海”象征着什么，“乘风破浪的船”又象征什么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朗读小指导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13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16114"/>
            <a:ext cx="12192000" cy="6858000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7" b="16727"/>
          <a:stretch/>
        </p:blipFill>
        <p:spPr>
          <a:xfrm>
            <a:off x="3947886" y="798286"/>
            <a:ext cx="7123593" cy="50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" name="Picture 6" descr="http://edu.jwb.com.cn/picture/0/12060214490292934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8" t="823" r="9597" b="5526"/>
          <a:stretch/>
        </p:blipFill>
        <p:spPr bwMode="auto">
          <a:xfrm>
            <a:off x="1223895" y="2055813"/>
            <a:ext cx="8246445" cy="440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68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http://ww2.sinaimg.cn/mw600/52fc1806jw1esoh8kacqjj20gt0apmx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858" y="2055814"/>
            <a:ext cx="7401718" cy="471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354053" y="6220326"/>
            <a:ext cx="3392905" cy="493295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zh-CN" altLang="en-US" b="1" dirty="0" smtClean="0"/>
              <a:t>比喻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252747"/>
            <a:ext cx="10515600" cy="4351338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 smtClean="0"/>
              <a:t>本体</a:t>
            </a:r>
            <a:r>
              <a:rPr lang="en-US" altLang="zh-CN" b="1" dirty="0" smtClean="0"/>
              <a:t>			</a:t>
            </a:r>
            <a:r>
              <a:rPr lang="zh-CN" altLang="en-US" b="1" dirty="0" smtClean="0"/>
              <a:t>喻体</a:t>
            </a:r>
            <a:r>
              <a:rPr lang="en-US" altLang="zh-CN" b="1" dirty="0" smtClean="0"/>
              <a:t>			</a:t>
            </a:r>
            <a:r>
              <a:rPr lang="zh-CN" altLang="en-US" b="1" dirty="0" smtClean="0"/>
              <a:t>共同点</a:t>
            </a:r>
            <a:endParaRPr lang="en-US" altLang="zh-CN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altLang="zh-CN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+mn-ea"/>
              </a:rPr>
              <a:t> </a:t>
            </a:r>
            <a:r>
              <a:rPr lang="zh-CN" altLang="en-US" b="1" dirty="0" smtClean="0">
                <a:latin typeface="+mn-ea"/>
              </a:rPr>
              <a:t> </a:t>
            </a:r>
            <a:r>
              <a:rPr lang="zh-CN" altLang="zh-CN" b="1" dirty="0" smtClean="0">
                <a:latin typeface="+mn-ea"/>
              </a:rPr>
              <a:t>童年 </a:t>
            </a:r>
            <a:r>
              <a:rPr lang="en-US" altLang="zh-CN" b="1" dirty="0" smtClean="0">
                <a:latin typeface="+mn-ea"/>
              </a:rPr>
              <a:t>			</a:t>
            </a:r>
            <a:r>
              <a:rPr lang="zh-CN" altLang="zh-CN" b="1" dirty="0" smtClean="0">
                <a:latin typeface="+mn-ea"/>
              </a:rPr>
              <a:t>绿叶</a:t>
            </a:r>
            <a:r>
              <a:rPr lang="en-US" altLang="zh-CN" b="1" dirty="0" smtClean="0">
                <a:latin typeface="+mn-ea"/>
              </a:rPr>
              <a:t>	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 smtClean="0">
                <a:latin typeface="+mn-ea"/>
              </a:rPr>
              <a:t>	</a:t>
            </a:r>
            <a:endParaRPr lang="zh-CN" altLang="zh-CN" b="1" dirty="0" smtClean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失落</a:t>
            </a:r>
            <a:r>
              <a:rPr lang="zh-CN" altLang="zh-CN" b="1" dirty="0">
                <a:latin typeface="+mn-ea"/>
              </a:rPr>
              <a:t>的</a:t>
            </a:r>
            <a:r>
              <a:rPr lang="zh-CN" altLang="zh-CN" b="1" dirty="0" smtClean="0">
                <a:latin typeface="+mn-ea"/>
              </a:rPr>
              <a:t>往事</a:t>
            </a:r>
            <a:r>
              <a:rPr lang="en-US" altLang="zh-CN" b="1" dirty="0" smtClean="0">
                <a:latin typeface="+mn-ea"/>
              </a:rPr>
              <a:t>	  	</a:t>
            </a:r>
            <a:r>
              <a:rPr lang="zh-CN" altLang="zh-CN" b="1" dirty="0" smtClean="0">
                <a:latin typeface="+mn-ea"/>
              </a:rPr>
              <a:t>缤纷花瓣</a:t>
            </a:r>
            <a:r>
              <a:rPr lang="en-US" altLang="zh-CN" b="1" dirty="0" smtClean="0">
                <a:latin typeface="+mn-ea"/>
              </a:rPr>
              <a:t>		</a:t>
            </a:r>
            <a:endParaRPr lang="zh-CN" altLang="zh-CN" b="1" dirty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latin typeface="+mn-ea"/>
              </a:rPr>
              <a:t> </a:t>
            </a:r>
            <a:endParaRPr lang="zh-CN" altLang="zh-CN" b="1" dirty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困难</a:t>
            </a:r>
            <a:r>
              <a:rPr lang="en-US" altLang="zh-CN" b="1" dirty="0" smtClean="0">
                <a:latin typeface="+mn-ea"/>
              </a:rPr>
              <a:t> 			</a:t>
            </a:r>
            <a:r>
              <a:rPr lang="zh-CN" altLang="zh-CN" b="1" dirty="0" smtClean="0">
                <a:latin typeface="+mn-ea"/>
              </a:rPr>
              <a:t>山</a:t>
            </a:r>
            <a:r>
              <a:rPr lang="en-US" altLang="zh-CN" b="1" dirty="0" smtClean="0">
                <a:latin typeface="+mn-ea"/>
              </a:rPr>
              <a:t>		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latin typeface="+mn-ea"/>
              </a:rPr>
              <a:t> </a:t>
            </a:r>
            <a:endParaRPr lang="zh-CN" altLang="zh-CN" b="1" dirty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人生</a:t>
            </a:r>
            <a:r>
              <a:rPr lang="en-US" altLang="zh-CN" b="1" dirty="0" smtClean="0">
                <a:latin typeface="+mn-ea"/>
              </a:rPr>
              <a:t>   			</a:t>
            </a:r>
            <a:r>
              <a:rPr lang="zh-CN" altLang="zh-CN" b="1" dirty="0" smtClean="0">
                <a:latin typeface="+mn-ea"/>
              </a:rPr>
              <a:t>海</a:t>
            </a:r>
            <a:r>
              <a:rPr lang="en-US" altLang="zh-CN" b="1" dirty="0" smtClean="0">
                <a:latin typeface="+mn-ea"/>
              </a:rPr>
              <a:t>			</a:t>
            </a:r>
            <a:endParaRPr lang="zh-CN" altLang="zh-CN" b="1" dirty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b="1" dirty="0">
                <a:latin typeface="+mn-ea"/>
              </a:rPr>
              <a:t> </a:t>
            </a:r>
            <a:endParaRPr lang="zh-CN" altLang="zh-CN" b="1" dirty="0"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 smtClean="0">
                <a:latin typeface="+mn-ea"/>
              </a:rPr>
              <a:t>  </a:t>
            </a:r>
            <a:r>
              <a:rPr lang="zh-CN" altLang="zh-CN" b="1" dirty="0" smtClean="0">
                <a:latin typeface="+mn-ea"/>
              </a:rPr>
              <a:t>勇敢</a:t>
            </a:r>
            <a:r>
              <a:rPr lang="zh-CN" altLang="zh-CN" b="1" dirty="0">
                <a:latin typeface="+mn-ea"/>
              </a:rPr>
              <a:t>迎接挑战的人</a:t>
            </a:r>
            <a:r>
              <a:rPr lang="en-US" altLang="zh-CN" b="1" dirty="0">
                <a:latin typeface="+mn-ea"/>
              </a:rPr>
              <a:t>   </a:t>
            </a:r>
            <a:r>
              <a:rPr lang="zh-CN" altLang="zh-CN" b="1" dirty="0" smtClean="0">
                <a:latin typeface="+mn-ea"/>
              </a:rPr>
              <a:t>乘风破浪</a:t>
            </a:r>
            <a:r>
              <a:rPr lang="zh-CN" altLang="zh-CN" b="1" dirty="0">
                <a:latin typeface="+mn-ea"/>
              </a:rPr>
              <a:t>的</a:t>
            </a:r>
            <a:r>
              <a:rPr lang="zh-CN" altLang="zh-CN" b="1" dirty="0" smtClean="0">
                <a:latin typeface="+mn-ea"/>
              </a:rPr>
              <a:t>船</a:t>
            </a:r>
            <a:r>
              <a:rPr lang="en-US" altLang="zh-CN" b="1" dirty="0" smtClean="0">
                <a:latin typeface="+mn-ea"/>
              </a:rPr>
              <a:t>		</a:t>
            </a:r>
            <a:endParaRPr lang="en-US" altLang="zh-CN" b="1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8074011" y="3015246"/>
            <a:ext cx="104674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2800"/>
            </a:lvl1pPr>
          </a:lstStyle>
          <a:p>
            <a:r>
              <a:rPr lang="zh-CN" altLang="en-US" b="1" dirty="0"/>
              <a:t>留香</a:t>
            </a:r>
          </a:p>
        </p:txBody>
      </p:sp>
      <p:sp>
        <p:nvSpPr>
          <p:cNvPr id="6" name="矩形 5"/>
          <p:cNvSpPr/>
          <p:nvPr/>
        </p:nvSpPr>
        <p:spPr>
          <a:xfrm>
            <a:off x="7205825" y="2109160"/>
            <a:ext cx="162095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/>
              <a:t>生机勃勃</a:t>
            </a:r>
          </a:p>
        </p:txBody>
      </p:sp>
      <p:sp>
        <p:nvSpPr>
          <p:cNvPr id="7" name="矩形 6"/>
          <p:cNvSpPr/>
          <p:nvPr/>
        </p:nvSpPr>
        <p:spPr>
          <a:xfrm>
            <a:off x="7180535" y="3010959"/>
            <a:ext cx="90281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/>
              <a:t>易</a:t>
            </a:r>
            <a:r>
              <a:rPr lang="zh-CN" altLang="zh-CN" sz="2800" b="1" dirty="0" smtClean="0"/>
              <a:t>逝</a:t>
            </a:r>
            <a:endParaRPr lang="zh-CN" altLang="en-US" sz="2800" b="1" dirty="0"/>
          </a:p>
        </p:txBody>
      </p:sp>
      <p:sp>
        <p:nvSpPr>
          <p:cNvPr id="8" name="矩形 7"/>
          <p:cNvSpPr/>
          <p:nvPr/>
        </p:nvSpPr>
        <p:spPr>
          <a:xfrm>
            <a:off x="7205825" y="3962255"/>
            <a:ext cx="162095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/>
              <a:t>难以翻越</a:t>
            </a:r>
          </a:p>
        </p:txBody>
      </p:sp>
      <p:sp>
        <p:nvSpPr>
          <p:cNvPr id="9" name="矩形 8"/>
          <p:cNvSpPr/>
          <p:nvPr/>
        </p:nvSpPr>
        <p:spPr>
          <a:xfrm>
            <a:off x="7205825" y="4680757"/>
            <a:ext cx="173637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/>
              <a:t>宽阔无际</a:t>
            </a:r>
            <a:r>
              <a:rPr lang="en-US" altLang="zh-CN" sz="2800" b="1" dirty="0"/>
              <a:t> 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7205825" y="5525053"/>
            <a:ext cx="209544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dirty="0"/>
              <a:t>勇气和果敢</a:t>
            </a:r>
            <a:r>
              <a:rPr lang="en-US" altLang="zh-CN" sz="2800" b="1" dirty="0"/>
              <a:t> 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484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F1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总结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56552132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0616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E7A44F5-7B0F-4083-BBAC-B05DDB45C3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6E7A44F5-7B0F-4083-BBAC-B05DDB45C3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7D358E5-CDAC-4C47-97F6-B1AD32E62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77D358E5-CDAC-4C47-97F6-B1AD32E62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0A99817-6748-4987-B9AE-A88DEF6243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F0A99817-6748-4987-B9AE-A88DEF6243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63F11FE-03F7-4B06-9B5E-52EBDE5EC4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163F11FE-03F7-4B06-9B5E-52EBDE5EC4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8A21AC-891A-4C64-BA7B-57F3B9CB97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dgm id="{898A21AC-891A-4C64-BA7B-57F3B9CB97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8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984124"/>
          </a:xfrm>
          <a:prstGeom prst="rect">
            <a:avLst/>
          </a:prstGeom>
          <a:solidFill>
            <a:schemeClr val="bg1">
              <a:lumMod val="9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93486" y="551549"/>
            <a:ext cx="110744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 留住</a:t>
            </a:r>
            <a:r>
              <a:rPr lang="zh-CN" altLang="en-US" sz="44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童年  </a:t>
            </a:r>
            <a:r>
              <a:rPr lang="en-US" altLang="zh-CN" sz="44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	</a:t>
            </a:r>
          </a:p>
          <a:p>
            <a:pPr algn="ctr"/>
            <a:r>
              <a:rPr lang="en-US" altLang="zh-CN" sz="40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	</a:t>
            </a:r>
            <a:r>
              <a:rPr lang="en-US" altLang="zh-CN" sz="40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		</a:t>
            </a:r>
            <a:r>
              <a:rPr lang="zh-CN" altLang="en-US" sz="40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zh-CN" altLang="en-US" sz="28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钱</a:t>
            </a:r>
            <a:r>
              <a:rPr lang="zh-CN" altLang="en-US" sz="28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万成</a:t>
            </a:r>
            <a:r>
              <a:rPr lang="zh-CN" altLang="en-US" sz="40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lang="zh-CN" altLang="en-US" sz="40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 smtClean="0">
                <a:latin typeface="微软雅黑" pitchFamily="34" charset="-122"/>
                <a:ea typeface="微软雅黑" pitchFamily="34" charset="-122"/>
                <a:cs typeface="+mj-cs"/>
              </a:rPr>
              <a:t>摘下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这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片树叶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珍藏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起一个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不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老的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春天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诗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会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从此常绿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直到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永远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永远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童年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latin typeface="微软雅黑" pitchFamily="34" charset="-122"/>
                <a:ea typeface="微软雅黑" pitchFamily="34" charset="-122"/>
                <a:cs typeface="+mj-cs"/>
              </a:rPr>
              <a:t>没有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遗憾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失落的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往事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是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缤纷的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花瓣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风中飘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来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风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中飘去</a:t>
            </a:r>
            <a:b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芳香</a:t>
            </a:r>
            <a:r>
              <a:rPr lang="en-US" altLang="zh-CN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/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在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生命中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弥漫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26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8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984124"/>
          </a:xfrm>
          <a:prstGeom prst="rect">
            <a:avLst/>
          </a:prstGeom>
          <a:solidFill>
            <a:schemeClr val="bg1">
              <a:lumMod val="95000"/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82171" y="624114"/>
            <a:ext cx="10755086" cy="568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en-US" altLang="zh-CN" sz="3200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挡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3200" kern="0" dirty="0">
                <a:latin typeface="微软雅黑" pitchFamily="34" charset="-122"/>
                <a:ea typeface="微软雅黑" pitchFamily="34" charset="-122"/>
              </a:rPr>
              <a:t>前面的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是山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踏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3200" kern="0" dirty="0">
                <a:latin typeface="微软雅黑" pitchFamily="34" charset="-122"/>
                <a:ea typeface="微软雅黑" pitchFamily="34" charset="-122"/>
              </a:rPr>
              <a:t>脚下的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也是山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迷路的只是眼睛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清醒的总是脚板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3200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留住童年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留住一份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勇气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果敢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如果前面是一片海</a:t>
            </a:r>
          </a:p>
          <a:p>
            <a:pPr lvl="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那就做一条</a:t>
            </a:r>
            <a:r>
              <a:rPr lang="zh-CN" altLang="en-US" sz="3200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乘风破浪</a:t>
            </a:r>
            <a:r>
              <a:rPr lang="zh-CN" altLang="en-US" sz="3200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的船</a:t>
            </a:r>
          </a:p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178</Words>
  <PresentationFormat>自定义</PresentationFormat>
  <Paragraphs>53</Paragraphs>
  <Slides>10</Slides>
  <Notes>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作者：钱万成</vt:lpstr>
      <vt:lpstr>小组讨论</vt:lpstr>
      <vt:lpstr>PowerPoint 演示文稿</vt:lpstr>
      <vt:lpstr>PowerPoint 演示文稿</vt:lpstr>
      <vt:lpstr>PowerPoint 演示文稿</vt:lpstr>
      <vt:lpstr>比喻</vt:lpstr>
      <vt:lpstr>总结</vt:lpstr>
      <vt:lpstr>PowerPoint 演示文稿</vt:lpstr>
      <vt:lpstr>PowerPoint 演示文稿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2015-12-10T13:50:12Z</dcterms:created>
  <dcterms:modified xsi:type="dcterms:W3CDTF">2018-10-28T06:25:04Z</dcterms:modified>
</cp:coreProperties>
</file>