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317" r:id="rId3"/>
    <p:sldId id="382" r:id="rId5"/>
    <p:sldId id="316" r:id="rId6"/>
    <p:sldId id="315" r:id="rId7"/>
    <p:sldId id="344" r:id="rId8"/>
    <p:sldId id="383" r:id="rId9"/>
    <p:sldId id="384" r:id="rId10"/>
    <p:sldId id="385" r:id="rId11"/>
    <p:sldId id="427" r:id="rId12"/>
    <p:sldId id="259" r:id="rId13"/>
    <p:sldId id="425" r:id="rId14"/>
    <p:sldId id="471" r:id="rId15"/>
    <p:sldId id="429" r:id="rId16"/>
    <p:sldId id="430" r:id="rId17"/>
    <p:sldId id="431" r:id="rId18"/>
    <p:sldId id="428" r:id="rId19"/>
    <p:sldId id="426" r:id="rId20"/>
    <p:sldId id="432" r:id="rId21"/>
    <p:sldId id="513" r:id="rId22"/>
    <p:sldId id="516" r:id="rId23"/>
    <p:sldId id="553" r:id="rId24"/>
    <p:sldId id="555" r:id="rId25"/>
    <p:sldId id="554" r:id="rId26"/>
    <p:sldId id="556" r:id="rId27"/>
    <p:sldId id="433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309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6800C-6DA0-43D0-90D4-152D1B3950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220.xml"/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868EB6F-31B9-40B4-8CE8-E215F2820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  <p:custDataLst>
              <p:tags r:id="rId2"/>
            </p:custDataLst>
          </p:nvPr>
        </p:nvSpPr>
        <p:spPr>
          <a:xfrm>
            <a:off x="4064000" y="441960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  <a:endParaRPr lang="es-ES_tradnl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  <p:custDataLst>
              <p:tags r:id="rId5"/>
            </p:custDataLst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D8311-8710-4819-B862-2081C775A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19DE-AD3E-4CC2-87FB-42CE12F77D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7" Type="http://schemas.openxmlformats.org/officeDocument/2006/relationships/notesSlide" Target="../notesSlides/notesSlide1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92.xml"/><Relationship Id="rId24" Type="http://schemas.openxmlformats.org/officeDocument/2006/relationships/tags" Target="../tags/tag91.xml"/><Relationship Id="rId23" Type="http://schemas.openxmlformats.org/officeDocument/2006/relationships/tags" Target="../tags/tag90.xml"/><Relationship Id="rId22" Type="http://schemas.openxmlformats.org/officeDocument/2006/relationships/tags" Target="../tags/tag89.xml"/><Relationship Id="rId21" Type="http://schemas.openxmlformats.org/officeDocument/2006/relationships/tags" Target="../tags/tag88.xml"/><Relationship Id="rId20" Type="http://schemas.openxmlformats.org/officeDocument/2006/relationships/tags" Target="../tags/tag87.xml"/><Relationship Id="rId2" Type="http://schemas.openxmlformats.org/officeDocument/2006/relationships/tags" Target="../tags/tag69.xml"/><Relationship Id="rId19" Type="http://schemas.openxmlformats.org/officeDocument/2006/relationships/tags" Target="../tags/tag86.xml"/><Relationship Id="rId18" Type="http://schemas.openxmlformats.org/officeDocument/2006/relationships/tags" Target="../tags/tag85.xml"/><Relationship Id="rId17" Type="http://schemas.openxmlformats.org/officeDocument/2006/relationships/tags" Target="../tags/tag84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74.xml"/><Relationship Id="rId5" Type="http://schemas.openxmlformats.org/officeDocument/2006/relationships/tags" Target="../tags/tag173.xml"/><Relationship Id="rId4" Type="http://schemas.openxmlformats.org/officeDocument/2006/relationships/tags" Target="../tags/tag172.xml"/><Relationship Id="rId3" Type="http://schemas.openxmlformats.org/officeDocument/2006/relationships/image" Target="../media/image1.png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1.png"/><Relationship Id="rId1" Type="http://schemas.openxmlformats.org/officeDocument/2006/relationships/tags" Target="../tags/tag18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3" Type="http://schemas.openxmlformats.org/officeDocument/2006/relationships/notesSlide" Target="../notesSlides/notesSlide12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209.xml"/><Relationship Id="rId20" Type="http://schemas.openxmlformats.org/officeDocument/2006/relationships/image" Target="../media/image1.png"/><Relationship Id="rId2" Type="http://schemas.openxmlformats.org/officeDocument/2006/relationships/tags" Target="../tags/tag193.xml"/><Relationship Id="rId19" Type="http://schemas.openxmlformats.org/officeDocument/2006/relationships/tags" Target="../tags/tag208.xml"/><Relationship Id="rId18" Type="http://schemas.openxmlformats.org/officeDocument/2006/relationships/tags" Target="../tags/tag207.xml"/><Relationship Id="rId17" Type="http://schemas.openxmlformats.org/officeDocument/2006/relationships/tags" Target="../tags/tag206.xml"/><Relationship Id="rId16" Type="http://schemas.openxmlformats.org/officeDocument/2006/relationships/tags" Target="../tags/tag205.xml"/><Relationship Id="rId15" Type="http://schemas.openxmlformats.org/officeDocument/2006/relationships/image" Target="NULL" TargetMode="External"/><Relationship Id="rId14" Type="http://schemas.openxmlformats.org/officeDocument/2006/relationships/image" Target="../media/image7.png"/><Relationship Id="rId13" Type="http://schemas.openxmlformats.org/officeDocument/2006/relationships/tags" Target="../tags/tag204.xml"/><Relationship Id="rId12" Type="http://schemas.openxmlformats.org/officeDocument/2006/relationships/tags" Target="../tags/tag203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tags" Target="../tags/tag19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tags" Target="../tags/tag214.xml"/><Relationship Id="rId2" Type="http://schemas.openxmlformats.org/officeDocument/2006/relationships/image" Target="../media/image8.png"/><Relationship Id="rId1" Type="http://schemas.openxmlformats.org/officeDocument/2006/relationships/tags" Target="../tags/tag2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tags" Target="../tags/tag2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21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21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222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236.xml"/><Relationship Id="rId17" Type="http://schemas.openxmlformats.org/officeDocument/2006/relationships/tags" Target="../tags/tag235.xml"/><Relationship Id="rId16" Type="http://schemas.openxmlformats.org/officeDocument/2006/relationships/tags" Target="../tags/tag234.xml"/><Relationship Id="rId15" Type="http://schemas.openxmlformats.org/officeDocument/2006/relationships/image" Target="NULL" TargetMode="External"/><Relationship Id="rId14" Type="http://schemas.openxmlformats.org/officeDocument/2006/relationships/image" Target="../media/image7.png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tags" Target="../tags/tag22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7.xml"/><Relationship Id="rId1" Type="http://schemas.openxmlformats.org/officeDocument/2006/relationships/tags" Target="../tags/tag2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78.xml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9" Type="http://schemas.openxmlformats.org/officeDocument/2006/relationships/notesSlide" Target="../notesSlides/notesSlide21.xml"/><Relationship Id="rId28" Type="http://schemas.openxmlformats.org/officeDocument/2006/relationships/slideLayout" Target="../slideLayouts/slideLayout1.xml"/><Relationship Id="rId27" Type="http://schemas.openxmlformats.org/officeDocument/2006/relationships/image" Target="../media/image13.png"/><Relationship Id="rId26" Type="http://schemas.openxmlformats.org/officeDocument/2006/relationships/tags" Target="../tags/tag295.xml"/><Relationship Id="rId25" Type="http://schemas.openxmlformats.org/officeDocument/2006/relationships/tags" Target="../tags/tag294.xml"/><Relationship Id="rId24" Type="http://schemas.openxmlformats.org/officeDocument/2006/relationships/tags" Target="../tags/tag293.xml"/><Relationship Id="rId23" Type="http://schemas.openxmlformats.org/officeDocument/2006/relationships/tags" Target="../tags/tag292.xml"/><Relationship Id="rId22" Type="http://schemas.openxmlformats.org/officeDocument/2006/relationships/tags" Target="../tags/tag291.xml"/><Relationship Id="rId21" Type="http://schemas.openxmlformats.org/officeDocument/2006/relationships/tags" Target="../tags/tag290.xml"/><Relationship Id="rId20" Type="http://schemas.openxmlformats.org/officeDocument/2006/relationships/tags" Target="../tags/tag289.xml"/><Relationship Id="rId2" Type="http://schemas.openxmlformats.org/officeDocument/2006/relationships/tags" Target="../tags/tag271.xml"/><Relationship Id="rId19" Type="http://schemas.openxmlformats.org/officeDocument/2006/relationships/tags" Target="../tags/tag288.xml"/><Relationship Id="rId18" Type="http://schemas.openxmlformats.org/officeDocument/2006/relationships/tags" Target="../tags/tag287.xml"/><Relationship Id="rId17" Type="http://schemas.openxmlformats.org/officeDocument/2006/relationships/tags" Target="../tags/tag286.xml"/><Relationship Id="rId16" Type="http://schemas.openxmlformats.org/officeDocument/2006/relationships/tags" Target="../tags/tag285.xml"/><Relationship Id="rId15" Type="http://schemas.openxmlformats.org/officeDocument/2006/relationships/tags" Target="../tags/tag284.xml"/><Relationship Id="rId14" Type="http://schemas.openxmlformats.org/officeDocument/2006/relationships/tags" Target="../tags/tag283.xml"/><Relationship Id="rId13" Type="http://schemas.openxmlformats.org/officeDocument/2006/relationships/tags" Target="../tags/tag282.xml"/><Relationship Id="rId12" Type="http://schemas.openxmlformats.org/officeDocument/2006/relationships/tags" Target="../tags/tag281.xml"/><Relationship Id="rId11" Type="http://schemas.openxmlformats.org/officeDocument/2006/relationships/tags" Target="../tags/tag280.xml"/><Relationship Id="rId10" Type="http://schemas.openxmlformats.org/officeDocument/2006/relationships/tags" Target="../tags/tag279.xml"/><Relationship Id="rId1" Type="http://schemas.openxmlformats.org/officeDocument/2006/relationships/tags" Target="../tags/tag27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image" Target="../media/image3.png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0" Type="http://schemas.openxmlformats.org/officeDocument/2006/relationships/notesSlide" Target="../notesSlides/notesSlide3.xml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image" Target="../media/image1.png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4.png"/><Relationship Id="rId2" Type="http://schemas.openxmlformats.org/officeDocument/2006/relationships/tags" Target="../tags/tag121.xml"/><Relationship Id="rId10" Type="http://schemas.openxmlformats.org/officeDocument/2006/relationships/notesSlide" Target="../notesSlides/notesSlide4.xml"/><Relationship Id="rId1" Type="http://schemas.openxmlformats.org/officeDocument/2006/relationships/tags" Target="../tags/tag1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image" Target="../media/image1.png"/><Relationship Id="rId3" Type="http://schemas.openxmlformats.org/officeDocument/2006/relationships/tags" Target="../tags/tag131.xml"/><Relationship Id="rId2" Type="http://schemas.openxmlformats.org/officeDocument/2006/relationships/image" Target="../media/image5.png"/><Relationship Id="rId1" Type="http://schemas.openxmlformats.org/officeDocument/2006/relationships/tags" Target="../tags/tag1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image" Target="../media/image1.png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50.xml"/><Relationship Id="rId6" Type="http://schemas.openxmlformats.org/officeDocument/2006/relationships/image" Target="../media/image6.png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1.png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image" Target="../media/image1.png"/><Relationship Id="rId2" Type="http://schemas.openxmlformats.org/officeDocument/2006/relationships/tags" Target="../tags/tag155.xml"/><Relationship Id="rId17" Type="http://schemas.openxmlformats.org/officeDocument/2006/relationships/notesSlide" Target="../notesSlides/notesSlide8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image" Target="file:///E:\&#26700;&#38754;&#20648;&#23384;\&#33437;&#20848;&#20043;&#37995;&#23553;&#38754;" TargetMode="Externa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3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4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6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7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8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>
              <p:custDataLst>
                <p:tags r:id="rId10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1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2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>
            <p:custDataLst>
              <p:tags r:id="rId13"/>
            </p:custDataLst>
          </p:nvPr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>
              <p:custDataLst>
                <p:tags r:id="rId15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>
              <p:custDataLst>
                <p:tags r:id="rId16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>
              <p:custDataLst>
                <p:tags r:id="rId18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>
              <p:custDataLst>
                <p:tags r:id="rId19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>
              <p:custDataLst>
                <p:tags r:id="rId20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>
              <p:custDataLst>
                <p:tags r:id="rId22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>
              <p:custDataLst>
                <p:tags r:id="rId23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>
              <p:custDataLst>
                <p:tags r:id="rId24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8" name="文本框 7"/>
          <p:cNvSpPr txBox="1"/>
          <p:nvPr>
            <p:custDataLst>
              <p:tags r:id="rId25"/>
            </p:custDataLst>
          </p:nvPr>
        </p:nvSpPr>
        <p:spPr>
          <a:xfrm>
            <a:off x="3127375" y="3660140"/>
            <a:ext cx="63042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人皆有不忍人之心</a:t>
            </a:r>
            <a:endParaRPr lang="zh-CN" altLang="en-US" sz="6000" b="1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8450" y="23749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298358" y="36103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550035" y="237490"/>
            <a:ext cx="24815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归纳总结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2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62915" y="1169035"/>
            <a:ext cx="953008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哲学思想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性善论：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孟子道性善，言必称尧舜。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四端</a:t>
            </a:r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→四德。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如何成为尧舜？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谨庠序之教，申之以孝悌之义。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因此，仁政论是在性善论的基础上提出来的。</a:t>
            </a:r>
            <a:endParaRPr lang="zh-CN" altLang="en-US" sz="320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98805" y="4286885"/>
            <a:ext cx="384048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政治思想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仁政论：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保民而王；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民贵君轻。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21310" y="939165"/>
            <a:ext cx="978725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五亩之宅，树之以桑，五十者可以衣帛矣；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鸡豚狗彘之畜，无失其时，七十者可以食肉矣；百亩之田，勿夺其时，八口之家可以无饥矣；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谨庠序之教，申之以孝悌之义，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颁白者不负戴于道路矣。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老者衣帛食肉，黎民不饥不寒，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然而不王者，未之有也。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1135" y="19812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保民而王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21310" y="5076825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民贵君轻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36245" y="5860415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仿宋" panose="02010609060101010101" charset="-122"/>
                <a:ea typeface="仿宋" panose="02010609060101010101" charset="-122"/>
              </a:rPr>
              <a:t>民为贵，社稷次之，君为轻。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形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96428" y="15910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75410" y="6731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课堂检测</a:t>
            </a:r>
            <a:endParaRPr 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1507" name="文本占位符 21506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0" y="774065"/>
            <a:ext cx="12102465" cy="6027420"/>
          </a:xfrm>
        </p:spPr>
        <p:txBody>
          <a:bodyPr>
            <a:noAutofit/>
          </a:bodyPr>
          <a:lstStyle/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5.对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文章</a:t>
            </a: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内容的理解和分析不正确的一项是</a:t>
            </a:r>
            <a:r>
              <a:rPr kumimoji="0" lang="zh-CN" altLang="en-US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A.孟子从人性的前提推导政治，从人人都有“不忍人之心”的仁心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推导仁政，突出仁政应该是天经地义的。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B.孟子提出的“人皆有不忍人之心”是对孔子关于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“人性”思想的进一步发展。尤其在此基础、上提出的“仁义礼智”，更是成了中国古代哲学中“性善论”的理论基础和支柱。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C.孟子指出“不忍人之心”是人生而固有的，承认“仁义礼智”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是人的天性里固有的,体现了孟子朴素的唯物主义思想。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D.孟子在认为“仁义礼智”是人的天性的同时，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3100" b="1" i="0" u="none" strike="noStrike" kern="1200" cap="none" spc="0" normalizeH="0" baseline="0" noProof="1">
                <a:solidFill>
                  <a:schemeClr val="tx1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并不完全否认后天培养的作用，强调需“扩而充之”才能发扬光大。</a:t>
            </a:r>
            <a:endParaRPr kumimoji="0" lang="en-US" altLang="zh-CN" sz="3100" b="1" i="0" u="none" strike="noStrike" kern="1200" cap="none" spc="0" normalizeH="0" baseline="0" noProof="1">
              <a:solidFill>
                <a:schemeClr val="tx1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112125" y="316865"/>
            <a:ext cx="69278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en-US" altLang="zh-CN" sz="6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5400000">
            <a:off x="7448550" y="169608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3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4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6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7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8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>
              <p:custDataLst>
                <p:tags r:id="rId10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1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2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0419" name="图片 1" descr="../../1V994W2/PycharmProjects/PPT_Background_Generation/pic_temp/1_pic_quater_right_up.png"/>
          <p:cNvPicPr/>
          <p:nvPr>
            <p:custDataLst>
              <p:tags r:id="rId1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79070" y="255270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../../1V994W2/PycharmProjects/PPT_Background_Generation/pic_temp/1_pic_quater_right_up.png"/>
          <p:cNvPicPr/>
          <p:nvPr>
            <p:custDataLst>
              <p:tags r:id="rId16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79070" y="426974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718185" y="1113155"/>
            <a:ext cx="10754995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（三个问题任选其一，进行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字左右的评述）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、是不是人性本善呢？如果是的话，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这个社会上为什么会有那么多的恶人？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人性恶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哪个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更有利于道德和社会的发展进步？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、人人都该去恶向善，但现实社会中并不如此。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面对不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的人，我们该怎么办？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../../1V994W2/PycharmProjects/PPT_Background_Generation/pic_temp/1_pic_quater_right_up.png"/>
          <p:cNvPicPr/>
          <p:nvPr>
            <p:custDataLst>
              <p:tags r:id="rId18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79070" y="5870575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 flipH="1">
            <a:off x="96428" y="159101"/>
            <a:ext cx="1862885" cy="614583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21"/>
            </p:custDataLst>
          </p:nvPr>
        </p:nvSpPr>
        <p:spPr>
          <a:xfrm>
            <a:off x="1331595" y="6731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课下作业</a:t>
            </a:r>
            <a:endParaRPr 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6995" y="100330"/>
            <a:ext cx="6400165" cy="6657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87160" y="100965"/>
            <a:ext cx="5704840" cy="6656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122489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330" y="0"/>
            <a:ext cx="10546715" cy="6709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715625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5400000">
            <a:off x="7448550" y="1696085"/>
            <a:ext cx="6353175" cy="2961005"/>
            <a:chOff x="2066" y="-10"/>
            <a:chExt cx="3564" cy="1484"/>
          </a:xfrm>
          <a:solidFill>
            <a:srgbClr val="285883"/>
          </a:solidFill>
        </p:grpSpPr>
        <p:sp>
          <p:nvSpPr>
            <p:cNvPr id="4" name="Freeform 668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3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4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6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7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8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76"/>
            <p:cNvSpPr/>
            <p:nvPr>
              <p:custDataLst>
                <p:tags r:id="rId10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1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2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60419" name="图片 1" descr="../../1V994W2/PycharmProjects/PPT_Background_Generation/pic_temp/1_pic_quater_right_up.png"/>
          <p:cNvPicPr/>
          <p:nvPr>
            <p:custDataLst>
              <p:tags r:id="rId1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15570" y="155067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../../1V994W2/PycharmProjects/PPT_Background_Generation/pic_temp/1_pic_quater_right_up.png"/>
          <p:cNvPicPr/>
          <p:nvPr>
            <p:custDataLst>
              <p:tags r:id="rId16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15570" y="3187700"/>
            <a:ext cx="539750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554355" y="176530"/>
            <a:ext cx="1075499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课下作业：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（三个问题任选其一，进行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字左右的评述）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、是不是人性本善呢？如果是的话，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这个社会上为什么会有那么多的恶人？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人性恶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哪个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更有利于道德和社会的发展进步？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、人人都该去恶向善，但现实社会中并不如此。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面对不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的人，我们该怎么办？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 descr="../../1V994W2/PycharmProjects/PPT_Background_Generation/pic_temp/1_pic_quater_right_up.png"/>
          <p:cNvPicPr/>
          <p:nvPr>
            <p:custDataLst>
              <p:tags r:id="rId18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115570" y="4845050"/>
            <a:ext cx="53975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848850" y="128905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拓展阅读</a:t>
            </a:r>
            <a:endParaRPr lang="zh-CN" altLang="en-US" sz="4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46685" y="128905"/>
            <a:ext cx="1149731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（公孙丑问曰）：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敢问夫子恶乎长？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”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我知言，我善养吾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浩然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之气。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敢问何谓浩然之气？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难言也。其为气也，至大至刚；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以直养而无害，则塞于天地之间。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5410" y="2682240"/>
            <a:ext cx="1196848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浩然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：盛大而流动的样子。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公孙丑说：“请问老师您擅长哪一方面呢？”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孟子说：“我能理解别人言辞中表现出来的情志趋向，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我善于培养自己的浩然之气。”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公孙丑说：“请问什么叫做浩然之气呢？”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孟子说：“这很难用一两句话说清楚。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这种气，极端浩大，极端有力量，用正直去培养它而不加以伤害，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就会充满天地之间。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05740" y="1165860"/>
            <a:ext cx="1178052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臣闻之胡龁曰：‘王坐于堂上，有牵牛而过堂下者，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王见之，曰：“牛何之？”对曰：“将以衅钟。”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王曰：“舍之！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吾不忍其觳觫，若无罪而就死地。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对曰：“然则废衅钟与？”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何可废也，以羊易之。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”’不识有诸？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曰：“有之。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</a:t>
            </a:r>
            <a:r>
              <a:rPr lang="zh-CN" altLang="en-US" sz="3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是心足以王矣。百姓皆以王为爱也，臣固知王之不忍也。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王曰：“然，诚有百姓者。齐国虽褊小，吾何爱一牛？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即不忍其觳觫，若无罪而就死地，故以羊易之也。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曰：“王无异于百姓之以王为爱也。以小易大，彼恶知之？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王若隐其无罪而就死地，则牛羊何择焉？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47637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复习导入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35" y="0"/>
            <a:ext cx="121913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其为气也，配义与道；无是，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馁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是集义所生者，非义袭而取之也。行有不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慊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于心，则馁矣。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我故曰: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告子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未尝知义，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以其外之也。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必有事焉而勿正，心勿忘，勿助长也。</a:t>
            </a:r>
            <a:endParaRPr lang="zh-CN" altLang="en-US" sz="3200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0175" y="2176780"/>
            <a:ext cx="10342880" cy="45231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  <a:sym typeface="+mn-ea"/>
              </a:rPr>
              <a:t>馁：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萎靡不振，缺乏力量。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慊：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（qiàn满足，同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惬</a:t>
            </a:r>
            <a:r>
              <a:rPr lang="en-US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，惬意）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这种气必须与仁义道德相配，否则就会缺乏力量。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而且，必须要有经常性的仁义道德蓄养才能生成，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而不是靠偶尔的正义行为就能获取的。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一旦你的行为问心有愧，这种气就会缺乏力量了。 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所以我说，告子不懂得义，因为他把义看成心外的东西。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我们一定要不断地培养义，心中不要忘记，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但也不要一厢情愿地去帮助它生长。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42570" y="318135"/>
            <a:ext cx="1170686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告子何许人也?关于告子有不同的说法。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说法一: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告子是东周战国时思想家，法家人物，曾受教于墨子,有口才,讲仁义。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由于孟子在人性问题上和他有过几次辩论，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所以他的学说仅有一鳞片甲记录在《孟子·告子》中。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说法二: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告子是孟子的学生。因为古人赵歧考证过,他是孟子的弟子。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说法三: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告子本人无著作流传，因此也有其人纯属杜撰一说。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660" y="73660"/>
            <a:ext cx="120440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无若宋人然。宋人有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闵其苗之不长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揠之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者；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芒芒然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归，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谓其人曰: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今日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病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矣，予助苗长矣。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其子趋而往视之，苗则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槁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天下之不助苗长者寡矣。以为无益而舍之者，不耘苗者也。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助之长者，揠苗者也。非徒无益，而又害之。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9715" y="2626995"/>
            <a:ext cx="10850880" cy="3969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不要像宋人一样：宋国有个人嫌他种的禾苗老是长不高，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于是到地里去用手把它们一株一株地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拔高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累得气喘吁吁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地回家，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对他家里人说：‘今天可真把我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累坏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啦！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不过，我总算让禾苗一下子就长高了！’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他的儿子跑到地里去一看，禾苗已全部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枯死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天下人不犯这种拔苗助长错误的是很少的。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认为养护庄稼没有用处而不去管它们的，是只种庄稼不除草的懒汉；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一厢情愿地去帮助禾苗生长的人，就是拔禾苗的人，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但这不仅仅是没有好处的，而且还损伤了禾苗。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0" y="116205"/>
            <a:ext cx="1055179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何谓知言？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诐（bì，偏颇，邪僻）辞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知其所蔽，淫辞知其所陷，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邪辞知其所离，遁辞知其所穷。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生于其心，害于其政；发于其政，害于其事。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0" y="2816860"/>
            <a:ext cx="11968480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公孙丑问：“怎样才算理解别人言辞中表现出来的情志趋向呢？”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孟子回答说：“偏颇的言论，知道它不全面的地方；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过激的言论，知道它陷入错误的地方；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邪曲的言论，知道它背离正道的地方；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躲闪的言论，知道它理屈辞穷的地方。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从心里产生，必然会对政治造成危害，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用于政治，必然会对国家大事造成危害。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61925" y="169545"/>
            <a:ext cx="106394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圣人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复起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，必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吾言矣。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宰我、子贡善为说辞，冉牛、闵子、颜渊善言德行；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孔子兼之，曰: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‘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我于辞命，则不能也。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’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93370" y="1849120"/>
            <a:ext cx="11417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如果有圣人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再次出现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，一定会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赞成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我所说的。”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“宰我、子贡擅长言谈辞令，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冉牛、闵子、颜渊擅长阐述德行。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孔子兼有这两方面的特长，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（却还）说：‘我对于辞令，是不擅长的。’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667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35" y="0"/>
            <a:ext cx="7828915" cy="3660140"/>
            <a:chOff x="2066" y="-10"/>
            <a:chExt cx="3564" cy="1484"/>
          </a:xfrm>
          <a:solidFill>
            <a:srgbClr val="285883"/>
          </a:solidFill>
        </p:grpSpPr>
        <p:sp>
          <p:nvSpPr>
            <p:cNvPr id="6" name="Freeform 668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69"/>
            <p:cNvSpPr/>
            <p:nvPr>
              <p:custDataLst>
                <p:tags r:id="rId3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670"/>
            <p:cNvSpPr/>
            <p:nvPr>
              <p:custDataLst>
                <p:tags r:id="rId4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671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672"/>
            <p:cNvSpPr/>
            <p:nvPr>
              <p:custDataLst>
                <p:tags r:id="rId6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673"/>
            <p:cNvSpPr/>
            <p:nvPr>
              <p:custDataLst>
                <p:tags r:id="rId7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674"/>
            <p:cNvSpPr/>
            <p:nvPr>
              <p:custDataLst>
                <p:tags r:id="rId8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675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676"/>
            <p:cNvSpPr/>
            <p:nvPr>
              <p:custDataLst>
                <p:tags r:id="rId10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677"/>
            <p:cNvSpPr/>
            <p:nvPr>
              <p:custDataLst>
                <p:tags r:id="rId11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678"/>
            <p:cNvSpPr/>
            <p:nvPr>
              <p:custDataLst>
                <p:tags r:id="rId12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" name="Group 667"/>
          <p:cNvGrpSpPr>
            <a:grpSpLocks noChangeAspect="1"/>
          </p:cNvGrpSpPr>
          <p:nvPr>
            <p:custDataLst>
              <p:tags r:id="rId13"/>
            </p:custDataLst>
          </p:nvPr>
        </p:nvGrpSpPr>
        <p:grpSpPr>
          <a:xfrm rot="10800000">
            <a:off x="6373495" y="4571365"/>
            <a:ext cx="5856605" cy="2352675"/>
            <a:chOff x="2066" y="-10"/>
            <a:chExt cx="3564" cy="1484"/>
          </a:xfrm>
          <a:solidFill>
            <a:srgbClr val="285883"/>
          </a:solidFill>
        </p:grpSpPr>
        <p:sp>
          <p:nvSpPr>
            <p:cNvPr id="3" name="Freeform 668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2066" y="-10"/>
              <a:ext cx="3564" cy="1484"/>
            </a:xfrm>
            <a:custGeom>
              <a:avLst/>
              <a:gdLst>
                <a:gd name="T0" fmla="*/ 1056 w 1506"/>
                <a:gd name="T1" fmla="*/ 369 h 625"/>
                <a:gd name="T2" fmla="*/ 968 w 1506"/>
                <a:gd name="T3" fmla="*/ 470 h 625"/>
                <a:gd name="T4" fmla="*/ 421 w 1506"/>
                <a:gd name="T5" fmla="*/ 329 h 625"/>
                <a:gd name="T6" fmla="*/ 1313 w 1506"/>
                <a:gd name="T7" fmla="*/ 108 h 625"/>
                <a:gd name="T8" fmla="*/ 1300 w 1506"/>
                <a:gd name="T9" fmla="*/ 4 h 625"/>
                <a:gd name="T10" fmla="*/ 1196 w 1506"/>
                <a:gd name="T11" fmla="*/ 29 h 625"/>
                <a:gd name="T12" fmla="*/ 1152 w 1506"/>
                <a:gd name="T13" fmla="*/ 222 h 625"/>
                <a:gd name="T14" fmla="*/ 934 w 1506"/>
                <a:gd name="T15" fmla="*/ 123 h 625"/>
                <a:gd name="T16" fmla="*/ 913 w 1506"/>
                <a:gd name="T17" fmla="*/ 301 h 625"/>
                <a:gd name="T18" fmla="*/ 751 w 1506"/>
                <a:gd name="T19" fmla="*/ 312 h 625"/>
                <a:gd name="T20" fmla="*/ 891 w 1506"/>
                <a:gd name="T21" fmla="*/ 117 h 625"/>
                <a:gd name="T22" fmla="*/ 619 w 1506"/>
                <a:gd name="T23" fmla="*/ 170 h 625"/>
                <a:gd name="T24" fmla="*/ 459 w 1506"/>
                <a:gd name="T25" fmla="*/ 107 h 625"/>
                <a:gd name="T26" fmla="*/ 606 w 1506"/>
                <a:gd name="T27" fmla="*/ 342 h 625"/>
                <a:gd name="T28" fmla="*/ 482 w 1506"/>
                <a:gd name="T29" fmla="*/ 326 h 625"/>
                <a:gd name="T30" fmla="*/ 479 w 1506"/>
                <a:gd name="T31" fmla="*/ 121 h 625"/>
                <a:gd name="T32" fmla="*/ 469 w 1506"/>
                <a:gd name="T33" fmla="*/ 28 h 625"/>
                <a:gd name="T34" fmla="*/ 349 w 1506"/>
                <a:gd name="T35" fmla="*/ 86 h 625"/>
                <a:gd name="T36" fmla="*/ 317 w 1506"/>
                <a:gd name="T37" fmla="*/ 112 h 625"/>
                <a:gd name="T38" fmla="*/ 270 w 1506"/>
                <a:gd name="T39" fmla="*/ 4 h 625"/>
                <a:gd name="T40" fmla="*/ 68 w 1506"/>
                <a:gd name="T41" fmla="*/ 15 h 625"/>
                <a:gd name="T42" fmla="*/ 656 w 1506"/>
                <a:gd name="T43" fmla="*/ 521 h 625"/>
                <a:gd name="T44" fmla="*/ 272 w 1506"/>
                <a:gd name="T45" fmla="*/ 304 h 625"/>
                <a:gd name="T46" fmla="*/ 1259 w 1506"/>
                <a:gd name="T47" fmla="*/ 253 h 625"/>
                <a:gd name="T48" fmla="*/ 1164 w 1506"/>
                <a:gd name="T49" fmla="*/ 161 h 625"/>
                <a:gd name="T50" fmla="*/ 826 w 1506"/>
                <a:gd name="T51" fmla="*/ 194 h 625"/>
                <a:gd name="T52" fmla="*/ 898 w 1506"/>
                <a:gd name="T53" fmla="*/ 210 h 625"/>
                <a:gd name="T54" fmla="*/ 783 w 1506"/>
                <a:gd name="T55" fmla="*/ 353 h 625"/>
                <a:gd name="T56" fmla="*/ 756 w 1506"/>
                <a:gd name="T57" fmla="*/ 52 h 625"/>
                <a:gd name="T58" fmla="*/ 557 w 1506"/>
                <a:gd name="T59" fmla="*/ 62 h 625"/>
                <a:gd name="T60" fmla="*/ 547 w 1506"/>
                <a:gd name="T61" fmla="*/ 128 h 625"/>
                <a:gd name="T62" fmla="*/ 1132 w 1506"/>
                <a:gd name="T63" fmla="*/ 276 h 625"/>
                <a:gd name="T64" fmla="*/ 1306 w 1506"/>
                <a:gd name="T65" fmla="*/ 15 h 625"/>
                <a:gd name="T66" fmla="*/ 1092 w 1506"/>
                <a:gd name="T67" fmla="*/ 67 h 625"/>
                <a:gd name="T68" fmla="*/ 1179 w 1506"/>
                <a:gd name="T69" fmla="*/ 207 h 625"/>
                <a:gd name="T70" fmla="*/ 1211 w 1506"/>
                <a:gd name="T71" fmla="*/ 157 h 625"/>
                <a:gd name="T72" fmla="*/ 1062 w 1506"/>
                <a:gd name="T73" fmla="*/ 244 h 625"/>
                <a:gd name="T74" fmla="*/ 986 w 1506"/>
                <a:gd name="T75" fmla="*/ 294 h 625"/>
                <a:gd name="T76" fmla="*/ 928 w 1506"/>
                <a:gd name="T77" fmla="*/ 355 h 625"/>
                <a:gd name="T78" fmla="*/ 775 w 1506"/>
                <a:gd name="T79" fmla="*/ 133 h 625"/>
                <a:gd name="T80" fmla="*/ 676 w 1506"/>
                <a:gd name="T81" fmla="*/ 183 h 625"/>
                <a:gd name="T82" fmla="*/ 650 w 1506"/>
                <a:gd name="T83" fmla="*/ 204 h 625"/>
                <a:gd name="T84" fmla="*/ 613 w 1506"/>
                <a:gd name="T85" fmla="*/ 270 h 625"/>
                <a:gd name="T86" fmla="*/ 637 w 1506"/>
                <a:gd name="T87" fmla="*/ 295 h 625"/>
                <a:gd name="T88" fmla="*/ 562 w 1506"/>
                <a:gd name="T89" fmla="*/ 306 h 625"/>
                <a:gd name="T90" fmla="*/ 644 w 1506"/>
                <a:gd name="T91" fmla="*/ 389 h 625"/>
                <a:gd name="T92" fmla="*/ 826 w 1506"/>
                <a:gd name="T93" fmla="*/ 456 h 625"/>
                <a:gd name="T94" fmla="*/ 973 w 1506"/>
                <a:gd name="T95" fmla="*/ 449 h 625"/>
                <a:gd name="T96" fmla="*/ 601 w 1506"/>
                <a:gd name="T97" fmla="*/ 442 h 625"/>
                <a:gd name="T98" fmla="*/ 677 w 1506"/>
                <a:gd name="T99" fmla="*/ 429 h 625"/>
                <a:gd name="T100" fmla="*/ 526 w 1506"/>
                <a:gd name="T101" fmla="*/ 423 h 625"/>
                <a:gd name="T102" fmla="*/ 436 w 1506"/>
                <a:gd name="T103" fmla="*/ 205 h 625"/>
                <a:gd name="T104" fmla="*/ 377 w 1506"/>
                <a:gd name="T105" fmla="*/ 60 h 625"/>
                <a:gd name="T106" fmla="*/ 439 w 1506"/>
                <a:gd name="T107" fmla="*/ 307 h 625"/>
                <a:gd name="T108" fmla="*/ 388 w 1506"/>
                <a:gd name="T109" fmla="*/ 126 h 625"/>
                <a:gd name="T110" fmla="*/ 431 w 1506"/>
                <a:gd name="T111" fmla="*/ 289 h 625"/>
                <a:gd name="T112" fmla="*/ 307 w 1506"/>
                <a:gd name="T113" fmla="*/ 219 h 625"/>
                <a:gd name="T114" fmla="*/ 246 w 1506"/>
                <a:gd name="T115" fmla="*/ 22 h 625"/>
                <a:gd name="T116" fmla="*/ 85 w 1506"/>
                <a:gd name="T117" fmla="*/ 23 h 625"/>
                <a:gd name="T118" fmla="*/ 140 w 1506"/>
                <a:gd name="T119" fmla="*/ 40 h 625"/>
                <a:gd name="T120" fmla="*/ 127 w 1506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6" h="625">
                  <a:moveTo>
                    <a:pt x="1501" y="4"/>
                  </a:moveTo>
                  <a:cubicBezTo>
                    <a:pt x="1491" y="65"/>
                    <a:pt x="1456" y="121"/>
                    <a:pt x="1405" y="159"/>
                  </a:cubicBezTo>
                  <a:cubicBezTo>
                    <a:pt x="1364" y="192"/>
                    <a:pt x="1314" y="202"/>
                    <a:pt x="1262" y="209"/>
                  </a:cubicBezTo>
                  <a:cubicBezTo>
                    <a:pt x="1259" y="212"/>
                    <a:pt x="1262" y="216"/>
                    <a:pt x="1263" y="219"/>
                  </a:cubicBezTo>
                  <a:cubicBezTo>
                    <a:pt x="1256" y="279"/>
                    <a:pt x="1219" y="334"/>
                    <a:pt x="1162" y="357"/>
                  </a:cubicBezTo>
                  <a:cubicBezTo>
                    <a:pt x="1135" y="369"/>
                    <a:pt x="1101" y="375"/>
                    <a:pt x="1072" y="374"/>
                  </a:cubicBezTo>
                  <a:cubicBezTo>
                    <a:pt x="1057" y="378"/>
                    <a:pt x="1067" y="398"/>
                    <a:pt x="1060" y="406"/>
                  </a:cubicBezTo>
                  <a:cubicBezTo>
                    <a:pt x="1052" y="441"/>
                    <a:pt x="1026" y="475"/>
                    <a:pt x="995" y="498"/>
                  </a:cubicBezTo>
                  <a:cubicBezTo>
                    <a:pt x="974" y="505"/>
                    <a:pt x="954" y="510"/>
                    <a:pt x="931" y="511"/>
                  </a:cubicBezTo>
                  <a:cubicBezTo>
                    <a:pt x="917" y="518"/>
                    <a:pt x="898" y="511"/>
                    <a:pt x="884" y="520"/>
                  </a:cubicBezTo>
                  <a:cubicBezTo>
                    <a:pt x="842" y="528"/>
                    <a:pt x="797" y="545"/>
                    <a:pt x="775" y="587"/>
                  </a:cubicBezTo>
                  <a:cubicBezTo>
                    <a:pt x="758" y="614"/>
                    <a:pt x="758" y="614"/>
                    <a:pt x="758" y="614"/>
                  </a:cubicBezTo>
                  <a:cubicBezTo>
                    <a:pt x="755" y="614"/>
                    <a:pt x="755" y="614"/>
                    <a:pt x="755" y="614"/>
                  </a:cubicBezTo>
                  <a:cubicBezTo>
                    <a:pt x="758" y="571"/>
                    <a:pt x="799" y="544"/>
                    <a:pt x="833" y="527"/>
                  </a:cubicBezTo>
                  <a:cubicBezTo>
                    <a:pt x="897" y="500"/>
                    <a:pt x="986" y="518"/>
                    <a:pt x="1027" y="452"/>
                  </a:cubicBezTo>
                  <a:cubicBezTo>
                    <a:pt x="1041" y="429"/>
                    <a:pt x="1048" y="400"/>
                    <a:pt x="1054" y="373"/>
                  </a:cubicBezTo>
                  <a:cubicBezTo>
                    <a:pt x="1056" y="369"/>
                    <a:pt x="1056" y="369"/>
                    <a:pt x="1056" y="369"/>
                  </a:cubicBezTo>
                  <a:cubicBezTo>
                    <a:pt x="1126" y="367"/>
                    <a:pt x="1195" y="345"/>
                    <a:pt x="1230" y="280"/>
                  </a:cubicBezTo>
                  <a:cubicBezTo>
                    <a:pt x="1241" y="256"/>
                    <a:pt x="1251" y="232"/>
                    <a:pt x="1254" y="203"/>
                  </a:cubicBezTo>
                  <a:cubicBezTo>
                    <a:pt x="1263" y="197"/>
                    <a:pt x="1276" y="202"/>
                    <a:pt x="1286" y="198"/>
                  </a:cubicBezTo>
                  <a:cubicBezTo>
                    <a:pt x="1315" y="188"/>
                    <a:pt x="1349" y="186"/>
                    <a:pt x="1375" y="166"/>
                  </a:cubicBezTo>
                  <a:cubicBezTo>
                    <a:pt x="1413" y="139"/>
                    <a:pt x="1449" y="109"/>
                    <a:pt x="1469" y="65"/>
                  </a:cubicBezTo>
                  <a:cubicBezTo>
                    <a:pt x="1477" y="45"/>
                    <a:pt x="1485" y="25"/>
                    <a:pt x="1489" y="4"/>
                  </a:cubicBezTo>
                  <a:cubicBezTo>
                    <a:pt x="1466" y="4"/>
                    <a:pt x="1466" y="4"/>
                    <a:pt x="1466" y="4"/>
                  </a:cubicBezTo>
                  <a:cubicBezTo>
                    <a:pt x="1465" y="4"/>
                    <a:pt x="1465" y="5"/>
                    <a:pt x="1465" y="5"/>
                  </a:cubicBezTo>
                  <a:cubicBezTo>
                    <a:pt x="1463" y="46"/>
                    <a:pt x="1433" y="74"/>
                    <a:pt x="1409" y="105"/>
                  </a:cubicBezTo>
                  <a:cubicBezTo>
                    <a:pt x="1379" y="128"/>
                    <a:pt x="1347" y="155"/>
                    <a:pt x="1308" y="163"/>
                  </a:cubicBezTo>
                  <a:cubicBezTo>
                    <a:pt x="1289" y="174"/>
                    <a:pt x="1264" y="177"/>
                    <a:pt x="1242" y="177"/>
                  </a:cubicBezTo>
                  <a:cubicBezTo>
                    <a:pt x="1239" y="177"/>
                    <a:pt x="1233" y="180"/>
                    <a:pt x="1233" y="184"/>
                  </a:cubicBezTo>
                  <a:cubicBezTo>
                    <a:pt x="1238" y="242"/>
                    <a:pt x="1206" y="294"/>
                    <a:pt x="1154" y="323"/>
                  </a:cubicBezTo>
                  <a:cubicBezTo>
                    <a:pt x="1122" y="342"/>
                    <a:pt x="1085" y="343"/>
                    <a:pt x="1048" y="344"/>
                  </a:cubicBezTo>
                  <a:cubicBezTo>
                    <a:pt x="1041" y="345"/>
                    <a:pt x="1035" y="340"/>
                    <a:pt x="1031" y="346"/>
                  </a:cubicBezTo>
                  <a:cubicBezTo>
                    <a:pt x="1032" y="366"/>
                    <a:pt x="1024" y="387"/>
                    <a:pt x="1023" y="406"/>
                  </a:cubicBezTo>
                  <a:cubicBezTo>
                    <a:pt x="1016" y="433"/>
                    <a:pt x="994" y="459"/>
                    <a:pt x="968" y="470"/>
                  </a:cubicBezTo>
                  <a:cubicBezTo>
                    <a:pt x="932" y="493"/>
                    <a:pt x="888" y="485"/>
                    <a:pt x="848" y="497"/>
                  </a:cubicBezTo>
                  <a:cubicBezTo>
                    <a:pt x="807" y="503"/>
                    <a:pt x="772" y="533"/>
                    <a:pt x="752" y="568"/>
                  </a:cubicBezTo>
                  <a:cubicBezTo>
                    <a:pt x="749" y="568"/>
                    <a:pt x="749" y="568"/>
                    <a:pt x="749" y="568"/>
                  </a:cubicBezTo>
                  <a:cubicBezTo>
                    <a:pt x="731" y="543"/>
                    <a:pt x="710" y="518"/>
                    <a:pt x="680" y="505"/>
                  </a:cubicBezTo>
                  <a:cubicBezTo>
                    <a:pt x="630" y="477"/>
                    <a:pt x="569" y="491"/>
                    <a:pt x="521" y="459"/>
                  </a:cubicBezTo>
                  <a:cubicBezTo>
                    <a:pt x="492" y="445"/>
                    <a:pt x="483" y="414"/>
                    <a:pt x="476" y="388"/>
                  </a:cubicBezTo>
                  <a:cubicBezTo>
                    <a:pt x="466" y="373"/>
                    <a:pt x="470" y="355"/>
                    <a:pt x="467" y="339"/>
                  </a:cubicBezTo>
                  <a:cubicBezTo>
                    <a:pt x="416" y="341"/>
                    <a:pt x="370" y="333"/>
                    <a:pt x="330" y="307"/>
                  </a:cubicBezTo>
                  <a:cubicBezTo>
                    <a:pt x="309" y="289"/>
                    <a:pt x="297" y="266"/>
                    <a:pt x="287" y="243"/>
                  </a:cubicBezTo>
                  <a:cubicBezTo>
                    <a:pt x="275" y="219"/>
                    <a:pt x="265" y="191"/>
                    <a:pt x="268" y="162"/>
                  </a:cubicBezTo>
                  <a:cubicBezTo>
                    <a:pt x="261" y="163"/>
                    <a:pt x="252" y="162"/>
                    <a:pt x="245" y="165"/>
                  </a:cubicBezTo>
                  <a:cubicBezTo>
                    <a:pt x="236" y="159"/>
                    <a:pt x="222" y="163"/>
                    <a:pt x="218" y="154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37" y="155"/>
                    <a:pt x="254" y="159"/>
                    <a:pt x="273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7" y="202"/>
                    <a:pt x="294" y="243"/>
                    <a:pt x="318" y="277"/>
                  </a:cubicBezTo>
                  <a:cubicBezTo>
                    <a:pt x="343" y="312"/>
                    <a:pt x="381" y="325"/>
                    <a:pt x="421" y="329"/>
                  </a:cubicBezTo>
                  <a:cubicBezTo>
                    <a:pt x="438" y="331"/>
                    <a:pt x="458" y="324"/>
                    <a:pt x="474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1" y="385"/>
                    <a:pt x="488" y="429"/>
                    <a:pt x="530" y="452"/>
                  </a:cubicBezTo>
                  <a:cubicBezTo>
                    <a:pt x="553" y="464"/>
                    <a:pt x="575" y="476"/>
                    <a:pt x="602" y="475"/>
                  </a:cubicBezTo>
                  <a:cubicBezTo>
                    <a:pt x="655" y="487"/>
                    <a:pt x="723" y="491"/>
                    <a:pt x="747" y="552"/>
                  </a:cubicBezTo>
                  <a:cubicBezTo>
                    <a:pt x="760" y="544"/>
                    <a:pt x="763" y="526"/>
                    <a:pt x="776" y="517"/>
                  </a:cubicBezTo>
                  <a:cubicBezTo>
                    <a:pt x="814" y="490"/>
                    <a:pt x="858" y="474"/>
                    <a:pt x="908" y="475"/>
                  </a:cubicBezTo>
                  <a:cubicBezTo>
                    <a:pt x="942" y="472"/>
                    <a:pt x="976" y="461"/>
                    <a:pt x="997" y="432"/>
                  </a:cubicBezTo>
                  <a:cubicBezTo>
                    <a:pt x="1019" y="406"/>
                    <a:pt x="1015" y="372"/>
                    <a:pt x="1020" y="339"/>
                  </a:cubicBezTo>
                  <a:cubicBezTo>
                    <a:pt x="1025" y="334"/>
                    <a:pt x="1025" y="334"/>
                    <a:pt x="1025" y="334"/>
                  </a:cubicBezTo>
                  <a:cubicBezTo>
                    <a:pt x="1074" y="332"/>
                    <a:pt x="1132" y="331"/>
                    <a:pt x="1172" y="301"/>
                  </a:cubicBezTo>
                  <a:cubicBezTo>
                    <a:pt x="1208" y="274"/>
                    <a:pt x="1222" y="232"/>
                    <a:pt x="1220" y="187"/>
                  </a:cubicBezTo>
                  <a:cubicBezTo>
                    <a:pt x="1219" y="180"/>
                    <a:pt x="1215" y="170"/>
                    <a:pt x="1217" y="164"/>
                  </a:cubicBezTo>
                  <a:cubicBezTo>
                    <a:pt x="1264" y="160"/>
                    <a:pt x="1306" y="151"/>
                    <a:pt x="1346" y="130"/>
                  </a:cubicBezTo>
                  <a:cubicBezTo>
                    <a:pt x="1346" y="126"/>
                    <a:pt x="1346" y="126"/>
                    <a:pt x="1346" y="126"/>
                  </a:cubicBezTo>
                  <a:cubicBezTo>
                    <a:pt x="1335" y="128"/>
                    <a:pt x="1325" y="137"/>
                    <a:pt x="1315" y="136"/>
                  </a:cubicBezTo>
                  <a:cubicBezTo>
                    <a:pt x="1314" y="127"/>
                    <a:pt x="1314" y="118"/>
                    <a:pt x="1313" y="108"/>
                  </a:cubicBezTo>
                  <a:cubicBezTo>
                    <a:pt x="1311" y="95"/>
                    <a:pt x="1297" y="88"/>
                    <a:pt x="1289" y="81"/>
                  </a:cubicBezTo>
                  <a:cubicBezTo>
                    <a:pt x="1306" y="81"/>
                    <a:pt x="1327" y="72"/>
                    <a:pt x="1343" y="82"/>
                  </a:cubicBezTo>
                  <a:cubicBezTo>
                    <a:pt x="1350" y="84"/>
                    <a:pt x="1354" y="101"/>
                    <a:pt x="1363" y="91"/>
                  </a:cubicBezTo>
                  <a:cubicBezTo>
                    <a:pt x="1366" y="83"/>
                    <a:pt x="1360" y="76"/>
                    <a:pt x="1357" y="70"/>
                  </a:cubicBezTo>
                  <a:cubicBezTo>
                    <a:pt x="1368" y="72"/>
                    <a:pt x="1379" y="76"/>
                    <a:pt x="1390" y="77"/>
                  </a:cubicBezTo>
                  <a:cubicBezTo>
                    <a:pt x="1397" y="77"/>
                    <a:pt x="1406" y="68"/>
                    <a:pt x="1410" y="77"/>
                  </a:cubicBezTo>
                  <a:cubicBezTo>
                    <a:pt x="1394" y="97"/>
                    <a:pt x="1369" y="109"/>
                    <a:pt x="1350" y="125"/>
                  </a:cubicBezTo>
                  <a:cubicBezTo>
                    <a:pt x="1361" y="122"/>
                    <a:pt x="1373" y="114"/>
                    <a:pt x="1383" y="107"/>
                  </a:cubicBezTo>
                  <a:cubicBezTo>
                    <a:pt x="1423" y="85"/>
                    <a:pt x="1444" y="45"/>
                    <a:pt x="1454" y="4"/>
                  </a:cubicBezTo>
                  <a:cubicBezTo>
                    <a:pt x="1449" y="4"/>
                    <a:pt x="1449" y="4"/>
                    <a:pt x="1449" y="4"/>
                  </a:cubicBezTo>
                  <a:cubicBezTo>
                    <a:pt x="1443" y="24"/>
                    <a:pt x="1437" y="44"/>
                    <a:pt x="1424" y="61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9" y="49"/>
                    <a:pt x="1411" y="33"/>
                    <a:pt x="1396" y="29"/>
                  </a:cubicBezTo>
                  <a:cubicBezTo>
                    <a:pt x="1379" y="27"/>
                    <a:pt x="1361" y="30"/>
                    <a:pt x="1347" y="39"/>
                  </a:cubicBezTo>
                  <a:cubicBezTo>
                    <a:pt x="1338" y="36"/>
                    <a:pt x="1332" y="25"/>
                    <a:pt x="1322" y="19"/>
                  </a:cubicBezTo>
                  <a:cubicBezTo>
                    <a:pt x="1315" y="13"/>
                    <a:pt x="1306" y="8"/>
                    <a:pt x="1296" y="7"/>
                  </a:cubicBezTo>
                  <a:cubicBezTo>
                    <a:pt x="1297" y="6"/>
                    <a:pt x="1299" y="5"/>
                    <a:pt x="1300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4"/>
                    <a:pt x="1284" y="5"/>
                    <a:pt x="1283" y="5"/>
                  </a:cubicBezTo>
                  <a:cubicBezTo>
                    <a:pt x="1275" y="10"/>
                    <a:pt x="1263" y="10"/>
                    <a:pt x="1254" y="12"/>
                  </a:cubicBezTo>
                  <a:cubicBezTo>
                    <a:pt x="1252" y="10"/>
                    <a:pt x="1251" y="7"/>
                    <a:pt x="1251" y="4"/>
                  </a:cubicBezTo>
                  <a:cubicBezTo>
                    <a:pt x="1244" y="4"/>
                    <a:pt x="1244" y="4"/>
                    <a:pt x="1244" y="4"/>
                  </a:cubicBezTo>
                  <a:cubicBezTo>
                    <a:pt x="1246" y="9"/>
                    <a:pt x="1249" y="14"/>
                    <a:pt x="1243" y="17"/>
                  </a:cubicBezTo>
                  <a:cubicBezTo>
                    <a:pt x="1240" y="14"/>
                    <a:pt x="1238" y="9"/>
                    <a:pt x="1234" y="4"/>
                  </a:cubicBezTo>
                  <a:cubicBezTo>
                    <a:pt x="1220" y="4"/>
                    <a:pt x="1220" y="4"/>
                    <a:pt x="1220" y="4"/>
                  </a:cubicBezTo>
                  <a:cubicBezTo>
                    <a:pt x="1226" y="5"/>
                    <a:pt x="1233" y="8"/>
                    <a:pt x="1235" y="16"/>
                  </a:cubicBezTo>
                  <a:cubicBezTo>
                    <a:pt x="1235" y="22"/>
                    <a:pt x="1233" y="30"/>
                    <a:pt x="1227" y="31"/>
                  </a:cubicBezTo>
                  <a:cubicBezTo>
                    <a:pt x="1220" y="34"/>
                    <a:pt x="1213" y="35"/>
                    <a:pt x="1207" y="32"/>
                  </a:cubicBezTo>
                  <a:cubicBezTo>
                    <a:pt x="1200" y="28"/>
                    <a:pt x="1200" y="20"/>
                    <a:pt x="1202" y="14"/>
                  </a:cubicBezTo>
                  <a:cubicBezTo>
                    <a:pt x="1204" y="7"/>
                    <a:pt x="1211" y="8"/>
                    <a:pt x="1215" y="4"/>
                  </a:cubicBezTo>
                  <a:cubicBezTo>
                    <a:pt x="1215" y="4"/>
                    <a:pt x="1216" y="4"/>
                    <a:pt x="1216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196" y="12"/>
                    <a:pt x="1192" y="20"/>
                    <a:pt x="1196" y="29"/>
                  </a:cubicBezTo>
                  <a:cubicBezTo>
                    <a:pt x="1202" y="40"/>
                    <a:pt x="1216" y="43"/>
                    <a:pt x="1227" y="38"/>
                  </a:cubicBezTo>
                  <a:cubicBezTo>
                    <a:pt x="1237" y="33"/>
                    <a:pt x="1237" y="33"/>
                    <a:pt x="1237" y="33"/>
                  </a:cubicBezTo>
                  <a:cubicBezTo>
                    <a:pt x="1236" y="41"/>
                    <a:pt x="1225" y="43"/>
                    <a:pt x="1218" y="46"/>
                  </a:cubicBezTo>
                  <a:cubicBezTo>
                    <a:pt x="1210" y="48"/>
                    <a:pt x="1203" y="45"/>
                    <a:pt x="1197" y="42"/>
                  </a:cubicBezTo>
                  <a:cubicBezTo>
                    <a:pt x="1190" y="35"/>
                    <a:pt x="1187" y="26"/>
                    <a:pt x="1187" y="17"/>
                  </a:cubicBezTo>
                  <a:cubicBezTo>
                    <a:pt x="1187" y="12"/>
                    <a:pt x="1189" y="7"/>
                    <a:pt x="1192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3" y="5"/>
                    <a:pt x="1181" y="5"/>
                    <a:pt x="1178" y="4"/>
                  </a:cubicBezTo>
                  <a:cubicBezTo>
                    <a:pt x="1151" y="4"/>
                    <a:pt x="1151" y="4"/>
                    <a:pt x="1151" y="4"/>
                  </a:cubicBezTo>
                  <a:cubicBezTo>
                    <a:pt x="1123" y="15"/>
                    <a:pt x="1092" y="35"/>
                    <a:pt x="1085" y="67"/>
                  </a:cubicBezTo>
                  <a:cubicBezTo>
                    <a:pt x="1087" y="71"/>
                    <a:pt x="1084" y="78"/>
                    <a:pt x="1090" y="78"/>
                  </a:cubicBezTo>
                  <a:cubicBezTo>
                    <a:pt x="1111" y="68"/>
                    <a:pt x="1128" y="90"/>
                    <a:pt x="1150" y="86"/>
                  </a:cubicBezTo>
                  <a:cubicBezTo>
                    <a:pt x="1161" y="83"/>
                    <a:pt x="1172" y="80"/>
                    <a:pt x="1182" y="74"/>
                  </a:cubicBezTo>
                  <a:cubicBezTo>
                    <a:pt x="1186" y="86"/>
                    <a:pt x="1186" y="103"/>
                    <a:pt x="1194" y="115"/>
                  </a:cubicBezTo>
                  <a:cubicBezTo>
                    <a:pt x="1208" y="128"/>
                    <a:pt x="1200" y="149"/>
                    <a:pt x="1196" y="165"/>
                  </a:cubicBezTo>
                  <a:cubicBezTo>
                    <a:pt x="1181" y="164"/>
                    <a:pt x="1194" y="178"/>
                    <a:pt x="1189" y="184"/>
                  </a:cubicBezTo>
                  <a:cubicBezTo>
                    <a:pt x="1180" y="201"/>
                    <a:pt x="1170" y="216"/>
                    <a:pt x="1152" y="222"/>
                  </a:cubicBezTo>
                  <a:cubicBezTo>
                    <a:pt x="1135" y="223"/>
                    <a:pt x="1123" y="230"/>
                    <a:pt x="1108" y="225"/>
                  </a:cubicBezTo>
                  <a:cubicBezTo>
                    <a:pt x="1109" y="221"/>
                    <a:pt x="1109" y="221"/>
                    <a:pt x="1109" y="221"/>
                  </a:cubicBezTo>
                  <a:cubicBezTo>
                    <a:pt x="1128" y="206"/>
                    <a:pt x="1142" y="193"/>
                    <a:pt x="1161" y="180"/>
                  </a:cubicBezTo>
                  <a:cubicBezTo>
                    <a:pt x="1174" y="167"/>
                    <a:pt x="1174" y="151"/>
                    <a:pt x="1174" y="134"/>
                  </a:cubicBezTo>
                  <a:cubicBezTo>
                    <a:pt x="1170" y="115"/>
                    <a:pt x="1151" y="104"/>
                    <a:pt x="1134" y="100"/>
                  </a:cubicBezTo>
                  <a:cubicBezTo>
                    <a:pt x="1130" y="106"/>
                    <a:pt x="1137" y="116"/>
                    <a:pt x="1134" y="125"/>
                  </a:cubicBezTo>
                  <a:cubicBezTo>
                    <a:pt x="1129" y="146"/>
                    <a:pt x="1127" y="166"/>
                    <a:pt x="1134" y="187"/>
                  </a:cubicBezTo>
                  <a:cubicBezTo>
                    <a:pt x="1124" y="206"/>
                    <a:pt x="1104" y="227"/>
                    <a:pt x="1078" y="224"/>
                  </a:cubicBezTo>
                  <a:cubicBezTo>
                    <a:pt x="1057" y="219"/>
                    <a:pt x="1034" y="212"/>
                    <a:pt x="1016" y="202"/>
                  </a:cubicBezTo>
                  <a:cubicBezTo>
                    <a:pt x="1037" y="194"/>
                    <a:pt x="1056" y="181"/>
                    <a:pt x="1077" y="172"/>
                  </a:cubicBezTo>
                  <a:cubicBezTo>
                    <a:pt x="1093" y="163"/>
                    <a:pt x="1101" y="146"/>
                    <a:pt x="1107" y="131"/>
                  </a:cubicBezTo>
                  <a:cubicBezTo>
                    <a:pt x="1109" y="114"/>
                    <a:pt x="1105" y="97"/>
                    <a:pt x="1098" y="83"/>
                  </a:cubicBezTo>
                  <a:cubicBezTo>
                    <a:pt x="1094" y="87"/>
                    <a:pt x="1091" y="94"/>
                    <a:pt x="1089" y="100"/>
                  </a:cubicBezTo>
                  <a:cubicBezTo>
                    <a:pt x="1075" y="114"/>
                    <a:pt x="1054" y="124"/>
                    <a:pt x="1048" y="146"/>
                  </a:cubicBezTo>
                  <a:cubicBezTo>
                    <a:pt x="1048" y="161"/>
                    <a:pt x="1041" y="175"/>
                    <a:pt x="1033" y="188"/>
                  </a:cubicBezTo>
                  <a:cubicBezTo>
                    <a:pt x="1022" y="192"/>
                    <a:pt x="1009" y="200"/>
                    <a:pt x="997" y="193"/>
                  </a:cubicBezTo>
                  <a:cubicBezTo>
                    <a:pt x="971" y="178"/>
                    <a:pt x="942" y="153"/>
                    <a:pt x="934" y="123"/>
                  </a:cubicBezTo>
                  <a:cubicBezTo>
                    <a:pt x="932" y="119"/>
                    <a:pt x="929" y="115"/>
                    <a:pt x="927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1" y="114"/>
                    <a:pt x="921" y="110"/>
                    <a:pt x="919" y="108"/>
                  </a:cubicBezTo>
                  <a:cubicBezTo>
                    <a:pt x="919" y="128"/>
                    <a:pt x="913" y="155"/>
                    <a:pt x="890" y="162"/>
                  </a:cubicBezTo>
                  <a:cubicBezTo>
                    <a:pt x="871" y="167"/>
                    <a:pt x="847" y="156"/>
                    <a:pt x="832" y="172"/>
                  </a:cubicBezTo>
                  <a:cubicBezTo>
                    <a:pt x="826" y="182"/>
                    <a:pt x="811" y="182"/>
                    <a:pt x="801" y="185"/>
                  </a:cubicBezTo>
                  <a:cubicBezTo>
                    <a:pt x="812" y="200"/>
                    <a:pt x="831" y="205"/>
                    <a:pt x="850" y="204"/>
                  </a:cubicBezTo>
                  <a:cubicBezTo>
                    <a:pt x="866" y="199"/>
                    <a:pt x="882" y="193"/>
                    <a:pt x="893" y="178"/>
                  </a:cubicBezTo>
                  <a:cubicBezTo>
                    <a:pt x="896" y="178"/>
                    <a:pt x="896" y="178"/>
                    <a:pt x="896" y="178"/>
                  </a:cubicBezTo>
                  <a:cubicBezTo>
                    <a:pt x="897" y="198"/>
                    <a:pt x="870" y="212"/>
                    <a:pt x="873" y="233"/>
                  </a:cubicBezTo>
                  <a:cubicBezTo>
                    <a:pt x="870" y="254"/>
                    <a:pt x="892" y="267"/>
                    <a:pt x="899" y="285"/>
                  </a:cubicBezTo>
                  <a:cubicBezTo>
                    <a:pt x="900" y="287"/>
                    <a:pt x="902" y="287"/>
                    <a:pt x="904" y="285"/>
                  </a:cubicBezTo>
                  <a:cubicBezTo>
                    <a:pt x="908" y="263"/>
                    <a:pt x="920" y="242"/>
                    <a:pt x="911" y="220"/>
                  </a:cubicBezTo>
                  <a:cubicBezTo>
                    <a:pt x="902" y="205"/>
                    <a:pt x="901" y="187"/>
                    <a:pt x="905" y="170"/>
                  </a:cubicBezTo>
                  <a:cubicBezTo>
                    <a:pt x="910" y="154"/>
                    <a:pt x="919" y="139"/>
                    <a:pt x="924" y="123"/>
                  </a:cubicBezTo>
                  <a:cubicBezTo>
                    <a:pt x="939" y="133"/>
                    <a:pt x="936" y="155"/>
                    <a:pt x="939" y="172"/>
                  </a:cubicBezTo>
                  <a:cubicBezTo>
                    <a:pt x="944" y="219"/>
                    <a:pt x="934" y="261"/>
                    <a:pt x="913" y="301"/>
                  </a:cubicBezTo>
                  <a:cubicBezTo>
                    <a:pt x="906" y="309"/>
                    <a:pt x="896" y="310"/>
                    <a:pt x="886" y="314"/>
                  </a:cubicBezTo>
                  <a:cubicBezTo>
                    <a:pt x="871" y="303"/>
                    <a:pt x="859" y="286"/>
                    <a:pt x="840" y="286"/>
                  </a:cubicBezTo>
                  <a:cubicBezTo>
                    <a:pt x="832" y="282"/>
                    <a:pt x="833" y="273"/>
                    <a:pt x="827" y="268"/>
                  </a:cubicBezTo>
                  <a:cubicBezTo>
                    <a:pt x="819" y="273"/>
                    <a:pt x="825" y="283"/>
                    <a:pt x="821" y="290"/>
                  </a:cubicBezTo>
                  <a:cubicBezTo>
                    <a:pt x="817" y="301"/>
                    <a:pt x="814" y="312"/>
                    <a:pt x="819" y="323"/>
                  </a:cubicBezTo>
                  <a:cubicBezTo>
                    <a:pt x="825" y="337"/>
                    <a:pt x="840" y="340"/>
                    <a:pt x="853" y="341"/>
                  </a:cubicBezTo>
                  <a:cubicBezTo>
                    <a:pt x="868" y="339"/>
                    <a:pt x="881" y="329"/>
                    <a:pt x="894" y="320"/>
                  </a:cubicBezTo>
                  <a:cubicBezTo>
                    <a:pt x="898" y="319"/>
                    <a:pt x="898" y="319"/>
                    <a:pt x="898" y="319"/>
                  </a:cubicBezTo>
                  <a:cubicBezTo>
                    <a:pt x="890" y="343"/>
                    <a:pt x="863" y="360"/>
                    <a:pt x="841" y="372"/>
                  </a:cubicBezTo>
                  <a:cubicBezTo>
                    <a:pt x="809" y="386"/>
                    <a:pt x="769" y="387"/>
                    <a:pt x="733" y="383"/>
                  </a:cubicBezTo>
                  <a:cubicBezTo>
                    <a:pt x="720" y="375"/>
                    <a:pt x="702" y="368"/>
                    <a:pt x="696" y="352"/>
                  </a:cubicBezTo>
                  <a:cubicBezTo>
                    <a:pt x="697" y="342"/>
                    <a:pt x="702" y="329"/>
                    <a:pt x="713" y="325"/>
                  </a:cubicBezTo>
                  <a:cubicBezTo>
                    <a:pt x="730" y="320"/>
                    <a:pt x="728" y="339"/>
                    <a:pt x="739" y="346"/>
                  </a:cubicBezTo>
                  <a:cubicBezTo>
                    <a:pt x="756" y="358"/>
                    <a:pt x="777" y="366"/>
                    <a:pt x="799" y="358"/>
                  </a:cubicBezTo>
                  <a:cubicBezTo>
                    <a:pt x="803" y="356"/>
                    <a:pt x="810" y="363"/>
                    <a:pt x="810" y="355"/>
                  </a:cubicBezTo>
                  <a:cubicBezTo>
                    <a:pt x="804" y="341"/>
                    <a:pt x="800" y="326"/>
                    <a:pt x="787" y="318"/>
                  </a:cubicBezTo>
                  <a:cubicBezTo>
                    <a:pt x="777" y="311"/>
                    <a:pt x="763" y="305"/>
                    <a:pt x="751" y="312"/>
                  </a:cubicBezTo>
                  <a:cubicBezTo>
                    <a:pt x="739" y="321"/>
                    <a:pt x="728" y="307"/>
                    <a:pt x="717" y="315"/>
                  </a:cubicBezTo>
                  <a:cubicBezTo>
                    <a:pt x="704" y="321"/>
                    <a:pt x="697" y="331"/>
                    <a:pt x="690" y="341"/>
                  </a:cubicBezTo>
                  <a:cubicBezTo>
                    <a:pt x="685" y="336"/>
                    <a:pt x="682" y="329"/>
                    <a:pt x="681" y="322"/>
                  </a:cubicBezTo>
                  <a:cubicBezTo>
                    <a:pt x="683" y="306"/>
                    <a:pt x="695" y="294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9" y="312"/>
                    <a:pt x="765" y="305"/>
                  </a:cubicBezTo>
                  <a:cubicBezTo>
                    <a:pt x="779" y="301"/>
                    <a:pt x="793" y="310"/>
                    <a:pt x="806" y="306"/>
                  </a:cubicBezTo>
                  <a:cubicBezTo>
                    <a:pt x="811" y="280"/>
                    <a:pt x="803" y="252"/>
                    <a:pt x="781" y="236"/>
                  </a:cubicBezTo>
                  <a:cubicBezTo>
                    <a:pt x="775" y="229"/>
                    <a:pt x="768" y="227"/>
                    <a:pt x="762" y="222"/>
                  </a:cubicBezTo>
                  <a:cubicBezTo>
                    <a:pt x="765" y="214"/>
                    <a:pt x="775" y="210"/>
                    <a:pt x="782" y="207"/>
                  </a:cubicBezTo>
                  <a:cubicBezTo>
                    <a:pt x="800" y="186"/>
                    <a:pt x="802" y="163"/>
                    <a:pt x="800" y="136"/>
                  </a:cubicBezTo>
                  <a:cubicBezTo>
                    <a:pt x="800" y="132"/>
                    <a:pt x="804" y="128"/>
                    <a:pt x="799" y="124"/>
                  </a:cubicBezTo>
                  <a:cubicBezTo>
                    <a:pt x="781" y="127"/>
                    <a:pt x="762" y="118"/>
                    <a:pt x="744" y="123"/>
                  </a:cubicBezTo>
                  <a:cubicBezTo>
                    <a:pt x="754" y="100"/>
                    <a:pt x="774" y="79"/>
                    <a:pt x="801" y="74"/>
                  </a:cubicBezTo>
                  <a:cubicBezTo>
                    <a:pt x="805" y="75"/>
                    <a:pt x="805" y="75"/>
                    <a:pt x="805" y="75"/>
                  </a:cubicBezTo>
                  <a:cubicBezTo>
                    <a:pt x="814" y="88"/>
                    <a:pt x="821" y="105"/>
                    <a:pt x="838" y="108"/>
                  </a:cubicBezTo>
                  <a:cubicBezTo>
                    <a:pt x="856" y="112"/>
                    <a:pt x="871" y="118"/>
                    <a:pt x="891" y="117"/>
                  </a:cubicBezTo>
                  <a:cubicBezTo>
                    <a:pt x="894" y="109"/>
                    <a:pt x="889" y="97"/>
                    <a:pt x="885" y="88"/>
                  </a:cubicBezTo>
                  <a:cubicBezTo>
                    <a:pt x="879" y="76"/>
                    <a:pt x="868" y="64"/>
                    <a:pt x="852" y="64"/>
                  </a:cubicBezTo>
                  <a:cubicBezTo>
                    <a:pt x="838" y="65"/>
                    <a:pt x="824" y="70"/>
                    <a:pt x="810" y="66"/>
                  </a:cubicBezTo>
                  <a:cubicBezTo>
                    <a:pt x="793" y="68"/>
                    <a:pt x="779" y="76"/>
                    <a:pt x="764" y="82"/>
                  </a:cubicBezTo>
                  <a:cubicBezTo>
                    <a:pt x="762" y="71"/>
                    <a:pt x="770" y="63"/>
                    <a:pt x="774" y="54"/>
                  </a:cubicBezTo>
                  <a:cubicBezTo>
                    <a:pt x="774" y="42"/>
                    <a:pt x="779" y="31"/>
                    <a:pt x="773" y="20"/>
                  </a:cubicBezTo>
                  <a:cubicBezTo>
                    <a:pt x="767" y="9"/>
                    <a:pt x="755" y="7"/>
                    <a:pt x="745" y="4"/>
                  </a:cubicBezTo>
                  <a:cubicBezTo>
                    <a:pt x="727" y="4"/>
                    <a:pt x="727" y="4"/>
                    <a:pt x="727" y="4"/>
                  </a:cubicBezTo>
                  <a:cubicBezTo>
                    <a:pt x="733" y="18"/>
                    <a:pt x="733" y="36"/>
                    <a:pt x="742" y="49"/>
                  </a:cubicBezTo>
                  <a:cubicBezTo>
                    <a:pt x="748" y="60"/>
                    <a:pt x="766" y="66"/>
                    <a:pt x="756" y="82"/>
                  </a:cubicBezTo>
                  <a:cubicBezTo>
                    <a:pt x="754" y="95"/>
                    <a:pt x="754" y="95"/>
                    <a:pt x="754" y="95"/>
                  </a:cubicBezTo>
                  <a:cubicBezTo>
                    <a:pt x="745" y="105"/>
                    <a:pt x="738" y="117"/>
                    <a:pt x="732" y="128"/>
                  </a:cubicBezTo>
                  <a:cubicBezTo>
                    <a:pt x="724" y="136"/>
                    <a:pt x="713" y="141"/>
                    <a:pt x="709" y="150"/>
                  </a:cubicBezTo>
                  <a:cubicBezTo>
                    <a:pt x="704" y="144"/>
                    <a:pt x="703" y="135"/>
                    <a:pt x="699" y="127"/>
                  </a:cubicBezTo>
                  <a:cubicBezTo>
                    <a:pt x="683" y="105"/>
                    <a:pt x="663" y="89"/>
                    <a:pt x="639" y="77"/>
                  </a:cubicBezTo>
                  <a:cubicBezTo>
                    <a:pt x="631" y="81"/>
                    <a:pt x="637" y="90"/>
                    <a:pt x="638" y="95"/>
                  </a:cubicBezTo>
                  <a:cubicBezTo>
                    <a:pt x="624" y="117"/>
                    <a:pt x="613" y="142"/>
                    <a:pt x="619" y="170"/>
                  </a:cubicBezTo>
                  <a:cubicBezTo>
                    <a:pt x="615" y="172"/>
                    <a:pt x="608" y="170"/>
                    <a:pt x="604" y="169"/>
                  </a:cubicBezTo>
                  <a:cubicBezTo>
                    <a:pt x="600" y="151"/>
                    <a:pt x="593" y="133"/>
                    <a:pt x="582" y="117"/>
                  </a:cubicBezTo>
                  <a:cubicBezTo>
                    <a:pt x="582" y="108"/>
                    <a:pt x="578" y="94"/>
                    <a:pt x="587" y="90"/>
                  </a:cubicBezTo>
                  <a:cubicBezTo>
                    <a:pt x="614" y="84"/>
                    <a:pt x="641" y="66"/>
                    <a:pt x="646" y="37"/>
                  </a:cubicBezTo>
                  <a:cubicBezTo>
                    <a:pt x="645" y="29"/>
                    <a:pt x="634" y="30"/>
                    <a:pt x="628" y="28"/>
                  </a:cubicBezTo>
                  <a:cubicBezTo>
                    <a:pt x="609" y="23"/>
                    <a:pt x="594" y="42"/>
                    <a:pt x="585" y="55"/>
                  </a:cubicBezTo>
                  <a:cubicBezTo>
                    <a:pt x="589" y="72"/>
                    <a:pt x="572" y="82"/>
                    <a:pt x="576" y="99"/>
                  </a:cubicBezTo>
                  <a:cubicBezTo>
                    <a:pt x="574" y="101"/>
                    <a:pt x="576" y="108"/>
                    <a:pt x="571" y="106"/>
                  </a:cubicBezTo>
                  <a:cubicBezTo>
                    <a:pt x="561" y="98"/>
                    <a:pt x="547" y="87"/>
                    <a:pt x="551" y="73"/>
                  </a:cubicBezTo>
                  <a:cubicBezTo>
                    <a:pt x="553" y="67"/>
                    <a:pt x="561" y="73"/>
                    <a:pt x="565" y="67"/>
                  </a:cubicBezTo>
                  <a:cubicBezTo>
                    <a:pt x="586" y="59"/>
                    <a:pt x="593" y="38"/>
                    <a:pt x="591" y="17"/>
                  </a:cubicBezTo>
                  <a:cubicBezTo>
                    <a:pt x="583" y="11"/>
                    <a:pt x="577" y="22"/>
                    <a:pt x="569" y="23"/>
                  </a:cubicBezTo>
                  <a:cubicBezTo>
                    <a:pt x="555" y="28"/>
                    <a:pt x="541" y="42"/>
                    <a:pt x="541" y="58"/>
                  </a:cubicBezTo>
                  <a:cubicBezTo>
                    <a:pt x="542" y="80"/>
                    <a:pt x="542" y="80"/>
                    <a:pt x="542" y="80"/>
                  </a:cubicBezTo>
                  <a:cubicBezTo>
                    <a:pt x="525" y="74"/>
                    <a:pt x="500" y="67"/>
                    <a:pt x="484" y="82"/>
                  </a:cubicBezTo>
                  <a:cubicBezTo>
                    <a:pt x="474" y="88"/>
                    <a:pt x="473" y="101"/>
                    <a:pt x="461" y="103"/>
                  </a:cubicBezTo>
                  <a:cubicBezTo>
                    <a:pt x="459" y="104"/>
                    <a:pt x="459" y="105"/>
                    <a:pt x="459" y="107"/>
                  </a:cubicBezTo>
                  <a:cubicBezTo>
                    <a:pt x="467" y="112"/>
                    <a:pt x="481" y="111"/>
                    <a:pt x="491" y="114"/>
                  </a:cubicBezTo>
                  <a:cubicBezTo>
                    <a:pt x="516" y="117"/>
                    <a:pt x="533" y="81"/>
                    <a:pt x="557" y="102"/>
                  </a:cubicBezTo>
                  <a:cubicBezTo>
                    <a:pt x="563" y="107"/>
                    <a:pt x="569" y="112"/>
                    <a:pt x="571" y="119"/>
                  </a:cubicBezTo>
                  <a:cubicBezTo>
                    <a:pt x="552" y="125"/>
                    <a:pt x="529" y="112"/>
                    <a:pt x="513" y="127"/>
                  </a:cubicBezTo>
                  <a:cubicBezTo>
                    <a:pt x="499" y="145"/>
                    <a:pt x="495" y="167"/>
                    <a:pt x="495" y="191"/>
                  </a:cubicBezTo>
                  <a:cubicBezTo>
                    <a:pt x="494" y="193"/>
                    <a:pt x="490" y="195"/>
                    <a:pt x="493" y="198"/>
                  </a:cubicBezTo>
                  <a:cubicBezTo>
                    <a:pt x="501" y="197"/>
                    <a:pt x="506" y="185"/>
                    <a:pt x="514" y="182"/>
                  </a:cubicBezTo>
                  <a:cubicBezTo>
                    <a:pt x="536" y="173"/>
                    <a:pt x="556" y="152"/>
                    <a:pt x="556" y="128"/>
                  </a:cubicBezTo>
                  <a:cubicBezTo>
                    <a:pt x="569" y="122"/>
                    <a:pt x="578" y="132"/>
                    <a:pt x="587" y="139"/>
                  </a:cubicBezTo>
                  <a:cubicBezTo>
                    <a:pt x="589" y="148"/>
                    <a:pt x="600" y="160"/>
                    <a:pt x="591" y="169"/>
                  </a:cubicBezTo>
                  <a:cubicBezTo>
                    <a:pt x="565" y="171"/>
                    <a:pt x="545" y="186"/>
                    <a:pt x="525" y="202"/>
                  </a:cubicBezTo>
                  <a:cubicBezTo>
                    <a:pt x="518" y="201"/>
                    <a:pt x="510" y="205"/>
                    <a:pt x="507" y="210"/>
                  </a:cubicBezTo>
                  <a:cubicBezTo>
                    <a:pt x="510" y="220"/>
                    <a:pt x="521" y="211"/>
                    <a:pt x="527" y="217"/>
                  </a:cubicBezTo>
                  <a:cubicBezTo>
                    <a:pt x="540" y="233"/>
                    <a:pt x="556" y="251"/>
                    <a:pt x="576" y="255"/>
                  </a:cubicBezTo>
                  <a:cubicBezTo>
                    <a:pt x="608" y="257"/>
                    <a:pt x="608" y="257"/>
                    <a:pt x="608" y="257"/>
                  </a:cubicBezTo>
                  <a:cubicBezTo>
                    <a:pt x="611" y="265"/>
                    <a:pt x="601" y="275"/>
                    <a:pt x="600" y="285"/>
                  </a:cubicBezTo>
                  <a:cubicBezTo>
                    <a:pt x="596" y="304"/>
                    <a:pt x="598" y="325"/>
                    <a:pt x="606" y="342"/>
                  </a:cubicBezTo>
                  <a:cubicBezTo>
                    <a:pt x="602" y="345"/>
                    <a:pt x="595" y="346"/>
                    <a:pt x="589" y="345"/>
                  </a:cubicBezTo>
                  <a:cubicBezTo>
                    <a:pt x="576" y="341"/>
                    <a:pt x="586" y="327"/>
                    <a:pt x="587" y="320"/>
                  </a:cubicBezTo>
                  <a:cubicBezTo>
                    <a:pt x="594" y="308"/>
                    <a:pt x="593" y="289"/>
                    <a:pt x="586" y="277"/>
                  </a:cubicBezTo>
                  <a:cubicBezTo>
                    <a:pt x="584" y="276"/>
                    <a:pt x="578" y="268"/>
                    <a:pt x="576" y="275"/>
                  </a:cubicBezTo>
                  <a:cubicBezTo>
                    <a:pt x="563" y="288"/>
                    <a:pt x="551" y="302"/>
                    <a:pt x="550" y="320"/>
                  </a:cubicBezTo>
                  <a:cubicBezTo>
                    <a:pt x="553" y="332"/>
                    <a:pt x="561" y="344"/>
                    <a:pt x="572" y="350"/>
                  </a:cubicBezTo>
                  <a:cubicBezTo>
                    <a:pt x="566" y="352"/>
                    <a:pt x="559" y="352"/>
                    <a:pt x="554" y="349"/>
                  </a:cubicBezTo>
                  <a:cubicBezTo>
                    <a:pt x="550" y="341"/>
                    <a:pt x="547" y="331"/>
                    <a:pt x="540" y="323"/>
                  </a:cubicBezTo>
                  <a:cubicBezTo>
                    <a:pt x="527" y="312"/>
                    <a:pt x="507" y="310"/>
                    <a:pt x="500" y="292"/>
                  </a:cubicBezTo>
                  <a:cubicBezTo>
                    <a:pt x="487" y="297"/>
                    <a:pt x="495" y="313"/>
                    <a:pt x="487" y="322"/>
                  </a:cubicBezTo>
                  <a:cubicBezTo>
                    <a:pt x="486" y="337"/>
                    <a:pt x="495" y="350"/>
                    <a:pt x="508" y="356"/>
                  </a:cubicBezTo>
                  <a:cubicBezTo>
                    <a:pt x="525" y="367"/>
                    <a:pt x="544" y="359"/>
                    <a:pt x="561" y="358"/>
                  </a:cubicBezTo>
                  <a:cubicBezTo>
                    <a:pt x="563" y="361"/>
                    <a:pt x="563" y="361"/>
                    <a:pt x="561" y="363"/>
                  </a:cubicBezTo>
                  <a:cubicBezTo>
                    <a:pt x="542" y="370"/>
                    <a:pt x="519" y="379"/>
                    <a:pt x="514" y="402"/>
                  </a:cubicBezTo>
                  <a:cubicBezTo>
                    <a:pt x="512" y="410"/>
                    <a:pt x="508" y="419"/>
                    <a:pt x="513" y="427"/>
                  </a:cubicBezTo>
                  <a:cubicBezTo>
                    <a:pt x="507" y="426"/>
                    <a:pt x="500" y="416"/>
                    <a:pt x="497" y="409"/>
                  </a:cubicBezTo>
                  <a:cubicBezTo>
                    <a:pt x="484" y="384"/>
                    <a:pt x="484" y="354"/>
                    <a:pt x="482" y="326"/>
                  </a:cubicBezTo>
                  <a:cubicBezTo>
                    <a:pt x="472" y="318"/>
                    <a:pt x="453" y="330"/>
                    <a:pt x="448" y="314"/>
                  </a:cubicBezTo>
                  <a:cubicBezTo>
                    <a:pt x="448" y="300"/>
                    <a:pt x="449" y="282"/>
                    <a:pt x="463" y="272"/>
                  </a:cubicBezTo>
                  <a:cubicBezTo>
                    <a:pt x="469" y="267"/>
                    <a:pt x="476" y="260"/>
                    <a:pt x="484" y="263"/>
                  </a:cubicBezTo>
                  <a:cubicBezTo>
                    <a:pt x="504" y="282"/>
                    <a:pt x="538" y="285"/>
                    <a:pt x="562" y="273"/>
                  </a:cubicBezTo>
                  <a:cubicBezTo>
                    <a:pt x="559" y="260"/>
                    <a:pt x="554" y="250"/>
                    <a:pt x="541" y="243"/>
                  </a:cubicBezTo>
                  <a:cubicBezTo>
                    <a:pt x="519" y="235"/>
                    <a:pt x="499" y="254"/>
                    <a:pt x="477" y="252"/>
                  </a:cubicBezTo>
                  <a:cubicBezTo>
                    <a:pt x="474" y="243"/>
                    <a:pt x="484" y="238"/>
                    <a:pt x="485" y="229"/>
                  </a:cubicBezTo>
                  <a:cubicBezTo>
                    <a:pt x="486" y="216"/>
                    <a:pt x="481" y="201"/>
                    <a:pt x="468" y="195"/>
                  </a:cubicBezTo>
                  <a:cubicBezTo>
                    <a:pt x="460" y="187"/>
                    <a:pt x="448" y="187"/>
                    <a:pt x="442" y="177"/>
                  </a:cubicBezTo>
                  <a:cubicBezTo>
                    <a:pt x="432" y="175"/>
                    <a:pt x="432" y="187"/>
                    <a:pt x="430" y="192"/>
                  </a:cubicBezTo>
                  <a:cubicBezTo>
                    <a:pt x="426" y="205"/>
                    <a:pt x="434" y="217"/>
                    <a:pt x="441" y="227"/>
                  </a:cubicBezTo>
                  <a:cubicBezTo>
                    <a:pt x="450" y="236"/>
                    <a:pt x="462" y="237"/>
                    <a:pt x="468" y="249"/>
                  </a:cubicBezTo>
                  <a:cubicBezTo>
                    <a:pt x="465" y="265"/>
                    <a:pt x="450" y="276"/>
                    <a:pt x="441" y="289"/>
                  </a:cubicBezTo>
                  <a:cubicBezTo>
                    <a:pt x="428" y="271"/>
                    <a:pt x="427" y="244"/>
                    <a:pt x="424" y="222"/>
                  </a:cubicBezTo>
                  <a:cubicBezTo>
                    <a:pt x="420" y="207"/>
                    <a:pt x="421" y="189"/>
                    <a:pt x="423" y="176"/>
                  </a:cubicBezTo>
                  <a:cubicBezTo>
                    <a:pt x="450" y="172"/>
                    <a:pt x="465" y="148"/>
                    <a:pt x="476" y="126"/>
                  </a:cubicBezTo>
                  <a:cubicBezTo>
                    <a:pt x="478" y="126"/>
                    <a:pt x="481" y="123"/>
                    <a:pt x="479" y="121"/>
                  </a:cubicBezTo>
                  <a:cubicBezTo>
                    <a:pt x="466" y="116"/>
                    <a:pt x="453" y="113"/>
                    <a:pt x="439" y="116"/>
                  </a:cubicBezTo>
                  <a:cubicBezTo>
                    <a:pt x="438" y="107"/>
                    <a:pt x="447" y="99"/>
                    <a:pt x="454" y="91"/>
                  </a:cubicBezTo>
                  <a:cubicBezTo>
                    <a:pt x="471" y="66"/>
                    <a:pt x="497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10" y="20"/>
                    <a:pt x="509" y="32"/>
                    <a:pt x="502" y="33"/>
                  </a:cubicBezTo>
                  <a:cubicBezTo>
                    <a:pt x="486" y="44"/>
                    <a:pt x="477" y="58"/>
                    <a:pt x="462" y="70"/>
                  </a:cubicBezTo>
                  <a:cubicBezTo>
                    <a:pt x="466" y="49"/>
                    <a:pt x="471" y="29"/>
                    <a:pt x="490" y="14"/>
                  </a:cubicBezTo>
                  <a:cubicBezTo>
                    <a:pt x="503" y="10"/>
                    <a:pt x="514" y="18"/>
                    <a:pt x="526" y="20"/>
                  </a:cubicBezTo>
                  <a:cubicBezTo>
                    <a:pt x="545" y="24"/>
                    <a:pt x="567" y="19"/>
                    <a:pt x="581" y="5"/>
                  </a:cubicBezTo>
                  <a:cubicBezTo>
                    <a:pt x="581" y="5"/>
                    <a:pt x="581" y="4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4"/>
                    <a:pt x="566" y="5"/>
                    <a:pt x="566" y="5"/>
                  </a:cubicBezTo>
                  <a:cubicBezTo>
                    <a:pt x="567" y="9"/>
                    <a:pt x="562" y="13"/>
                    <a:pt x="558" y="13"/>
                  </a:cubicBezTo>
                  <a:cubicBezTo>
                    <a:pt x="540" y="17"/>
                    <a:pt x="520" y="15"/>
                    <a:pt x="505" y="5"/>
                  </a:cubicBezTo>
                  <a:cubicBezTo>
                    <a:pt x="506" y="5"/>
                    <a:pt x="506" y="4"/>
                    <a:pt x="507" y="4"/>
                  </a:cubicBezTo>
                  <a:cubicBezTo>
                    <a:pt x="492" y="4"/>
                    <a:pt x="492" y="4"/>
                    <a:pt x="492" y="4"/>
                  </a:cubicBezTo>
                  <a:cubicBezTo>
                    <a:pt x="484" y="11"/>
                    <a:pt x="477" y="20"/>
                    <a:pt x="469" y="28"/>
                  </a:cubicBezTo>
                  <a:cubicBezTo>
                    <a:pt x="464" y="21"/>
                    <a:pt x="463" y="12"/>
                    <a:pt x="462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2" y="4"/>
                    <a:pt x="452" y="4"/>
                    <a:pt x="452" y="4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51" y="14"/>
                    <a:pt x="451" y="14"/>
                    <a:pt x="451" y="14"/>
                  </a:cubicBezTo>
                  <a:cubicBezTo>
                    <a:pt x="452" y="17"/>
                    <a:pt x="454" y="23"/>
                    <a:pt x="448" y="24"/>
                  </a:cubicBezTo>
                  <a:cubicBezTo>
                    <a:pt x="434" y="24"/>
                    <a:pt x="422" y="15"/>
                    <a:pt x="416" y="4"/>
                  </a:cubicBezTo>
                  <a:cubicBezTo>
                    <a:pt x="405" y="4"/>
                    <a:pt x="405" y="4"/>
                    <a:pt x="405" y="4"/>
                  </a:cubicBezTo>
                  <a:cubicBezTo>
                    <a:pt x="417" y="21"/>
                    <a:pt x="437" y="35"/>
                    <a:pt x="459" y="31"/>
                  </a:cubicBezTo>
                  <a:cubicBezTo>
                    <a:pt x="467" y="42"/>
                    <a:pt x="457" y="51"/>
                    <a:pt x="455" y="61"/>
                  </a:cubicBezTo>
                  <a:cubicBezTo>
                    <a:pt x="449" y="71"/>
                    <a:pt x="453" y="84"/>
                    <a:pt x="443" y="93"/>
                  </a:cubicBezTo>
                  <a:cubicBezTo>
                    <a:pt x="424" y="81"/>
                    <a:pt x="433" y="53"/>
                    <a:pt x="408" y="45"/>
                  </a:cubicBezTo>
                  <a:cubicBezTo>
                    <a:pt x="394" y="36"/>
                    <a:pt x="376" y="42"/>
                    <a:pt x="363" y="46"/>
                  </a:cubicBezTo>
                  <a:cubicBezTo>
                    <a:pt x="346" y="54"/>
                    <a:pt x="342" y="75"/>
                    <a:pt x="324" y="80"/>
                  </a:cubicBezTo>
                  <a:cubicBezTo>
                    <a:pt x="323" y="82"/>
                    <a:pt x="323" y="82"/>
                    <a:pt x="323" y="82"/>
                  </a:cubicBezTo>
                  <a:cubicBezTo>
                    <a:pt x="329" y="91"/>
                    <a:pt x="340" y="82"/>
                    <a:pt x="349" y="86"/>
                  </a:cubicBezTo>
                  <a:cubicBezTo>
                    <a:pt x="372" y="94"/>
                    <a:pt x="398" y="90"/>
                    <a:pt x="420" y="81"/>
                  </a:cubicBezTo>
                  <a:cubicBezTo>
                    <a:pt x="426" y="80"/>
                    <a:pt x="429" y="87"/>
                    <a:pt x="430" y="90"/>
                  </a:cubicBezTo>
                  <a:cubicBezTo>
                    <a:pt x="425" y="99"/>
                    <a:pt x="439" y="100"/>
                    <a:pt x="432" y="109"/>
                  </a:cubicBezTo>
                  <a:cubicBezTo>
                    <a:pt x="429" y="126"/>
                    <a:pt x="408" y="137"/>
                    <a:pt x="407" y="154"/>
                  </a:cubicBezTo>
                  <a:cubicBezTo>
                    <a:pt x="408" y="164"/>
                    <a:pt x="407" y="174"/>
                    <a:pt x="398" y="181"/>
                  </a:cubicBezTo>
                  <a:cubicBezTo>
                    <a:pt x="398" y="190"/>
                    <a:pt x="396" y="200"/>
                    <a:pt x="392" y="209"/>
                  </a:cubicBezTo>
                  <a:cubicBezTo>
                    <a:pt x="387" y="211"/>
                    <a:pt x="383" y="205"/>
                    <a:pt x="380" y="201"/>
                  </a:cubicBezTo>
                  <a:cubicBezTo>
                    <a:pt x="380" y="185"/>
                    <a:pt x="396" y="178"/>
                    <a:pt x="400" y="163"/>
                  </a:cubicBezTo>
                  <a:cubicBezTo>
                    <a:pt x="405" y="147"/>
                    <a:pt x="396" y="127"/>
                    <a:pt x="394" y="110"/>
                  </a:cubicBezTo>
                  <a:cubicBezTo>
                    <a:pt x="391" y="109"/>
                    <a:pt x="391" y="109"/>
                    <a:pt x="391" y="109"/>
                  </a:cubicBezTo>
                  <a:cubicBezTo>
                    <a:pt x="376" y="122"/>
                    <a:pt x="358" y="133"/>
                    <a:pt x="355" y="153"/>
                  </a:cubicBezTo>
                  <a:cubicBezTo>
                    <a:pt x="357" y="165"/>
                    <a:pt x="360" y="178"/>
                    <a:pt x="368" y="188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53" y="179"/>
                    <a:pt x="329" y="197"/>
                    <a:pt x="320" y="176"/>
                  </a:cubicBezTo>
                  <a:cubicBezTo>
                    <a:pt x="320" y="168"/>
                    <a:pt x="330" y="163"/>
                    <a:pt x="334" y="157"/>
                  </a:cubicBezTo>
                  <a:cubicBezTo>
                    <a:pt x="344" y="140"/>
                    <a:pt x="350" y="113"/>
                    <a:pt x="337" y="96"/>
                  </a:cubicBezTo>
                  <a:cubicBezTo>
                    <a:pt x="329" y="99"/>
                    <a:pt x="329" y="113"/>
                    <a:pt x="317" y="112"/>
                  </a:cubicBezTo>
                  <a:cubicBezTo>
                    <a:pt x="304" y="123"/>
                    <a:pt x="304" y="123"/>
                    <a:pt x="304" y="123"/>
                  </a:cubicBezTo>
                  <a:cubicBezTo>
                    <a:pt x="299" y="99"/>
                    <a:pt x="271" y="87"/>
                    <a:pt x="264" y="65"/>
                  </a:cubicBezTo>
                  <a:cubicBezTo>
                    <a:pt x="270" y="54"/>
                    <a:pt x="273" y="42"/>
                    <a:pt x="275" y="31"/>
                  </a:cubicBezTo>
                  <a:cubicBezTo>
                    <a:pt x="291" y="46"/>
                    <a:pt x="315" y="54"/>
                    <a:pt x="337" y="47"/>
                  </a:cubicBezTo>
                  <a:cubicBezTo>
                    <a:pt x="343" y="42"/>
                    <a:pt x="354" y="50"/>
                    <a:pt x="356" y="37"/>
                  </a:cubicBezTo>
                  <a:cubicBezTo>
                    <a:pt x="354" y="26"/>
                    <a:pt x="351" y="14"/>
                    <a:pt x="346" y="4"/>
                  </a:cubicBezTo>
                  <a:cubicBezTo>
                    <a:pt x="338" y="4"/>
                    <a:pt x="338" y="4"/>
                    <a:pt x="338" y="4"/>
                  </a:cubicBezTo>
                  <a:cubicBezTo>
                    <a:pt x="340" y="7"/>
                    <a:pt x="341" y="10"/>
                    <a:pt x="343" y="13"/>
                  </a:cubicBezTo>
                  <a:cubicBezTo>
                    <a:pt x="344" y="17"/>
                    <a:pt x="346" y="20"/>
                    <a:pt x="344" y="25"/>
                  </a:cubicBezTo>
                  <a:cubicBezTo>
                    <a:pt x="339" y="23"/>
                    <a:pt x="339" y="23"/>
                    <a:pt x="339" y="23"/>
                  </a:cubicBezTo>
                  <a:cubicBezTo>
                    <a:pt x="332" y="15"/>
                    <a:pt x="326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9" y="11"/>
                    <a:pt x="331" y="22"/>
                    <a:pt x="339" y="36"/>
                  </a:cubicBezTo>
                  <a:cubicBezTo>
                    <a:pt x="333" y="44"/>
                    <a:pt x="318" y="42"/>
                    <a:pt x="308" y="42"/>
                  </a:cubicBezTo>
                  <a:cubicBezTo>
                    <a:pt x="292" y="40"/>
                    <a:pt x="279" y="27"/>
                    <a:pt x="274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70" y="4"/>
                    <a:pt x="270" y="4"/>
                    <a:pt x="270" y="4"/>
                  </a:cubicBezTo>
                  <a:cubicBezTo>
                    <a:pt x="265" y="9"/>
                    <a:pt x="258" y="11"/>
                    <a:pt x="252" y="12"/>
                  </a:cubicBezTo>
                  <a:cubicBezTo>
                    <a:pt x="255" y="10"/>
                    <a:pt x="259" y="7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47" y="5"/>
                    <a:pt x="245" y="5"/>
                    <a:pt x="242" y="4"/>
                  </a:cubicBezTo>
                  <a:cubicBezTo>
                    <a:pt x="230" y="4"/>
                    <a:pt x="230" y="4"/>
                    <a:pt x="230" y="4"/>
                  </a:cubicBezTo>
                  <a:cubicBezTo>
                    <a:pt x="233" y="7"/>
                    <a:pt x="236" y="10"/>
                    <a:pt x="239" y="12"/>
                  </a:cubicBezTo>
                  <a:cubicBezTo>
                    <a:pt x="236" y="16"/>
                    <a:pt x="231" y="12"/>
                    <a:pt x="228" y="11"/>
                  </a:cubicBezTo>
                  <a:cubicBezTo>
                    <a:pt x="224" y="9"/>
                    <a:pt x="222" y="7"/>
                    <a:pt x="220" y="4"/>
                  </a:cubicBezTo>
                  <a:cubicBezTo>
                    <a:pt x="209" y="4"/>
                    <a:pt x="209" y="4"/>
                    <a:pt x="209" y="4"/>
                  </a:cubicBezTo>
                  <a:cubicBezTo>
                    <a:pt x="199" y="14"/>
                    <a:pt x="180" y="13"/>
                    <a:pt x="167" y="10"/>
                  </a:cubicBezTo>
                  <a:cubicBezTo>
                    <a:pt x="164" y="8"/>
                    <a:pt x="160" y="6"/>
                    <a:pt x="157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1" y="7"/>
                    <a:pt x="154" y="10"/>
                    <a:pt x="158" y="13"/>
                  </a:cubicBezTo>
                  <a:cubicBezTo>
                    <a:pt x="155" y="19"/>
                    <a:pt x="149" y="24"/>
                    <a:pt x="144" y="29"/>
                  </a:cubicBezTo>
                  <a:cubicBezTo>
                    <a:pt x="130" y="27"/>
                    <a:pt x="126" y="10"/>
                    <a:pt x="115" y="6"/>
                  </a:cubicBezTo>
                  <a:cubicBezTo>
                    <a:pt x="98" y="0"/>
                    <a:pt x="82" y="9"/>
                    <a:pt x="68" y="15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9"/>
                    <a:pt x="64" y="7"/>
                    <a:pt x="64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61" y="32"/>
                    <a:pt x="75" y="59"/>
                    <a:pt x="95" y="80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71" y="66"/>
                    <a:pt x="60" y="39"/>
                    <a:pt x="49" y="13"/>
                  </a:cubicBezTo>
                  <a:cubicBezTo>
                    <a:pt x="48" y="9"/>
                    <a:pt x="48" y="7"/>
                    <a:pt x="4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16"/>
                    <a:pt x="24" y="28"/>
                    <a:pt x="26" y="41"/>
                  </a:cubicBezTo>
                  <a:cubicBezTo>
                    <a:pt x="43" y="79"/>
                    <a:pt x="59" y="126"/>
                    <a:pt x="104" y="142"/>
                  </a:cubicBezTo>
                  <a:cubicBezTo>
                    <a:pt x="133" y="165"/>
                    <a:pt x="169" y="175"/>
                    <a:pt x="204" y="183"/>
                  </a:cubicBezTo>
                  <a:cubicBezTo>
                    <a:pt x="217" y="187"/>
                    <a:pt x="235" y="183"/>
                    <a:pt x="241" y="197"/>
                  </a:cubicBezTo>
                  <a:cubicBezTo>
                    <a:pt x="252" y="248"/>
                    <a:pt x="274" y="302"/>
                    <a:pt x="321" y="333"/>
                  </a:cubicBezTo>
                  <a:cubicBezTo>
                    <a:pt x="356" y="352"/>
                    <a:pt x="392" y="367"/>
                    <a:pt x="434" y="365"/>
                  </a:cubicBezTo>
                  <a:cubicBezTo>
                    <a:pt x="440" y="371"/>
                    <a:pt x="444" y="379"/>
                    <a:pt x="442" y="387"/>
                  </a:cubicBezTo>
                  <a:cubicBezTo>
                    <a:pt x="459" y="430"/>
                    <a:pt x="489" y="473"/>
                    <a:pt x="534" y="490"/>
                  </a:cubicBezTo>
                  <a:cubicBezTo>
                    <a:pt x="571" y="509"/>
                    <a:pt x="618" y="503"/>
                    <a:pt x="656" y="521"/>
                  </a:cubicBezTo>
                  <a:cubicBezTo>
                    <a:pt x="694" y="535"/>
                    <a:pt x="728" y="570"/>
                    <a:pt x="742" y="608"/>
                  </a:cubicBezTo>
                  <a:cubicBezTo>
                    <a:pt x="742" y="610"/>
                    <a:pt x="742" y="610"/>
                    <a:pt x="742" y="610"/>
                  </a:cubicBezTo>
                  <a:cubicBezTo>
                    <a:pt x="720" y="577"/>
                    <a:pt x="686" y="539"/>
                    <a:pt x="646" y="526"/>
                  </a:cubicBezTo>
                  <a:cubicBezTo>
                    <a:pt x="605" y="514"/>
                    <a:pt x="561" y="513"/>
                    <a:pt x="523" y="494"/>
                  </a:cubicBezTo>
                  <a:cubicBezTo>
                    <a:pt x="473" y="474"/>
                    <a:pt x="445" y="424"/>
                    <a:pt x="432" y="377"/>
                  </a:cubicBezTo>
                  <a:cubicBezTo>
                    <a:pt x="422" y="371"/>
                    <a:pt x="409" y="375"/>
                    <a:pt x="399" y="373"/>
                  </a:cubicBezTo>
                  <a:cubicBezTo>
                    <a:pt x="334" y="374"/>
                    <a:pt x="282" y="319"/>
                    <a:pt x="254" y="264"/>
                  </a:cubicBezTo>
                  <a:cubicBezTo>
                    <a:pt x="244" y="246"/>
                    <a:pt x="246" y="223"/>
                    <a:pt x="239" y="205"/>
                  </a:cubicBezTo>
                  <a:cubicBezTo>
                    <a:pt x="232" y="196"/>
                    <a:pt x="218" y="200"/>
                    <a:pt x="208" y="197"/>
                  </a:cubicBezTo>
                  <a:cubicBezTo>
                    <a:pt x="185" y="196"/>
                    <a:pt x="166" y="184"/>
                    <a:pt x="143" y="180"/>
                  </a:cubicBezTo>
                  <a:cubicBezTo>
                    <a:pt x="99" y="166"/>
                    <a:pt x="55" y="129"/>
                    <a:pt x="38" y="85"/>
                  </a:cubicBezTo>
                  <a:cubicBezTo>
                    <a:pt x="25" y="59"/>
                    <a:pt x="12" y="3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0"/>
                    <a:pt x="14" y="54"/>
                    <a:pt x="25" y="76"/>
                  </a:cubicBezTo>
                  <a:cubicBezTo>
                    <a:pt x="50" y="140"/>
                    <a:pt x="112" y="184"/>
                    <a:pt x="177" y="196"/>
                  </a:cubicBezTo>
                  <a:cubicBezTo>
                    <a:pt x="195" y="202"/>
                    <a:pt x="216" y="202"/>
                    <a:pt x="234" y="210"/>
                  </a:cubicBezTo>
                  <a:cubicBezTo>
                    <a:pt x="240" y="244"/>
                    <a:pt x="249" y="278"/>
                    <a:pt x="272" y="304"/>
                  </a:cubicBezTo>
                  <a:cubicBezTo>
                    <a:pt x="300" y="346"/>
                    <a:pt x="343" y="375"/>
                    <a:pt x="392" y="378"/>
                  </a:cubicBezTo>
                  <a:cubicBezTo>
                    <a:pt x="402" y="383"/>
                    <a:pt x="419" y="375"/>
                    <a:pt x="427" y="383"/>
                  </a:cubicBezTo>
                  <a:cubicBezTo>
                    <a:pt x="432" y="403"/>
                    <a:pt x="443" y="418"/>
                    <a:pt x="450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6" y="523"/>
                    <a:pt x="627" y="519"/>
                    <a:pt x="669" y="542"/>
                  </a:cubicBezTo>
                  <a:cubicBezTo>
                    <a:pt x="698" y="562"/>
                    <a:pt x="728" y="592"/>
                    <a:pt x="740" y="624"/>
                  </a:cubicBezTo>
                  <a:cubicBezTo>
                    <a:pt x="742" y="624"/>
                    <a:pt x="742" y="624"/>
                    <a:pt x="742" y="624"/>
                  </a:cubicBezTo>
                  <a:cubicBezTo>
                    <a:pt x="747" y="625"/>
                    <a:pt x="743" y="619"/>
                    <a:pt x="744" y="614"/>
                  </a:cubicBezTo>
                  <a:cubicBezTo>
                    <a:pt x="747" y="617"/>
                    <a:pt x="754" y="617"/>
                    <a:pt x="757" y="622"/>
                  </a:cubicBezTo>
                  <a:cubicBezTo>
                    <a:pt x="766" y="614"/>
                    <a:pt x="772" y="600"/>
                    <a:pt x="778" y="590"/>
                  </a:cubicBezTo>
                  <a:cubicBezTo>
                    <a:pt x="802" y="550"/>
                    <a:pt x="845" y="531"/>
                    <a:pt x="888" y="523"/>
                  </a:cubicBezTo>
                  <a:cubicBezTo>
                    <a:pt x="912" y="520"/>
                    <a:pt x="934" y="514"/>
                    <a:pt x="959" y="513"/>
                  </a:cubicBezTo>
                  <a:cubicBezTo>
                    <a:pt x="994" y="510"/>
                    <a:pt x="1024" y="486"/>
                    <a:pt x="1042" y="457"/>
                  </a:cubicBezTo>
                  <a:cubicBezTo>
                    <a:pt x="1060" y="435"/>
                    <a:pt x="1062" y="407"/>
                    <a:pt x="1072" y="381"/>
                  </a:cubicBezTo>
                  <a:cubicBezTo>
                    <a:pt x="1098" y="377"/>
                    <a:pt x="1125" y="375"/>
                    <a:pt x="1150" y="368"/>
                  </a:cubicBezTo>
                  <a:cubicBezTo>
                    <a:pt x="1195" y="345"/>
                    <a:pt x="1195" y="345"/>
                    <a:pt x="1195" y="345"/>
                  </a:cubicBezTo>
                  <a:cubicBezTo>
                    <a:pt x="1229" y="323"/>
                    <a:pt x="1247" y="288"/>
                    <a:pt x="1259" y="253"/>
                  </a:cubicBezTo>
                  <a:cubicBezTo>
                    <a:pt x="1264" y="240"/>
                    <a:pt x="1264" y="224"/>
                    <a:pt x="1270" y="213"/>
                  </a:cubicBezTo>
                  <a:cubicBezTo>
                    <a:pt x="1330" y="205"/>
                    <a:pt x="1390" y="188"/>
                    <a:pt x="1431" y="141"/>
                  </a:cubicBezTo>
                  <a:cubicBezTo>
                    <a:pt x="1473" y="104"/>
                    <a:pt x="1497" y="56"/>
                    <a:pt x="1506" y="4"/>
                  </a:cubicBezTo>
                  <a:lnTo>
                    <a:pt x="1501" y="4"/>
                  </a:lnTo>
                  <a:close/>
                  <a:moveTo>
                    <a:pt x="1411" y="46"/>
                  </a:moveTo>
                  <a:cubicBezTo>
                    <a:pt x="1414" y="51"/>
                    <a:pt x="1416" y="56"/>
                    <a:pt x="1414" y="62"/>
                  </a:cubicBezTo>
                  <a:cubicBezTo>
                    <a:pt x="1405" y="61"/>
                    <a:pt x="1399" y="49"/>
                    <a:pt x="1390" y="46"/>
                  </a:cubicBezTo>
                  <a:cubicBezTo>
                    <a:pt x="1384" y="40"/>
                    <a:pt x="1372" y="43"/>
                    <a:pt x="1370" y="36"/>
                  </a:cubicBezTo>
                  <a:cubicBezTo>
                    <a:pt x="1384" y="33"/>
                    <a:pt x="1401" y="34"/>
                    <a:pt x="1411" y="46"/>
                  </a:cubicBezTo>
                  <a:close/>
                  <a:moveTo>
                    <a:pt x="1356" y="44"/>
                  </a:moveTo>
                  <a:cubicBezTo>
                    <a:pt x="1372" y="45"/>
                    <a:pt x="1393" y="47"/>
                    <a:pt x="1403" y="64"/>
                  </a:cubicBezTo>
                  <a:cubicBezTo>
                    <a:pt x="1403" y="69"/>
                    <a:pt x="1397" y="69"/>
                    <a:pt x="1394" y="71"/>
                  </a:cubicBezTo>
                  <a:cubicBezTo>
                    <a:pt x="1377" y="71"/>
                    <a:pt x="1359" y="68"/>
                    <a:pt x="1350" y="52"/>
                  </a:cubicBezTo>
                  <a:cubicBezTo>
                    <a:pt x="1346" y="47"/>
                    <a:pt x="1351" y="44"/>
                    <a:pt x="1356" y="44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6" y="125"/>
                    <a:pt x="1169" y="131"/>
                  </a:cubicBezTo>
                  <a:cubicBezTo>
                    <a:pt x="1170" y="142"/>
                    <a:pt x="1170" y="154"/>
                    <a:pt x="1164" y="161"/>
                  </a:cubicBezTo>
                  <a:cubicBezTo>
                    <a:pt x="1169" y="169"/>
                    <a:pt x="1159" y="173"/>
                    <a:pt x="1157" y="179"/>
                  </a:cubicBezTo>
                  <a:cubicBezTo>
                    <a:pt x="1148" y="184"/>
                    <a:pt x="1148" y="184"/>
                    <a:pt x="1148" y="184"/>
                  </a:cubicBezTo>
                  <a:cubicBezTo>
                    <a:pt x="1147" y="176"/>
                    <a:pt x="1155" y="168"/>
                    <a:pt x="1155" y="159"/>
                  </a:cubicBezTo>
                  <a:cubicBezTo>
                    <a:pt x="1161" y="144"/>
                    <a:pt x="1152" y="131"/>
                    <a:pt x="1153" y="116"/>
                  </a:cubicBezTo>
                  <a:close/>
                  <a:moveTo>
                    <a:pt x="1142" y="114"/>
                  </a:moveTo>
                  <a:cubicBezTo>
                    <a:pt x="1151" y="128"/>
                    <a:pt x="1154" y="148"/>
                    <a:pt x="1149" y="165"/>
                  </a:cubicBezTo>
                  <a:cubicBezTo>
                    <a:pt x="1146" y="169"/>
                    <a:pt x="1145" y="176"/>
                    <a:pt x="1139" y="177"/>
                  </a:cubicBezTo>
                  <a:cubicBezTo>
                    <a:pt x="1127" y="155"/>
                    <a:pt x="1142" y="136"/>
                    <a:pt x="1142" y="114"/>
                  </a:cubicBezTo>
                  <a:close/>
                  <a:moveTo>
                    <a:pt x="1091" y="152"/>
                  </a:moveTo>
                  <a:cubicBezTo>
                    <a:pt x="1085" y="160"/>
                    <a:pt x="1081" y="166"/>
                    <a:pt x="1070" y="167"/>
                  </a:cubicBezTo>
                  <a:cubicBezTo>
                    <a:pt x="1069" y="166"/>
                    <a:pt x="1069" y="166"/>
                    <a:pt x="1069" y="166"/>
                  </a:cubicBezTo>
                  <a:cubicBezTo>
                    <a:pt x="1083" y="149"/>
                    <a:pt x="1089" y="126"/>
                    <a:pt x="1098" y="105"/>
                  </a:cubicBezTo>
                  <a:cubicBezTo>
                    <a:pt x="1106" y="119"/>
                    <a:pt x="1098" y="139"/>
                    <a:pt x="1091" y="152"/>
                  </a:cubicBezTo>
                  <a:close/>
                  <a:moveTo>
                    <a:pt x="1089" y="111"/>
                  </a:moveTo>
                  <a:cubicBezTo>
                    <a:pt x="1082" y="135"/>
                    <a:pt x="1072" y="164"/>
                    <a:pt x="1049" y="176"/>
                  </a:cubicBezTo>
                  <a:cubicBezTo>
                    <a:pt x="1047" y="149"/>
                    <a:pt x="1064" y="120"/>
                    <a:pt x="1089" y="111"/>
                  </a:cubicBezTo>
                  <a:close/>
                  <a:moveTo>
                    <a:pt x="826" y="194"/>
                  </a:moveTo>
                  <a:cubicBezTo>
                    <a:pt x="824" y="193"/>
                    <a:pt x="824" y="193"/>
                    <a:pt x="824" y="193"/>
                  </a:cubicBezTo>
                  <a:cubicBezTo>
                    <a:pt x="833" y="188"/>
                    <a:pt x="844" y="190"/>
                    <a:pt x="854" y="190"/>
                  </a:cubicBezTo>
                  <a:cubicBezTo>
                    <a:pt x="859" y="188"/>
                    <a:pt x="865" y="187"/>
                    <a:pt x="869" y="189"/>
                  </a:cubicBezTo>
                  <a:cubicBezTo>
                    <a:pt x="857" y="198"/>
                    <a:pt x="839" y="200"/>
                    <a:pt x="826" y="194"/>
                  </a:cubicBezTo>
                  <a:close/>
                  <a:moveTo>
                    <a:pt x="867" y="180"/>
                  </a:moveTo>
                  <a:cubicBezTo>
                    <a:pt x="856" y="183"/>
                    <a:pt x="845" y="186"/>
                    <a:pt x="833" y="183"/>
                  </a:cubicBezTo>
                  <a:cubicBezTo>
                    <a:pt x="831" y="174"/>
                    <a:pt x="843" y="174"/>
                    <a:pt x="848" y="169"/>
                  </a:cubicBezTo>
                  <a:cubicBezTo>
                    <a:pt x="860" y="166"/>
                    <a:pt x="873" y="169"/>
                    <a:pt x="884" y="170"/>
                  </a:cubicBezTo>
                  <a:cubicBezTo>
                    <a:pt x="883" y="177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4" y="258"/>
                    <a:pt x="881" y="246"/>
                    <a:pt x="879" y="234"/>
                  </a:cubicBezTo>
                  <a:cubicBezTo>
                    <a:pt x="879" y="224"/>
                    <a:pt x="879" y="212"/>
                    <a:pt x="891" y="210"/>
                  </a:cubicBezTo>
                  <a:cubicBezTo>
                    <a:pt x="894" y="227"/>
                    <a:pt x="891" y="246"/>
                    <a:pt x="898" y="263"/>
                  </a:cubicBezTo>
                  <a:lnTo>
                    <a:pt x="896" y="265"/>
                  </a:lnTo>
                  <a:close/>
                  <a:moveTo>
                    <a:pt x="910" y="241"/>
                  </a:moveTo>
                  <a:cubicBezTo>
                    <a:pt x="909" y="247"/>
                    <a:pt x="907" y="252"/>
                    <a:pt x="904" y="257"/>
                  </a:cubicBezTo>
                  <a:cubicBezTo>
                    <a:pt x="899" y="243"/>
                    <a:pt x="894" y="226"/>
                    <a:pt x="898" y="210"/>
                  </a:cubicBezTo>
                  <a:cubicBezTo>
                    <a:pt x="907" y="215"/>
                    <a:pt x="909" y="228"/>
                    <a:pt x="910" y="241"/>
                  </a:cubicBezTo>
                  <a:close/>
                  <a:moveTo>
                    <a:pt x="849" y="334"/>
                  </a:moveTo>
                  <a:cubicBezTo>
                    <a:pt x="840" y="335"/>
                    <a:pt x="830" y="331"/>
                    <a:pt x="826" y="323"/>
                  </a:cubicBezTo>
                  <a:cubicBezTo>
                    <a:pt x="823" y="316"/>
                    <a:pt x="822" y="307"/>
                    <a:pt x="826" y="299"/>
                  </a:cubicBezTo>
                  <a:cubicBezTo>
                    <a:pt x="837" y="314"/>
                    <a:pt x="853" y="325"/>
                    <a:pt x="872" y="325"/>
                  </a:cubicBezTo>
                  <a:cubicBezTo>
                    <a:pt x="868" y="333"/>
                    <a:pt x="858" y="334"/>
                    <a:pt x="849" y="334"/>
                  </a:cubicBezTo>
                  <a:close/>
                  <a:moveTo>
                    <a:pt x="845" y="311"/>
                  </a:moveTo>
                  <a:cubicBezTo>
                    <a:pt x="841" y="305"/>
                    <a:pt x="830" y="298"/>
                    <a:pt x="834" y="290"/>
                  </a:cubicBezTo>
                  <a:cubicBezTo>
                    <a:pt x="849" y="294"/>
                    <a:pt x="870" y="298"/>
                    <a:pt x="874" y="316"/>
                  </a:cubicBezTo>
                  <a:cubicBezTo>
                    <a:pt x="864" y="321"/>
                    <a:pt x="852" y="317"/>
                    <a:pt x="845" y="311"/>
                  </a:cubicBezTo>
                  <a:close/>
                  <a:moveTo>
                    <a:pt x="760" y="317"/>
                  </a:moveTo>
                  <a:cubicBezTo>
                    <a:pt x="771" y="315"/>
                    <a:pt x="779" y="321"/>
                    <a:pt x="787" y="327"/>
                  </a:cubicBezTo>
                  <a:cubicBezTo>
                    <a:pt x="792" y="333"/>
                    <a:pt x="800" y="341"/>
                    <a:pt x="795" y="349"/>
                  </a:cubicBezTo>
                  <a:cubicBezTo>
                    <a:pt x="783" y="341"/>
                    <a:pt x="771" y="332"/>
                    <a:pt x="759" y="323"/>
                  </a:cubicBezTo>
                  <a:cubicBezTo>
                    <a:pt x="756" y="321"/>
                    <a:pt x="758" y="318"/>
                    <a:pt x="760" y="317"/>
                  </a:cubicBezTo>
                  <a:close/>
                  <a:moveTo>
                    <a:pt x="733" y="321"/>
                  </a:moveTo>
                  <a:cubicBezTo>
                    <a:pt x="753" y="324"/>
                    <a:pt x="770" y="337"/>
                    <a:pt x="783" y="353"/>
                  </a:cubicBezTo>
                  <a:cubicBezTo>
                    <a:pt x="772" y="360"/>
                    <a:pt x="760" y="348"/>
                    <a:pt x="748" y="345"/>
                  </a:cubicBezTo>
                  <a:cubicBezTo>
                    <a:pt x="741" y="339"/>
                    <a:pt x="732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80" y="88"/>
                    <a:pt x="881" y="92"/>
                    <a:pt x="882" y="97"/>
                  </a:cubicBezTo>
                  <a:cubicBezTo>
                    <a:pt x="881" y="98"/>
                    <a:pt x="881" y="98"/>
                    <a:pt x="881" y="98"/>
                  </a:cubicBezTo>
                  <a:cubicBezTo>
                    <a:pt x="871" y="90"/>
                    <a:pt x="859" y="84"/>
                    <a:pt x="853" y="73"/>
                  </a:cubicBezTo>
                  <a:cubicBezTo>
                    <a:pt x="862" y="71"/>
                    <a:pt x="871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3" y="84"/>
                    <a:pt x="869" y="94"/>
                    <a:pt x="878" y="106"/>
                  </a:cubicBezTo>
                  <a:cubicBezTo>
                    <a:pt x="875" y="113"/>
                    <a:pt x="866" y="109"/>
                    <a:pt x="860" y="108"/>
                  </a:cubicBezTo>
                  <a:cubicBezTo>
                    <a:pt x="842" y="104"/>
                    <a:pt x="821" y="96"/>
                    <a:pt x="814" y="77"/>
                  </a:cubicBezTo>
                  <a:cubicBezTo>
                    <a:pt x="819" y="70"/>
                    <a:pt x="831" y="75"/>
                    <a:pt x="839" y="76"/>
                  </a:cubicBezTo>
                  <a:close/>
                  <a:moveTo>
                    <a:pt x="756" y="52"/>
                  </a:moveTo>
                  <a:cubicBezTo>
                    <a:pt x="743" y="43"/>
                    <a:pt x="738" y="29"/>
                    <a:pt x="738" y="13"/>
                  </a:cubicBezTo>
                  <a:cubicBezTo>
                    <a:pt x="738" y="9"/>
                    <a:pt x="742" y="10"/>
                    <a:pt x="744" y="12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7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5"/>
                    <a:pt x="758" y="15"/>
                    <a:pt x="758" y="15"/>
                  </a:cubicBezTo>
                  <a:cubicBezTo>
                    <a:pt x="766" y="21"/>
                    <a:pt x="772" y="30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5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5"/>
                  </a:lnTo>
                  <a:close/>
                  <a:moveTo>
                    <a:pt x="623" y="41"/>
                  </a:moveTo>
                  <a:cubicBezTo>
                    <a:pt x="628" y="41"/>
                    <a:pt x="633" y="39"/>
                    <a:pt x="638" y="40"/>
                  </a:cubicBezTo>
                  <a:cubicBezTo>
                    <a:pt x="630" y="60"/>
                    <a:pt x="612" y="80"/>
                    <a:pt x="588" y="82"/>
                  </a:cubicBezTo>
                  <a:cubicBezTo>
                    <a:pt x="591" y="66"/>
                    <a:pt x="607" y="48"/>
                    <a:pt x="623" y="41"/>
                  </a:cubicBezTo>
                  <a:close/>
                  <a:moveTo>
                    <a:pt x="581" y="34"/>
                  </a:moveTo>
                  <a:cubicBezTo>
                    <a:pt x="583" y="35"/>
                    <a:pt x="583" y="35"/>
                    <a:pt x="583" y="35"/>
                  </a:cubicBezTo>
                  <a:cubicBezTo>
                    <a:pt x="582" y="47"/>
                    <a:pt x="571" y="57"/>
                    <a:pt x="561" y="61"/>
                  </a:cubicBezTo>
                  <a:cubicBezTo>
                    <a:pt x="557" y="62"/>
                    <a:pt x="557" y="62"/>
                    <a:pt x="557" y="62"/>
                  </a:cubicBezTo>
                  <a:cubicBezTo>
                    <a:pt x="556" y="47"/>
                    <a:pt x="574" y="45"/>
                    <a:pt x="581" y="34"/>
                  </a:cubicBezTo>
                  <a:close/>
                  <a:moveTo>
                    <a:pt x="572" y="30"/>
                  </a:moveTo>
                  <a:cubicBezTo>
                    <a:pt x="570" y="41"/>
                    <a:pt x="556" y="41"/>
                    <a:pt x="551" y="50"/>
                  </a:cubicBezTo>
                  <a:cubicBezTo>
                    <a:pt x="553" y="39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6"/>
                    <a:pt x="487" y="104"/>
                  </a:cubicBezTo>
                  <a:cubicBezTo>
                    <a:pt x="495" y="97"/>
                    <a:pt x="505" y="92"/>
                    <a:pt x="518" y="93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6" y="93"/>
                  </a:moveTo>
                  <a:cubicBezTo>
                    <a:pt x="495" y="85"/>
                    <a:pt x="510" y="73"/>
                    <a:pt x="522" y="83"/>
                  </a:cubicBezTo>
                  <a:cubicBezTo>
                    <a:pt x="511" y="86"/>
                    <a:pt x="497" y="88"/>
                    <a:pt x="486" y="93"/>
                  </a:cubicBezTo>
                  <a:close/>
                  <a:moveTo>
                    <a:pt x="506" y="170"/>
                  </a:moveTo>
                  <a:cubicBezTo>
                    <a:pt x="506" y="155"/>
                    <a:pt x="508" y="131"/>
                    <a:pt x="529" y="128"/>
                  </a:cubicBezTo>
                  <a:cubicBezTo>
                    <a:pt x="518" y="141"/>
                    <a:pt x="516" y="158"/>
                    <a:pt x="506" y="170"/>
                  </a:cubicBezTo>
                  <a:close/>
                  <a:moveTo>
                    <a:pt x="516" y="173"/>
                  </a:moveTo>
                  <a:cubicBezTo>
                    <a:pt x="515" y="170"/>
                    <a:pt x="515" y="170"/>
                    <a:pt x="515" y="170"/>
                  </a:cubicBezTo>
                  <a:cubicBezTo>
                    <a:pt x="521" y="154"/>
                    <a:pt x="527" y="132"/>
                    <a:pt x="547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8" y="150"/>
                    <a:pt x="533" y="168"/>
                    <a:pt x="516" y="173"/>
                  </a:cubicBezTo>
                  <a:close/>
                  <a:moveTo>
                    <a:pt x="512" y="350"/>
                  </a:moveTo>
                  <a:cubicBezTo>
                    <a:pt x="505" y="344"/>
                    <a:pt x="495" y="338"/>
                    <a:pt x="497" y="328"/>
                  </a:cubicBezTo>
                  <a:cubicBezTo>
                    <a:pt x="508" y="340"/>
                    <a:pt x="520" y="347"/>
                    <a:pt x="534" y="353"/>
                  </a:cubicBezTo>
                  <a:cubicBezTo>
                    <a:pt x="529" y="357"/>
                    <a:pt x="518" y="353"/>
                    <a:pt x="512" y="350"/>
                  </a:cubicBezTo>
                  <a:close/>
                  <a:moveTo>
                    <a:pt x="500" y="311"/>
                  </a:moveTo>
                  <a:cubicBezTo>
                    <a:pt x="501" y="308"/>
                    <a:pt x="501" y="308"/>
                    <a:pt x="501" y="308"/>
                  </a:cubicBezTo>
                  <a:cubicBezTo>
                    <a:pt x="517" y="316"/>
                    <a:pt x="544" y="324"/>
                    <a:pt x="543" y="348"/>
                  </a:cubicBezTo>
                  <a:cubicBezTo>
                    <a:pt x="524" y="344"/>
                    <a:pt x="504" y="331"/>
                    <a:pt x="500" y="311"/>
                  </a:cubicBezTo>
                  <a:close/>
                  <a:moveTo>
                    <a:pt x="1162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49"/>
                    <a:pt x="1154" y="253"/>
                    <a:pt x="1159" y="255"/>
                  </a:cubicBezTo>
                  <a:cubicBezTo>
                    <a:pt x="1167" y="264"/>
                    <a:pt x="1167" y="264"/>
                    <a:pt x="1167" y="264"/>
                  </a:cubicBezTo>
                  <a:cubicBezTo>
                    <a:pt x="1168" y="272"/>
                    <a:pt x="1169" y="282"/>
                    <a:pt x="1162" y="287"/>
                  </a:cubicBezTo>
                  <a:close/>
                  <a:moveTo>
                    <a:pt x="1153" y="291"/>
                  </a:moveTo>
                  <a:cubicBezTo>
                    <a:pt x="1145" y="290"/>
                    <a:pt x="1135" y="285"/>
                    <a:pt x="1132" y="276"/>
                  </a:cubicBezTo>
                  <a:cubicBezTo>
                    <a:pt x="1129" y="269"/>
                    <a:pt x="1130" y="261"/>
                    <a:pt x="1132" y="254"/>
                  </a:cubicBezTo>
                  <a:cubicBezTo>
                    <a:pt x="1145" y="261"/>
                    <a:pt x="1153" y="277"/>
                    <a:pt x="1153" y="291"/>
                  </a:cubicBezTo>
                  <a:close/>
                  <a:moveTo>
                    <a:pt x="1286" y="133"/>
                  </a:moveTo>
                  <a:cubicBezTo>
                    <a:pt x="1280" y="122"/>
                    <a:pt x="1274" y="108"/>
                    <a:pt x="1278" y="95"/>
                  </a:cubicBezTo>
                  <a:cubicBezTo>
                    <a:pt x="1290" y="105"/>
                    <a:pt x="1300" y="121"/>
                    <a:pt x="1302" y="139"/>
                  </a:cubicBezTo>
                  <a:cubicBezTo>
                    <a:pt x="1297" y="142"/>
                    <a:pt x="1290" y="136"/>
                    <a:pt x="1286" y="133"/>
                  </a:cubicBezTo>
                  <a:close/>
                  <a:moveTo>
                    <a:pt x="1308" y="108"/>
                  </a:moveTo>
                  <a:cubicBezTo>
                    <a:pt x="1309" y="115"/>
                    <a:pt x="1311" y="121"/>
                    <a:pt x="1308" y="127"/>
                  </a:cubicBezTo>
                  <a:cubicBezTo>
                    <a:pt x="1306" y="127"/>
                    <a:pt x="1306" y="127"/>
                    <a:pt x="1306" y="127"/>
                  </a:cubicBezTo>
                  <a:cubicBezTo>
                    <a:pt x="1301" y="114"/>
                    <a:pt x="1293" y="102"/>
                    <a:pt x="1286" y="89"/>
                  </a:cubicBezTo>
                  <a:cubicBezTo>
                    <a:pt x="1296" y="92"/>
                    <a:pt x="1304" y="98"/>
                    <a:pt x="1308" y="108"/>
                  </a:cubicBezTo>
                  <a:close/>
                  <a:moveTo>
                    <a:pt x="1306" y="15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30" y="33"/>
                    <a:pt x="1340" y="42"/>
                    <a:pt x="1342" y="53"/>
                  </a:cubicBezTo>
                  <a:cubicBezTo>
                    <a:pt x="1316" y="37"/>
                    <a:pt x="1287" y="24"/>
                    <a:pt x="1255" y="24"/>
                  </a:cubicBezTo>
                  <a:cubicBezTo>
                    <a:pt x="1254" y="22"/>
                    <a:pt x="1254" y="22"/>
                    <a:pt x="1254" y="22"/>
                  </a:cubicBezTo>
                  <a:cubicBezTo>
                    <a:pt x="1267" y="13"/>
                    <a:pt x="1288" y="14"/>
                    <a:pt x="1306" y="15"/>
                  </a:cubicBezTo>
                  <a:close/>
                  <a:moveTo>
                    <a:pt x="1280" y="31"/>
                  </a:moveTo>
                  <a:cubicBezTo>
                    <a:pt x="1303" y="35"/>
                    <a:pt x="1325" y="47"/>
                    <a:pt x="1341" y="65"/>
                  </a:cubicBezTo>
                  <a:cubicBezTo>
                    <a:pt x="1333" y="73"/>
                    <a:pt x="1319" y="72"/>
                    <a:pt x="1308" y="74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50" y="22"/>
                    <a:pt x="1270" y="34"/>
                    <a:pt x="1280" y="31"/>
                  </a:cubicBezTo>
                  <a:close/>
                  <a:moveTo>
                    <a:pt x="1242" y="21"/>
                  </a:moveTo>
                  <a:cubicBezTo>
                    <a:pt x="1243" y="22"/>
                    <a:pt x="1246" y="25"/>
                    <a:pt x="1244" y="28"/>
                  </a:cubicBezTo>
                  <a:cubicBezTo>
                    <a:pt x="1243" y="31"/>
                    <a:pt x="1240" y="31"/>
                    <a:pt x="1239" y="30"/>
                  </a:cubicBezTo>
                  <a:lnTo>
                    <a:pt x="1242" y="21"/>
                  </a:lnTo>
                  <a:close/>
                  <a:moveTo>
                    <a:pt x="1222" y="55"/>
                  </a:moveTo>
                  <a:cubicBezTo>
                    <a:pt x="1227" y="49"/>
                    <a:pt x="1236" y="42"/>
                    <a:pt x="1244" y="46"/>
                  </a:cubicBezTo>
                  <a:cubicBezTo>
                    <a:pt x="1247" y="56"/>
                    <a:pt x="1258" y="63"/>
                    <a:pt x="1263" y="72"/>
                  </a:cubicBezTo>
                  <a:cubicBezTo>
                    <a:pt x="1268" y="89"/>
                    <a:pt x="1259" y="105"/>
                    <a:pt x="1250" y="121"/>
                  </a:cubicBezTo>
                  <a:cubicBezTo>
                    <a:pt x="1247" y="123"/>
                    <a:pt x="1243" y="125"/>
                    <a:pt x="1239" y="124"/>
                  </a:cubicBezTo>
                  <a:cubicBezTo>
                    <a:pt x="1228" y="103"/>
                    <a:pt x="1218" y="78"/>
                    <a:pt x="1222" y="55"/>
                  </a:cubicBezTo>
                  <a:close/>
                  <a:moveTo>
                    <a:pt x="1098" y="66"/>
                  </a:moveTo>
                  <a:cubicBezTo>
                    <a:pt x="1097" y="67"/>
                    <a:pt x="1094" y="68"/>
                    <a:pt x="1092" y="67"/>
                  </a:cubicBezTo>
                  <a:cubicBezTo>
                    <a:pt x="1097" y="32"/>
                    <a:pt x="1134" y="18"/>
                    <a:pt x="1160" y="6"/>
                  </a:cubicBezTo>
                  <a:cubicBezTo>
                    <a:pt x="1169" y="3"/>
                    <a:pt x="1174" y="10"/>
                    <a:pt x="1181" y="14"/>
                  </a:cubicBezTo>
                  <a:cubicBezTo>
                    <a:pt x="1181" y="18"/>
                    <a:pt x="1182" y="23"/>
                    <a:pt x="1178" y="26"/>
                  </a:cubicBezTo>
                  <a:cubicBezTo>
                    <a:pt x="1148" y="33"/>
                    <a:pt x="1124" y="50"/>
                    <a:pt x="1098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6" y="79"/>
                    <a:pt x="1110" y="68"/>
                  </a:cubicBezTo>
                  <a:cubicBezTo>
                    <a:pt x="1117" y="59"/>
                    <a:pt x="1130" y="54"/>
                    <a:pt x="1140" y="46"/>
                  </a:cubicBezTo>
                  <a:cubicBezTo>
                    <a:pt x="1153" y="41"/>
                    <a:pt x="1167" y="29"/>
                    <a:pt x="1182" y="33"/>
                  </a:cubicBezTo>
                  <a:cubicBezTo>
                    <a:pt x="1194" y="49"/>
                    <a:pt x="1194" y="49"/>
                    <a:pt x="1194" y="49"/>
                  </a:cubicBezTo>
                  <a:cubicBezTo>
                    <a:pt x="1192" y="65"/>
                    <a:pt x="1177" y="69"/>
                    <a:pt x="1166" y="76"/>
                  </a:cubicBezTo>
                  <a:close/>
                  <a:moveTo>
                    <a:pt x="1190" y="78"/>
                  </a:moveTo>
                  <a:cubicBezTo>
                    <a:pt x="1193" y="69"/>
                    <a:pt x="1194" y="60"/>
                    <a:pt x="1200" y="52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3"/>
                    <a:pt x="1228" y="107"/>
                    <a:pt x="1234" y="134"/>
                  </a:cubicBezTo>
                  <a:cubicBezTo>
                    <a:pt x="1228" y="136"/>
                    <a:pt x="1221" y="129"/>
                    <a:pt x="1214" y="126"/>
                  </a:cubicBezTo>
                  <a:cubicBezTo>
                    <a:pt x="1197" y="116"/>
                    <a:pt x="1191" y="96"/>
                    <a:pt x="1190" y="78"/>
                  </a:cubicBezTo>
                  <a:close/>
                  <a:moveTo>
                    <a:pt x="1179" y="207"/>
                  </a:moveTo>
                  <a:cubicBezTo>
                    <a:pt x="1185" y="199"/>
                    <a:pt x="1190" y="191"/>
                    <a:pt x="1195" y="184"/>
                  </a:cubicBezTo>
                  <a:cubicBezTo>
                    <a:pt x="1200" y="184"/>
                    <a:pt x="1199" y="190"/>
                    <a:pt x="1202" y="193"/>
                  </a:cubicBezTo>
                  <a:cubicBezTo>
                    <a:pt x="1200" y="202"/>
                    <a:pt x="1196" y="211"/>
                    <a:pt x="1190" y="218"/>
                  </a:cubicBezTo>
                  <a:cubicBezTo>
                    <a:pt x="1183" y="224"/>
                    <a:pt x="1175" y="225"/>
                    <a:pt x="1166" y="224"/>
                  </a:cubicBezTo>
                  <a:cubicBezTo>
                    <a:pt x="1167" y="218"/>
                    <a:pt x="1176" y="214"/>
                    <a:pt x="1179" y="207"/>
                  </a:cubicBezTo>
                  <a:close/>
                  <a:moveTo>
                    <a:pt x="1151" y="228"/>
                  </a:moveTo>
                  <a:cubicBezTo>
                    <a:pt x="1167" y="229"/>
                    <a:pt x="1188" y="234"/>
                    <a:pt x="1198" y="216"/>
                  </a:cubicBezTo>
                  <a:cubicBezTo>
                    <a:pt x="1208" y="207"/>
                    <a:pt x="1207" y="193"/>
                    <a:pt x="1202" y="181"/>
                  </a:cubicBezTo>
                  <a:cubicBezTo>
                    <a:pt x="1200" y="174"/>
                    <a:pt x="1200" y="174"/>
                    <a:pt x="1200" y="174"/>
                  </a:cubicBezTo>
                  <a:cubicBezTo>
                    <a:pt x="1208" y="131"/>
                    <a:pt x="1208" y="131"/>
                    <a:pt x="1208" y="131"/>
                  </a:cubicBezTo>
                  <a:cubicBezTo>
                    <a:pt x="1219" y="135"/>
                    <a:pt x="1232" y="139"/>
                    <a:pt x="1241" y="149"/>
                  </a:cubicBezTo>
                  <a:cubicBezTo>
                    <a:pt x="1246" y="145"/>
                    <a:pt x="1244" y="137"/>
                    <a:pt x="1243" y="132"/>
                  </a:cubicBezTo>
                  <a:cubicBezTo>
                    <a:pt x="1255" y="125"/>
                    <a:pt x="1261" y="112"/>
                    <a:pt x="1267" y="101"/>
                  </a:cubicBezTo>
                  <a:cubicBezTo>
                    <a:pt x="1269" y="101"/>
                    <a:pt x="1269" y="101"/>
                    <a:pt x="1269" y="101"/>
                  </a:cubicBezTo>
                  <a:cubicBezTo>
                    <a:pt x="1274" y="116"/>
                    <a:pt x="1273" y="134"/>
                    <a:pt x="1290" y="144"/>
                  </a:cubicBezTo>
                  <a:cubicBezTo>
                    <a:pt x="1269" y="156"/>
                    <a:pt x="1243" y="155"/>
                    <a:pt x="1219" y="159"/>
                  </a:cubicBezTo>
                  <a:cubicBezTo>
                    <a:pt x="1217" y="157"/>
                    <a:pt x="1214" y="156"/>
                    <a:pt x="1211" y="157"/>
                  </a:cubicBezTo>
                  <a:cubicBezTo>
                    <a:pt x="1208" y="168"/>
                    <a:pt x="1216" y="177"/>
                    <a:pt x="1215" y="190"/>
                  </a:cubicBezTo>
                  <a:cubicBezTo>
                    <a:pt x="1218" y="231"/>
                    <a:pt x="1201" y="273"/>
                    <a:pt x="1168" y="295"/>
                  </a:cubicBezTo>
                  <a:cubicBezTo>
                    <a:pt x="1166" y="294"/>
                    <a:pt x="1166" y="294"/>
                    <a:pt x="1166" y="294"/>
                  </a:cubicBezTo>
                  <a:cubicBezTo>
                    <a:pt x="1171" y="283"/>
                    <a:pt x="1180" y="272"/>
                    <a:pt x="1171" y="261"/>
                  </a:cubicBezTo>
                  <a:cubicBezTo>
                    <a:pt x="1161" y="239"/>
                    <a:pt x="1133" y="250"/>
                    <a:pt x="1120" y="233"/>
                  </a:cubicBezTo>
                  <a:lnTo>
                    <a:pt x="1151" y="228"/>
                  </a:lnTo>
                  <a:close/>
                  <a:moveTo>
                    <a:pt x="1105" y="236"/>
                  </a:moveTo>
                  <a:cubicBezTo>
                    <a:pt x="1140" y="240"/>
                    <a:pt x="1110" y="288"/>
                    <a:pt x="1144" y="295"/>
                  </a:cubicBezTo>
                  <a:cubicBezTo>
                    <a:pt x="1147" y="297"/>
                    <a:pt x="1155" y="298"/>
                    <a:pt x="1154" y="305"/>
                  </a:cubicBezTo>
                  <a:cubicBezTo>
                    <a:pt x="1133" y="322"/>
                    <a:pt x="1105" y="320"/>
                    <a:pt x="1079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9" y="309"/>
                    <a:pt x="1091" y="291"/>
                    <a:pt x="1091" y="271"/>
                  </a:cubicBezTo>
                  <a:cubicBezTo>
                    <a:pt x="1090" y="247"/>
                    <a:pt x="1063" y="238"/>
                    <a:pt x="1048" y="226"/>
                  </a:cubicBezTo>
                  <a:cubicBezTo>
                    <a:pt x="1047" y="223"/>
                    <a:pt x="1047" y="223"/>
                    <a:pt x="1047" y="223"/>
                  </a:cubicBezTo>
                  <a:cubicBezTo>
                    <a:pt x="1066" y="227"/>
                    <a:pt x="1087" y="229"/>
                    <a:pt x="1105" y="236"/>
                  </a:cubicBezTo>
                  <a:close/>
                  <a:moveTo>
                    <a:pt x="1072" y="271"/>
                  </a:moveTo>
                  <a:cubicBezTo>
                    <a:pt x="1062" y="244"/>
                    <a:pt x="1062" y="244"/>
                    <a:pt x="1062" y="244"/>
                  </a:cubicBezTo>
                  <a:cubicBezTo>
                    <a:pt x="1072" y="245"/>
                    <a:pt x="1077" y="256"/>
                    <a:pt x="1084" y="262"/>
                  </a:cubicBezTo>
                  <a:cubicBezTo>
                    <a:pt x="1084" y="274"/>
                    <a:pt x="1086" y="286"/>
                    <a:pt x="1078" y="298"/>
                  </a:cubicBezTo>
                  <a:cubicBezTo>
                    <a:pt x="1074" y="291"/>
                    <a:pt x="1075" y="279"/>
                    <a:pt x="1072" y="271"/>
                  </a:cubicBezTo>
                  <a:close/>
                  <a:moveTo>
                    <a:pt x="1043" y="251"/>
                  </a:moveTo>
                  <a:cubicBezTo>
                    <a:pt x="1046" y="237"/>
                    <a:pt x="1046" y="237"/>
                    <a:pt x="1046" y="237"/>
                  </a:cubicBezTo>
                  <a:cubicBezTo>
                    <a:pt x="1060" y="249"/>
                    <a:pt x="1065" y="267"/>
                    <a:pt x="1069" y="286"/>
                  </a:cubicBezTo>
                  <a:cubicBezTo>
                    <a:pt x="1069" y="313"/>
                    <a:pt x="1069" y="313"/>
                    <a:pt x="1069" y="313"/>
                  </a:cubicBezTo>
                  <a:cubicBezTo>
                    <a:pt x="1066" y="313"/>
                    <a:pt x="1066" y="313"/>
                    <a:pt x="1066" y="313"/>
                  </a:cubicBezTo>
                  <a:cubicBezTo>
                    <a:pt x="1048" y="298"/>
                    <a:pt x="1038" y="274"/>
                    <a:pt x="1043" y="251"/>
                  </a:cubicBezTo>
                  <a:close/>
                  <a:moveTo>
                    <a:pt x="918" y="309"/>
                  </a:moveTo>
                  <a:cubicBezTo>
                    <a:pt x="928" y="282"/>
                    <a:pt x="938" y="253"/>
                    <a:pt x="945" y="225"/>
                  </a:cubicBezTo>
                  <a:cubicBezTo>
                    <a:pt x="966" y="246"/>
                    <a:pt x="941" y="279"/>
                    <a:pt x="958" y="304"/>
                  </a:cubicBezTo>
                  <a:cubicBezTo>
                    <a:pt x="964" y="318"/>
                    <a:pt x="978" y="328"/>
                    <a:pt x="984" y="342"/>
                  </a:cubicBezTo>
                  <a:cubicBezTo>
                    <a:pt x="974" y="346"/>
                    <a:pt x="965" y="338"/>
                    <a:pt x="953" y="339"/>
                  </a:cubicBezTo>
                  <a:cubicBezTo>
                    <a:pt x="940" y="338"/>
                    <a:pt x="925" y="340"/>
                    <a:pt x="918" y="328"/>
                  </a:cubicBezTo>
                  <a:cubicBezTo>
                    <a:pt x="914" y="322"/>
                    <a:pt x="913" y="315"/>
                    <a:pt x="918" y="309"/>
                  </a:cubicBezTo>
                  <a:close/>
                  <a:moveTo>
                    <a:pt x="986" y="294"/>
                  </a:moveTo>
                  <a:cubicBezTo>
                    <a:pt x="986" y="305"/>
                    <a:pt x="991" y="317"/>
                    <a:pt x="984" y="327"/>
                  </a:cubicBezTo>
                  <a:cubicBezTo>
                    <a:pt x="969" y="315"/>
                    <a:pt x="954" y="296"/>
                    <a:pt x="957" y="274"/>
                  </a:cubicBezTo>
                  <a:cubicBezTo>
                    <a:pt x="961" y="244"/>
                    <a:pt x="961" y="244"/>
                    <a:pt x="961" y="244"/>
                  </a:cubicBezTo>
                  <a:cubicBezTo>
                    <a:pt x="979" y="255"/>
                    <a:pt x="979" y="277"/>
                    <a:pt x="986" y="294"/>
                  </a:cubicBezTo>
                  <a:close/>
                  <a:moveTo>
                    <a:pt x="982" y="258"/>
                  </a:moveTo>
                  <a:cubicBezTo>
                    <a:pt x="997" y="266"/>
                    <a:pt x="1000" y="290"/>
                    <a:pt x="997" y="307"/>
                  </a:cubicBezTo>
                  <a:cubicBezTo>
                    <a:pt x="998" y="309"/>
                    <a:pt x="996" y="309"/>
                    <a:pt x="995" y="310"/>
                  </a:cubicBezTo>
                  <a:cubicBezTo>
                    <a:pt x="991" y="293"/>
                    <a:pt x="986" y="273"/>
                    <a:pt x="982" y="258"/>
                  </a:cubicBezTo>
                  <a:close/>
                  <a:moveTo>
                    <a:pt x="932" y="348"/>
                  </a:moveTo>
                  <a:cubicBezTo>
                    <a:pt x="934" y="345"/>
                    <a:pt x="934" y="345"/>
                    <a:pt x="934" y="345"/>
                  </a:cubicBezTo>
                  <a:cubicBezTo>
                    <a:pt x="957" y="343"/>
                    <a:pt x="982" y="345"/>
                    <a:pt x="993" y="367"/>
                  </a:cubicBezTo>
                  <a:cubicBezTo>
                    <a:pt x="993" y="370"/>
                    <a:pt x="993" y="370"/>
                    <a:pt x="993" y="370"/>
                  </a:cubicBezTo>
                  <a:cubicBezTo>
                    <a:pt x="972" y="369"/>
                    <a:pt x="944" y="370"/>
                    <a:pt x="932" y="348"/>
                  </a:cubicBezTo>
                  <a:close/>
                  <a:moveTo>
                    <a:pt x="985" y="378"/>
                  </a:moveTo>
                  <a:cubicBezTo>
                    <a:pt x="977" y="386"/>
                    <a:pt x="961" y="391"/>
                    <a:pt x="948" y="387"/>
                  </a:cubicBezTo>
                  <a:cubicBezTo>
                    <a:pt x="937" y="382"/>
                    <a:pt x="930" y="372"/>
                    <a:pt x="927" y="361"/>
                  </a:cubicBezTo>
                  <a:cubicBezTo>
                    <a:pt x="928" y="355"/>
                    <a:pt x="928" y="355"/>
                    <a:pt x="928" y="355"/>
                  </a:cubicBezTo>
                  <a:cubicBezTo>
                    <a:pt x="943" y="369"/>
                    <a:pt x="962" y="377"/>
                    <a:pt x="984" y="377"/>
                  </a:cubicBezTo>
                  <a:lnTo>
                    <a:pt x="985" y="378"/>
                  </a:lnTo>
                  <a:close/>
                  <a:moveTo>
                    <a:pt x="682" y="345"/>
                  </a:moveTo>
                  <a:cubicBezTo>
                    <a:pt x="688" y="356"/>
                    <a:pt x="698" y="368"/>
                    <a:pt x="705" y="374"/>
                  </a:cubicBezTo>
                  <a:cubicBezTo>
                    <a:pt x="687" y="372"/>
                    <a:pt x="670" y="359"/>
                    <a:pt x="660" y="345"/>
                  </a:cubicBezTo>
                  <a:cubicBezTo>
                    <a:pt x="660" y="338"/>
                    <a:pt x="669" y="334"/>
                    <a:pt x="672" y="329"/>
                  </a:cubicBezTo>
                  <a:cubicBezTo>
                    <a:pt x="680" y="332"/>
                    <a:pt x="677" y="341"/>
                    <a:pt x="682" y="345"/>
                  </a:cubicBezTo>
                  <a:close/>
                  <a:moveTo>
                    <a:pt x="796" y="264"/>
                  </a:moveTo>
                  <a:cubicBezTo>
                    <a:pt x="800" y="272"/>
                    <a:pt x="798" y="281"/>
                    <a:pt x="802" y="290"/>
                  </a:cubicBezTo>
                  <a:cubicBezTo>
                    <a:pt x="799" y="294"/>
                    <a:pt x="795" y="290"/>
                    <a:pt x="793" y="289"/>
                  </a:cubicBezTo>
                  <a:cubicBezTo>
                    <a:pt x="773" y="264"/>
                    <a:pt x="748" y="242"/>
                    <a:pt x="718" y="234"/>
                  </a:cubicBezTo>
                  <a:cubicBezTo>
                    <a:pt x="717" y="229"/>
                    <a:pt x="721" y="225"/>
                    <a:pt x="724" y="222"/>
                  </a:cubicBezTo>
                  <a:cubicBezTo>
                    <a:pt x="754" y="219"/>
                    <a:pt x="782" y="238"/>
                    <a:pt x="796" y="264"/>
                  </a:cubicBezTo>
                  <a:close/>
                  <a:moveTo>
                    <a:pt x="775" y="133"/>
                  </a:moveTo>
                  <a:cubicBezTo>
                    <a:pt x="771" y="140"/>
                    <a:pt x="761" y="142"/>
                    <a:pt x="754" y="140"/>
                  </a:cubicBezTo>
                  <a:cubicBezTo>
                    <a:pt x="751" y="138"/>
                    <a:pt x="748" y="135"/>
                    <a:pt x="746" y="132"/>
                  </a:cubicBezTo>
                  <a:cubicBezTo>
                    <a:pt x="754" y="127"/>
                    <a:pt x="768" y="125"/>
                    <a:pt x="775" y="133"/>
                  </a:cubicBezTo>
                  <a:close/>
                  <a:moveTo>
                    <a:pt x="668" y="105"/>
                  </a:moveTo>
                  <a:cubicBezTo>
                    <a:pt x="683" y="119"/>
                    <a:pt x="701" y="132"/>
                    <a:pt x="697" y="154"/>
                  </a:cubicBezTo>
                  <a:cubicBezTo>
                    <a:pt x="700" y="159"/>
                    <a:pt x="694" y="173"/>
                    <a:pt x="703" y="172"/>
                  </a:cubicBezTo>
                  <a:cubicBezTo>
                    <a:pt x="715" y="151"/>
                    <a:pt x="715" y="151"/>
                    <a:pt x="715" y="151"/>
                  </a:cubicBezTo>
                  <a:cubicBezTo>
                    <a:pt x="741" y="164"/>
                    <a:pt x="767" y="145"/>
                    <a:pt x="791" y="136"/>
                  </a:cubicBezTo>
                  <a:cubicBezTo>
                    <a:pt x="798" y="158"/>
                    <a:pt x="794" y="181"/>
                    <a:pt x="781" y="199"/>
                  </a:cubicBezTo>
                  <a:cubicBezTo>
                    <a:pt x="751" y="216"/>
                    <a:pt x="751" y="216"/>
                    <a:pt x="751" y="216"/>
                  </a:cubicBezTo>
                  <a:cubicBezTo>
                    <a:pt x="719" y="215"/>
                    <a:pt x="719" y="215"/>
                    <a:pt x="719" y="215"/>
                  </a:cubicBezTo>
                  <a:cubicBezTo>
                    <a:pt x="715" y="212"/>
                    <a:pt x="716" y="206"/>
                    <a:pt x="714" y="202"/>
                  </a:cubicBezTo>
                  <a:cubicBezTo>
                    <a:pt x="721" y="187"/>
                    <a:pt x="737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6" y="187"/>
                    <a:pt x="716" y="187"/>
                    <a:pt x="716" y="187"/>
                  </a:cubicBezTo>
                  <a:cubicBezTo>
                    <a:pt x="714" y="187"/>
                    <a:pt x="711" y="183"/>
                    <a:pt x="709" y="186"/>
                  </a:cubicBezTo>
                  <a:cubicBezTo>
                    <a:pt x="707" y="190"/>
                    <a:pt x="707" y="190"/>
                    <a:pt x="707" y="190"/>
                  </a:cubicBezTo>
                  <a:cubicBezTo>
                    <a:pt x="711" y="192"/>
                    <a:pt x="711" y="192"/>
                    <a:pt x="711" y="192"/>
                  </a:cubicBezTo>
                  <a:cubicBezTo>
                    <a:pt x="710" y="193"/>
                    <a:pt x="710" y="193"/>
                    <a:pt x="710" y="193"/>
                  </a:cubicBezTo>
                  <a:cubicBezTo>
                    <a:pt x="699" y="186"/>
                    <a:pt x="687" y="185"/>
                    <a:pt x="676" y="183"/>
                  </a:cubicBezTo>
                  <a:cubicBezTo>
                    <a:pt x="671" y="153"/>
                    <a:pt x="664" y="124"/>
                    <a:pt x="653" y="95"/>
                  </a:cubicBezTo>
                  <a:cubicBezTo>
                    <a:pt x="658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2"/>
                  </a:moveTo>
                  <a:cubicBezTo>
                    <a:pt x="669" y="200"/>
                    <a:pt x="660" y="197"/>
                    <a:pt x="655" y="201"/>
                  </a:cubicBezTo>
                  <a:cubicBezTo>
                    <a:pt x="654" y="197"/>
                    <a:pt x="662" y="192"/>
                    <a:pt x="667" y="191"/>
                  </a:cubicBezTo>
                  <a:cubicBezTo>
                    <a:pt x="668" y="191"/>
                    <a:pt x="670" y="190"/>
                    <a:pt x="671" y="192"/>
                  </a:cubicBezTo>
                  <a:close/>
                  <a:moveTo>
                    <a:pt x="628" y="125"/>
                  </a:moveTo>
                  <a:cubicBezTo>
                    <a:pt x="634" y="117"/>
                    <a:pt x="639" y="107"/>
                    <a:pt x="646" y="100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9" y="160"/>
                    <a:pt x="667" y="183"/>
                  </a:cubicBezTo>
                  <a:cubicBezTo>
                    <a:pt x="658" y="187"/>
                    <a:pt x="649" y="200"/>
                    <a:pt x="640" y="192"/>
                  </a:cubicBezTo>
                  <a:cubicBezTo>
                    <a:pt x="624" y="176"/>
                    <a:pt x="618" y="146"/>
                    <a:pt x="628" y="125"/>
                  </a:cubicBezTo>
                  <a:close/>
                  <a:moveTo>
                    <a:pt x="650" y="204"/>
                  </a:moveTo>
                  <a:cubicBezTo>
                    <a:pt x="643" y="211"/>
                    <a:pt x="642" y="224"/>
                    <a:pt x="641" y="233"/>
                  </a:cubicBezTo>
                  <a:cubicBezTo>
                    <a:pt x="636" y="228"/>
                    <a:pt x="639" y="217"/>
                    <a:pt x="641" y="211"/>
                  </a:cubicBezTo>
                  <a:cubicBezTo>
                    <a:pt x="643" y="206"/>
                    <a:pt x="645" y="203"/>
                    <a:pt x="650" y="204"/>
                  </a:cubicBezTo>
                  <a:close/>
                  <a:moveTo>
                    <a:pt x="565" y="182"/>
                  </a:moveTo>
                  <a:cubicBezTo>
                    <a:pt x="582" y="176"/>
                    <a:pt x="606" y="171"/>
                    <a:pt x="623" y="182"/>
                  </a:cubicBezTo>
                  <a:cubicBezTo>
                    <a:pt x="638" y="202"/>
                    <a:pt x="638" y="202"/>
                    <a:pt x="638" y="202"/>
                  </a:cubicBezTo>
                  <a:cubicBezTo>
                    <a:pt x="638" y="206"/>
                    <a:pt x="635" y="210"/>
                    <a:pt x="632" y="211"/>
                  </a:cubicBezTo>
                  <a:cubicBezTo>
                    <a:pt x="617" y="206"/>
                    <a:pt x="602" y="202"/>
                    <a:pt x="585" y="203"/>
                  </a:cubicBezTo>
                  <a:cubicBezTo>
                    <a:pt x="544" y="199"/>
                    <a:pt x="544" y="199"/>
                    <a:pt x="544" y="199"/>
                  </a:cubicBezTo>
                  <a:cubicBezTo>
                    <a:pt x="546" y="191"/>
                    <a:pt x="557" y="187"/>
                    <a:pt x="565" y="182"/>
                  </a:cubicBezTo>
                  <a:close/>
                  <a:moveTo>
                    <a:pt x="556" y="238"/>
                  </a:moveTo>
                  <a:cubicBezTo>
                    <a:pt x="544" y="230"/>
                    <a:pt x="540" y="218"/>
                    <a:pt x="530" y="209"/>
                  </a:cubicBezTo>
                  <a:cubicBezTo>
                    <a:pt x="542" y="204"/>
                    <a:pt x="558" y="208"/>
                    <a:pt x="571" y="208"/>
                  </a:cubicBezTo>
                  <a:cubicBezTo>
                    <a:pt x="591" y="210"/>
                    <a:pt x="613" y="207"/>
                    <a:pt x="629" y="220"/>
                  </a:cubicBezTo>
                  <a:cubicBezTo>
                    <a:pt x="633" y="228"/>
                    <a:pt x="634" y="242"/>
                    <a:pt x="623" y="246"/>
                  </a:cubicBezTo>
                  <a:cubicBezTo>
                    <a:pt x="601" y="253"/>
                    <a:pt x="573" y="253"/>
                    <a:pt x="556" y="238"/>
                  </a:cubicBezTo>
                  <a:close/>
                  <a:moveTo>
                    <a:pt x="613" y="270"/>
                  </a:moveTo>
                  <a:cubicBezTo>
                    <a:pt x="619" y="260"/>
                    <a:pt x="626" y="245"/>
                    <a:pt x="638" y="247"/>
                  </a:cubicBezTo>
                  <a:cubicBezTo>
                    <a:pt x="641" y="251"/>
                    <a:pt x="650" y="260"/>
                    <a:pt x="653" y="250"/>
                  </a:cubicBezTo>
                  <a:cubicBezTo>
                    <a:pt x="657" y="249"/>
                    <a:pt x="655" y="254"/>
                    <a:pt x="658" y="256"/>
                  </a:cubicBezTo>
                  <a:cubicBezTo>
                    <a:pt x="660" y="251"/>
                    <a:pt x="670" y="256"/>
                    <a:pt x="669" y="249"/>
                  </a:cubicBezTo>
                  <a:cubicBezTo>
                    <a:pt x="668" y="248"/>
                    <a:pt x="665" y="247"/>
                    <a:pt x="664" y="246"/>
                  </a:cubicBezTo>
                  <a:cubicBezTo>
                    <a:pt x="665" y="240"/>
                    <a:pt x="670" y="238"/>
                    <a:pt x="675" y="238"/>
                  </a:cubicBezTo>
                  <a:cubicBezTo>
                    <a:pt x="685" y="238"/>
                    <a:pt x="695" y="240"/>
                    <a:pt x="703" y="246"/>
                  </a:cubicBezTo>
                  <a:cubicBezTo>
                    <a:pt x="706" y="244"/>
                    <a:pt x="701" y="241"/>
                    <a:pt x="700" y="239"/>
                  </a:cubicBezTo>
                  <a:cubicBezTo>
                    <a:pt x="710" y="229"/>
                    <a:pt x="719" y="245"/>
                    <a:pt x="730" y="245"/>
                  </a:cubicBezTo>
                  <a:cubicBezTo>
                    <a:pt x="752" y="252"/>
                    <a:pt x="769" y="273"/>
                    <a:pt x="786" y="288"/>
                  </a:cubicBezTo>
                  <a:cubicBezTo>
                    <a:pt x="785" y="293"/>
                    <a:pt x="793" y="293"/>
                    <a:pt x="789" y="297"/>
                  </a:cubicBezTo>
                  <a:cubicBezTo>
                    <a:pt x="767" y="297"/>
                    <a:pt x="740" y="305"/>
                    <a:pt x="722" y="290"/>
                  </a:cubicBezTo>
                  <a:cubicBezTo>
                    <a:pt x="711" y="283"/>
                    <a:pt x="702" y="271"/>
                    <a:pt x="695" y="261"/>
                  </a:cubicBezTo>
                  <a:cubicBezTo>
                    <a:pt x="692" y="262"/>
                    <a:pt x="692" y="262"/>
                    <a:pt x="692" y="262"/>
                  </a:cubicBezTo>
                  <a:cubicBezTo>
                    <a:pt x="691" y="289"/>
                    <a:pt x="681" y="317"/>
                    <a:pt x="657" y="334"/>
                  </a:cubicBezTo>
                  <a:cubicBezTo>
                    <a:pt x="648" y="340"/>
                    <a:pt x="637" y="339"/>
                    <a:pt x="630" y="349"/>
                  </a:cubicBezTo>
                  <a:cubicBezTo>
                    <a:pt x="626" y="332"/>
                    <a:pt x="632" y="313"/>
                    <a:pt x="637" y="295"/>
                  </a:cubicBezTo>
                  <a:cubicBezTo>
                    <a:pt x="641" y="283"/>
                    <a:pt x="652" y="272"/>
                    <a:pt x="658" y="260"/>
                  </a:cubicBezTo>
                  <a:cubicBezTo>
                    <a:pt x="656" y="259"/>
                    <a:pt x="656" y="259"/>
                    <a:pt x="656" y="259"/>
                  </a:cubicBezTo>
                  <a:cubicBezTo>
                    <a:pt x="632" y="281"/>
                    <a:pt x="623" y="313"/>
                    <a:pt x="621" y="347"/>
                  </a:cubicBezTo>
                  <a:cubicBezTo>
                    <a:pt x="619" y="348"/>
                    <a:pt x="616" y="344"/>
                    <a:pt x="615" y="341"/>
                  </a:cubicBezTo>
                  <a:cubicBezTo>
                    <a:pt x="601" y="322"/>
                    <a:pt x="600" y="289"/>
                    <a:pt x="613" y="270"/>
                  </a:cubicBezTo>
                  <a:close/>
                  <a:moveTo>
                    <a:pt x="650" y="348"/>
                  </a:moveTo>
                  <a:cubicBezTo>
                    <a:pt x="649" y="349"/>
                    <a:pt x="649" y="349"/>
                    <a:pt x="649" y="349"/>
                  </a:cubicBezTo>
                  <a:cubicBezTo>
                    <a:pt x="647" y="348"/>
                    <a:pt x="647" y="348"/>
                    <a:pt x="647" y="348"/>
                  </a:cubicBezTo>
                  <a:cubicBezTo>
                    <a:pt x="648" y="348"/>
                    <a:pt x="649" y="347"/>
                    <a:pt x="650" y="348"/>
                  </a:cubicBezTo>
                  <a:close/>
                  <a:moveTo>
                    <a:pt x="572" y="301"/>
                  </a:moveTo>
                  <a:cubicBezTo>
                    <a:pt x="574" y="294"/>
                    <a:pt x="573" y="288"/>
                    <a:pt x="578" y="283"/>
                  </a:cubicBezTo>
                  <a:cubicBezTo>
                    <a:pt x="587" y="287"/>
                    <a:pt x="585" y="296"/>
                    <a:pt x="585" y="304"/>
                  </a:cubicBezTo>
                  <a:cubicBezTo>
                    <a:pt x="583" y="311"/>
                    <a:pt x="583" y="317"/>
                    <a:pt x="578" y="324"/>
                  </a:cubicBezTo>
                  <a:cubicBezTo>
                    <a:pt x="571" y="319"/>
                    <a:pt x="571" y="308"/>
                    <a:pt x="572" y="301"/>
                  </a:cubicBezTo>
                  <a:close/>
                  <a:moveTo>
                    <a:pt x="567" y="337"/>
                  </a:moveTo>
                  <a:cubicBezTo>
                    <a:pt x="562" y="331"/>
                    <a:pt x="558" y="323"/>
                    <a:pt x="557" y="315"/>
                  </a:cubicBezTo>
                  <a:cubicBezTo>
                    <a:pt x="562" y="306"/>
                    <a:pt x="562" y="306"/>
                    <a:pt x="562" y="306"/>
                  </a:cubicBezTo>
                  <a:cubicBezTo>
                    <a:pt x="569" y="314"/>
                    <a:pt x="566" y="328"/>
                    <a:pt x="573" y="336"/>
                  </a:cubicBezTo>
                  <a:cubicBezTo>
                    <a:pt x="573" y="341"/>
                    <a:pt x="569" y="338"/>
                    <a:pt x="567" y="337"/>
                  </a:cubicBezTo>
                  <a:close/>
                  <a:moveTo>
                    <a:pt x="563" y="370"/>
                  </a:moveTo>
                  <a:cubicBezTo>
                    <a:pt x="574" y="357"/>
                    <a:pt x="591" y="355"/>
                    <a:pt x="607" y="350"/>
                  </a:cubicBezTo>
                  <a:cubicBezTo>
                    <a:pt x="610" y="350"/>
                    <a:pt x="614" y="352"/>
                    <a:pt x="615" y="356"/>
                  </a:cubicBezTo>
                  <a:cubicBezTo>
                    <a:pt x="609" y="383"/>
                    <a:pt x="571" y="402"/>
                    <a:pt x="584" y="433"/>
                  </a:cubicBezTo>
                  <a:cubicBezTo>
                    <a:pt x="589" y="449"/>
                    <a:pt x="609" y="454"/>
                    <a:pt x="618" y="468"/>
                  </a:cubicBezTo>
                  <a:cubicBezTo>
                    <a:pt x="620" y="469"/>
                    <a:pt x="623" y="468"/>
                    <a:pt x="624" y="466"/>
                  </a:cubicBezTo>
                  <a:cubicBezTo>
                    <a:pt x="616" y="447"/>
                    <a:pt x="634" y="430"/>
                    <a:pt x="630" y="409"/>
                  </a:cubicBezTo>
                  <a:cubicBezTo>
                    <a:pt x="628" y="396"/>
                    <a:pt x="621" y="385"/>
                    <a:pt x="615" y="374"/>
                  </a:cubicBezTo>
                  <a:cubicBezTo>
                    <a:pt x="615" y="370"/>
                    <a:pt x="618" y="366"/>
                    <a:pt x="621" y="364"/>
                  </a:cubicBezTo>
                  <a:cubicBezTo>
                    <a:pt x="630" y="370"/>
                    <a:pt x="630" y="357"/>
                    <a:pt x="637" y="354"/>
                  </a:cubicBezTo>
                  <a:cubicBezTo>
                    <a:pt x="672" y="363"/>
                    <a:pt x="700" y="388"/>
                    <a:pt x="737" y="391"/>
                  </a:cubicBezTo>
                  <a:cubicBezTo>
                    <a:pt x="749" y="393"/>
                    <a:pt x="763" y="389"/>
                    <a:pt x="771" y="394"/>
                  </a:cubicBezTo>
                  <a:cubicBezTo>
                    <a:pt x="766" y="403"/>
                    <a:pt x="754" y="410"/>
                    <a:pt x="749" y="420"/>
                  </a:cubicBezTo>
                  <a:cubicBezTo>
                    <a:pt x="738" y="431"/>
                    <a:pt x="722" y="440"/>
                    <a:pt x="707" y="434"/>
                  </a:cubicBezTo>
                  <a:cubicBezTo>
                    <a:pt x="694" y="407"/>
                    <a:pt x="660" y="411"/>
                    <a:pt x="644" y="389"/>
                  </a:cubicBezTo>
                  <a:cubicBezTo>
                    <a:pt x="641" y="387"/>
                    <a:pt x="638" y="391"/>
                    <a:pt x="638" y="394"/>
                  </a:cubicBezTo>
                  <a:cubicBezTo>
                    <a:pt x="647" y="436"/>
                    <a:pt x="647" y="436"/>
                    <a:pt x="647" y="436"/>
                  </a:cubicBezTo>
                  <a:cubicBezTo>
                    <a:pt x="657" y="451"/>
                    <a:pt x="674" y="458"/>
                    <a:pt x="691" y="455"/>
                  </a:cubicBezTo>
                  <a:cubicBezTo>
                    <a:pt x="706" y="456"/>
                    <a:pt x="714" y="438"/>
                    <a:pt x="730" y="442"/>
                  </a:cubicBezTo>
                  <a:cubicBezTo>
                    <a:pt x="730" y="447"/>
                    <a:pt x="724" y="451"/>
                    <a:pt x="722" y="456"/>
                  </a:cubicBezTo>
                  <a:cubicBezTo>
                    <a:pt x="717" y="468"/>
                    <a:pt x="718" y="480"/>
                    <a:pt x="723" y="491"/>
                  </a:cubicBezTo>
                  <a:cubicBezTo>
                    <a:pt x="730" y="505"/>
                    <a:pt x="745" y="510"/>
                    <a:pt x="756" y="520"/>
                  </a:cubicBezTo>
                  <a:cubicBezTo>
                    <a:pt x="766" y="519"/>
                    <a:pt x="757" y="508"/>
                    <a:pt x="759" y="503"/>
                  </a:cubicBezTo>
                  <a:cubicBezTo>
                    <a:pt x="776" y="466"/>
                    <a:pt x="727" y="425"/>
                    <a:pt x="776" y="401"/>
                  </a:cubicBezTo>
                  <a:cubicBezTo>
                    <a:pt x="785" y="390"/>
                    <a:pt x="799" y="386"/>
                    <a:pt x="814" y="389"/>
                  </a:cubicBezTo>
                  <a:cubicBezTo>
                    <a:pt x="811" y="404"/>
                    <a:pt x="793" y="407"/>
                    <a:pt x="788" y="420"/>
                  </a:cubicBezTo>
                  <a:cubicBezTo>
                    <a:pt x="785" y="438"/>
                    <a:pt x="800" y="457"/>
                    <a:pt x="786" y="472"/>
                  </a:cubicBezTo>
                  <a:cubicBezTo>
                    <a:pt x="786" y="475"/>
                    <a:pt x="788" y="476"/>
                    <a:pt x="790" y="476"/>
                  </a:cubicBezTo>
                  <a:cubicBezTo>
                    <a:pt x="828" y="455"/>
                    <a:pt x="795" y="404"/>
                    <a:pt x="832" y="383"/>
                  </a:cubicBezTo>
                  <a:cubicBezTo>
                    <a:pt x="860" y="372"/>
                    <a:pt x="882" y="352"/>
                    <a:pt x="905" y="330"/>
                  </a:cubicBezTo>
                  <a:cubicBezTo>
                    <a:pt x="907" y="344"/>
                    <a:pt x="906" y="363"/>
                    <a:pt x="889" y="368"/>
                  </a:cubicBezTo>
                  <a:cubicBezTo>
                    <a:pt x="851" y="383"/>
                    <a:pt x="843" y="425"/>
                    <a:pt x="826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5" y="437"/>
                    <a:pt x="877" y="447"/>
                    <a:pt x="892" y="425"/>
                  </a:cubicBezTo>
                  <a:cubicBezTo>
                    <a:pt x="916" y="402"/>
                    <a:pt x="908" y="367"/>
                    <a:pt x="913" y="336"/>
                  </a:cubicBezTo>
                  <a:cubicBezTo>
                    <a:pt x="916" y="333"/>
                    <a:pt x="918" y="339"/>
                    <a:pt x="919" y="341"/>
                  </a:cubicBezTo>
                  <a:cubicBezTo>
                    <a:pt x="922" y="361"/>
                    <a:pt x="926" y="388"/>
                    <a:pt x="949" y="393"/>
                  </a:cubicBezTo>
                  <a:cubicBezTo>
                    <a:pt x="972" y="399"/>
                    <a:pt x="987" y="380"/>
                    <a:pt x="1009" y="382"/>
                  </a:cubicBezTo>
                  <a:cubicBezTo>
                    <a:pt x="1004" y="372"/>
                    <a:pt x="996" y="360"/>
                    <a:pt x="990" y="350"/>
                  </a:cubicBezTo>
                  <a:cubicBezTo>
                    <a:pt x="1000" y="321"/>
                    <a:pt x="1013" y="286"/>
                    <a:pt x="993" y="258"/>
                  </a:cubicBezTo>
                  <a:cubicBezTo>
                    <a:pt x="969" y="241"/>
                    <a:pt x="969" y="241"/>
                    <a:pt x="969" y="241"/>
                  </a:cubicBezTo>
                  <a:cubicBezTo>
                    <a:pt x="947" y="214"/>
                    <a:pt x="947" y="214"/>
                    <a:pt x="947" y="214"/>
                  </a:cubicBezTo>
                  <a:cubicBezTo>
                    <a:pt x="944" y="195"/>
                    <a:pt x="946" y="177"/>
                    <a:pt x="946" y="160"/>
                  </a:cubicBezTo>
                  <a:cubicBezTo>
                    <a:pt x="971" y="184"/>
                    <a:pt x="1000" y="202"/>
                    <a:pt x="1031" y="215"/>
                  </a:cubicBezTo>
                  <a:cubicBezTo>
                    <a:pt x="1045" y="227"/>
                    <a:pt x="1036" y="245"/>
                    <a:pt x="1036" y="260"/>
                  </a:cubicBezTo>
                  <a:cubicBezTo>
                    <a:pt x="1033" y="282"/>
                    <a:pt x="1045" y="300"/>
                    <a:pt x="1060" y="314"/>
                  </a:cubicBezTo>
                  <a:cubicBezTo>
                    <a:pt x="1061" y="317"/>
                    <a:pt x="1063" y="322"/>
                    <a:pt x="1060" y="327"/>
                  </a:cubicBezTo>
                  <a:cubicBezTo>
                    <a:pt x="1045" y="333"/>
                    <a:pt x="1031" y="325"/>
                    <a:pt x="1015" y="328"/>
                  </a:cubicBezTo>
                  <a:cubicBezTo>
                    <a:pt x="1012" y="373"/>
                    <a:pt x="1014" y="422"/>
                    <a:pt x="973" y="449"/>
                  </a:cubicBezTo>
                  <a:cubicBezTo>
                    <a:pt x="942" y="474"/>
                    <a:pt x="895" y="466"/>
                    <a:pt x="858" y="475"/>
                  </a:cubicBezTo>
                  <a:cubicBezTo>
                    <a:pt x="830" y="481"/>
                    <a:pt x="804" y="491"/>
                    <a:pt x="781" y="506"/>
                  </a:cubicBezTo>
                  <a:cubicBezTo>
                    <a:pt x="770" y="516"/>
                    <a:pt x="759" y="526"/>
                    <a:pt x="750" y="539"/>
                  </a:cubicBezTo>
                  <a:cubicBezTo>
                    <a:pt x="740" y="527"/>
                    <a:pt x="726" y="512"/>
                    <a:pt x="712" y="501"/>
                  </a:cubicBezTo>
                  <a:cubicBezTo>
                    <a:pt x="688" y="484"/>
                    <a:pt x="657" y="482"/>
                    <a:pt x="628" y="475"/>
                  </a:cubicBezTo>
                  <a:cubicBezTo>
                    <a:pt x="590" y="469"/>
                    <a:pt x="549" y="465"/>
                    <a:pt x="522" y="437"/>
                  </a:cubicBezTo>
                  <a:cubicBezTo>
                    <a:pt x="527" y="429"/>
                    <a:pt x="537" y="425"/>
                    <a:pt x="544" y="418"/>
                  </a:cubicBezTo>
                  <a:cubicBezTo>
                    <a:pt x="559" y="406"/>
                    <a:pt x="564" y="388"/>
                    <a:pt x="563" y="370"/>
                  </a:cubicBezTo>
                  <a:close/>
                  <a:moveTo>
                    <a:pt x="625" y="417"/>
                  </a:moveTo>
                  <a:cubicBezTo>
                    <a:pt x="622" y="429"/>
                    <a:pt x="622" y="440"/>
                    <a:pt x="614" y="450"/>
                  </a:cubicBezTo>
                  <a:cubicBezTo>
                    <a:pt x="602" y="433"/>
                    <a:pt x="598" y="402"/>
                    <a:pt x="610" y="384"/>
                  </a:cubicBezTo>
                  <a:cubicBezTo>
                    <a:pt x="620" y="390"/>
                    <a:pt x="622" y="407"/>
                    <a:pt x="625" y="417"/>
                  </a:cubicBezTo>
                  <a:close/>
                  <a:moveTo>
                    <a:pt x="601" y="442"/>
                  </a:moveTo>
                  <a:cubicBezTo>
                    <a:pt x="595" y="441"/>
                    <a:pt x="591" y="431"/>
                    <a:pt x="589" y="426"/>
                  </a:cubicBezTo>
                  <a:cubicBezTo>
                    <a:pt x="586" y="416"/>
                    <a:pt x="590" y="408"/>
                    <a:pt x="595" y="400"/>
                  </a:cubicBezTo>
                  <a:cubicBezTo>
                    <a:pt x="597" y="402"/>
                    <a:pt x="597" y="402"/>
                    <a:pt x="597" y="402"/>
                  </a:cubicBezTo>
                  <a:cubicBezTo>
                    <a:pt x="598" y="415"/>
                    <a:pt x="596" y="431"/>
                    <a:pt x="601" y="442"/>
                  </a:cubicBezTo>
                  <a:close/>
                  <a:moveTo>
                    <a:pt x="740" y="479"/>
                  </a:moveTo>
                  <a:cubicBezTo>
                    <a:pt x="739" y="465"/>
                    <a:pt x="736" y="450"/>
                    <a:pt x="745" y="439"/>
                  </a:cubicBezTo>
                  <a:cubicBezTo>
                    <a:pt x="755" y="454"/>
                    <a:pt x="757" y="478"/>
                    <a:pt x="754" y="497"/>
                  </a:cubicBezTo>
                  <a:cubicBezTo>
                    <a:pt x="744" y="498"/>
                    <a:pt x="744" y="486"/>
                    <a:pt x="740" y="479"/>
                  </a:cubicBezTo>
                  <a:close/>
                  <a:moveTo>
                    <a:pt x="742" y="501"/>
                  </a:moveTo>
                  <a:cubicBezTo>
                    <a:pt x="732" y="498"/>
                    <a:pt x="727" y="487"/>
                    <a:pt x="725" y="477"/>
                  </a:cubicBezTo>
                  <a:cubicBezTo>
                    <a:pt x="725" y="470"/>
                    <a:pt x="727" y="462"/>
                    <a:pt x="729" y="456"/>
                  </a:cubicBezTo>
                  <a:cubicBezTo>
                    <a:pt x="737" y="464"/>
                    <a:pt x="731" y="477"/>
                    <a:pt x="737" y="486"/>
                  </a:cubicBezTo>
                  <a:cubicBezTo>
                    <a:pt x="740" y="490"/>
                    <a:pt x="741" y="498"/>
                    <a:pt x="742" y="501"/>
                  </a:cubicBezTo>
                  <a:close/>
                  <a:moveTo>
                    <a:pt x="701" y="445"/>
                  </a:moveTo>
                  <a:cubicBezTo>
                    <a:pt x="695" y="451"/>
                    <a:pt x="684" y="450"/>
                    <a:pt x="675" y="449"/>
                  </a:cubicBezTo>
                  <a:cubicBezTo>
                    <a:pt x="666" y="447"/>
                    <a:pt x="655" y="439"/>
                    <a:pt x="651" y="430"/>
                  </a:cubicBezTo>
                  <a:cubicBezTo>
                    <a:pt x="653" y="423"/>
                    <a:pt x="653" y="423"/>
                    <a:pt x="653" y="423"/>
                  </a:cubicBezTo>
                  <a:cubicBezTo>
                    <a:pt x="668" y="433"/>
                    <a:pt x="684" y="441"/>
                    <a:pt x="701" y="445"/>
                  </a:cubicBezTo>
                  <a:close/>
                  <a:moveTo>
                    <a:pt x="654" y="409"/>
                  </a:moveTo>
                  <a:cubicBezTo>
                    <a:pt x="671" y="409"/>
                    <a:pt x="687" y="420"/>
                    <a:pt x="697" y="433"/>
                  </a:cubicBezTo>
                  <a:cubicBezTo>
                    <a:pt x="692" y="437"/>
                    <a:pt x="683" y="433"/>
                    <a:pt x="677" y="429"/>
                  </a:cubicBezTo>
                  <a:cubicBezTo>
                    <a:pt x="667" y="426"/>
                    <a:pt x="655" y="420"/>
                    <a:pt x="654" y="409"/>
                  </a:cubicBezTo>
                  <a:close/>
                  <a:moveTo>
                    <a:pt x="806" y="412"/>
                  </a:moveTo>
                  <a:cubicBezTo>
                    <a:pt x="806" y="428"/>
                    <a:pt x="807" y="440"/>
                    <a:pt x="801" y="455"/>
                  </a:cubicBezTo>
                  <a:cubicBezTo>
                    <a:pt x="797" y="445"/>
                    <a:pt x="789" y="431"/>
                    <a:pt x="796" y="419"/>
                  </a:cubicBezTo>
                  <a:cubicBezTo>
                    <a:pt x="799" y="417"/>
                    <a:pt x="801" y="410"/>
                    <a:pt x="806" y="412"/>
                  </a:cubicBezTo>
                  <a:close/>
                  <a:moveTo>
                    <a:pt x="890" y="410"/>
                  </a:moveTo>
                  <a:cubicBezTo>
                    <a:pt x="902" y="394"/>
                    <a:pt x="902" y="394"/>
                    <a:pt x="902" y="394"/>
                  </a:cubicBezTo>
                  <a:cubicBezTo>
                    <a:pt x="904" y="407"/>
                    <a:pt x="892" y="417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2" y="428"/>
                    <a:pt x="883" y="419"/>
                    <a:pt x="890" y="410"/>
                  </a:cubicBezTo>
                  <a:close/>
                  <a:moveTo>
                    <a:pt x="843" y="439"/>
                  </a:moveTo>
                  <a:cubicBezTo>
                    <a:pt x="851" y="412"/>
                    <a:pt x="867" y="379"/>
                    <a:pt x="898" y="369"/>
                  </a:cubicBezTo>
                  <a:cubicBezTo>
                    <a:pt x="904" y="370"/>
                    <a:pt x="900" y="376"/>
                    <a:pt x="899" y="379"/>
                  </a:cubicBezTo>
                  <a:cubicBezTo>
                    <a:pt x="892" y="405"/>
                    <a:pt x="868" y="429"/>
                    <a:pt x="843" y="439"/>
                  </a:cubicBezTo>
                  <a:close/>
                  <a:moveTo>
                    <a:pt x="554" y="379"/>
                  </a:moveTo>
                  <a:cubicBezTo>
                    <a:pt x="559" y="393"/>
                    <a:pt x="549" y="404"/>
                    <a:pt x="540" y="415"/>
                  </a:cubicBezTo>
                  <a:cubicBezTo>
                    <a:pt x="535" y="418"/>
                    <a:pt x="531" y="422"/>
                    <a:pt x="526" y="423"/>
                  </a:cubicBezTo>
                  <a:cubicBezTo>
                    <a:pt x="529" y="408"/>
                    <a:pt x="539" y="392"/>
                    <a:pt x="552" y="379"/>
                  </a:cubicBezTo>
                  <a:lnTo>
                    <a:pt x="554" y="379"/>
                  </a:lnTo>
                  <a:close/>
                  <a:moveTo>
                    <a:pt x="526" y="391"/>
                  </a:moveTo>
                  <a:cubicBezTo>
                    <a:pt x="530" y="389"/>
                    <a:pt x="532" y="384"/>
                    <a:pt x="537" y="383"/>
                  </a:cubicBezTo>
                  <a:cubicBezTo>
                    <a:pt x="534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6" y="407"/>
                    <a:pt x="522" y="399"/>
                    <a:pt x="526" y="391"/>
                  </a:cubicBezTo>
                  <a:close/>
                  <a:moveTo>
                    <a:pt x="541" y="251"/>
                  </a:moveTo>
                  <a:cubicBezTo>
                    <a:pt x="544" y="253"/>
                    <a:pt x="547" y="255"/>
                    <a:pt x="548" y="258"/>
                  </a:cubicBezTo>
                  <a:cubicBezTo>
                    <a:pt x="542" y="260"/>
                    <a:pt x="534" y="253"/>
                    <a:pt x="525" y="250"/>
                  </a:cubicBezTo>
                  <a:cubicBezTo>
                    <a:pt x="529" y="247"/>
                    <a:pt x="537" y="249"/>
                    <a:pt x="541" y="251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5"/>
                    <a:pt x="501" y="274"/>
                    <a:pt x="492" y="257"/>
                  </a:cubicBezTo>
                  <a:cubicBezTo>
                    <a:pt x="510" y="252"/>
                    <a:pt x="531" y="256"/>
                    <a:pt x="545" y="269"/>
                  </a:cubicBezTo>
                  <a:close/>
                  <a:moveTo>
                    <a:pt x="467" y="234"/>
                  </a:moveTo>
                  <a:cubicBezTo>
                    <a:pt x="454" y="229"/>
                    <a:pt x="439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8" y="209"/>
                    <a:pt x="468" y="218"/>
                    <a:pt x="467" y="234"/>
                  </a:cubicBezTo>
                  <a:close/>
                  <a:moveTo>
                    <a:pt x="448" y="193"/>
                  </a:moveTo>
                  <a:cubicBezTo>
                    <a:pt x="460" y="198"/>
                    <a:pt x="474" y="202"/>
                    <a:pt x="476" y="215"/>
                  </a:cubicBezTo>
                  <a:cubicBezTo>
                    <a:pt x="477" y="219"/>
                    <a:pt x="481" y="225"/>
                    <a:pt x="477" y="228"/>
                  </a:cubicBezTo>
                  <a:cubicBezTo>
                    <a:pt x="470" y="215"/>
                    <a:pt x="456" y="206"/>
                    <a:pt x="448" y="193"/>
                  </a:cubicBezTo>
                  <a:close/>
                  <a:moveTo>
                    <a:pt x="350" y="77"/>
                  </a:moveTo>
                  <a:cubicBezTo>
                    <a:pt x="350" y="74"/>
                    <a:pt x="350" y="74"/>
                    <a:pt x="350" y="74"/>
                  </a:cubicBezTo>
                  <a:cubicBezTo>
                    <a:pt x="369" y="64"/>
                    <a:pt x="392" y="67"/>
                    <a:pt x="412" y="74"/>
                  </a:cubicBezTo>
                  <a:cubicBezTo>
                    <a:pt x="412" y="75"/>
                    <a:pt x="412" y="75"/>
                    <a:pt x="412" y="75"/>
                  </a:cubicBezTo>
                  <a:cubicBezTo>
                    <a:pt x="393" y="86"/>
                    <a:pt x="369" y="84"/>
                    <a:pt x="350" y="77"/>
                  </a:cubicBezTo>
                  <a:close/>
                  <a:moveTo>
                    <a:pt x="377" y="60"/>
                  </a:moveTo>
                  <a:cubicBezTo>
                    <a:pt x="371" y="60"/>
                    <a:pt x="363" y="63"/>
                    <a:pt x="359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3" y="47"/>
                    <a:pt x="410" y="48"/>
                    <a:pt x="418" y="63"/>
                  </a:cubicBezTo>
                  <a:cubicBezTo>
                    <a:pt x="418" y="65"/>
                    <a:pt x="418" y="65"/>
                    <a:pt x="418" y="65"/>
                  </a:cubicBezTo>
                  <a:cubicBezTo>
                    <a:pt x="404" y="62"/>
                    <a:pt x="391" y="60"/>
                    <a:pt x="377" y="60"/>
                  </a:cubicBezTo>
                  <a:close/>
                  <a:moveTo>
                    <a:pt x="301" y="210"/>
                  </a:moveTo>
                  <a:cubicBezTo>
                    <a:pt x="300" y="211"/>
                    <a:pt x="300" y="211"/>
                    <a:pt x="299" y="211"/>
                  </a:cubicBezTo>
                  <a:cubicBezTo>
                    <a:pt x="300" y="209"/>
                    <a:pt x="301" y="205"/>
                    <a:pt x="304" y="204"/>
                  </a:cubicBezTo>
                  <a:cubicBezTo>
                    <a:pt x="304" y="206"/>
                    <a:pt x="303" y="210"/>
                    <a:pt x="301" y="210"/>
                  </a:cubicBezTo>
                  <a:close/>
                  <a:moveTo>
                    <a:pt x="354" y="300"/>
                  </a:moveTo>
                  <a:cubicBezTo>
                    <a:pt x="368" y="290"/>
                    <a:pt x="391" y="292"/>
                    <a:pt x="408" y="293"/>
                  </a:cubicBezTo>
                  <a:cubicBezTo>
                    <a:pt x="405" y="303"/>
                    <a:pt x="394" y="303"/>
                    <a:pt x="386" y="307"/>
                  </a:cubicBezTo>
                  <a:cubicBezTo>
                    <a:pt x="375" y="310"/>
                    <a:pt x="361" y="308"/>
                    <a:pt x="354" y="300"/>
                  </a:cubicBezTo>
                  <a:close/>
                  <a:moveTo>
                    <a:pt x="379" y="285"/>
                  </a:moveTo>
                  <a:cubicBezTo>
                    <a:pt x="386" y="280"/>
                    <a:pt x="398" y="277"/>
                    <a:pt x="406" y="283"/>
                  </a:cubicBezTo>
                  <a:cubicBezTo>
                    <a:pt x="398" y="283"/>
                    <a:pt x="390" y="284"/>
                    <a:pt x="381" y="285"/>
                  </a:cubicBezTo>
                  <a:lnTo>
                    <a:pt x="379" y="285"/>
                  </a:lnTo>
                  <a:close/>
                  <a:moveTo>
                    <a:pt x="439" y="307"/>
                  </a:moveTo>
                  <a:cubicBezTo>
                    <a:pt x="440" y="312"/>
                    <a:pt x="444" y="316"/>
                    <a:pt x="442" y="321"/>
                  </a:cubicBezTo>
                  <a:cubicBezTo>
                    <a:pt x="426" y="325"/>
                    <a:pt x="406" y="322"/>
                    <a:pt x="390" y="316"/>
                  </a:cubicBezTo>
                  <a:cubicBezTo>
                    <a:pt x="399" y="310"/>
                    <a:pt x="409" y="306"/>
                    <a:pt x="418" y="297"/>
                  </a:cubicBezTo>
                  <a:cubicBezTo>
                    <a:pt x="426" y="297"/>
                    <a:pt x="434" y="300"/>
                    <a:pt x="439" y="307"/>
                  </a:cubicBezTo>
                  <a:close/>
                  <a:moveTo>
                    <a:pt x="462" y="136"/>
                  </a:moveTo>
                  <a:cubicBezTo>
                    <a:pt x="457" y="151"/>
                    <a:pt x="442" y="164"/>
                    <a:pt x="425" y="167"/>
                  </a:cubicBezTo>
                  <a:cubicBezTo>
                    <a:pt x="422" y="166"/>
                    <a:pt x="422" y="166"/>
                    <a:pt x="422" y="166"/>
                  </a:cubicBezTo>
                  <a:cubicBezTo>
                    <a:pt x="429" y="150"/>
                    <a:pt x="446" y="142"/>
                    <a:pt x="461" y="135"/>
                  </a:cubicBezTo>
                  <a:lnTo>
                    <a:pt x="462" y="136"/>
                  </a:lnTo>
                  <a:close/>
                  <a:moveTo>
                    <a:pt x="424" y="134"/>
                  </a:moveTo>
                  <a:cubicBezTo>
                    <a:pt x="433" y="126"/>
                    <a:pt x="446" y="120"/>
                    <a:pt x="457" y="126"/>
                  </a:cubicBezTo>
                  <a:cubicBezTo>
                    <a:pt x="445" y="136"/>
                    <a:pt x="430" y="142"/>
                    <a:pt x="422" y="154"/>
                  </a:cubicBezTo>
                  <a:cubicBezTo>
                    <a:pt x="419" y="155"/>
                    <a:pt x="419" y="155"/>
                    <a:pt x="419" y="155"/>
                  </a:cubicBezTo>
                  <a:cubicBezTo>
                    <a:pt x="413" y="149"/>
                    <a:pt x="421" y="141"/>
                    <a:pt x="424" y="134"/>
                  </a:cubicBezTo>
                  <a:close/>
                  <a:moveTo>
                    <a:pt x="411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4" y="196"/>
                    <a:pt x="417" y="218"/>
                    <a:pt x="417" y="235"/>
                  </a:cubicBezTo>
                  <a:cubicBezTo>
                    <a:pt x="412" y="230"/>
                    <a:pt x="401" y="225"/>
                    <a:pt x="399" y="216"/>
                  </a:cubicBezTo>
                  <a:cubicBezTo>
                    <a:pt x="400" y="202"/>
                    <a:pt x="402" y="190"/>
                    <a:pt x="411" y="178"/>
                  </a:cubicBezTo>
                  <a:close/>
                  <a:moveTo>
                    <a:pt x="385" y="127"/>
                  </a:moveTo>
                  <a:cubicBezTo>
                    <a:pt x="388" y="126"/>
                    <a:pt x="388" y="126"/>
                    <a:pt x="388" y="126"/>
                  </a:cubicBezTo>
                  <a:cubicBezTo>
                    <a:pt x="394" y="140"/>
                    <a:pt x="399" y="162"/>
                    <a:pt x="386" y="175"/>
                  </a:cubicBezTo>
                  <a:cubicBezTo>
                    <a:pt x="382" y="178"/>
                    <a:pt x="381" y="184"/>
                    <a:pt x="375" y="182"/>
                  </a:cubicBezTo>
                  <a:cubicBezTo>
                    <a:pt x="369" y="161"/>
                    <a:pt x="376" y="144"/>
                    <a:pt x="385" y="127"/>
                  </a:cubicBezTo>
                  <a:close/>
                  <a:moveTo>
                    <a:pt x="366" y="163"/>
                  </a:moveTo>
                  <a:cubicBezTo>
                    <a:pt x="363" y="157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7" y="155"/>
                    <a:pt x="366" y="163"/>
                  </a:cubicBezTo>
                  <a:close/>
                  <a:moveTo>
                    <a:pt x="325" y="197"/>
                  </a:moveTo>
                  <a:cubicBezTo>
                    <a:pt x="337" y="191"/>
                    <a:pt x="355" y="193"/>
                    <a:pt x="365" y="202"/>
                  </a:cubicBezTo>
                  <a:cubicBezTo>
                    <a:pt x="358" y="207"/>
                    <a:pt x="348" y="212"/>
                    <a:pt x="342" y="219"/>
                  </a:cubicBezTo>
                  <a:cubicBezTo>
                    <a:pt x="334" y="223"/>
                    <a:pt x="324" y="229"/>
                    <a:pt x="324" y="239"/>
                  </a:cubicBezTo>
                  <a:cubicBezTo>
                    <a:pt x="322" y="254"/>
                    <a:pt x="328" y="270"/>
                    <a:pt x="339" y="281"/>
                  </a:cubicBezTo>
                  <a:cubicBezTo>
                    <a:pt x="347" y="263"/>
                    <a:pt x="369" y="251"/>
                    <a:pt x="370" y="229"/>
                  </a:cubicBezTo>
                  <a:cubicBezTo>
                    <a:pt x="373" y="223"/>
                    <a:pt x="364" y="211"/>
                    <a:pt x="376" y="211"/>
                  </a:cubicBezTo>
                  <a:cubicBezTo>
                    <a:pt x="392" y="219"/>
                    <a:pt x="402" y="230"/>
                    <a:pt x="412" y="244"/>
                  </a:cubicBezTo>
                  <a:cubicBezTo>
                    <a:pt x="415" y="249"/>
                    <a:pt x="420" y="253"/>
                    <a:pt x="423" y="257"/>
                  </a:cubicBezTo>
                  <a:cubicBezTo>
                    <a:pt x="431" y="289"/>
                    <a:pt x="431" y="289"/>
                    <a:pt x="431" y="289"/>
                  </a:cubicBezTo>
                  <a:cubicBezTo>
                    <a:pt x="420" y="293"/>
                    <a:pt x="414" y="275"/>
                    <a:pt x="403" y="273"/>
                  </a:cubicBezTo>
                  <a:cubicBezTo>
                    <a:pt x="384" y="273"/>
                    <a:pt x="362" y="277"/>
                    <a:pt x="349" y="293"/>
                  </a:cubicBezTo>
                  <a:cubicBezTo>
                    <a:pt x="337" y="294"/>
                    <a:pt x="330" y="283"/>
                    <a:pt x="323" y="274"/>
                  </a:cubicBezTo>
                  <a:cubicBezTo>
                    <a:pt x="314" y="262"/>
                    <a:pt x="304" y="248"/>
                    <a:pt x="303" y="234"/>
                  </a:cubicBezTo>
                  <a:cubicBezTo>
                    <a:pt x="316" y="225"/>
                    <a:pt x="324" y="212"/>
                    <a:pt x="325" y="197"/>
                  </a:cubicBezTo>
                  <a:close/>
                  <a:moveTo>
                    <a:pt x="344" y="263"/>
                  </a:moveTo>
                  <a:cubicBezTo>
                    <a:pt x="337" y="247"/>
                    <a:pt x="344" y="229"/>
                    <a:pt x="354" y="217"/>
                  </a:cubicBezTo>
                  <a:cubicBezTo>
                    <a:pt x="356" y="215"/>
                    <a:pt x="362" y="213"/>
                    <a:pt x="363" y="218"/>
                  </a:cubicBezTo>
                  <a:cubicBezTo>
                    <a:pt x="364" y="236"/>
                    <a:pt x="359" y="252"/>
                    <a:pt x="344" y="263"/>
                  </a:cubicBezTo>
                  <a:close/>
                  <a:moveTo>
                    <a:pt x="337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9" y="252"/>
                    <a:pt x="329" y="249"/>
                  </a:cubicBezTo>
                  <a:cubicBezTo>
                    <a:pt x="328" y="243"/>
                    <a:pt x="330" y="237"/>
                    <a:pt x="334" y="233"/>
                  </a:cubicBezTo>
                  <a:lnTo>
                    <a:pt x="337" y="233"/>
                  </a:lnTo>
                  <a:close/>
                  <a:moveTo>
                    <a:pt x="307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7" y="213"/>
                    <a:pt x="311" y="217"/>
                    <a:pt x="307" y="219"/>
                  </a:cubicBezTo>
                  <a:close/>
                  <a:moveTo>
                    <a:pt x="327" y="120"/>
                  </a:moveTo>
                  <a:cubicBezTo>
                    <a:pt x="330" y="118"/>
                    <a:pt x="332" y="114"/>
                    <a:pt x="336" y="113"/>
                  </a:cubicBezTo>
                  <a:cubicBezTo>
                    <a:pt x="339" y="131"/>
                    <a:pt x="333" y="151"/>
                    <a:pt x="319" y="163"/>
                  </a:cubicBezTo>
                  <a:cubicBezTo>
                    <a:pt x="308" y="149"/>
                    <a:pt x="322" y="133"/>
                    <a:pt x="327" y="120"/>
                  </a:cubicBezTo>
                  <a:close/>
                  <a:moveTo>
                    <a:pt x="308" y="131"/>
                  </a:moveTo>
                  <a:cubicBezTo>
                    <a:pt x="311" y="128"/>
                    <a:pt x="312" y="124"/>
                    <a:pt x="316" y="124"/>
                  </a:cubicBezTo>
                  <a:cubicBezTo>
                    <a:pt x="314" y="133"/>
                    <a:pt x="308" y="144"/>
                    <a:pt x="309" y="155"/>
                  </a:cubicBezTo>
                  <a:cubicBezTo>
                    <a:pt x="303" y="150"/>
                    <a:pt x="305" y="139"/>
                    <a:pt x="308" y="131"/>
                  </a:cubicBezTo>
                  <a:close/>
                  <a:moveTo>
                    <a:pt x="293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6" y="117"/>
                    <a:pt x="258" y="103"/>
                    <a:pt x="264" y="85"/>
                  </a:cubicBezTo>
                  <a:cubicBezTo>
                    <a:pt x="278" y="97"/>
                    <a:pt x="296" y="110"/>
                    <a:pt x="293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7" y="129"/>
                    <a:pt x="263" y="125"/>
                  </a:cubicBezTo>
                  <a:cubicBezTo>
                    <a:pt x="259" y="120"/>
                    <a:pt x="253" y="113"/>
                    <a:pt x="257" y="106"/>
                  </a:cubicBezTo>
                  <a:cubicBezTo>
                    <a:pt x="267" y="113"/>
                    <a:pt x="272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2"/>
                    <a:pt x="268" y="12"/>
                    <a:pt x="268" y="27"/>
                  </a:cubicBezTo>
                  <a:cubicBezTo>
                    <a:pt x="268" y="48"/>
                    <a:pt x="256" y="72"/>
                    <a:pt x="236" y="81"/>
                  </a:cubicBezTo>
                  <a:cubicBezTo>
                    <a:pt x="234" y="81"/>
                    <a:pt x="234" y="81"/>
                    <a:pt x="234" y="81"/>
                  </a:cubicBezTo>
                  <a:cubicBezTo>
                    <a:pt x="238" y="63"/>
                    <a:pt x="247" y="43"/>
                    <a:pt x="246" y="22"/>
                  </a:cubicBezTo>
                  <a:close/>
                  <a:moveTo>
                    <a:pt x="213" y="10"/>
                  </a:moveTo>
                  <a:cubicBezTo>
                    <a:pt x="222" y="12"/>
                    <a:pt x="227" y="22"/>
                    <a:pt x="237" y="21"/>
                  </a:cubicBezTo>
                  <a:cubicBezTo>
                    <a:pt x="246" y="40"/>
                    <a:pt x="234" y="60"/>
                    <a:pt x="227" y="76"/>
                  </a:cubicBezTo>
                  <a:cubicBezTo>
                    <a:pt x="223" y="80"/>
                    <a:pt x="220" y="74"/>
                    <a:pt x="218" y="71"/>
                  </a:cubicBezTo>
                  <a:cubicBezTo>
                    <a:pt x="209" y="53"/>
                    <a:pt x="200" y="29"/>
                    <a:pt x="213" y="10"/>
                  </a:cubicBezTo>
                  <a:close/>
                  <a:moveTo>
                    <a:pt x="91" y="12"/>
                  </a:moveTo>
                  <a:cubicBezTo>
                    <a:pt x="102" y="10"/>
                    <a:pt x="114" y="12"/>
                    <a:pt x="121" y="19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18" y="31"/>
                    <a:pt x="107" y="26"/>
                    <a:pt x="98" y="21"/>
                  </a:cubicBezTo>
                  <a:cubicBezTo>
                    <a:pt x="96" y="18"/>
                    <a:pt x="88" y="17"/>
                    <a:pt x="91" y="12"/>
                  </a:cubicBezTo>
                  <a:close/>
                  <a:moveTo>
                    <a:pt x="125" y="39"/>
                  </a:moveTo>
                  <a:cubicBezTo>
                    <a:pt x="120" y="43"/>
                    <a:pt x="112" y="44"/>
                    <a:pt x="104" y="42"/>
                  </a:cubicBezTo>
                  <a:cubicBezTo>
                    <a:pt x="95" y="40"/>
                    <a:pt x="86" y="32"/>
                    <a:pt x="85" y="23"/>
                  </a:cubicBezTo>
                  <a:cubicBezTo>
                    <a:pt x="98" y="28"/>
                    <a:pt x="110" y="34"/>
                    <a:pt x="125" y="39"/>
                  </a:cubicBezTo>
                  <a:close/>
                  <a:moveTo>
                    <a:pt x="97" y="87"/>
                  </a:moveTo>
                  <a:cubicBezTo>
                    <a:pt x="100" y="88"/>
                    <a:pt x="104" y="91"/>
                    <a:pt x="104" y="94"/>
                  </a:cubicBezTo>
                  <a:cubicBezTo>
                    <a:pt x="101" y="93"/>
                    <a:pt x="97" y="89"/>
                    <a:pt x="97" y="87"/>
                  </a:cubicBezTo>
                  <a:close/>
                  <a:moveTo>
                    <a:pt x="128" y="118"/>
                  </a:moveTo>
                  <a:cubicBezTo>
                    <a:pt x="123" y="111"/>
                    <a:pt x="113" y="108"/>
                    <a:pt x="108" y="100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32" y="118"/>
                    <a:pt x="157" y="127"/>
                    <a:pt x="181" y="144"/>
                  </a:cubicBezTo>
                  <a:cubicBezTo>
                    <a:pt x="164" y="141"/>
                    <a:pt x="145" y="128"/>
                    <a:pt x="128" y="118"/>
                  </a:cubicBezTo>
                  <a:close/>
                  <a:moveTo>
                    <a:pt x="184" y="144"/>
                  </a:moveTo>
                  <a:cubicBezTo>
                    <a:pt x="188" y="142"/>
                    <a:pt x="192" y="144"/>
                    <a:pt x="195" y="147"/>
                  </a:cubicBezTo>
                  <a:cubicBezTo>
                    <a:pt x="194" y="146"/>
                    <a:pt x="187" y="149"/>
                    <a:pt x="184" y="144"/>
                  </a:cubicBezTo>
                  <a:close/>
                  <a:moveTo>
                    <a:pt x="127" y="103"/>
                  </a:moveTo>
                  <a:cubicBezTo>
                    <a:pt x="100" y="82"/>
                    <a:pt x="78" y="54"/>
                    <a:pt x="69" y="22"/>
                  </a:cubicBezTo>
                  <a:cubicBezTo>
                    <a:pt x="78" y="26"/>
                    <a:pt x="82" y="37"/>
                    <a:pt x="90" y="43"/>
                  </a:cubicBezTo>
                  <a:cubicBezTo>
                    <a:pt x="101" y="51"/>
                    <a:pt x="116" y="50"/>
                    <a:pt x="128" y="47"/>
                  </a:cubicBezTo>
                  <a:cubicBezTo>
                    <a:pt x="133" y="46"/>
                    <a:pt x="135" y="39"/>
                    <a:pt x="140" y="40"/>
                  </a:cubicBezTo>
                  <a:cubicBezTo>
                    <a:pt x="150" y="55"/>
                    <a:pt x="137" y="74"/>
                    <a:pt x="146" y="89"/>
                  </a:cubicBezTo>
                  <a:cubicBezTo>
                    <a:pt x="156" y="113"/>
                    <a:pt x="185" y="119"/>
                    <a:pt x="208" y="122"/>
                  </a:cubicBezTo>
                  <a:cubicBezTo>
                    <a:pt x="209" y="109"/>
                    <a:pt x="205" y="96"/>
                    <a:pt x="203" y="84"/>
                  </a:cubicBezTo>
                  <a:cubicBezTo>
                    <a:pt x="192" y="63"/>
                    <a:pt x="173" y="48"/>
                    <a:pt x="149" y="46"/>
                  </a:cubicBezTo>
                  <a:cubicBezTo>
                    <a:pt x="148" y="35"/>
                    <a:pt x="156" y="21"/>
                    <a:pt x="167" y="16"/>
                  </a:cubicBezTo>
                  <a:cubicBezTo>
                    <a:pt x="176" y="22"/>
                    <a:pt x="193" y="12"/>
                    <a:pt x="199" y="24"/>
                  </a:cubicBezTo>
                  <a:cubicBezTo>
                    <a:pt x="195" y="49"/>
                    <a:pt x="215" y="65"/>
                    <a:pt x="213" y="88"/>
                  </a:cubicBezTo>
                  <a:cubicBezTo>
                    <a:pt x="212" y="89"/>
                    <a:pt x="211" y="92"/>
                    <a:pt x="212" y="94"/>
                  </a:cubicBezTo>
                  <a:cubicBezTo>
                    <a:pt x="218" y="101"/>
                    <a:pt x="225" y="93"/>
                    <a:pt x="231" y="91"/>
                  </a:cubicBezTo>
                  <a:cubicBezTo>
                    <a:pt x="238" y="89"/>
                    <a:pt x="245" y="84"/>
                    <a:pt x="252" y="81"/>
                  </a:cubicBezTo>
                  <a:cubicBezTo>
                    <a:pt x="251" y="100"/>
                    <a:pt x="242" y="117"/>
                    <a:pt x="260" y="131"/>
                  </a:cubicBezTo>
                  <a:cubicBezTo>
                    <a:pt x="271" y="148"/>
                    <a:pt x="297" y="136"/>
                    <a:pt x="301" y="157"/>
                  </a:cubicBezTo>
                  <a:cubicBezTo>
                    <a:pt x="302" y="172"/>
                    <a:pt x="317" y="176"/>
                    <a:pt x="320" y="189"/>
                  </a:cubicBezTo>
                  <a:cubicBezTo>
                    <a:pt x="312" y="196"/>
                    <a:pt x="300" y="197"/>
                    <a:pt x="292" y="203"/>
                  </a:cubicBezTo>
                  <a:cubicBezTo>
                    <a:pt x="282" y="186"/>
                    <a:pt x="287" y="170"/>
                    <a:pt x="284" y="152"/>
                  </a:cubicBezTo>
                  <a:cubicBezTo>
                    <a:pt x="278" y="150"/>
                    <a:pt x="278" y="150"/>
                    <a:pt x="278" y="150"/>
                  </a:cubicBezTo>
                  <a:cubicBezTo>
                    <a:pt x="221" y="151"/>
                    <a:pt x="171" y="135"/>
                    <a:pt x="127" y="103"/>
                  </a:cubicBezTo>
                  <a:close/>
                  <a:moveTo>
                    <a:pt x="189" y="106"/>
                  </a:moveTo>
                  <a:cubicBezTo>
                    <a:pt x="189" y="108"/>
                    <a:pt x="191" y="109"/>
                    <a:pt x="191" y="111"/>
                  </a:cubicBezTo>
                  <a:cubicBezTo>
                    <a:pt x="175" y="110"/>
                    <a:pt x="157" y="101"/>
                    <a:pt x="151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1" y="85"/>
                    <a:pt x="174" y="98"/>
                    <a:pt x="189" y="106"/>
                  </a:cubicBezTo>
                  <a:close/>
                  <a:moveTo>
                    <a:pt x="155" y="56"/>
                  </a:moveTo>
                  <a:cubicBezTo>
                    <a:pt x="175" y="53"/>
                    <a:pt x="188" y="74"/>
                    <a:pt x="197" y="90"/>
                  </a:cubicBezTo>
                  <a:cubicBezTo>
                    <a:pt x="197" y="93"/>
                    <a:pt x="199" y="97"/>
                    <a:pt x="197" y="102"/>
                  </a:cubicBezTo>
                  <a:cubicBezTo>
                    <a:pt x="185" y="99"/>
                    <a:pt x="175" y="88"/>
                    <a:pt x="167" y="79"/>
                  </a:cubicBezTo>
                  <a:cubicBezTo>
                    <a:pt x="160" y="73"/>
                    <a:pt x="153" y="64"/>
                    <a:pt x="15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669"/>
            <p:cNvSpPr/>
            <p:nvPr>
              <p:custDataLst>
                <p:tags r:id="rId15"/>
              </p:custDataLst>
            </p:nvPr>
          </p:nvSpPr>
          <p:spPr bwMode="auto">
            <a:xfrm>
              <a:off x="4290" y="159"/>
              <a:ext cx="7" cy="7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70"/>
            <p:cNvSpPr/>
            <p:nvPr>
              <p:custDataLst>
                <p:tags r:id="rId16"/>
              </p:custDataLst>
            </p:nvPr>
          </p:nvSpPr>
          <p:spPr bwMode="auto">
            <a:xfrm>
              <a:off x="4245" y="-10"/>
              <a:ext cx="97" cy="131"/>
            </a:xfrm>
            <a:custGeom>
              <a:avLst/>
              <a:gdLst>
                <a:gd name="T0" fmla="*/ 31 w 41"/>
                <a:gd name="T1" fmla="*/ 44 h 55"/>
                <a:gd name="T2" fmla="*/ 41 w 41"/>
                <a:gd name="T3" fmla="*/ 0 h 55"/>
                <a:gd name="T4" fmla="*/ 26 w 41"/>
                <a:gd name="T5" fmla="*/ 0 h 55"/>
                <a:gd name="T6" fmla="*/ 27 w 41"/>
                <a:gd name="T7" fmla="*/ 20 h 55"/>
                <a:gd name="T8" fmla="*/ 23 w 41"/>
                <a:gd name="T9" fmla="*/ 20 h 55"/>
                <a:gd name="T10" fmla="*/ 8 w 41"/>
                <a:gd name="T11" fmla="*/ 0 h 55"/>
                <a:gd name="T12" fmla="*/ 0 w 41"/>
                <a:gd name="T13" fmla="*/ 0 h 55"/>
                <a:gd name="T14" fmla="*/ 18 w 41"/>
                <a:gd name="T15" fmla="*/ 54 h 55"/>
                <a:gd name="T16" fmla="*/ 20 w 41"/>
                <a:gd name="T17" fmla="*/ 55 h 55"/>
                <a:gd name="T18" fmla="*/ 31 w 41"/>
                <a:gd name="T19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55">
                  <a:moveTo>
                    <a:pt x="31" y="44"/>
                  </a:moveTo>
                  <a:cubicBezTo>
                    <a:pt x="33" y="29"/>
                    <a:pt x="40" y="14"/>
                    <a:pt x="4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7"/>
                    <a:pt x="29" y="13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6"/>
                    <a:pt x="35" y="34"/>
                    <a:pt x="18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6" y="54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71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4311" y="-10"/>
              <a:ext cx="421" cy="399"/>
            </a:xfrm>
            <a:custGeom>
              <a:avLst/>
              <a:gdLst>
                <a:gd name="T0" fmla="*/ 177 w 178"/>
                <a:gd name="T1" fmla="*/ 2 h 168"/>
                <a:gd name="T2" fmla="*/ 178 w 178"/>
                <a:gd name="T3" fmla="*/ 0 h 168"/>
                <a:gd name="T4" fmla="*/ 118 w 178"/>
                <a:gd name="T5" fmla="*/ 0 h 168"/>
                <a:gd name="T6" fmla="*/ 92 w 178"/>
                <a:gd name="T7" fmla="*/ 5 h 168"/>
                <a:gd name="T8" fmla="*/ 47 w 178"/>
                <a:gd name="T9" fmla="*/ 62 h 168"/>
                <a:gd name="T10" fmla="*/ 0 w 178"/>
                <a:gd name="T11" fmla="*/ 75 h 168"/>
                <a:gd name="T12" fmla="*/ 15 w 178"/>
                <a:gd name="T13" fmla="*/ 90 h 168"/>
                <a:gd name="T14" fmla="*/ 22 w 178"/>
                <a:gd name="T15" fmla="*/ 123 h 168"/>
                <a:gd name="T16" fmla="*/ 63 w 178"/>
                <a:gd name="T17" fmla="*/ 168 h 168"/>
                <a:gd name="T18" fmla="*/ 77 w 178"/>
                <a:gd name="T19" fmla="*/ 132 h 168"/>
                <a:gd name="T20" fmla="*/ 27 w 178"/>
                <a:gd name="T21" fmla="*/ 79 h 168"/>
                <a:gd name="T22" fmla="*/ 111 w 178"/>
                <a:gd name="T23" fmla="*/ 40 h 168"/>
                <a:gd name="T24" fmla="*/ 129 w 178"/>
                <a:gd name="T25" fmla="*/ 7 h 168"/>
                <a:gd name="T26" fmla="*/ 128 w 178"/>
                <a:gd name="T27" fmla="*/ 1 h 168"/>
                <a:gd name="T28" fmla="*/ 177 w 178"/>
                <a:gd name="T29" fmla="*/ 2 h 168"/>
                <a:gd name="T30" fmla="*/ 42 w 178"/>
                <a:gd name="T31" fmla="*/ 95 h 168"/>
                <a:gd name="T32" fmla="*/ 71 w 178"/>
                <a:gd name="T33" fmla="*/ 138 h 168"/>
                <a:gd name="T34" fmla="*/ 63 w 178"/>
                <a:gd name="T35" fmla="*/ 157 h 168"/>
                <a:gd name="T36" fmla="*/ 60 w 178"/>
                <a:gd name="T37" fmla="*/ 153 h 168"/>
                <a:gd name="T38" fmla="*/ 41 w 178"/>
                <a:gd name="T39" fmla="*/ 97 h 168"/>
                <a:gd name="T40" fmla="*/ 42 w 178"/>
                <a:gd name="T41" fmla="*/ 95 h 168"/>
                <a:gd name="T42" fmla="*/ 30 w 178"/>
                <a:gd name="T43" fmla="*/ 93 h 168"/>
                <a:gd name="T44" fmla="*/ 43 w 178"/>
                <a:gd name="T45" fmla="*/ 113 h 168"/>
                <a:gd name="T46" fmla="*/ 51 w 178"/>
                <a:gd name="T47" fmla="*/ 151 h 168"/>
                <a:gd name="T48" fmla="*/ 22 w 178"/>
                <a:gd name="T49" fmla="*/ 93 h 168"/>
                <a:gd name="T50" fmla="*/ 30 w 178"/>
                <a:gd name="T51" fmla="*/ 93 h 168"/>
                <a:gd name="T52" fmla="*/ 84 w 178"/>
                <a:gd name="T53" fmla="*/ 14 h 168"/>
                <a:gd name="T54" fmla="*/ 90 w 178"/>
                <a:gd name="T55" fmla="*/ 18 h 168"/>
                <a:gd name="T56" fmla="*/ 60 w 178"/>
                <a:gd name="T57" fmla="*/ 55 h 168"/>
                <a:gd name="T58" fmla="*/ 84 w 178"/>
                <a:gd name="T59" fmla="*/ 14 h 168"/>
                <a:gd name="T60" fmla="*/ 91 w 178"/>
                <a:gd name="T61" fmla="*/ 56 h 168"/>
                <a:gd name="T62" fmla="*/ 67 w 178"/>
                <a:gd name="T63" fmla="*/ 61 h 168"/>
                <a:gd name="T64" fmla="*/ 66 w 178"/>
                <a:gd name="T65" fmla="*/ 60 h 168"/>
                <a:gd name="T66" fmla="*/ 113 w 178"/>
                <a:gd name="T67" fmla="*/ 10 h 168"/>
                <a:gd name="T68" fmla="*/ 91 w 178"/>
                <a:gd name="T69" fmla="*/ 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8">
                  <a:moveTo>
                    <a:pt x="177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3"/>
                    <a:pt x="102" y="9"/>
                    <a:pt x="92" y="5"/>
                  </a:cubicBezTo>
                  <a:cubicBezTo>
                    <a:pt x="63" y="8"/>
                    <a:pt x="55" y="41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1"/>
                    <a:pt x="15" y="90"/>
                  </a:cubicBezTo>
                  <a:cubicBezTo>
                    <a:pt x="23" y="101"/>
                    <a:pt x="15" y="113"/>
                    <a:pt x="22" y="123"/>
                  </a:cubicBezTo>
                  <a:cubicBezTo>
                    <a:pt x="26" y="145"/>
                    <a:pt x="45" y="157"/>
                    <a:pt x="63" y="168"/>
                  </a:cubicBezTo>
                  <a:cubicBezTo>
                    <a:pt x="72" y="159"/>
                    <a:pt x="78" y="146"/>
                    <a:pt x="77" y="132"/>
                  </a:cubicBezTo>
                  <a:cubicBezTo>
                    <a:pt x="72" y="108"/>
                    <a:pt x="49" y="87"/>
                    <a:pt x="27" y="79"/>
                  </a:cubicBezTo>
                  <a:cubicBezTo>
                    <a:pt x="53" y="60"/>
                    <a:pt x="97" y="79"/>
                    <a:pt x="111" y="40"/>
                  </a:cubicBezTo>
                  <a:cubicBezTo>
                    <a:pt x="116" y="29"/>
                    <a:pt x="118" y="14"/>
                    <a:pt x="129" y="7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46" y="5"/>
                    <a:pt x="160" y="2"/>
                    <a:pt x="177" y="2"/>
                  </a:cubicBezTo>
                  <a:close/>
                  <a:moveTo>
                    <a:pt x="42" y="95"/>
                  </a:moveTo>
                  <a:cubicBezTo>
                    <a:pt x="59" y="102"/>
                    <a:pt x="68" y="120"/>
                    <a:pt x="71" y="138"/>
                  </a:cubicBezTo>
                  <a:cubicBezTo>
                    <a:pt x="69" y="146"/>
                    <a:pt x="71" y="153"/>
                    <a:pt x="63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4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3" y="113"/>
                    <a:pt x="43" y="113"/>
                    <a:pt x="43" y="113"/>
                  </a:cubicBezTo>
                  <a:cubicBezTo>
                    <a:pt x="45" y="127"/>
                    <a:pt x="52" y="138"/>
                    <a:pt x="51" y="151"/>
                  </a:cubicBezTo>
                  <a:cubicBezTo>
                    <a:pt x="28" y="140"/>
                    <a:pt x="21" y="116"/>
                    <a:pt x="22" y="93"/>
                  </a:cubicBezTo>
                  <a:cubicBezTo>
                    <a:pt x="23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5" y="11"/>
                    <a:pt x="90" y="18"/>
                  </a:cubicBezTo>
                  <a:cubicBezTo>
                    <a:pt x="80" y="30"/>
                    <a:pt x="75" y="48"/>
                    <a:pt x="60" y="55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6"/>
                  </a:moveTo>
                  <a:cubicBezTo>
                    <a:pt x="82" y="59"/>
                    <a:pt x="76" y="64"/>
                    <a:pt x="67" y="61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88" y="45"/>
                    <a:pt x="87" y="15"/>
                    <a:pt x="113" y="10"/>
                  </a:cubicBezTo>
                  <a:cubicBezTo>
                    <a:pt x="113" y="27"/>
                    <a:pt x="104" y="45"/>
                    <a:pt x="9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72"/>
            <p:cNvSpPr/>
            <p:nvPr>
              <p:custDataLst>
                <p:tags r:id="rId18"/>
              </p:custDataLst>
            </p:nvPr>
          </p:nvSpPr>
          <p:spPr bwMode="auto">
            <a:xfrm>
              <a:off x="4074" y="-10"/>
              <a:ext cx="171" cy="10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4 w 72"/>
                <a:gd name="T11" fmla="*/ 24 h 45"/>
                <a:gd name="T12" fmla="*/ 59 w 72"/>
                <a:gd name="T13" fmla="*/ 22 h 45"/>
                <a:gd name="T14" fmla="*/ 40 w 72"/>
                <a:gd name="T15" fmla="*/ 0 h 45"/>
                <a:gd name="T16" fmla="*/ 29 w 72"/>
                <a:gd name="T17" fmla="*/ 0 h 45"/>
                <a:gd name="T18" fmla="*/ 57 w 72"/>
                <a:gd name="T19" fmla="*/ 30 h 45"/>
                <a:gd name="T20" fmla="*/ 56 w 72"/>
                <a:gd name="T21" fmla="*/ 35 h 45"/>
                <a:gd name="T22" fmla="*/ 11 w 72"/>
                <a:gd name="T23" fmla="*/ 12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8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7"/>
                    <a:pt x="65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3"/>
                    <a:pt x="56" y="7"/>
                    <a:pt x="59" y="10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1" y="6"/>
                    <a:pt x="49" y="19"/>
                    <a:pt x="57" y="30"/>
                  </a:cubicBezTo>
                  <a:cubicBezTo>
                    <a:pt x="58" y="31"/>
                    <a:pt x="59" y="34"/>
                    <a:pt x="56" y="35"/>
                  </a:cubicBezTo>
                  <a:cubicBezTo>
                    <a:pt x="38" y="35"/>
                    <a:pt x="19" y="29"/>
                    <a:pt x="11" y="1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5" y="21"/>
                    <a:pt x="16" y="28"/>
                  </a:cubicBezTo>
                  <a:cubicBezTo>
                    <a:pt x="32" y="38"/>
                    <a:pt x="52" y="39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673"/>
            <p:cNvSpPr/>
            <p:nvPr>
              <p:custDataLst>
                <p:tags r:id="rId19"/>
              </p:custDataLst>
            </p:nvPr>
          </p:nvSpPr>
          <p:spPr bwMode="auto">
            <a:xfrm>
              <a:off x="4230" y="138"/>
              <a:ext cx="45" cy="33"/>
            </a:xfrm>
            <a:custGeom>
              <a:avLst/>
              <a:gdLst>
                <a:gd name="T0" fmla="*/ 19 w 19"/>
                <a:gd name="T1" fmla="*/ 10 h 14"/>
                <a:gd name="T2" fmla="*/ 9 w 19"/>
                <a:gd name="T3" fmla="*/ 1 h 14"/>
                <a:gd name="T4" fmla="*/ 1 w 19"/>
                <a:gd name="T5" fmla="*/ 10 h 14"/>
                <a:gd name="T6" fmla="*/ 19 w 19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3"/>
                    <a:pt x="0" y="5"/>
                    <a:pt x="1" y="10"/>
                  </a:cubicBezTo>
                  <a:cubicBezTo>
                    <a:pt x="7" y="9"/>
                    <a:pt x="14" y="1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674"/>
            <p:cNvSpPr/>
            <p:nvPr>
              <p:custDataLst>
                <p:tags r:id="rId20"/>
              </p:custDataLst>
            </p:nvPr>
          </p:nvSpPr>
          <p:spPr bwMode="auto">
            <a:xfrm>
              <a:off x="5324" y="-10"/>
              <a:ext cx="121" cy="76"/>
            </a:xfrm>
            <a:custGeom>
              <a:avLst/>
              <a:gdLst>
                <a:gd name="T0" fmla="*/ 42 w 51"/>
                <a:gd name="T1" fmla="*/ 32 h 32"/>
                <a:gd name="T2" fmla="*/ 49 w 51"/>
                <a:gd name="T3" fmla="*/ 14 h 32"/>
                <a:gd name="T4" fmla="*/ 51 w 51"/>
                <a:gd name="T5" fmla="*/ 0 h 32"/>
                <a:gd name="T6" fmla="*/ 46 w 51"/>
                <a:gd name="T7" fmla="*/ 0 h 32"/>
                <a:gd name="T8" fmla="*/ 44 w 51"/>
                <a:gd name="T9" fmla="*/ 8 h 32"/>
                <a:gd name="T10" fmla="*/ 41 w 51"/>
                <a:gd name="T11" fmla="*/ 7 h 32"/>
                <a:gd name="T12" fmla="*/ 37 w 51"/>
                <a:gd name="T13" fmla="*/ 0 h 32"/>
                <a:gd name="T14" fmla="*/ 32 w 51"/>
                <a:gd name="T15" fmla="*/ 0 h 32"/>
                <a:gd name="T16" fmla="*/ 37 w 51"/>
                <a:gd name="T17" fmla="*/ 19 h 32"/>
                <a:gd name="T18" fmla="*/ 8 w 51"/>
                <a:gd name="T19" fmla="*/ 0 h 32"/>
                <a:gd name="T20" fmla="*/ 0 w 51"/>
                <a:gd name="T21" fmla="*/ 0 h 32"/>
                <a:gd name="T22" fmla="*/ 42 w 51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2">
                  <a:moveTo>
                    <a:pt x="42" y="32"/>
                  </a:moveTo>
                  <a:cubicBezTo>
                    <a:pt x="47" y="30"/>
                    <a:pt x="49" y="21"/>
                    <a:pt x="49" y="14"/>
                  </a:cubicBezTo>
                  <a:cubicBezTo>
                    <a:pt x="50" y="9"/>
                    <a:pt x="51" y="5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5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9" y="5"/>
                    <a:pt x="38" y="2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6"/>
                    <a:pt x="36" y="12"/>
                    <a:pt x="37" y="19"/>
                  </a:cubicBezTo>
                  <a:cubicBezTo>
                    <a:pt x="24" y="19"/>
                    <a:pt x="16" y="1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67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3610" y="-10"/>
              <a:ext cx="159" cy="226"/>
            </a:xfrm>
            <a:custGeom>
              <a:avLst/>
              <a:gdLst>
                <a:gd name="T0" fmla="*/ 35 w 67"/>
                <a:gd name="T1" fmla="*/ 1 h 95"/>
                <a:gd name="T2" fmla="*/ 43 w 67"/>
                <a:gd name="T3" fmla="*/ 50 h 95"/>
                <a:gd name="T4" fmla="*/ 48 w 67"/>
                <a:gd name="T5" fmla="*/ 54 h 95"/>
                <a:gd name="T6" fmla="*/ 46 w 67"/>
                <a:gd name="T7" fmla="*/ 7 h 95"/>
                <a:gd name="T8" fmla="*/ 62 w 67"/>
                <a:gd name="T9" fmla="*/ 38 h 95"/>
                <a:gd name="T10" fmla="*/ 57 w 67"/>
                <a:gd name="T11" fmla="*/ 66 h 95"/>
                <a:gd name="T12" fmla="*/ 48 w 67"/>
                <a:gd name="T13" fmla="*/ 79 h 95"/>
                <a:gd name="T14" fmla="*/ 46 w 67"/>
                <a:gd name="T15" fmla="*/ 55 h 95"/>
                <a:gd name="T16" fmla="*/ 38 w 67"/>
                <a:gd name="T17" fmla="*/ 65 h 95"/>
                <a:gd name="T18" fmla="*/ 23 w 67"/>
                <a:gd name="T19" fmla="*/ 0 h 95"/>
                <a:gd name="T20" fmla="*/ 16 w 67"/>
                <a:gd name="T21" fmla="*/ 0 h 95"/>
                <a:gd name="T22" fmla="*/ 15 w 67"/>
                <a:gd name="T23" fmla="*/ 7 h 95"/>
                <a:gd name="T24" fmla="*/ 43 w 67"/>
                <a:gd name="T25" fmla="*/ 93 h 95"/>
                <a:gd name="T26" fmla="*/ 47 w 67"/>
                <a:gd name="T27" fmla="*/ 95 h 95"/>
                <a:gd name="T28" fmla="*/ 67 w 67"/>
                <a:gd name="T29" fmla="*/ 56 h 95"/>
                <a:gd name="T30" fmla="*/ 52 w 67"/>
                <a:gd name="T31" fmla="*/ 1 h 95"/>
                <a:gd name="T32" fmla="*/ 51 w 67"/>
                <a:gd name="T33" fmla="*/ 0 h 95"/>
                <a:gd name="T34" fmla="*/ 33 w 67"/>
                <a:gd name="T35" fmla="*/ 0 h 95"/>
                <a:gd name="T36" fmla="*/ 35 w 67"/>
                <a:gd name="T37" fmla="*/ 1 h 95"/>
                <a:gd name="T38" fmla="*/ 42 w 67"/>
                <a:gd name="T39" fmla="*/ 5 h 95"/>
                <a:gd name="T40" fmla="*/ 43 w 67"/>
                <a:gd name="T41" fmla="*/ 9 h 95"/>
                <a:gd name="T42" fmla="*/ 42 w 67"/>
                <a:gd name="T43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95">
                  <a:moveTo>
                    <a:pt x="35" y="1"/>
                  </a:moveTo>
                  <a:cubicBezTo>
                    <a:pt x="41" y="17"/>
                    <a:pt x="47" y="34"/>
                    <a:pt x="43" y="50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3" y="41"/>
                    <a:pt x="49" y="21"/>
                    <a:pt x="46" y="7"/>
                  </a:cubicBezTo>
                  <a:cubicBezTo>
                    <a:pt x="57" y="13"/>
                    <a:pt x="59" y="27"/>
                    <a:pt x="62" y="38"/>
                  </a:cubicBezTo>
                  <a:cubicBezTo>
                    <a:pt x="64" y="47"/>
                    <a:pt x="57" y="57"/>
                    <a:pt x="57" y="66"/>
                  </a:cubicBezTo>
                  <a:cubicBezTo>
                    <a:pt x="51" y="69"/>
                    <a:pt x="54" y="77"/>
                    <a:pt x="48" y="79"/>
                  </a:cubicBezTo>
                  <a:cubicBezTo>
                    <a:pt x="43" y="71"/>
                    <a:pt x="55" y="61"/>
                    <a:pt x="46" y="55"/>
                  </a:cubicBezTo>
                  <a:cubicBezTo>
                    <a:pt x="42" y="57"/>
                    <a:pt x="43" y="67"/>
                    <a:pt x="38" y="65"/>
                  </a:cubicBezTo>
                  <a:cubicBezTo>
                    <a:pt x="22" y="49"/>
                    <a:pt x="15" y="23"/>
                    <a:pt x="2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5" y="5"/>
                    <a:pt x="15" y="7"/>
                  </a:cubicBezTo>
                  <a:cubicBezTo>
                    <a:pt x="0" y="42"/>
                    <a:pt x="36" y="62"/>
                    <a:pt x="43" y="93"/>
                  </a:cubicBezTo>
                  <a:cubicBezTo>
                    <a:pt x="44" y="93"/>
                    <a:pt x="45" y="95"/>
                    <a:pt x="47" y="95"/>
                  </a:cubicBezTo>
                  <a:cubicBezTo>
                    <a:pt x="58" y="83"/>
                    <a:pt x="61" y="70"/>
                    <a:pt x="67" y="56"/>
                  </a:cubicBezTo>
                  <a:cubicBezTo>
                    <a:pt x="66" y="36"/>
                    <a:pt x="67" y="16"/>
                    <a:pt x="52" y="1"/>
                  </a:cubicBezTo>
                  <a:cubicBezTo>
                    <a:pt x="52" y="1"/>
                    <a:pt x="51" y="0"/>
                    <a:pt x="5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5" y="1"/>
                  </a:cubicBezTo>
                  <a:close/>
                  <a:moveTo>
                    <a:pt x="42" y="5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1" y="6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676"/>
            <p:cNvSpPr/>
            <p:nvPr>
              <p:custDataLst>
                <p:tags r:id="rId22"/>
              </p:custDataLst>
            </p:nvPr>
          </p:nvSpPr>
          <p:spPr bwMode="auto">
            <a:xfrm>
              <a:off x="3876" y="-10"/>
              <a:ext cx="359" cy="240"/>
            </a:xfrm>
            <a:custGeom>
              <a:avLst/>
              <a:gdLst>
                <a:gd name="T0" fmla="*/ 149 w 152"/>
                <a:gd name="T1" fmla="*/ 101 h 101"/>
                <a:gd name="T2" fmla="*/ 131 w 152"/>
                <a:gd name="T3" fmla="*/ 73 h 101"/>
                <a:gd name="T4" fmla="*/ 146 w 152"/>
                <a:gd name="T5" fmla="*/ 67 h 101"/>
                <a:gd name="T6" fmla="*/ 119 w 152"/>
                <a:gd name="T7" fmla="*/ 65 h 101"/>
                <a:gd name="T8" fmla="*/ 33 w 152"/>
                <a:gd name="T9" fmla="*/ 6 h 101"/>
                <a:gd name="T10" fmla="*/ 43 w 152"/>
                <a:gd name="T11" fmla="*/ 0 h 101"/>
                <a:gd name="T12" fmla="*/ 0 w 152"/>
                <a:gd name="T13" fmla="*/ 0 h 101"/>
                <a:gd name="T14" fmla="*/ 91 w 152"/>
                <a:gd name="T15" fmla="*/ 50 h 101"/>
                <a:gd name="T16" fmla="*/ 149 w 152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00">
                  <a:moveTo>
                    <a:pt x="149" y="101"/>
                  </a:moveTo>
                  <a:cubicBezTo>
                    <a:pt x="152" y="89"/>
                    <a:pt x="137" y="83"/>
                    <a:pt x="131" y="73"/>
                  </a:cubicBezTo>
                  <a:cubicBezTo>
                    <a:pt x="132" y="68"/>
                    <a:pt x="149" y="75"/>
                    <a:pt x="146" y="67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6" y="4"/>
                    <a:pt x="40" y="2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12"/>
                    <a:pt x="62" y="29"/>
                    <a:pt x="91" y="50"/>
                  </a:cubicBezTo>
                  <a:cubicBezTo>
                    <a:pt x="110" y="67"/>
                    <a:pt x="132" y="81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677"/>
            <p:cNvSpPr/>
            <p:nvPr>
              <p:custDataLst>
                <p:tags r:id="rId23"/>
              </p:custDataLst>
            </p:nvPr>
          </p:nvSpPr>
          <p:spPr bwMode="auto">
            <a:xfrm>
              <a:off x="2224" y="-10"/>
              <a:ext cx="16" cy="5"/>
            </a:xfrm>
            <a:custGeom>
              <a:avLst/>
              <a:gdLst>
                <a:gd name="T0" fmla="*/ 4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4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4" y="2"/>
                  </a:moveTo>
                  <a:cubicBezTo>
                    <a:pt x="5" y="1"/>
                    <a:pt x="6" y="1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678"/>
            <p:cNvSpPr/>
            <p:nvPr>
              <p:custDataLst>
                <p:tags r:id="rId24"/>
              </p:custDataLst>
            </p:nvPr>
          </p:nvSpPr>
          <p:spPr bwMode="auto">
            <a:xfrm>
              <a:off x="4356" y="-10"/>
              <a:ext cx="149" cy="62"/>
            </a:xfrm>
            <a:custGeom>
              <a:avLst/>
              <a:gdLst>
                <a:gd name="T0" fmla="*/ 5 w 63"/>
                <a:gd name="T1" fmla="*/ 26 h 26"/>
                <a:gd name="T2" fmla="*/ 51 w 63"/>
                <a:gd name="T3" fmla="*/ 11 h 26"/>
                <a:gd name="T4" fmla="*/ 63 w 63"/>
                <a:gd name="T5" fmla="*/ 0 h 26"/>
                <a:gd name="T6" fmla="*/ 53 w 63"/>
                <a:gd name="T7" fmla="*/ 0 h 26"/>
                <a:gd name="T8" fmla="*/ 18 w 63"/>
                <a:gd name="T9" fmla="*/ 14 h 26"/>
                <a:gd name="T10" fmla="*/ 20 w 63"/>
                <a:gd name="T11" fmla="*/ 0 h 26"/>
                <a:gd name="T12" fmla="*/ 13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2 w 63"/>
                <a:gd name="T21" fmla="*/ 25 h 26"/>
                <a:gd name="T22" fmla="*/ 5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6">
                  <a:moveTo>
                    <a:pt x="5" y="26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3" y="7"/>
                    <a:pt x="30" y="12"/>
                    <a:pt x="18" y="14"/>
                  </a:cubicBezTo>
                  <a:cubicBezTo>
                    <a:pt x="18" y="9"/>
                    <a:pt x="19" y="5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0" y="8"/>
                    <a:pt x="9" y="13"/>
                  </a:cubicBezTo>
                  <a:cubicBezTo>
                    <a:pt x="7" y="9"/>
                    <a:pt x="6" y="4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17"/>
                    <a:pt x="2" y="25"/>
                  </a:cubicBezTo>
                  <a:lnTo>
                    <a:pt x="5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9" tIns="60944" rIns="121889" bIns="60944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40" name="矩形 39"/>
          <p:cNvSpPr/>
          <p:nvPr>
            <p:custDataLst>
              <p:tags r:id="rId25"/>
            </p:custDataLst>
          </p:nvPr>
        </p:nvSpPr>
        <p:spPr>
          <a:xfrm>
            <a:off x="6876415" y="1310005"/>
            <a:ext cx="1198245" cy="385826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6600">
                <a:latin typeface="华文行楷" panose="02010800040101010101" pitchFamily="2" charset="-122"/>
                <a:ea typeface="华文行楷" panose="02010800040101010101" pitchFamily="2" charset="-122"/>
              </a:rPr>
              <a:t>谢谢观看</a:t>
            </a:r>
            <a:endParaRPr lang="zh-CN" altLang="en-US" sz="66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1" name="New picture" hidden="1"/>
          <p:cNvPicPr/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2420600" y="122428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4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-48000"/>
          </a:blip>
          <a:stretch>
            <a:fillRect/>
          </a:stretch>
        </p:blipFill>
        <p:spPr>
          <a:xfrm flipH="1">
            <a:off x="-93980" y="-36195"/>
            <a:ext cx="5698490" cy="693039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-93980" y="340995"/>
            <a:ext cx="12285980" cy="61772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-28575" y="0"/>
            <a:ext cx="1676400" cy="6858635"/>
          </a:xfrm>
          <a:prstGeom prst="rect">
            <a:avLst/>
          </a:prstGeom>
          <a:solidFill>
            <a:srgbClr val="285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>
            <p:custDataLst>
              <p:tags r:id="rId5"/>
            </p:custDataLst>
          </p:nvPr>
        </p:nvGrpSpPr>
        <p:grpSpPr>
          <a:xfrm>
            <a:off x="1660730" y="1623147"/>
            <a:ext cx="1018471" cy="692101"/>
            <a:chOff x="1864138" y="2261553"/>
            <a:chExt cx="912016" cy="619760"/>
          </a:xfrm>
        </p:grpSpPr>
        <p:pic>
          <p:nvPicPr>
            <p:cNvPr id="20" name="图片 19" descr="e64afae20b7a41024e2e588b23f666b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8"/>
              </p:custDataLst>
            </p:nvPr>
          </p:nvSpPr>
          <p:spPr>
            <a:xfrm>
              <a:off x="1913825" y="2274679"/>
              <a:ext cx="862329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壹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grpSp>
        <p:nvGrpSpPr>
          <p:cNvPr id="23" name="组合 22"/>
          <p:cNvGrpSpPr/>
          <p:nvPr>
            <p:custDataLst>
              <p:tags r:id="rId9"/>
            </p:custDataLst>
          </p:nvPr>
        </p:nvGrpSpPr>
        <p:grpSpPr>
          <a:xfrm>
            <a:off x="1660221" y="2780117"/>
            <a:ext cx="1050797" cy="692101"/>
            <a:chOff x="1864138" y="2261553"/>
            <a:chExt cx="940964" cy="619760"/>
          </a:xfrm>
        </p:grpSpPr>
        <p:pic>
          <p:nvPicPr>
            <p:cNvPr id="24" name="图片 23" descr="e64afae20b7a41024e2e588b23f666b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>
              <p:custDataLst>
                <p:tags r:id="rId11"/>
              </p:custDataLst>
            </p:nvPr>
          </p:nvSpPr>
          <p:spPr>
            <a:xfrm>
              <a:off x="1942772" y="2284457"/>
              <a:ext cx="862330" cy="523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贰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  <p:pic>
        <p:nvPicPr>
          <p:cNvPr id="8" name="图形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-215357" y="5801711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256540" y="995680"/>
            <a:ext cx="1106170" cy="44919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学  习  目  标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2352675" y="1722120"/>
            <a:ext cx="97840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落实文言基础知识，疏通文意，把握文章内容。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了解孟子的思想主张：性善论和仁政论。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分析本文的论证思路，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并探究孟子的这些论断是否有充分的合理性。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6"/>
            </p:custDataLst>
          </p:nvPr>
        </p:nvGrpSpPr>
        <p:grpSpPr>
          <a:xfrm>
            <a:off x="1628471" y="4093297"/>
            <a:ext cx="1050797" cy="692101"/>
            <a:chOff x="1864138" y="2261553"/>
            <a:chExt cx="940964" cy="619760"/>
          </a:xfrm>
        </p:grpSpPr>
        <p:pic>
          <p:nvPicPr>
            <p:cNvPr id="9" name="图片 8" descr="e64afae20b7a41024e2e588b23f666b0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864138" y="2261553"/>
              <a:ext cx="619760" cy="61976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18"/>
              </p:custDataLst>
            </p:nvPr>
          </p:nvSpPr>
          <p:spPr>
            <a:xfrm>
              <a:off x="1942772" y="2284457"/>
              <a:ext cx="862330" cy="522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0" indent="0" algn="l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叶根友毛笔行书2.0版" panose="02010601030101010101" pitchFamily="2" charset="-122"/>
                </a:rPr>
                <a:t>叁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叶根友毛笔行书2.0版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Title 6"/>
          <p:cNvSpPr/>
          <p:nvPr>
            <p:custDataLst>
              <p:tags r:id="rId1"/>
            </p:custDataLst>
          </p:nvPr>
        </p:nvSpPr>
        <p:spPr>
          <a:xfrm>
            <a:off x="0" y="706755"/>
            <a:ext cx="7518400" cy="551180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孟子（公元前372年——前289年），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名轲，字子舆，邹国(今山东邹城)人。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战国时期哲学家、政治家、教育家，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儒家学派的代表人物之一，与孔子并称</a:t>
            </a:r>
            <a:r>
              <a:rPr lang="en-US" altLang="zh-CN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    ）</a:t>
            </a:r>
            <a:r>
              <a:rPr lang="en-US" altLang="zh-CN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。孟子从小立志学儒习礼，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15岁他入学读书，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上承孔子、子思之学</a:t>
            </a:r>
            <a:r>
              <a:rPr lang="zh-CN" altLang="en-US" sz="3200"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“受业於子思(孔子之孙)之门人”。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孟子宣扬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最早提出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思想，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被韩愈列为先秦儒家继承孔子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道统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的人物，元朝追封为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      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孟子的思想集中反映在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孟子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一书中。</a:t>
            </a:r>
            <a:endParaRPr lang="zh-CN" altLang="en-US" sz="3200"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20635" y="140970"/>
            <a:ext cx="4471035" cy="658050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0" y="0"/>
            <a:ext cx="29946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i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仿宋" panose="02010609060101010101" charset="-122"/>
                <a:ea typeface="仿宋" panose="02010609060101010101" charset="-122"/>
              </a:rPr>
              <a:t>知 人 论 世</a:t>
            </a:r>
            <a:endParaRPr lang="zh-CN" altLang="en-US" sz="4000" b="1" i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reflection blurRad="6350" stA="53000" endA="300" endPos="35500" dir="5400000" sy="-90000" algn="bl" rotWithShape="0"/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842645" y="2640965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孔孟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994660" y="4100195"/>
            <a:ext cx="1427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仁   政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2689860" y="4622165"/>
            <a:ext cx="2138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 贵 君 轻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525010" y="5586730"/>
            <a:ext cx="1249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亚  圣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bright="-36000"/>
          </a:blip>
          <a:stretch>
            <a:fillRect/>
          </a:stretch>
        </p:blipFill>
        <p:spPr>
          <a:xfrm>
            <a:off x="9025255" y="3677285"/>
            <a:ext cx="3166745" cy="3296285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6903" y="57501"/>
            <a:ext cx="1862885" cy="614583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6995" y="1148715"/>
            <a:ext cx="1111377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孟子曰：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“人皆有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不忍人之心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先王有不忍人之心，斯有不忍人之政矣；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不忍人之心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不忍人之政，</a:t>
            </a:r>
            <a:r>
              <a:rPr lang="zh-CN" altLang="en-US" sz="3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天下可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之掌上。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谓人皆有不忍人之心者：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今人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乍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见孺子将入于井，皆有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怵惕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恻隐之心；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交于孺子之父母也，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非所以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誉于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乡党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朋友也，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非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其声而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也。</a:t>
            </a:r>
            <a:endParaRPr lang="zh-CN" altLang="en-US" sz="3600"/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1389380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自读深思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614420" y="57785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字字落实，翻译句子，把握内容。</a:t>
            </a:r>
            <a:endParaRPr lang="zh-CN" altLang="en-US" sz="32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518160" y="336550"/>
            <a:ext cx="11155680" cy="6185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观之，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无恻隐之心，非人也；无羞恶之心，非人也；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辞让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之心，非人也；无是非之心，非人也。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恻隐之心，仁之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也；羞恶之心，义之端也；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辞让之心，礼之端也；是非之心，智之端也。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人之有</a:t>
            </a:r>
            <a:r>
              <a:rPr lang="zh-CN" altLang="en-US" sz="36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四端也，犹其有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四体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有是四端而自谓不能者，自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贼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者也；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谓其君不能者，贼其君者也。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凡有四端于我者，知皆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扩而充之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矣，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若火之始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然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，泉之始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苟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能充之，足以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四海；苟不充之，不足以事父母。”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47637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自学反馈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63855" y="1602105"/>
            <a:ext cx="457073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恶：</a:t>
            </a:r>
            <a:endParaRPr lang="zh-CN" altLang="en-US" sz="40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）è 恶心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ě 恶毒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wū彼恶知之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恶何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wù厌恶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260975" y="1728470"/>
            <a:ext cx="630301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达：</a:t>
            </a:r>
            <a:endParaRPr lang="zh-CN" altLang="en-US" sz="32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）通达无阻，顺畅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文章憎命达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到达，抵达 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）通晓，明白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人情练达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表情达意   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实现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目的已达到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显贵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达官贵人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390015" y="0"/>
            <a:ext cx="22250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合作探究</a:t>
            </a:r>
            <a:endParaRPr lang="zh-CN" altLang="en-US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19288" y="115286"/>
            <a:ext cx="1862885" cy="61458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06070" y="103886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40970" y="114300"/>
            <a:ext cx="3208655" cy="66287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663825" y="2552700"/>
            <a:ext cx="88696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结合你对孟子思想的了解，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判断他的这些论断是否具备充分的合理性，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并谈谈理由。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98450" y="237490"/>
            <a:ext cx="11595100" cy="63823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298358" y="361031"/>
            <a:ext cx="1862885" cy="614583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550035" y="237490"/>
            <a:ext cx="24815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归纳总结</a:t>
            </a:r>
            <a:r>
              <a:rPr lang="en-US" altLang="zh-CN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1</a:t>
            </a:r>
            <a:endParaRPr lang="en-US" altLang="zh-CN" sz="4000" b="1">
              <a:ln w="10160">
                <a:solidFill>
                  <a:schemeClr val="accent5"/>
                </a:solidFill>
                <a:prstDash val="solid"/>
              </a:ln>
              <a:solidFill>
                <a:srgbClr val="FFFF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475230" y="1111885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人皆有不忍人之心→行不忍人之政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033395" y="1876425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仁心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（人性）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→仁政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（政治）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92125" y="2628900"/>
            <a:ext cx="1074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不忍人之心是人天生就有的</a:t>
            </a:r>
            <a:r>
              <a:rPr lang="en-US" altLang="zh-CN" sz="320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→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所以施行仁政也是天经地义的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15570" y="3726815"/>
            <a:ext cx="20459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孺子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将入于井</a:t>
            </a:r>
            <a:endParaRPr lang="zh-CN" altLang="en-US" sz="360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2475230" y="3726815"/>
            <a:ext cx="465328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人皆有恻隐之心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（无恻隐之心，非人也）</a:t>
            </a:r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839710" y="397319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扩而充之</a:t>
            </a:r>
            <a:endParaRPr lang="zh-CN" altLang="en-US" sz="3200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0486390" y="3973195"/>
            <a:ext cx="15817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保四海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465" name="下箭头 19464" descr="E:/桌面储存/芝兰之鑫封面"/>
          <p:cNvSpPr/>
          <p:nvPr>
            <p:custDataLst>
              <p:tags r:id="rId12"/>
            </p:custDataLst>
          </p:nvPr>
        </p:nvSpPr>
        <p:spPr>
          <a:xfrm rot="16200000">
            <a:off x="2240915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下箭头 13" descr="E:/桌面储存/芝兰之鑫封面"/>
          <p:cNvSpPr/>
          <p:nvPr>
            <p:custDataLst>
              <p:tags r:id="rId14"/>
            </p:custDataLst>
          </p:nvPr>
        </p:nvSpPr>
        <p:spPr>
          <a:xfrm rot="16200000">
            <a:off x="7192010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下箭头 14" descr="E:/桌面储存/芝兰之鑫封面"/>
          <p:cNvSpPr/>
          <p:nvPr>
            <p:custDataLst>
              <p:tags r:id="rId15"/>
            </p:custDataLst>
          </p:nvPr>
        </p:nvSpPr>
        <p:spPr>
          <a:xfrm rot="16200000">
            <a:off x="9838690" y="3846195"/>
            <a:ext cx="457200" cy="838200"/>
          </a:xfrm>
          <a:prstGeom prst="downArrow">
            <a:avLst>
              <a:gd name="adj1" fmla="val 50000"/>
              <a:gd name="adj2" fmla="val 45833"/>
            </a:avLst>
          </a:prstGeom>
          <a:blipFill rotWithShape="1">
            <a:blip r:link="rId1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43"/>
</p:tagLst>
</file>

<file path=ppt/tags/tag10.xml><?xml version="1.0" encoding="utf-8"?>
<p:tagLst xmlns:p="http://schemas.openxmlformats.org/presentationml/2006/main">
  <p:tag name="AS_UNIQUEID" val="453"/>
</p:tagLst>
</file>

<file path=ppt/tags/tag100.xml><?xml version="1.0" encoding="utf-8"?>
<p:tagLst xmlns:p="http://schemas.openxmlformats.org/presentationml/2006/main">
  <p:tag name="AS_UNIQUEID" val="566"/>
</p:tagLst>
</file>

<file path=ppt/tags/tag101.xml><?xml version="1.0" encoding="utf-8"?>
<p:tagLst xmlns:p="http://schemas.openxmlformats.org/presentationml/2006/main">
  <p:tag name="AS_UNIQUEID" val="567"/>
</p:tagLst>
</file>

<file path=ppt/tags/tag102.xml><?xml version="1.0" encoding="utf-8"?>
<p:tagLst xmlns:p="http://schemas.openxmlformats.org/presentationml/2006/main">
  <p:tag name="AS_UNIQUEID" val="577"/>
</p:tagLst>
</file>

<file path=ppt/tags/tag103.xml><?xml version="1.0" encoding="utf-8"?>
<p:tagLst xmlns:p="http://schemas.openxmlformats.org/presentationml/2006/main">
  <p:tag name="AS_UNIQUEID" val="578"/>
</p:tagLst>
</file>

<file path=ppt/tags/tag104.xml><?xml version="1.0" encoding="utf-8"?>
<p:tagLst xmlns:p="http://schemas.openxmlformats.org/presentationml/2006/main">
  <p:tag name="AS_UNIQUEID" val="579"/>
</p:tagLst>
</file>

<file path=ppt/tags/tag105.xml><?xml version="1.0" encoding="utf-8"?>
<p:tagLst xmlns:p="http://schemas.openxmlformats.org/presentationml/2006/main">
  <p:tag name="AS_UNIQUEID" val="580"/>
</p:tagLst>
</file>

<file path=ppt/tags/tag106.xml><?xml version="1.0" encoding="utf-8"?>
<p:tagLst xmlns:p="http://schemas.openxmlformats.org/presentationml/2006/main">
  <p:tag name="AS_UNIQUEID" val="581"/>
</p:tagLst>
</file>

<file path=ppt/tags/tag107.xml><?xml version="1.0" encoding="utf-8"?>
<p:tagLst xmlns:p="http://schemas.openxmlformats.org/presentationml/2006/main">
  <p:tag name="AS_UNIQUEID" val="582"/>
</p:tagLst>
</file>

<file path=ppt/tags/tag108.xml><?xml version="1.0" encoding="utf-8"?>
<p:tagLst xmlns:p="http://schemas.openxmlformats.org/presentationml/2006/main">
  <p:tag name="AS_UNIQUEID" val="583"/>
</p:tagLst>
</file>

<file path=ppt/tags/tag109.xml><?xml version="1.0" encoding="utf-8"?>
<p:tagLst xmlns:p="http://schemas.openxmlformats.org/presentationml/2006/main">
  <p:tag name="AS_UNIQUEID" val="584"/>
</p:tagLst>
</file>

<file path=ppt/tags/tag11.xml><?xml version="1.0" encoding="utf-8"?>
<p:tagLst xmlns:p="http://schemas.openxmlformats.org/presentationml/2006/main">
  <p:tag name="AS_UNIQUEID" val="455"/>
</p:tagLst>
</file>

<file path=ppt/tags/tag110.xml><?xml version="1.0" encoding="utf-8"?>
<p:tagLst xmlns:p="http://schemas.openxmlformats.org/presentationml/2006/main">
  <p:tag name="AS_UNIQUEID" val="585"/>
</p:tagLst>
</file>

<file path=ppt/tags/tag111.xml><?xml version="1.0" encoding="utf-8"?>
<p:tagLst xmlns:p="http://schemas.openxmlformats.org/presentationml/2006/main">
  <p:tag name="AS_UNIQUEID" val="586"/>
</p:tagLst>
</file>

<file path=ppt/tags/tag112.xml><?xml version="1.0" encoding="utf-8"?>
<p:tagLst xmlns:p="http://schemas.openxmlformats.org/presentationml/2006/main">
  <p:tag name="AS_UNIQUEID" val="587"/>
</p:tagLst>
</file>

<file path=ppt/tags/tag113.xml><?xml version="1.0" encoding="utf-8"?>
<p:tagLst xmlns:p="http://schemas.openxmlformats.org/presentationml/2006/main">
  <p:tag name="AS_UNIQUEID" val="588"/>
</p:tagLst>
</file>

<file path=ppt/tags/tag114.xml><?xml version="1.0" encoding="utf-8"?>
<p:tagLst xmlns:p="http://schemas.openxmlformats.org/presentationml/2006/main">
  <p:tag name="AS_UNIQUEID" val="589"/>
</p:tagLst>
</file>

<file path=ppt/tags/tag115.xml><?xml version="1.0" encoding="utf-8"?>
<p:tagLst xmlns:p="http://schemas.openxmlformats.org/presentationml/2006/main">
  <p:tag name="AS_UNIQUEID" val="590"/>
</p:tagLst>
</file>

<file path=ppt/tags/tag116.xml><?xml version="1.0" encoding="utf-8"?>
<p:tagLst xmlns:p="http://schemas.openxmlformats.org/presentationml/2006/main">
  <p:tag name="AS_UNIQUEID" val="591"/>
</p:tagLst>
</file>

<file path=ppt/tags/tag117.xml><?xml version="1.0" encoding="utf-8"?>
<p:tagLst xmlns:p="http://schemas.openxmlformats.org/presentationml/2006/main">
  <p:tag name="AS_UNIQUEID" val="573"/>
</p:tagLst>
</file>

<file path=ppt/tags/tag118.xml><?xml version="1.0" encoding="utf-8"?>
<p:tagLst xmlns:p="http://schemas.openxmlformats.org/presentationml/2006/main">
  <p:tag name="AS_UNIQUEID" val="574"/>
</p:tagLst>
</file>

<file path=ppt/tags/tag119.xml><?xml version="1.0" encoding="utf-8"?>
<p:tagLst xmlns:p="http://schemas.openxmlformats.org/presentationml/2006/main">
  <p:tag name="AS_UNIQUEID" val="575"/>
</p:tagLst>
</file>

<file path=ppt/tags/tag12.xml><?xml version="1.0" encoding="utf-8"?>
<p:tagLst xmlns:p="http://schemas.openxmlformats.org/presentationml/2006/main">
  <p:tag name="AS_UNIQUEID" val="456"/>
</p:tagLst>
</file>

<file path=ppt/tags/tag120.xml><?xml version="1.0" encoding="utf-8"?>
<p:tagLst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21.xml><?xml version="1.0" encoding="utf-8"?>
<p:tagLst xmlns:p="http://schemas.openxmlformats.org/presentationml/2006/main">
  <p:tag name="AS_UNIQUEID" val="597"/>
</p:tagLst>
</file>

<file path=ppt/tags/tag122.xml><?xml version="1.0" encoding="utf-8"?>
<p:tagLst xmlns:p="http://schemas.openxmlformats.org/presentationml/2006/main">
  <p:tag name="AS_UNIQUEID" val="598"/>
</p:tagLst>
</file>

<file path=ppt/tags/tag123.xml><?xml version="1.0" encoding="utf-8"?>
<p:tagLst xmlns:p="http://schemas.openxmlformats.org/presentationml/2006/main">
  <p:tag name="AS_UNIQUEID" val="599"/>
</p:tagLst>
</file>

<file path=ppt/tags/tag124.xml><?xml version="1.0" encoding="utf-8"?>
<p:tagLst xmlns:p="http://schemas.openxmlformats.org/presentationml/2006/main">
  <p:tag name="AS_UNIQUEID" val="600"/>
</p:tagLst>
</file>

<file path=ppt/tags/tag125.xml><?xml version="1.0" encoding="utf-8"?>
<p:tagLst xmlns:p="http://schemas.openxmlformats.org/presentationml/2006/main">
  <p:tag name="AS_UNIQUEID" val="601"/>
</p:tagLst>
</file>

<file path=ppt/tags/tag126.xml><?xml version="1.0" encoding="utf-8"?>
<p:tagLst xmlns:p="http://schemas.openxmlformats.org/presentationml/2006/main">
  <p:tag name="AS_UNIQUEID" val="602"/>
</p:tagLst>
</file>

<file path=ppt/tags/tag127.xml><?xml version="1.0" encoding="utf-8"?>
<p:tagLst xmlns:p="http://schemas.openxmlformats.org/presentationml/2006/main">
  <p:tag name="AS_UNIQUEID" val="593"/>
</p:tagLst>
</file>

<file path=ppt/tags/tag128.xml><?xml version="1.0" encoding="utf-8"?>
<p:tagLst xmlns:p="http://schemas.openxmlformats.org/presentationml/2006/main">
  <p:tag name="AS_UNIQUEID" val="594"/>
</p:tagLst>
</file>

<file path=ppt/tags/tag129.xml><?xml version="1.0" encoding="utf-8"?>
<p:tagLst xmlns:p="http://schemas.openxmlformats.org/presentationml/2006/main">
  <p:tag name="AS_UNIQUEID" val="595"/>
</p:tagLst>
</file>

<file path=ppt/tags/tag13.xml><?xml version="1.0" encoding="utf-8"?>
<p:tagLst xmlns:p="http://schemas.openxmlformats.org/presentationml/2006/main">
  <p:tag name="AS_UNIQUEID" val="457"/>
</p:tagLst>
</file>

<file path=ppt/tags/tag130.xml><?xml version="1.0" encoding="utf-8"?>
<p:tagLst xmlns:p="http://schemas.openxmlformats.org/presentationml/2006/main">
  <p:tag name="AS_UNIQUEID" val="604"/>
</p:tagLst>
</file>

<file path=ppt/tags/tag131.xml><?xml version="1.0" encoding="utf-8"?>
<p:tagLst xmlns:p="http://schemas.openxmlformats.org/presentationml/2006/main">
  <p:tag name="AS_UNIQUEID" val="605"/>
</p:tagLst>
</file>

<file path=ppt/tags/tag132.xml><?xml version="1.0" encoding="utf-8"?>
<p:tagLst xmlns:p="http://schemas.openxmlformats.org/presentationml/2006/main">
  <p:tag name="AS_UNIQUEID" val="606"/>
</p:tagLst>
</file>

<file path=ppt/tags/tag133.xml><?xml version="1.0" encoding="utf-8"?>
<p:tagLst xmlns:p="http://schemas.openxmlformats.org/presentationml/2006/main">
  <p:tag name="AS_UNIQUEID" val="607"/>
</p:tagLst>
</file>

<file path=ppt/tags/tag134.xml><?xml version="1.0" encoding="utf-8"?>
<p:tagLst xmlns:p="http://schemas.openxmlformats.org/presentationml/2006/main">
  <p:tag name="AS_UNIQUEID" val="608"/>
</p:tagLst>
</file>

<file path=ppt/tags/tag135.xml><?xml version="1.0" encoding="utf-8"?>
<p:tagLst xmlns:p="http://schemas.openxmlformats.org/presentationml/2006/main">
  <p:tag name="AS_UNIQUEID" val="614"/>
</p:tagLst>
</file>

<file path=ppt/tags/tag136.xml><?xml version="1.0" encoding="utf-8"?>
<p:tagLst xmlns:p="http://schemas.openxmlformats.org/presentationml/2006/main">
  <p:tag name="AS_UNIQUEID" val="610"/>
</p:tagLst>
</file>

<file path=ppt/tags/tag137.xml><?xml version="1.0" encoding="utf-8"?>
<p:tagLst xmlns:p="http://schemas.openxmlformats.org/presentationml/2006/main">
  <p:tag name="AS_UNIQUEID" val="611"/>
</p:tagLst>
</file>

<file path=ppt/tags/tag138.xml><?xml version="1.0" encoding="utf-8"?>
<p:tagLst xmlns:p="http://schemas.openxmlformats.org/presentationml/2006/main">
  <p:tag name="AS_UNIQUEID" val="612"/>
</p:tagLst>
</file>

<file path=ppt/tags/tag139.xml><?xml version="1.0" encoding="utf-8"?>
<p:tagLst xmlns:p="http://schemas.openxmlformats.org/presentationml/2006/main">
  <p:tag name="AS_UNIQUEID" val="620"/>
</p:tagLst>
</file>

<file path=ppt/tags/tag14.xml><?xml version="1.0" encoding="utf-8"?>
<p:tagLst xmlns:p="http://schemas.openxmlformats.org/presentationml/2006/main">
  <p:tag name="AS_UNIQUEID" val="458"/>
</p:tagLst>
</file>

<file path=ppt/tags/tag140.xml><?xml version="1.0" encoding="utf-8"?>
<p:tagLst xmlns:p="http://schemas.openxmlformats.org/presentationml/2006/main">
  <p:tag name="AS_UNIQUEID" val="621"/>
</p:tagLst>
</file>

<file path=ppt/tags/tag141.xml><?xml version="1.0" encoding="utf-8"?>
<p:tagLst xmlns:p="http://schemas.openxmlformats.org/presentationml/2006/main">
  <p:tag name="AS_UNIQUEID" val="622"/>
</p:tagLst>
</file>

<file path=ppt/tags/tag142.xml><?xml version="1.0" encoding="utf-8"?>
<p:tagLst xmlns:p="http://schemas.openxmlformats.org/presentationml/2006/main">
  <p:tag name="AS_UNIQUEID" val="623"/>
</p:tagLst>
</file>

<file path=ppt/tags/tag143.xml><?xml version="1.0" encoding="utf-8"?>
<p:tagLst xmlns:p="http://schemas.openxmlformats.org/presentationml/2006/main">
  <p:tag name="AS_UNIQUEID" val="616"/>
</p:tagLst>
</file>

<file path=ppt/tags/tag144.xml><?xml version="1.0" encoding="utf-8"?>
<p:tagLst xmlns:p="http://schemas.openxmlformats.org/presentationml/2006/main">
  <p:tag name="AS_UNIQUEID" val="617"/>
</p:tagLst>
</file>

<file path=ppt/tags/tag145.xml><?xml version="1.0" encoding="utf-8"?>
<p:tagLst xmlns:p="http://schemas.openxmlformats.org/presentationml/2006/main">
  <p:tag name="AS_UNIQUEID" val="618"/>
</p:tagLst>
</file>

<file path=ppt/tags/tag146.xml><?xml version="1.0" encoding="utf-8"?>
<p:tagLst xmlns:p="http://schemas.openxmlformats.org/presentationml/2006/main">
  <p:tag name="AS_UNIQUEID" val="629"/>
</p:tagLst>
</file>

<file path=ppt/tags/tag147.xml><?xml version="1.0" encoding="utf-8"?>
<p:tagLst xmlns:p="http://schemas.openxmlformats.org/presentationml/2006/main">
  <p:tag name="AS_UNIQUEID" val="630"/>
</p:tagLst>
</file>

<file path=ppt/tags/tag148.xml><?xml version="1.0" encoding="utf-8"?>
<p:tagLst xmlns:p="http://schemas.openxmlformats.org/presentationml/2006/main">
  <p:tag name="AS_UNIQUEID" val="631"/>
</p:tagLst>
</file>

<file path=ppt/tags/tag149.xml><?xml version="1.0" encoding="utf-8"?>
<p:tagLst xmlns:p="http://schemas.openxmlformats.org/presentationml/2006/main">
  <p:tag name="AS_UNIQUEID" val="632"/>
</p:tagLst>
</file>

<file path=ppt/tags/tag15.xml><?xml version="1.0" encoding="utf-8"?>
<p:tagLst xmlns:p="http://schemas.openxmlformats.org/presentationml/2006/main">
  <p:tag name="AS_UNIQUEID" val="459"/>
</p:tagLst>
</file>

<file path=ppt/tags/tag150.xml><?xml version="1.0" encoding="utf-8"?>
<p:tagLst xmlns:p="http://schemas.openxmlformats.org/presentationml/2006/main">
  <p:tag name="AS_UNIQUEID" val="633"/>
</p:tagLst>
</file>

<file path=ppt/tags/tag151.xml><?xml version="1.0" encoding="utf-8"?>
<p:tagLst xmlns:p="http://schemas.openxmlformats.org/presentationml/2006/main">
  <p:tag name="AS_UNIQUEID" val="625"/>
</p:tagLst>
</file>

<file path=ppt/tags/tag152.xml><?xml version="1.0" encoding="utf-8"?>
<p:tagLst xmlns:p="http://schemas.openxmlformats.org/presentationml/2006/main">
  <p:tag name="AS_UNIQUEID" val="626"/>
</p:tagLst>
</file>

<file path=ppt/tags/tag153.xml><?xml version="1.0" encoding="utf-8"?>
<p:tagLst xmlns:p="http://schemas.openxmlformats.org/presentationml/2006/main">
  <p:tag name="AS_UNIQUEID" val="627"/>
</p:tagLst>
</file>

<file path=ppt/tags/tag154.xml><?xml version="1.0" encoding="utf-8"?>
<p:tagLst xmlns:p="http://schemas.openxmlformats.org/presentationml/2006/main">
  <p:tag name="AS_UNIQUEID" val="639"/>
</p:tagLst>
</file>

<file path=ppt/tags/tag155.xml><?xml version="1.0" encoding="utf-8"?>
<p:tagLst xmlns:p="http://schemas.openxmlformats.org/presentationml/2006/main">
  <p:tag name="AS_UNIQUEID" val="640"/>
</p:tagLst>
</file>

<file path=ppt/tags/tag156.xml><?xml version="1.0" encoding="utf-8"?>
<p:tagLst xmlns:p="http://schemas.openxmlformats.org/presentationml/2006/main">
  <p:tag name="AS_UNIQUEID" val="641"/>
</p:tagLst>
</file>

<file path=ppt/tags/tag157.xml><?xml version="1.0" encoding="utf-8"?>
<p:tagLst xmlns:p="http://schemas.openxmlformats.org/presentationml/2006/main">
  <p:tag name="AS_UNIQUEID" val="642"/>
</p:tagLst>
</file>

<file path=ppt/tags/tag158.xml><?xml version="1.0" encoding="utf-8"?>
<p:tagLst xmlns:p="http://schemas.openxmlformats.org/presentationml/2006/main">
  <p:tag name="AS_UNIQUEID" val="643"/>
</p:tagLst>
</file>

<file path=ppt/tags/tag159.xml><?xml version="1.0" encoding="utf-8"?>
<p:tagLst xmlns:p="http://schemas.openxmlformats.org/presentationml/2006/main">
  <p:tag name="AS_UNIQUEID" val="644"/>
</p:tagLst>
</file>

<file path=ppt/tags/tag16.xml><?xml version="1.0" encoding="utf-8"?>
<p:tagLst xmlns:p="http://schemas.openxmlformats.org/presentationml/2006/main">
  <p:tag name="AS_UNIQUEID" val="461"/>
</p:tagLst>
</file>

<file path=ppt/tags/tag160.xml><?xml version="1.0" encoding="utf-8"?>
<p:tagLst xmlns:p="http://schemas.openxmlformats.org/presentationml/2006/main">
  <p:tag name="AS_UNIQUEID" val="645"/>
</p:tagLst>
</file>

<file path=ppt/tags/tag161.xml><?xml version="1.0" encoding="utf-8"?>
<p:tagLst xmlns:p="http://schemas.openxmlformats.org/presentationml/2006/main">
  <p:tag name="AS_UNIQUEID" val="646"/>
</p:tagLst>
</file>

<file path=ppt/tags/tag162.xml><?xml version="1.0" encoding="utf-8"?>
<p:tagLst xmlns:p="http://schemas.openxmlformats.org/presentationml/2006/main">
  <p:tag name="AS_UNIQUEID" val="647"/>
</p:tagLst>
</file>

<file path=ppt/tags/tag163.xml><?xml version="1.0" encoding="utf-8"?>
<p:tagLst xmlns:p="http://schemas.openxmlformats.org/presentationml/2006/main">
  <p:tag name="AS_UNIQUEID" val="648"/>
</p:tagLst>
</file>

<file path=ppt/tags/tag164.xml><?xml version="1.0" encoding="utf-8"?>
<p:tagLst xmlns:p="http://schemas.openxmlformats.org/presentationml/2006/main">
  <p:tag name="AS_UNIQUEID" val="83"/>
</p:tagLst>
</file>

<file path=ppt/tags/tag165.xml><?xml version="1.0" encoding="utf-8"?>
<p:tagLst xmlns:p="http://schemas.openxmlformats.org/presentationml/2006/main">
  <p:tag name="AS_UNIQUEID" val="83"/>
</p:tagLst>
</file>

<file path=ppt/tags/tag166.xml><?xml version="1.0" encoding="utf-8"?>
<p:tagLst xmlns:p="http://schemas.openxmlformats.org/presentationml/2006/main">
  <p:tag name="AS_UNIQUEID" val="83"/>
</p:tagLst>
</file>

<file path=ppt/tags/tag167.xml><?xml version="1.0" encoding="utf-8"?>
<p:tagLst xmlns:p="http://schemas.openxmlformats.org/presentationml/2006/main">
  <p:tag name="AS_UNIQUEID" val="635"/>
</p:tagLst>
</file>

<file path=ppt/tags/tag168.xml><?xml version="1.0" encoding="utf-8"?>
<p:tagLst xmlns:p="http://schemas.openxmlformats.org/presentationml/2006/main">
  <p:tag name="AS_UNIQUEID" val="636"/>
</p:tagLst>
</file>

<file path=ppt/tags/tag169.xml><?xml version="1.0" encoding="utf-8"?>
<p:tagLst xmlns:p="http://schemas.openxmlformats.org/presentationml/2006/main">
  <p:tag name="AS_UNIQUEID" val="637"/>
</p:tagLst>
</file>

<file path=ppt/tags/tag17.xml><?xml version="1.0" encoding="utf-8"?>
<p:tagLst xmlns:p="http://schemas.openxmlformats.org/presentationml/2006/main">
  <p:tag name="AS_UNIQUEID" val="462"/>
</p:tagLst>
</file>

<file path=ppt/tags/tag170.xml><?xml version="1.0" encoding="utf-8"?>
<p:tagLst xmlns:p="http://schemas.openxmlformats.org/presentationml/2006/main">
  <p:tag name="AS_UNIQUEID" val="654"/>
</p:tagLst>
</file>

<file path=ppt/tags/tag171.xml><?xml version="1.0" encoding="utf-8"?>
<p:tagLst xmlns:p="http://schemas.openxmlformats.org/presentationml/2006/main">
  <p:tag name="AS_UNIQUEID" val="655"/>
</p:tagLst>
</file>

<file path=ppt/tags/tag172.xml><?xml version="1.0" encoding="utf-8"?>
<p:tagLst xmlns:p="http://schemas.openxmlformats.org/presentationml/2006/main">
  <p:tag name="AS_UNIQUEID" val="656"/>
</p:tagLst>
</file>

<file path=ppt/tags/tag173.xml><?xml version="1.0" encoding="utf-8"?>
<p:tagLst xmlns:p="http://schemas.openxmlformats.org/presentationml/2006/main">
  <p:tag name="AS_UNIQUEID" val="657"/>
</p:tagLst>
</file>

<file path=ppt/tags/tag174.xml><?xml version="1.0" encoding="utf-8"?>
<p:tagLst xmlns:p="http://schemas.openxmlformats.org/presentationml/2006/main">
  <p:tag name="AS_UNIQUEID" val="658"/>
</p:tagLst>
</file>

<file path=ppt/tags/tag175.xml><?xml version="1.0" encoding="utf-8"?>
<p:tagLst xmlns:p="http://schemas.openxmlformats.org/presentationml/2006/main">
  <p:tag name="AS_UNIQUEID" val="650"/>
</p:tagLst>
</file>

<file path=ppt/tags/tag176.xml><?xml version="1.0" encoding="utf-8"?>
<p:tagLst xmlns:p="http://schemas.openxmlformats.org/presentationml/2006/main">
  <p:tag name="AS_UNIQUEID" val="651"/>
</p:tagLst>
</file>

<file path=ppt/tags/tag177.xml><?xml version="1.0" encoding="utf-8"?>
<p:tagLst xmlns:p="http://schemas.openxmlformats.org/presentationml/2006/main">
  <p:tag name="AS_UNIQUEID" val="652"/>
</p:tagLst>
</file>

<file path=ppt/tags/tag178.xml><?xml version="1.0" encoding="utf-8"?>
<p:tagLst xmlns:p="http://schemas.openxmlformats.org/presentationml/2006/main">
  <p:tag name="AS_UNIQUEID" val="664"/>
</p:tagLst>
</file>

<file path=ppt/tags/tag179.xml><?xml version="1.0" encoding="utf-8"?>
<p:tagLst xmlns:p="http://schemas.openxmlformats.org/presentationml/2006/main">
  <p:tag name="AS_UNIQUEID" val="665"/>
</p:tagLst>
</file>

<file path=ppt/tags/tag18.xml><?xml version="1.0" encoding="utf-8"?>
<p:tagLst xmlns:p="http://schemas.openxmlformats.org/presentationml/2006/main">
  <p:tag name="AS_UNIQUEID" val="463"/>
</p:tagLst>
</file>

<file path=ppt/tags/tag180.xml><?xml version="1.0" encoding="utf-8"?>
<p:tagLst xmlns:p="http://schemas.openxmlformats.org/presentationml/2006/main">
  <p:tag name="AS_UNIQUEID" val="666"/>
</p:tagLst>
</file>

<file path=ppt/tags/tag181.xml><?xml version="1.0" encoding="utf-8"?>
<p:tagLst xmlns:p="http://schemas.openxmlformats.org/presentationml/2006/main">
  <p:tag name="AS_UNIQUEID" val="667"/>
</p:tagLst>
</file>

<file path=ppt/tags/tag182.xml><?xml version="1.0" encoding="utf-8"?>
<p:tagLst xmlns:p="http://schemas.openxmlformats.org/presentationml/2006/main">
  <p:tag name="AS_UNIQUEID" val="660"/>
</p:tagLst>
</file>

<file path=ppt/tags/tag183.xml><?xml version="1.0" encoding="utf-8"?>
<p:tagLst xmlns:p="http://schemas.openxmlformats.org/presentationml/2006/main">
  <p:tag name="AS_UNIQUEID" val="661"/>
</p:tagLst>
</file>

<file path=ppt/tags/tag184.xml><?xml version="1.0" encoding="utf-8"?>
<p:tagLst xmlns:p="http://schemas.openxmlformats.org/presentationml/2006/main">
  <p:tag name="AS_UNIQUEID" val="662"/>
</p:tagLst>
</file>

<file path=ppt/tags/tag185.xml><?xml version="1.0" encoding="utf-8"?>
<p:tagLst xmlns:p="http://schemas.openxmlformats.org/presentationml/2006/main">
  <p:tag name="AS_UNIQUEID" val="673"/>
</p:tagLst>
</file>

<file path=ppt/tags/tag186.xml><?xml version="1.0" encoding="utf-8"?>
<p:tagLst xmlns:p="http://schemas.openxmlformats.org/presentationml/2006/main">
  <p:tag name="AS_UNIQUEID" val="674"/>
</p:tagLst>
</file>

<file path=ppt/tags/tag187.xml><?xml version="1.0" encoding="utf-8"?>
<p:tagLst xmlns:p="http://schemas.openxmlformats.org/presentationml/2006/main">
  <p:tag name="AS_UNIQUEID" val="675"/>
</p:tagLst>
</file>

<file path=ppt/tags/tag188.xml><?xml version="1.0" encoding="utf-8"?>
<p:tagLst xmlns:p="http://schemas.openxmlformats.org/presentationml/2006/main">
  <p:tag name="AS_UNIQUEID" val="676"/>
</p:tagLst>
</file>

<file path=ppt/tags/tag189.xml><?xml version="1.0" encoding="utf-8"?>
<p:tagLst xmlns:p="http://schemas.openxmlformats.org/presentationml/2006/main">
  <p:tag name="AS_UNIQUEID" val="669"/>
</p:tagLst>
</file>

<file path=ppt/tags/tag19.xml><?xml version="1.0" encoding="utf-8"?>
<p:tagLst xmlns:p="http://schemas.openxmlformats.org/presentationml/2006/main">
  <p:tag name="AS_UNIQUEID" val="464"/>
</p:tagLst>
</file>

<file path=ppt/tags/tag190.xml><?xml version="1.0" encoding="utf-8"?>
<p:tagLst xmlns:p="http://schemas.openxmlformats.org/presentationml/2006/main">
  <p:tag name="AS_UNIQUEID" val="670"/>
</p:tagLst>
</file>

<file path=ppt/tags/tag191.xml><?xml version="1.0" encoding="utf-8"?>
<p:tagLst xmlns:p="http://schemas.openxmlformats.org/presentationml/2006/main">
  <p:tag name="AS_UNIQUEID" val="671"/>
</p:tagLst>
</file>

<file path=ppt/tags/tag192.xml><?xml version="1.0" encoding="utf-8"?>
<p:tagLst xmlns:p="http://schemas.openxmlformats.org/presentationml/2006/main">
  <p:tag name="AS_UNIQUEID" val="682"/>
</p:tagLst>
</file>

<file path=ppt/tags/tag193.xml><?xml version="1.0" encoding="utf-8"?>
<p:tagLst xmlns:p="http://schemas.openxmlformats.org/presentationml/2006/main">
  <p:tag name="AS_UNIQUEID" val="683"/>
</p:tagLst>
</file>

<file path=ppt/tags/tag194.xml><?xml version="1.0" encoding="utf-8"?>
<p:tagLst xmlns:p="http://schemas.openxmlformats.org/presentationml/2006/main">
  <p:tag name="AS_UNIQUEID" val="684"/>
</p:tagLst>
</file>

<file path=ppt/tags/tag195.xml><?xml version="1.0" encoding="utf-8"?>
<p:tagLst xmlns:p="http://schemas.openxmlformats.org/presentationml/2006/main">
  <p:tag name="AS_UNIQUEID" val="685"/>
</p:tagLst>
</file>

<file path=ppt/tags/tag196.xml><?xml version="1.0" encoding="utf-8"?>
<p:tagLst xmlns:p="http://schemas.openxmlformats.org/presentationml/2006/main">
  <p:tag name="AS_UNIQUEID" val="686"/>
</p:tagLst>
</file>

<file path=ppt/tags/tag197.xml><?xml version="1.0" encoding="utf-8"?>
<p:tagLst xmlns:p="http://schemas.openxmlformats.org/presentationml/2006/main">
  <p:tag name="AS_UNIQUEID" val="687"/>
</p:tagLst>
</file>

<file path=ppt/tags/tag198.xml><?xml version="1.0" encoding="utf-8"?>
<p:tagLst xmlns:p="http://schemas.openxmlformats.org/presentationml/2006/main">
  <p:tag name="AS_UNIQUEID" val="688"/>
</p:tagLst>
</file>

<file path=ppt/tags/tag199.xml><?xml version="1.0" encoding="utf-8"?>
<p:tagLst xmlns:p="http://schemas.openxmlformats.org/presentationml/2006/main">
  <p:tag name="AS_UNIQUEID" val="689"/>
</p:tagLst>
</file>

<file path=ppt/tags/tag2.xml><?xml version="1.0" encoding="utf-8"?>
<p:tagLst xmlns:p="http://schemas.openxmlformats.org/presentationml/2006/main">
  <p:tag name="AS_UNIQUEID" val="444"/>
</p:tagLst>
</file>

<file path=ppt/tags/tag20.xml><?xml version="1.0" encoding="utf-8"?>
<p:tagLst xmlns:p="http://schemas.openxmlformats.org/presentationml/2006/main">
  <p:tag name="AS_UNIQUEID" val="465"/>
</p:tagLst>
</file>

<file path=ppt/tags/tag200.xml><?xml version="1.0" encoding="utf-8"?>
<p:tagLst xmlns:p="http://schemas.openxmlformats.org/presentationml/2006/main">
  <p:tag name="AS_UNIQUEID" val="690"/>
</p:tagLst>
</file>

<file path=ppt/tags/tag201.xml><?xml version="1.0" encoding="utf-8"?>
<p:tagLst xmlns:p="http://schemas.openxmlformats.org/presentationml/2006/main">
  <p:tag name="AS_UNIQUEID" val="691"/>
</p:tagLst>
</file>

<file path=ppt/tags/tag202.xml><?xml version="1.0" encoding="utf-8"?>
<p:tagLst xmlns:p="http://schemas.openxmlformats.org/presentationml/2006/main">
  <p:tag name="AS_UNIQUEID" val="692"/>
</p:tagLst>
</file>

<file path=ppt/tags/tag203.xml><?xml version="1.0" encoding="utf-8"?>
<p:tagLst xmlns:p="http://schemas.openxmlformats.org/presentationml/2006/main">
  <p:tag name="AS_UNIQUEID" val="693"/>
</p:tagLst>
</file>

<file path=ppt/tags/tag204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AS_UNIQUEID" val="694"/>
</p:tagLst>
</file>

<file path=ppt/tags/tag207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AS_UNIQUEID" val="695"/>
</p:tagLst>
</file>

<file path=ppt/tags/tag209.xml><?xml version="1.0" encoding="utf-8"?>
<p:tagLst xmlns:p="http://schemas.openxmlformats.org/presentationml/2006/main">
  <p:tag name="AS_UNIQUEID" val="696"/>
</p:tagLst>
</file>

<file path=ppt/tags/tag21.xml><?xml version="1.0" encoding="utf-8"?>
<p:tagLst xmlns:p="http://schemas.openxmlformats.org/presentationml/2006/main">
  <p:tag name="AS_UNIQUEID" val="466"/>
</p:tagLst>
</file>

<file path=ppt/tags/tag210.xml><?xml version="1.0" encoding="utf-8"?>
<p:tagLst xmlns:p="http://schemas.openxmlformats.org/presentationml/2006/main">
  <p:tag name="AS_UNIQUEID" val="678"/>
</p:tagLst>
</file>

<file path=ppt/tags/tag211.xml><?xml version="1.0" encoding="utf-8"?>
<p:tagLst xmlns:p="http://schemas.openxmlformats.org/presentationml/2006/main">
  <p:tag name="AS_UNIQUEID" val="679"/>
</p:tagLst>
</file>

<file path=ppt/tags/tag212.xml><?xml version="1.0" encoding="utf-8"?>
<p:tagLst xmlns:p="http://schemas.openxmlformats.org/presentationml/2006/main">
  <p:tag name="AS_UNIQUEID" val="680"/>
</p:tagLst>
</file>

<file path=ppt/tags/tag213.xml><?xml version="1.0" encoding="utf-8"?>
<p:tagLst xmlns:p="http://schemas.openxmlformats.org/presentationml/2006/main">
  <p:tag name="AS_UNIQUEID" val="698"/>
  <p:tag name="KSO_WM_UNIT_PLACING_PICTURE_USER_VIEWPORT" val="{&quot;height&quot;:16665,&quot;width&quot;:16680}"/>
</p:tagLst>
</file>

<file path=ppt/tags/tag214.xml><?xml version="1.0" encoding="utf-8"?>
<p:tagLst xmlns:p="http://schemas.openxmlformats.org/presentationml/2006/main">
  <p:tag name="AS_UNIQUEID" val="699"/>
</p:tagLst>
</file>

<file path=ppt/tags/tag215.xml><?xml version="1.0" encoding="utf-8"?>
<p:tagLst xmlns:p="http://schemas.openxmlformats.org/presentationml/2006/main">
  <p:tag name="AS_UNIQUEID" val="701"/>
  <p:tag name="KSO_WM_UNIT_PLACING_PICTURE_USER_VIEWPORT" val="{&quot;height&quot;:13680,&quot;width&quot;:16200}"/>
</p:tagLst>
</file>

<file path=ppt/tags/tag216.xml><?xml version="1.0" encoding="utf-8"?>
<p:tagLst xmlns:p="http://schemas.openxmlformats.org/presentationml/2006/main">
  <p:tag name="AS_UNIQUEID" val="703"/>
</p:tagLst>
</file>

<file path=ppt/tags/tag217.xml><?xml version="1.0" encoding="utf-8"?>
<p:tagLst xmlns:p="http://schemas.openxmlformats.org/presentationml/2006/main">
  <p:tag name="AS_UNIQUEID" val="709"/>
</p:tagLst>
</file>

<file path=ppt/tags/tag218.xml><?xml version="1.0" encoding="utf-8"?>
<p:tagLst xmlns:p="http://schemas.openxmlformats.org/presentationml/2006/main">
  <p:tag name="AS_UNIQUEID" val="705"/>
</p:tagLst>
</file>

<file path=ppt/tags/tag219.xml><?xml version="1.0" encoding="utf-8"?>
<p:tagLst xmlns:p="http://schemas.openxmlformats.org/presentationml/2006/main">
  <p:tag name="AS_UNIQUEID" val="706"/>
</p:tagLst>
</file>

<file path=ppt/tags/tag22.xml><?xml version="1.0" encoding="utf-8"?>
<p:tagLst xmlns:p="http://schemas.openxmlformats.org/presentationml/2006/main">
  <p:tag name="AS_UNIQUEID" val="468"/>
</p:tagLst>
</file>

<file path=ppt/tags/tag220.xml><?xml version="1.0" encoding="utf-8"?>
<p:tagLst xmlns:p="http://schemas.openxmlformats.org/presentationml/2006/main">
  <p:tag name="AS_UNIQUEID" val="707"/>
</p:tagLst>
</file>

<file path=ppt/tags/tag221.xml><?xml version="1.0" encoding="utf-8"?>
<p:tagLst xmlns:p="http://schemas.openxmlformats.org/presentationml/2006/main">
  <p:tag name="AS_UNIQUEID" val="715"/>
</p:tagLst>
</file>

<file path=ppt/tags/tag222.xml><?xml version="1.0" encoding="utf-8"?>
<p:tagLst xmlns:p="http://schemas.openxmlformats.org/presentationml/2006/main">
  <p:tag name="AS_UNIQUEID" val="716"/>
</p:tagLst>
</file>

<file path=ppt/tags/tag223.xml><?xml version="1.0" encoding="utf-8"?>
<p:tagLst xmlns:p="http://schemas.openxmlformats.org/presentationml/2006/main">
  <p:tag name="AS_UNIQUEID" val="717"/>
</p:tagLst>
</file>

<file path=ppt/tags/tag224.xml><?xml version="1.0" encoding="utf-8"?>
<p:tagLst xmlns:p="http://schemas.openxmlformats.org/presentationml/2006/main">
  <p:tag name="AS_UNIQUEID" val="718"/>
</p:tagLst>
</file>

<file path=ppt/tags/tag225.xml><?xml version="1.0" encoding="utf-8"?>
<p:tagLst xmlns:p="http://schemas.openxmlformats.org/presentationml/2006/main">
  <p:tag name="AS_UNIQUEID" val="719"/>
</p:tagLst>
</file>

<file path=ppt/tags/tag226.xml><?xml version="1.0" encoding="utf-8"?>
<p:tagLst xmlns:p="http://schemas.openxmlformats.org/presentationml/2006/main">
  <p:tag name="AS_UNIQUEID" val="720"/>
</p:tagLst>
</file>

<file path=ppt/tags/tag227.xml><?xml version="1.0" encoding="utf-8"?>
<p:tagLst xmlns:p="http://schemas.openxmlformats.org/presentationml/2006/main">
  <p:tag name="AS_UNIQUEID" val="721"/>
</p:tagLst>
</file>

<file path=ppt/tags/tag228.xml><?xml version="1.0" encoding="utf-8"?>
<p:tagLst xmlns:p="http://schemas.openxmlformats.org/presentationml/2006/main">
  <p:tag name="AS_UNIQUEID" val="722"/>
</p:tagLst>
</file>

<file path=ppt/tags/tag229.xml><?xml version="1.0" encoding="utf-8"?>
<p:tagLst xmlns:p="http://schemas.openxmlformats.org/presentationml/2006/main">
  <p:tag name="AS_UNIQUEID" val="723"/>
</p:tagLst>
</file>

<file path=ppt/tags/tag23.xml><?xml version="1.0" encoding="utf-8"?>
<p:tagLst xmlns:p="http://schemas.openxmlformats.org/presentationml/2006/main">
  <p:tag name="AS_UNIQUEID" val="469"/>
</p:tagLst>
</file>

<file path=ppt/tags/tag230.xml><?xml version="1.0" encoding="utf-8"?>
<p:tagLst xmlns:p="http://schemas.openxmlformats.org/presentationml/2006/main">
  <p:tag name="AS_UNIQUEID" val="724"/>
</p:tagLst>
</file>

<file path=ppt/tags/tag231.xml><?xml version="1.0" encoding="utf-8"?>
<p:tagLst xmlns:p="http://schemas.openxmlformats.org/presentationml/2006/main">
  <p:tag name="AS_UNIQUEID" val="725"/>
</p:tagLst>
</file>

<file path=ppt/tags/tag232.xml><?xml version="1.0" encoding="utf-8"?>
<p:tagLst xmlns:p="http://schemas.openxmlformats.org/presentationml/2006/main">
  <p:tag name="AS_UNIQUEID" val="726"/>
</p:tagLst>
</file>

<file path=ppt/tags/tag233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4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5.xml><?xml version="1.0" encoding="utf-8"?>
<p:tagLst xmlns:p="http://schemas.openxmlformats.org/presentationml/2006/main">
  <p:tag name="AS_UNIQUEID" val="727"/>
</p:tagLst>
</file>

<file path=ppt/tags/tag236.xml><?xml version="1.0" encoding="utf-8"?>
<p:tagLst xmlns:p="http://schemas.openxmlformats.org/presentationml/2006/main">
  <p:tag name="AS_UNIQUEID" val="441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37.xml><?xml version="1.0" encoding="utf-8"?>
<p:tagLst xmlns:p="http://schemas.openxmlformats.org/presentationml/2006/main">
  <p:tag name="AS_UNIQUEID" val="711"/>
</p:tagLst>
</file>

<file path=ppt/tags/tag238.xml><?xml version="1.0" encoding="utf-8"?>
<p:tagLst xmlns:p="http://schemas.openxmlformats.org/presentationml/2006/main">
  <p:tag name="AS_UNIQUEID" val="712"/>
</p:tagLst>
</file>

<file path=ppt/tags/tag239.xml><?xml version="1.0" encoding="utf-8"?>
<p:tagLst xmlns:p="http://schemas.openxmlformats.org/presentationml/2006/main">
  <p:tag name="AS_UNIQUEID" val="713"/>
</p:tagLst>
</file>

<file path=ppt/tags/tag24.xml><?xml version="1.0" encoding="utf-8"?>
<p:tagLst xmlns:p="http://schemas.openxmlformats.org/presentationml/2006/main">
  <p:tag name="AS_UNIQUEID" val="470"/>
</p:tagLst>
</file>

<file path=ppt/tags/tag240.xml><?xml version="1.0" encoding="utf-8"?>
<p:tagLst xmlns:p="http://schemas.openxmlformats.org/presentationml/2006/main">
  <p:tag name="AS_UNIQUEID" val="733"/>
</p:tagLst>
</file>

<file path=ppt/tags/tag241.xml><?xml version="1.0" encoding="utf-8"?>
<p:tagLst xmlns:p="http://schemas.openxmlformats.org/presentationml/2006/main">
  <p:tag name="AS_UNIQUEID" val="734"/>
</p:tagLst>
</file>

<file path=ppt/tags/tag242.xml><?xml version="1.0" encoding="utf-8"?>
<p:tagLst xmlns:p="http://schemas.openxmlformats.org/presentationml/2006/main">
  <p:tag name="AS_UNIQUEID" val="735"/>
</p:tagLst>
</file>

<file path=ppt/tags/tag243.xml><?xml version="1.0" encoding="utf-8"?>
<p:tagLst xmlns:p="http://schemas.openxmlformats.org/presentationml/2006/main">
  <p:tag name="AS_UNIQUEID" val="729"/>
</p:tagLst>
</file>

<file path=ppt/tags/tag244.xml><?xml version="1.0" encoding="utf-8"?>
<p:tagLst xmlns:p="http://schemas.openxmlformats.org/presentationml/2006/main">
  <p:tag name="AS_UNIQUEID" val="730"/>
</p:tagLst>
</file>

<file path=ppt/tags/tag245.xml><?xml version="1.0" encoding="utf-8"?>
<p:tagLst xmlns:p="http://schemas.openxmlformats.org/presentationml/2006/main">
  <p:tag name="AS_UNIQUEID" val="731"/>
</p:tagLst>
</file>

<file path=ppt/tags/tag246.xml><?xml version="1.0" encoding="utf-8"?>
<p:tagLst xmlns:p="http://schemas.openxmlformats.org/presentationml/2006/main">
  <p:tag name="AS_UNIQUEID" val="741"/>
</p:tagLst>
</file>

<file path=ppt/tags/tag247.xml><?xml version="1.0" encoding="utf-8"?>
<p:tagLst xmlns:p="http://schemas.openxmlformats.org/presentationml/2006/main">
  <p:tag name="AS_UNIQUEID" val="742"/>
</p:tagLst>
</file>

<file path=ppt/tags/tag248.xml><?xml version="1.0" encoding="utf-8"?>
<p:tagLst xmlns:p="http://schemas.openxmlformats.org/presentationml/2006/main">
  <p:tag name="AS_UNIQUEID" val="737"/>
</p:tagLst>
</file>

<file path=ppt/tags/tag249.xml><?xml version="1.0" encoding="utf-8"?>
<p:tagLst xmlns:p="http://schemas.openxmlformats.org/presentationml/2006/main">
  <p:tag name="AS_UNIQUEID" val="738"/>
</p:tagLst>
</file>

<file path=ppt/tags/tag25.xml><?xml version="1.0" encoding="utf-8"?>
<p:tagLst xmlns:p="http://schemas.openxmlformats.org/presentationml/2006/main">
  <p:tag name="AS_UNIQUEID" val="471"/>
</p:tagLst>
</file>

<file path=ppt/tags/tag250.xml><?xml version="1.0" encoding="utf-8"?>
<p:tagLst xmlns:p="http://schemas.openxmlformats.org/presentationml/2006/main">
  <p:tag name="AS_UNIQUEID" val="739"/>
</p:tagLst>
</file>

<file path=ppt/tags/tag251.xml><?xml version="1.0" encoding="utf-8"?>
<p:tagLst xmlns:p="http://schemas.openxmlformats.org/presentationml/2006/main">
  <p:tag name="AS_UNIQUEID" val="748"/>
</p:tagLst>
</file>

<file path=ppt/tags/tag252.xml><?xml version="1.0" encoding="utf-8"?>
<p:tagLst xmlns:p="http://schemas.openxmlformats.org/presentationml/2006/main">
  <p:tag name="AS_UNIQUEID" val="744"/>
</p:tagLst>
</file>

<file path=ppt/tags/tag253.xml><?xml version="1.0" encoding="utf-8"?>
<p:tagLst xmlns:p="http://schemas.openxmlformats.org/presentationml/2006/main">
  <p:tag name="AS_UNIQUEID" val="745"/>
</p:tagLst>
</file>

<file path=ppt/tags/tag254.xml><?xml version="1.0" encoding="utf-8"?>
<p:tagLst xmlns:p="http://schemas.openxmlformats.org/presentationml/2006/main">
  <p:tag name="AS_UNIQUEID" val="746"/>
</p:tagLst>
</file>

<file path=ppt/tags/tag255.xml><?xml version="1.0" encoding="utf-8"?>
<p:tagLst xmlns:p="http://schemas.openxmlformats.org/presentationml/2006/main">
  <p:tag name="AS_UNIQUEID" val="754"/>
</p:tagLst>
</file>

<file path=ppt/tags/tag256.xml><?xml version="1.0" encoding="utf-8"?>
<p:tagLst xmlns:p="http://schemas.openxmlformats.org/presentationml/2006/main">
  <p:tag name="AS_UNIQUEID" val="755"/>
</p:tagLst>
</file>

<file path=ppt/tags/tag257.xml><?xml version="1.0" encoding="utf-8"?>
<p:tagLst xmlns:p="http://schemas.openxmlformats.org/presentationml/2006/main">
  <p:tag name="AS_UNIQUEID" val="750"/>
</p:tagLst>
</file>

<file path=ppt/tags/tag258.xml><?xml version="1.0" encoding="utf-8"?>
<p:tagLst xmlns:p="http://schemas.openxmlformats.org/presentationml/2006/main">
  <p:tag name="AS_UNIQUEID" val="751"/>
</p:tagLst>
</file>

<file path=ppt/tags/tag259.xml><?xml version="1.0" encoding="utf-8"?>
<p:tagLst xmlns:p="http://schemas.openxmlformats.org/presentationml/2006/main">
  <p:tag name="AS_UNIQUEID" val="752"/>
</p:tagLst>
</file>

<file path=ppt/tags/tag26.xml><?xml version="1.0" encoding="utf-8"?>
<p:tagLst xmlns:p="http://schemas.openxmlformats.org/presentationml/2006/main">
  <p:tag name="AS_UNIQUEID" val="472"/>
</p:tagLst>
</file>

<file path=ppt/tags/tag260.xml><?xml version="1.0" encoding="utf-8"?>
<p:tagLst xmlns:p="http://schemas.openxmlformats.org/presentationml/2006/main">
  <p:tag name="AS_UNIQUEID" val="761"/>
</p:tagLst>
</file>

<file path=ppt/tags/tag261.xml><?xml version="1.0" encoding="utf-8"?>
<p:tagLst xmlns:p="http://schemas.openxmlformats.org/presentationml/2006/main">
  <p:tag name="AS_UNIQUEID" val="762"/>
</p:tagLst>
</file>

<file path=ppt/tags/tag262.xml><?xml version="1.0" encoding="utf-8"?>
<p:tagLst xmlns:p="http://schemas.openxmlformats.org/presentationml/2006/main">
  <p:tag name="AS_UNIQUEID" val="757"/>
</p:tagLst>
</file>

<file path=ppt/tags/tag263.xml><?xml version="1.0" encoding="utf-8"?>
<p:tagLst xmlns:p="http://schemas.openxmlformats.org/presentationml/2006/main">
  <p:tag name="AS_UNIQUEID" val="758"/>
</p:tagLst>
</file>

<file path=ppt/tags/tag264.xml><?xml version="1.0" encoding="utf-8"?>
<p:tagLst xmlns:p="http://schemas.openxmlformats.org/presentationml/2006/main">
  <p:tag name="AS_UNIQUEID" val="759"/>
</p:tagLst>
</file>

<file path=ppt/tags/tag265.xml><?xml version="1.0" encoding="utf-8"?>
<p:tagLst xmlns:p="http://schemas.openxmlformats.org/presentationml/2006/main">
  <p:tag name="AS_UNIQUEID" val="768"/>
</p:tagLst>
</file>

<file path=ppt/tags/tag266.xml><?xml version="1.0" encoding="utf-8"?>
<p:tagLst xmlns:p="http://schemas.openxmlformats.org/presentationml/2006/main">
  <p:tag name="AS_UNIQUEID" val="769"/>
</p:tagLst>
</file>

<file path=ppt/tags/tag267.xml><?xml version="1.0" encoding="utf-8"?>
<p:tagLst xmlns:p="http://schemas.openxmlformats.org/presentationml/2006/main">
  <p:tag name="AS_UNIQUEID" val="764"/>
</p:tagLst>
</file>

<file path=ppt/tags/tag268.xml><?xml version="1.0" encoding="utf-8"?>
<p:tagLst xmlns:p="http://schemas.openxmlformats.org/presentationml/2006/main">
  <p:tag name="AS_UNIQUEID" val="765"/>
</p:tagLst>
</file>

<file path=ppt/tags/tag269.xml><?xml version="1.0" encoding="utf-8"?>
<p:tagLst xmlns:p="http://schemas.openxmlformats.org/presentationml/2006/main">
  <p:tag name="AS_UNIQUEID" val="766"/>
</p:tagLst>
</file>

<file path=ppt/tags/tag27.xml><?xml version="1.0" encoding="utf-8"?>
<p:tagLst xmlns:p="http://schemas.openxmlformats.org/presentationml/2006/main">
  <p:tag name="AS_UNIQUEID" val="473"/>
</p:tagLst>
</file>

<file path=ppt/tags/tag270.xml><?xml version="1.0" encoding="utf-8"?>
<p:tagLst xmlns:p="http://schemas.openxmlformats.org/presentationml/2006/main">
  <p:tag name="AS_UNIQUEID" val="775"/>
</p:tagLst>
</file>

<file path=ppt/tags/tag271.xml><?xml version="1.0" encoding="utf-8"?>
<p:tagLst xmlns:p="http://schemas.openxmlformats.org/presentationml/2006/main">
  <p:tag name="AS_UNIQUEID" val="776"/>
</p:tagLst>
</file>

<file path=ppt/tags/tag272.xml><?xml version="1.0" encoding="utf-8"?>
<p:tagLst xmlns:p="http://schemas.openxmlformats.org/presentationml/2006/main">
  <p:tag name="AS_UNIQUEID" val="777"/>
</p:tagLst>
</file>

<file path=ppt/tags/tag273.xml><?xml version="1.0" encoding="utf-8"?>
<p:tagLst xmlns:p="http://schemas.openxmlformats.org/presentationml/2006/main">
  <p:tag name="AS_UNIQUEID" val="778"/>
</p:tagLst>
</file>

<file path=ppt/tags/tag274.xml><?xml version="1.0" encoding="utf-8"?>
<p:tagLst xmlns:p="http://schemas.openxmlformats.org/presentationml/2006/main">
  <p:tag name="AS_UNIQUEID" val="779"/>
</p:tagLst>
</file>

<file path=ppt/tags/tag275.xml><?xml version="1.0" encoding="utf-8"?>
<p:tagLst xmlns:p="http://schemas.openxmlformats.org/presentationml/2006/main">
  <p:tag name="AS_UNIQUEID" val="780"/>
</p:tagLst>
</file>

<file path=ppt/tags/tag276.xml><?xml version="1.0" encoding="utf-8"?>
<p:tagLst xmlns:p="http://schemas.openxmlformats.org/presentationml/2006/main">
  <p:tag name="AS_UNIQUEID" val="781"/>
</p:tagLst>
</file>

<file path=ppt/tags/tag277.xml><?xml version="1.0" encoding="utf-8"?>
<p:tagLst xmlns:p="http://schemas.openxmlformats.org/presentationml/2006/main">
  <p:tag name="AS_UNIQUEID" val="782"/>
</p:tagLst>
</file>

<file path=ppt/tags/tag278.xml><?xml version="1.0" encoding="utf-8"?>
<p:tagLst xmlns:p="http://schemas.openxmlformats.org/presentationml/2006/main">
  <p:tag name="AS_UNIQUEID" val="783"/>
</p:tagLst>
</file>

<file path=ppt/tags/tag279.xml><?xml version="1.0" encoding="utf-8"?>
<p:tagLst xmlns:p="http://schemas.openxmlformats.org/presentationml/2006/main">
  <p:tag name="AS_UNIQUEID" val="784"/>
</p:tagLst>
</file>

<file path=ppt/tags/tag28.xml><?xml version="1.0" encoding="utf-8"?>
<p:tagLst xmlns:p="http://schemas.openxmlformats.org/presentationml/2006/main">
  <p:tag name="AS_UNIQUEID" val="474"/>
</p:tagLst>
</file>

<file path=ppt/tags/tag280.xml><?xml version="1.0" encoding="utf-8"?>
<p:tagLst xmlns:p="http://schemas.openxmlformats.org/presentationml/2006/main">
  <p:tag name="AS_UNIQUEID" val="785"/>
</p:tagLst>
</file>

<file path=ppt/tags/tag281.xml><?xml version="1.0" encoding="utf-8"?>
<p:tagLst xmlns:p="http://schemas.openxmlformats.org/presentationml/2006/main">
  <p:tag name="AS_UNIQUEID" val="786"/>
</p:tagLst>
</file>

<file path=ppt/tags/tag282.xml><?xml version="1.0" encoding="utf-8"?>
<p:tagLst xmlns:p="http://schemas.openxmlformats.org/presentationml/2006/main">
  <p:tag name="AS_UNIQUEID" val="787"/>
</p:tagLst>
</file>

<file path=ppt/tags/tag283.xml><?xml version="1.0" encoding="utf-8"?>
<p:tagLst xmlns:p="http://schemas.openxmlformats.org/presentationml/2006/main">
  <p:tag name="AS_UNIQUEID" val="788"/>
</p:tagLst>
</file>

<file path=ppt/tags/tag284.xml><?xml version="1.0" encoding="utf-8"?>
<p:tagLst xmlns:p="http://schemas.openxmlformats.org/presentationml/2006/main">
  <p:tag name="AS_UNIQUEID" val="789"/>
</p:tagLst>
</file>

<file path=ppt/tags/tag285.xml><?xml version="1.0" encoding="utf-8"?>
<p:tagLst xmlns:p="http://schemas.openxmlformats.org/presentationml/2006/main">
  <p:tag name="AS_UNIQUEID" val="790"/>
</p:tagLst>
</file>

<file path=ppt/tags/tag286.xml><?xml version="1.0" encoding="utf-8"?>
<p:tagLst xmlns:p="http://schemas.openxmlformats.org/presentationml/2006/main">
  <p:tag name="AS_UNIQUEID" val="791"/>
</p:tagLst>
</file>

<file path=ppt/tags/tag287.xml><?xml version="1.0" encoding="utf-8"?>
<p:tagLst xmlns:p="http://schemas.openxmlformats.org/presentationml/2006/main">
  <p:tag name="AS_UNIQUEID" val="792"/>
</p:tagLst>
</file>

<file path=ppt/tags/tag288.xml><?xml version="1.0" encoding="utf-8"?>
<p:tagLst xmlns:p="http://schemas.openxmlformats.org/presentationml/2006/main">
  <p:tag name="AS_UNIQUEID" val="793"/>
</p:tagLst>
</file>

<file path=ppt/tags/tag289.xml><?xml version="1.0" encoding="utf-8"?>
<p:tagLst xmlns:p="http://schemas.openxmlformats.org/presentationml/2006/main">
  <p:tag name="AS_UNIQUEID" val="794"/>
</p:tagLst>
</file>

<file path=ppt/tags/tag29.xml><?xml version="1.0" encoding="utf-8"?>
<p:tagLst xmlns:p="http://schemas.openxmlformats.org/presentationml/2006/main">
  <p:tag name="AS_UNIQUEID" val="475"/>
</p:tagLst>
</file>

<file path=ppt/tags/tag290.xml><?xml version="1.0" encoding="utf-8"?>
<p:tagLst xmlns:p="http://schemas.openxmlformats.org/presentationml/2006/main">
  <p:tag name="AS_UNIQUEID" val="795"/>
</p:tagLst>
</file>

<file path=ppt/tags/tag291.xml><?xml version="1.0" encoding="utf-8"?>
<p:tagLst xmlns:p="http://schemas.openxmlformats.org/presentationml/2006/main">
  <p:tag name="AS_UNIQUEID" val="796"/>
</p:tagLst>
</file>

<file path=ppt/tags/tag292.xml><?xml version="1.0" encoding="utf-8"?>
<p:tagLst xmlns:p="http://schemas.openxmlformats.org/presentationml/2006/main">
  <p:tag name="AS_UNIQUEID" val="797"/>
</p:tagLst>
</file>

<file path=ppt/tags/tag293.xml><?xml version="1.0" encoding="utf-8"?>
<p:tagLst xmlns:p="http://schemas.openxmlformats.org/presentationml/2006/main">
  <p:tag name="AS_UNIQUEID" val="798"/>
</p:tagLst>
</file>

<file path=ppt/tags/tag294.xml><?xml version="1.0" encoding="utf-8"?>
<p:tagLst xmlns:p="http://schemas.openxmlformats.org/presentationml/2006/main">
  <p:tag name="AS_UNIQUEID" val="799"/>
</p:tagLst>
</file>

<file path=ppt/tags/tag295.xml><?xml version="1.0" encoding="utf-8"?>
<p:tagLst xmlns:p="http://schemas.openxmlformats.org/presentationml/2006/main">
  <p:tag name="AS_UNIQUEID" val="800"/>
</p:tagLst>
</file>

<file path=ppt/tags/tag296.xml><?xml version="1.0" encoding="utf-8"?>
<p:tagLst xmlns:p="http://schemas.openxmlformats.org/presentationml/2006/main">
  <p:tag name="AS_UNIQUEID" val="771"/>
</p:tagLst>
</file>

<file path=ppt/tags/tag297.xml><?xml version="1.0" encoding="utf-8"?>
<p:tagLst xmlns:p="http://schemas.openxmlformats.org/presentationml/2006/main">
  <p:tag name="AS_UNIQUEID" val="772"/>
</p:tagLst>
</file>

<file path=ppt/tags/tag298.xml><?xml version="1.0" encoding="utf-8"?>
<p:tagLst xmlns:p="http://schemas.openxmlformats.org/presentationml/2006/main">
  <p:tag name="AS_UNIQUEID" val="773"/>
</p:tagLst>
</file>

<file path=ppt/tags/tag299.xml><?xml version="1.0" encoding="utf-8"?>
<p:tagLst xmlns:p="http://schemas.openxmlformats.org/presentationml/2006/main">
  <p:tag name="AS_UNIQUEID" val="523"/>
</p:tagLst>
</file>

<file path=ppt/tags/tag3.xml><?xml version="1.0" encoding="utf-8"?>
<p:tagLst xmlns:p="http://schemas.openxmlformats.org/presentationml/2006/main">
  <p:tag name="AS_UNIQUEID" val="445"/>
</p:tagLst>
</file>

<file path=ppt/tags/tag30.xml><?xml version="1.0" encoding="utf-8"?>
<p:tagLst xmlns:p="http://schemas.openxmlformats.org/presentationml/2006/main">
  <p:tag name="AS_UNIQUEID" val="477"/>
</p:tagLst>
</file>

<file path=ppt/tags/tag300.xml><?xml version="1.0" encoding="utf-8"?>
<p:tagLst xmlns:p="http://schemas.openxmlformats.org/presentationml/2006/main">
  <p:tag name="AS_UNIQUEID" val="524"/>
</p:tagLst>
</file>

<file path=ppt/tags/tag301.xml><?xml version="1.0" encoding="utf-8"?>
<p:tagLst xmlns:p="http://schemas.openxmlformats.org/presentationml/2006/main">
  <p:tag name="AS_UNIQUEID" val="525"/>
</p:tagLst>
</file>

<file path=ppt/tags/tag302.xml><?xml version="1.0" encoding="utf-8"?>
<p:tagLst xmlns:p="http://schemas.openxmlformats.org/presentationml/2006/main">
  <p:tag name="AS_UNIQUEID" val="526"/>
</p:tagLst>
</file>

<file path=ppt/tags/tag303.xml><?xml version="1.0" encoding="utf-8"?>
<p:tagLst xmlns:p="http://schemas.openxmlformats.org/presentationml/2006/main">
  <p:tag name="AS_UNIQUEID" val="527"/>
</p:tagLst>
</file>

<file path=ppt/tags/tag304.xml><?xml version="1.0" encoding="utf-8"?>
<p:tagLst xmlns:p="http://schemas.openxmlformats.org/presentationml/2006/main">
  <p:tag name="AS_UNIQUEID" val="528"/>
</p:tagLst>
</file>

<file path=ppt/tags/tag305.xml><?xml version="1.0" encoding="utf-8"?>
<p:tagLst xmlns:p="http://schemas.openxmlformats.org/presentationml/2006/main">
  <p:tag name="AS_UNIQUEID" val="530"/>
</p:tagLst>
</file>

<file path=ppt/tags/tag306.xml><?xml version="1.0" encoding="utf-8"?>
<p:tagLst xmlns:p="http://schemas.openxmlformats.org/presentationml/2006/main">
  <p:tag name="AS_UNIQUEID" val="531"/>
</p:tagLst>
</file>

<file path=ppt/tags/tag307.xml><?xml version="1.0" encoding="utf-8"?>
<p:tagLst xmlns:p="http://schemas.openxmlformats.org/presentationml/2006/main">
  <p:tag name="AS_UNIQUEID" val="532"/>
</p:tagLst>
</file>

<file path=ppt/tags/tag308.xml><?xml version="1.0" encoding="utf-8"?>
<p:tagLst xmlns:p="http://schemas.openxmlformats.org/presentationml/2006/main">
  <p:tag name="AS_UNIQUEID" val="533"/>
</p:tagLst>
</file>

<file path=ppt/tags/tag30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1.xml><?xml version="1.0" encoding="utf-8"?>
<p:tagLst xmlns:p="http://schemas.openxmlformats.org/presentationml/2006/main">
  <p:tag name="AS_UNIQUEID" val="478"/>
</p:tagLst>
</file>

<file path=ppt/tags/tag32.xml><?xml version="1.0" encoding="utf-8"?>
<p:tagLst xmlns:p="http://schemas.openxmlformats.org/presentationml/2006/main">
  <p:tag name="AS_UNIQUEID" val="479"/>
</p:tagLst>
</file>

<file path=ppt/tags/tag33.xml><?xml version="1.0" encoding="utf-8"?>
<p:tagLst xmlns:p="http://schemas.openxmlformats.org/presentationml/2006/main">
  <p:tag name="AS_UNIQUEID" val="480"/>
</p:tagLst>
</file>

<file path=ppt/tags/tag34.xml><?xml version="1.0" encoding="utf-8"?>
<p:tagLst xmlns:p="http://schemas.openxmlformats.org/presentationml/2006/main">
  <p:tag name="AS_UNIQUEID" val="482"/>
</p:tagLst>
</file>

<file path=ppt/tags/tag35.xml><?xml version="1.0" encoding="utf-8"?>
<p:tagLst xmlns:p="http://schemas.openxmlformats.org/presentationml/2006/main">
  <p:tag name="AS_UNIQUEID" val="483"/>
</p:tagLst>
</file>

<file path=ppt/tags/tag36.xml><?xml version="1.0" encoding="utf-8"?>
<p:tagLst xmlns:p="http://schemas.openxmlformats.org/presentationml/2006/main">
  <p:tag name="AS_UNIQUEID" val="484"/>
</p:tagLst>
</file>

<file path=ppt/tags/tag37.xml><?xml version="1.0" encoding="utf-8"?>
<p:tagLst xmlns:p="http://schemas.openxmlformats.org/presentationml/2006/main">
  <p:tag name="AS_UNIQUEID" val="486"/>
</p:tagLst>
</file>

<file path=ppt/tags/tag38.xml><?xml version="1.0" encoding="utf-8"?>
<p:tagLst xmlns:p="http://schemas.openxmlformats.org/presentationml/2006/main">
  <p:tag name="AS_UNIQUEID" val="487"/>
</p:tagLst>
</file>

<file path=ppt/tags/tag39.xml><?xml version="1.0" encoding="utf-8"?>
<p:tagLst xmlns:p="http://schemas.openxmlformats.org/presentationml/2006/main">
  <p:tag name="AS_UNIQUEID" val="488"/>
</p:tagLst>
</file>

<file path=ppt/tags/tag4.xml><?xml version="1.0" encoding="utf-8"?>
<p:tagLst xmlns:p="http://schemas.openxmlformats.org/presentationml/2006/main">
  <p:tag name="AS_UNIQUEID" val="446"/>
</p:tagLst>
</file>

<file path=ppt/tags/tag40.xml><?xml version="1.0" encoding="utf-8"?>
<p:tagLst xmlns:p="http://schemas.openxmlformats.org/presentationml/2006/main">
  <p:tag name="AS_UNIQUEID" val="489"/>
</p:tagLst>
</file>

<file path=ppt/tags/tag41.xml><?xml version="1.0" encoding="utf-8"?>
<p:tagLst xmlns:p="http://schemas.openxmlformats.org/presentationml/2006/main">
  <p:tag name="AS_UNIQUEID" val="490"/>
</p:tagLst>
</file>

<file path=ppt/tags/tag42.xml><?xml version="1.0" encoding="utf-8"?>
<p:tagLst xmlns:p="http://schemas.openxmlformats.org/presentationml/2006/main">
  <p:tag name="AS_UNIQUEID" val="491"/>
</p:tagLst>
</file>

<file path=ppt/tags/tag43.xml><?xml version="1.0" encoding="utf-8"?>
<p:tagLst xmlns:p="http://schemas.openxmlformats.org/presentationml/2006/main">
  <p:tag name="AS_UNIQUEID" val="493"/>
</p:tagLst>
</file>

<file path=ppt/tags/tag44.xml><?xml version="1.0" encoding="utf-8"?>
<p:tagLst xmlns:p="http://schemas.openxmlformats.org/presentationml/2006/main">
  <p:tag name="AS_UNIQUEID" val="494"/>
</p:tagLst>
</file>

<file path=ppt/tags/tag45.xml><?xml version="1.0" encoding="utf-8"?>
<p:tagLst xmlns:p="http://schemas.openxmlformats.org/presentationml/2006/main">
  <p:tag name="AS_UNIQUEID" val="495"/>
</p:tagLst>
</file>

<file path=ppt/tags/tag46.xml><?xml version="1.0" encoding="utf-8"?>
<p:tagLst xmlns:p="http://schemas.openxmlformats.org/presentationml/2006/main">
  <p:tag name="AS_UNIQUEID" val="496"/>
</p:tagLst>
</file>

<file path=ppt/tags/tag47.xml><?xml version="1.0" encoding="utf-8"?>
<p:tagLst xmlns:p="http://schemas.openxmlformats.org/presentationml/2006/main">
  <p:tag name="AS_UNIQUEID" val="497"/>
</p:tagLst>
</file>

<file path=ppt/tags/tag48.xml><?xml version="1.0" encoding="utf-8"?>
<p:tagLst xmlns:p="http://schemas.openxmlformats.org/presentationml/2006/main">
  <p:tag name="AS_UNIQUEID" val="498"/>
</p:tagLst>
</file>

<file path=ppt/tags/tag49.xml><?xml version="1.0" encoding="utf-8"?>
<p:tagLst xmlns:p="http://schemas.openxmlformats.org/presentationml/2006/main">
  <p:tag name="AS_UNIQUEID" val="500"/>
</p:tagLst>
</file>

<file path=ppt/tags/tag5.xml><?xml version="1.0" encoding="utf-8"?>
<p:tagLst xmlns:p="http://schemas.openxmlformats.org/presentationml/2006/main">
  <p:tag name="AS_UNIQUEID" val="447"/>
</p:tagLst>
</file>

<file path=ppt/tags/tag50.xml><?xml version="1.0" encoding="utf-8"?>
<p:tagLst xmlns:p="http://schemas.openxmlformats.org/presentationml/2006/main">
  <p:tag name="AS_UNIQUEID" val="501"/>
</p:tagLst>
</file>

<file path=ppt/tags/tag51.xml><?xml version="1.0" encoding="utf-8"?>
<p:tagLst xmlns:p="http://schemas.openxmlformats.org/presentationml/2006/main">
  <p:tag name="AS_UNIQUEID" val="502"/>
</p:tagLst>
</file>

<file path=ppt/tags/tag52.xml><?xml version="1.0" encoding="utf-8"?>
<p:tagLst xmlns:p="http://schemas.openxmlformats.org/presentationml/2006/main">
  <p:tag name="AS_UNIQUEID" val="503"/>
</p:tagLst>
</file>

<file path=ppt/tags/tag53.xml><?xml version="1.0" encoding="utf-8"?>
<p:tagLst xmlns:p="http://schemas.openxmlformats.org/presentationml/2006/main">
  <p:tag name="AS_UNIQUEID" val="504"/>
</p:tagLst>
</file>

<file path=ppt/tags/tag54.xml><?xml version="1.0" encoding="utf-8"?>
<p:tagLst xmlns:p="http://schemas.openxmlformats.org/presentationml/2006/main">
  <p:tag name="AS_UNIQUEID" val="506"/>
</p:tagLst>
</file>

<file path=ppt/tags/tag55.xml><?xml version="1.0" encoding="utf-8"?>
<p:tagLst xmlns:p="http://schemas.openxmlformats.org/presentationml/2006/main">
  <p:tag name="AS_UNIQUEID" val="507"/>
</p:tagLst>
</file>

<file path=ppt/tags/tag56.xml><?xml version="1.0" encoding="utf-8"?>
<p:tagLst xmlns:p="http://schemas.openxmlformats.org/presentationml/2006/main">
  <p:tag name="AS_UNIQUEID" val="508"/>
</p:tagLst>
</file>

<file path=ppt/tags/tag57.xml><?xml version="1.0" encoding="utf-8"?>
<p:tagLst xmlns:p="http://schemas.openxmlformats.org/presentationml/2006/main">
  <p:tag name="AS_UNIQUEID" val="509"/>
</p:tagLst>
</file>

<file path=ppt/tags/tag58.xml><?xml version="1.0" encoding="utf-8"?>
<p:tagLst xmlns:p="http://schemas.openxmlformats.org/presentationml/2006/main">
  <p:tag name="AS_UNIQUEID" val="510"/>
</p:tagLst>
</file>

<file path=ppt/tags/tag59.xml><?xml version="1.0" encoding="utf-8"?>
<p:tagLst xmlns:p="http://schemas.openxmlformats.org/presentationml/2006/main">
  <p:tag name="AS_UNIQUEID" val="512"/>
</p:tagLst>
</file>

<file path=ppt/tags/tag6.xml><?xml version="1.0" encoding="utf-8"?>
<p:tagLst xmlns:p="http://schemas.openxmlformats.org/presentationml/2006/main">
  <p:tag name="AS_UNIQUEID" val="449"/>
</p:tagLst>
</file>

<file path=ppt/tags/tag60.xml><?xml version="1.0" encoding="utf-8"?>
<p:tagLst xmlns:p="http://schemas.openxmlformats.org/presentationml/2006/main">
  <p:tag name="AS_UNIQUEID" val="513"/>
</p:tagLst>
</file>

<file path=ppt/tags/tag61.xml><?xml version="1.0" encoding="utf-8"?>
<p:tagLst xmlns:p="http://schemas.openxmlformats.org/presentationml/2006/main">
  <p:tag name="AS_UNIQUEID" val="514"/>
</p:tagLst>
</file>

<file path=ppt/tags/tag62.xml><?xml version="1.0" encoding="utf-8"?>
<p:tagLst xmlns:p="http://schemas.openxmlformats.org/presentationml/2006/main">
  <p:tag name="AS_UNIQUEID" val="515"/>
</p:tagLst>
</file>

<file path=ppt/tags/tag63.xml><?xml version="1.0" encoding="utf-8"?>
<p:tagLst xmlns:p="http://schemas.openxmlformats.org/presentationml/2006/main">
  <p:tag name="AS_UNIQUEID" val="517"/>
</p:tagLst>
</file>

<file path=ppt/tags/tag64.xml><?xml version="1.0" encoding="utf-8"?>
<p:tagLst xmlns:p="http://schemas.openxmlformats.org/presentationml/2006/main">
  <p:tag name="AS_UNIQUEID" val="518"/>
</p:tagLst>
</file>

<file path=ppt/tags/tag65.xml><?xml version="1.0" encoding="utf-8"?>
<p:tagLst xmlns:p="http://schemas.openxmlformats.org/presentationml/2006/main">
  <p:tag name="AS_UNIQUEID" val="519"/>
</p:tagLst>
</file>

<file path=ppt/tags/tag66.xml><?xml version="1.0" encoding="utf-8"?>
<p:tagLst xmlns:p="http://schemas.openxmlformats.org/presentationml/2006/main">
  <p:tag name="AS_UNIQUEID" val="520"/>
</p:tagLst>
</file>

<file path=ppt/tags/tag67.xml><?xml version="1.0" encoding="utf-8"?>
<p:tagLst xmlns:p="http://schemas.openxmlformats.org/presentationml/2006/main">
  <p:tag name="AS_UNIQUEID" val="521"/>
</p:tagLst>
</file>

<file path=ppt/tags/tag68.xml><?xml version="1.0" encoding="utf-8"?>
<p:tagLst xmlns:p="http://schemas.openxmlformats.org/presentationml/2006/main">
  <p:tag name="AS_UNIQUEID" val="539"/>
</p:tagLst>
</file>

<file path=ppt/tags/tag69.xml><?xml version="1.0" encoding="utf-8"?>
<p:tagLst xmlns:p="http://schemas.openxmlformats.org/presentationml/2006/main">
  <p:tag name="AS_UNIQUEID" val="540"/>
</p:tagLst>
</file>

<file path=ppt/tags/tag7.xml><?xml version="1.0" encoding="utf-8"?>
<p:tagLst xmlns:p="http://schemas.openxmlformats.org/presentationml/2006/main">
  <p:tag name="AS_UNIQUEID" val="450"/>
</p:tagLst>
</file>

<file path=ppt/tags/tag70.xml><?xml version="1.0" encoding="utf-8"?>
<p:tagLst xmlns:p="http://schemas.openxmlformats.org/presentationml/2006/main">
  <p:tag name="AS_UNIQUEID" val="541"/>
</p:tagLst>
</file>

<file path=ppt/tags/tag71.xml><?xml version="1.0" encoding="utf-8"?>
<p:tagLst xmlns:p="http://schemas.openxmlformats.org/presentationml/2006/main">
  <p:tag name="AS_UNIQUEID" val="542"/>
</p:tagLst>
</file>

<file path=ppt/tags/tag72.xml><?xml version="1.0" encoding="utf-8"?>
<p:tagLst xmlns:p="http://schemas.openxmlformats.org/presentationml/2006/main">
  <p:tag name="AS_UNIQUEID" val="543"/>
</p:tagLst>
</file>

<file path=ppt/tags/tag73.xml><?xml version="1.0" encoding="utf-8"?>
<p:tagLst xmlns:p="http://schemas.openxmlformats.org/presentationml/2006/main">
  <p:tag name="AS_UNIQUEID" val="544"/>
</p:tagLst>
</file>

<file path=ppt/tags/tag74.xml><?xml version="1.0" encoding="utf-8"?>
<p:tagLst xmlns:p="http://schemas.openxmlformats.org/presentationml/2006/main">
  <p:tag name="AS_UNIQUEID" val="545"/>
</p:tagLst>
</file>

<file path=ppt/tags/tag75.xml><?xml version="1.0" encoding="utf-8"?>
<p:tagLst xmlns:p="http://schemas.openxmlformats.org/presentationml/2006/main">
  <p:tag name="AS_UNIQUEID" val="546"/>
</p:tagLst>
</file>

<file path=ppt/tags/tag76.xml><?xml version="1.0" encoding="utf-8"?>
<p:tagLst xmlns:p="http://schemas.openxmlformats.org/presentationml/2006/main">
  <p:tag name="AS_UNIQUEID" val="547"/>
</p:tagLst>
</file>

<file path=ppt/tags/tag77.xml><?xml version="1.0" encoding="utf-8"?>
<p:tagLst xmlns:p="http://schemas.openxmlformats.org/presentationml/2006/main">
  <p:tag name="AS_UNIQUEID" val="548"/>
</p:tagLst>
</file>

<file path=ppt/tags/tag78.xml><?xml version="1.0" encoding="utf-8"?>
<p:tagLst xmlns:p="http://schemas.openxmlformats.org/presentationml/2006/main">
  <p:tag name="AS_UNIQUEID" val="549"/>
</p:tagLst>
</file>

<file path=ppt/tags/tag79.xml><?xml version="1.0" encoding="utf-8"?>
<p:tagLst xmlns:p="http://schemas.openxmlformats.org/presentationml/2006/main">
  <p:tag name="AS_UNIQUEID" val="550"/>
</p:tagLst>
</file>

<file path=ppt/tags/tag8.xml><?xml version="1.0" encoding="utf-8"?>
<p:tagLst xmlns:p="http://schemas.openxmlformats.org/presentationml/2006/main">
  <p:tag name="AS_UNIQUEID" val="451"/>
</p:tagLst>
</file>

<file path=ppt/tags/tag80.xml><?xml version="1.0" encoding="utf-8"?>
<p:tagLst xmlns:p="http://schemas.openxmlformats.org/presentationml/2006/main">
  <p:tag name="AS_UNIQUEID" val="551"/>
</p:tagLst>
</file>

<file path=ppt/tags/tag81.xml><?xml version="1.0" encoding="utf-8"?>
<p:tagLst xmlns:p="http://schemas.openxmlformats.org/presentationml/2006/main">
  <p:tag name="AS_UNIQUEID" val="552"/>
</p:tagLst>
</file>

<file path=ppt/tags/tag82.xml><?xml version="1.0" encoding="utf-8"?>
<p:tagLst xmlns:p="http://schemas.openxmlformats.org/presentationml/2006/main">
  <p:tag name="AS_UNIQUEID" val="553"/>
</p:tagLst>
</file>

<file path=ppt/tags/tag83.xml><?xml version="1.0" encoding="utf-8"?>
<p:tagLst xmlns:p="http://schemas.openxmlformats.org/presentationml/2006/main">
  <p:tag name="AS_UNIQUEID" val="554"/>
</p:tagLst>
</file>

<file path=ppt/tags/tag84.xml><?xml version="1.0" encoding="utf-8"?>
<p:tagLst xmlns:p="http://schemas.openxmlformats.org/presentationml/2006/main">
  <p:tag name="AS_UNIQUEID" val="555"/>
</p:tagLst>
</file>

<file path=ppt/tags/tag85.xml><?xml version="1.0" encoding="utf-8"?>
<p:tagLst xmlns:p="http://schemas.openxmlformats.org/presentationml/2006/main">
  <p:tag name="AS_UNIQUEID" val="556"/>
</p:tagLst>
</file>

<file path=ppt/tags/tag86.xml><?xml version="1.0" encoding="utf-8"?>
<p:tagLst xmlns:p="http://schemas.openxmlformats.org/presentationml/2006/main">
  <p:tag name="AS_UNIQUEID" val="557"/>
</p:tagLst>
</file>

<file path=ppt/tags/tag87.xml><?xml version="1.0" encoding="utf-8"?>
<p:tagLst xmlns:p="http://schemas.openxmlformats.org/presentationml/2006/main">
  <p:tag name="AS_UNIQUEID" val="558"/>
</p:tagLst>
</file>

<file path=ppt/tags/tag88.xml><?xml version="1.0" encoding="utf-8"?>
<p:tagLst xmlns:p="http://schemas.openxmlformats.org/presentationml/2006/main">
  <p:tag name="AS_UNIQUEID" val="559"/>
</p:tagLst>
</file>

<file path=ppt/tags/tag89.xml><?xml version="1.0" encoding="utf-8"?>
<p:tagLst xmlns:p="http://schemas.openxmlformats.org/presentationml/2006/main">
  <p:tag name="AS_UNIQUEID" val="560"/>
</p:tagLst>
</file>

<file path=ppt/tags/tag9.xml><?xml version="1.0" encoding="utf-8"?>
<p:tagLst xmlns:p="http://schemas.openxmlformats.org/presentationml/2006/main">
  <p:tag name="AS_UNIQUEID" val="452"/>
</p:tagLst>
</file>

<file path=ppt/tags/tag90.xml><?xml version="1.0" encoding="utf-8"?>
<p:tagLst xmlns:p="http://schemas.openxmlformats.org/presentationml/2006/main">
  <p:tag name="AS_UNIQUEID" val="561"/>
</p:tagLst>
</file>

<file path=ppt/tags/tag91.xml><?xml version="1.0" encoding="utf-8"?>
<p:tagLst xmlns:p="http://schemas.openxmlformats.org/presentationml/2006/main">
  <p:tag name="AS_UNIQUEID" val="562"/>
</p:tagLst>
</file>

<file path=ppt/tags/tag92.xml><?xml version="1.0" encoding="utf-8"?>
<p:tagLst xmlns:p="http://schemas.openxmlformats.org/presentationml/2006/main">
  <p:tag name="AS_UNIQUEID" val="563"/>
</p:tagLst>
</file>

<file path=ppt/tags/tag93.xml><?xml version="1.0" encoding="utf-8"?>
<p:tagLst xmlns:p="http://schemas.openxmlformats.org/presentationml/2006/main">
  <p:tag name="AS_UNIQUEID" val="535"/>
</p:tagLst>
</file>

<file path=ppt/tags/tag94.xml><?xml version="1.0" encoding="utf-8"?>
<p:tagLst xmlns:p="http://schemas.openxmlformats.org/presentationml/2006/main">
  <p:tag name="AS_UNIQUEID" val="536"/>
</p:tagLst>
</file>

<file path=ppt/tags/tag95.xml><?xml version="1.0" encoding="utf-8"?>
<p:tagLst xmlns:p="http://schemas.openxmlformats.org/presentationml/2006/main">
  <p:tag name="AS_UNIQUEID" val="537"/>
</p:tagLst>
</file>

<file path=ppt/tags/tag96.xml><?xml version="1.0" encoding="utf-8"?>
<p:tagLst xmlns:p="http://schemas.openxmlformats.org/presentationml/2006/main">
  <p:tag name="AS_UNIQUEID" val="569"/>
</p:tagLst>
</file>

<file path=ppt/tags/tag97.xml><?xml version="1.0" encoding="utf-8"?>
<p:tagLst xmlns:p="http://schemas.openxmlformats.org/presentationml/2006/main">
  <p:tag name="AS_UNIQUEID" val="570"/>
</p:tagLst>
</file>

<file path=ppt/tags/tag98.xml><?xml version="1.0" encoding="utf-8"?>
<p:tagLst xmlns:p="http://schemas.openxmlformats.org/presentationml/2006/main">
  <p:tag name="AS_UNIQUEID" val="571"/>
</p:tagLst>
</file>

<file path=ppt/tags/tag99.xml><?xml version="1.0" encoding="utf-8"?>
<p:tagLst xmlns:p="http://schemas.openxmlformats.org/presentationml/2006/main">
  <p:tag name="AS_UNIQUEID" val="565"/>
</p:tagLst>
</file>

<file path=ppt/theme/theme1.xml><?xml version="1.0" encoding="utf-8"?>
<a:theme xmlns:a="http://schemas.openxmlformats.org/drawingml/2006/main" name="Office 主题​​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3185</Words>
  <Application>WPS 演示</Application>
  <PresentationFormat>宽屏</PresentationFormat>
  <Paragraphs>268</Paragraphs>
  <Slides>25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Lato Regular</vt:lpstr>
      <vt:lpstr>Lato Hairline</vt:lpstr>
      <vt:lpstr>Lato Light</vt:lpstr>
      <vt:lpstr>仿宋</vt:lpstr>
      <vt:lpstr>微软雅黑</vt:lpstr>
      <vt:lpstr>楷体</vt:lpstr>
      <vt:lpstr>叶根友毛笔行书2.0版</vt:lpstr>
      <vt:lpstr>等线</vt:lpstr>
      <vt:lpstr>Arial Unicode MS</vt:lpstr>
      <vt:lpstr>等线 Light</vt:lpstr>
      <vt:lpstr>华文行楷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29</cp:revision>
  <dcterms:created xsi:type="dcterms:W3CDTF">2018-03-20T13:12:00Z</dcterms:created>
  <dcterms:modified xsi:type="dcterms:W3CDTF">2020-12-24T09:12:33Z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