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18"/>
  </p:notesMasterIdLst>
  <p:sldIdLst>
    <p:sldId id="287" r:id="rId5"/>
    <p:sldId id="288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296" r:id="rId15"/>
    <p:sldId id="305" r:id="rId16"/>
    <p:sldId id="312" r:id="rId17"/>
    <p:sldId id="307" r:id="rId19"/>
    <p:sldId id="313" r:id="rId20"/>
    <p:sldId id="309" r:id="rId21"/>
    <p:sldId id="310" r:id="rId22"/>
    <p:sldId id="314" r:id="rId23"/>
    <p:sldId id="322" r:id="rId24"/>
    <p:sldId id="327" r:id="rId25"/>
    <p:sldId id="329" r:id="rId26"/>
    <p:sldId id="331" r:id="rId27"/>
    <p:sldId id="316" r:id="rId28"/>
    <p:sldId id="317" r:id="rId29"/>
    <p:sldId id="318" r:id="rId30"/>
    <p:sldId id="332" r:id="rId31"/>
    <p:sldId id="352" r:id="rId32"/>
    <p:sldId id="339" r:id="rId33"/>
    <p:sldId id="334" r:id="rId34"/>
    <p:sldId id="335" r:id="rId35"/>
    <p:sldId id="336" r:id="rId36"/>
    <p:sldId id="338" r:id="rId37"/>
    <p:sldId id="346" r:id="rId38"/>
    <p:sldId id="347" r:id="rId39"/>
    <p:sldId id="348" r:id="rId40"/>
    <p:sldId id="349" r:id="rId41"/>
    <p:sldId id="350" r:id="rId42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何富军" initials="何" lastIdx="1" clrIdx="0"/>
  <p:cmAuthor id="2" name="闫秀丽" initials="闫" lastIdx="0" clrIdx="0"/>
  <p:cmAuthor id="3" name="fafa" initials="f" lastIdx="2" clrIdx="1"/>
  <p:cmAuthor id="4" name="王习习" initials="王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A5AD"/>
    <a:srgbClr val="91A3AB"/>
    <a:srgbClr val="41858E"/>
    <a:srgbClr val="214752"/>
    <a:srgbClr val="CF4D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-90" y="-1572"/>
      </p:cViewPr>
      <p:guideLst>
        <p:guide orient="horz" pos="1585"/>
        <p:guide pos="284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E0E01C-1339-434F-8703-29D32650C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E02262-AB2E-4227-957E-41990346CCD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08F75-E26B-4549-AB13-EC8C3D08D9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image" Target="../media/image3.png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image" Target="../media/image5.png"/><Relationship Id="rId5" Type="http://schemas.openxmlformats.org/officeDocument/2006/relationships/tags" Target="../tags/tag16.xml"/><Relationship Id="rId4" Type="http://schemas.openxmlformats.org/officeDocument/2006/relationships/image" Target="../media/image4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image" Target="../media/image8.png"/><Relationship Id="rId6" Type="http://schemas.openxmlformats.org/officeDocument/2006/relationships/tags" Target="../tags/tag24.xml"/><Relationship Id="rId5" Type="http://schemas.openxmlformats.org/officeDocument/2006/relationships/image" Target="../media/image7.png"/><Relationship Id="rId4" Type="http://schemas.openxmlformats.org/officeDocument/2006/relationships/tags" Target="../tags/tag23.xml"/><Relationship Id="rId3" Type="http://schemas.openxmlformats.org/officeDocument/2006/relationships/image" Target="../media/image6.png"/><Relationship Id="rId2" Type="http://schemas.openxmlformats.org/officeDocument/2006/relationships/tags" Target="../tags/tag22.xml"/><Relationship Id="rId19" Type="http://schemas.openxmlformats.org/officeDocument/2006/relationships/tags" Target="../tags/tag35.xml"/><Relationship Id="rId18" Type="http://schemas.openxmlformats.org/officeDocument/2006/relationships/tags" Target="../tags/tag34.xml"/><Relationship Id="rId17" Type="http://schemas.openxmlformats.org/officeDocument/2006/relationships/tags" Target="../tags/tag33.xml"/><Relationship Id="rId16" Type="http://schemas.openxmlformats.org/officeDocument/2006/relationships/tags" Target="../tags/tag32.xml"/><Relationship Id="rId15" Type="http://schemas.openxmlformats.org/officeDocument/2006/relationships/tags" Target="../tags/tag31.xml"/><Relationship Id="rId14" Type="http://schemas.openxmlformats.org/officeDocument/2006/relationships/tags" Target="../tags/tag30.xml"/><Relationship Id="rId13" Type="http://schemas.openxmlformats.org/officeDocument/2006/relationships/tags" Target="../tags/tag29.xml"/><Relationship Id="rId12" Type="http://schemas.openxmlformats.org/officeDocument/2006/relationships/tags" Target="../tags/tag28.xml"/><Relationship Id="rId11" Type="http://schemas.openxmlformats.org/officeDocument/2006/relationships/image" Target="../media/image9.png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image" Target="../media/image5.png"/><Relationship Id="rId5" Type="http://schemas.openxmlformats.org/officeDocument/2006/relationships/tags" Target="../tags/tag38.xml"/><Relationship Id="rId4" Type="http://schemas.openxmlformats.org/officeDocument/2006/relationships/image" Target="../media/image4.png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image" Target="../media/image5.png"/><Relationship Id="rId5" Type="http://schemas.openxmlformats.org/officeDocument/2006/relationships/tags" Target="../tags/tag47.xml"/><Relationship Id="rId4" Type="http://schemas.openxmlformats.org/officeDocument/2006/relationships/image" Target="../media/image4.png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4" Type="http://schemas.openxmlformats.org/officeDocument/2006/relationships/tags" Target="../tags/tag55.xml"/><Relationship Id="rId13" Type="http://schemas.openxmlformats.org/officeDocument/2006/relationships/tags" Target="../tags/tag54.xml"/><Relationship Id="rId12" Type="http://schemas.openxmlformats.org/officeDocument/2006/relationships/tags" Target="../tags/tag53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image" Target="../media/image10.png"/><Relationship Id="rId2" Type="http://schemas.openxmlformats.org/officeDocument/2006/relationships/tags" Target="../tags/tag56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image" Target="../media/image5.png"/><Relationship Id="rId5" Type="http://schemas.openxmlformats.org/officeDocument/2006/relationships/tags" Target="../tags/tag66.xml"/><Relationship Id="rId4" Type="http://schemas.openxmlformats.org/officeDocument/2006/relationships/image" Target="../media/image11.png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image" Target="../media/image5.png"/><Relationship Id="rId7" Type="http://schemas.openxmlformats.org/officeDocument/2006/relationships/tags" Target="../tags/tag76.xml"/><Relationship Id="rId6" Type="http://schemas.openxmlformats.org/officeDocument/2006/relationships/image" Target="../media/image11.png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image" Target="../media/image12.png"/><Relationship Id="rId2" Type="http://schemas.openxmlformats.org/officeDocument/2006/relationships/tags" Target="../tags/tag73.xml"/><Relationship Id="rId13" Type="http://schemas.openxmlformats.org/officeDocument/2006/relationships/tags" Target="../tags/tag81.xml"/><Relationship Id="rId12" Type="http://schemas.openxmlformats.org/officeDocument/2006/relationships/tags" Target="../tags/tag80.xml"/><Relationship Id="rId11" Type="http://schemas.openxmlformats.org/officeDocument/2006/relationships/tags" Target="../tags/tag79.xml"/><Relationship Id="rId10" Type="http://schemas.openxmlformats.org/officeDocument/2006/relationships/tags" Target="../tags/tag78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86.xml"/><Relationship Id="rId7" Type="http://schemas.openxmlformats.org/officeDocument/2006/relationships/image" Target="../media/image11.png"/><Relationship Id="rId6" Type="http://schemas.openxmlformats.org/officeDocument/2006/relationships/tags" Target="../tags/tag85.xml"/><Relationship Id="rId5" Type="http://schemas.openxmlformats.org/officeDocument/2006/relationships/image" Target="../media/image9.png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97.xml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image" Target="../media/image2.png"/><Relationship Id="rId2" Type="http://schemas.openxmlformats.org/officeDocument/2006/relationships/tags" Target="../tags/tag91.xml"/><Relationship Id="rId18" Type="http://schemas.openxmlformats.org/officeDocument/2006/relationships/tags" Target="../tags/tag105.xml"/><Relationship Id="rId17" Type="http://schemas.openxmlformats.org/officeDocument/2006/relationships/tags" Target="../tags/tag104.xml"/><Relationship Id="rId16" Type="http://schemas.openxmlformats.org/officeDocument/2006/relationships/tags" Target="../tags/tag103.xml"/><Relationship Id="rId15" Type="http://schemas.openxmlformats.org/officeDocument/2006/relationships/tags" Target="../tags/tag102.xml"/><Relationship Id="rId14" Type="http://schemas.openxmlformats.org/officeDocument/2006/relationships/tags" Target="../tags/tag101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image" Target="../media/image13.png"/><Relationship Id="rId10" Type="http://schemas.openxmlformats.org/officeDocument/2006/relationships/tags" Target="../tags/tag98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image" Target="../media/image11.png"/><Relationship Id="rId7" Type="http://schemas.openxmlformats.org/officeDocument/2006/relationships/tags" Target="../tags/tag111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0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117.xml"/><Relationship Id="rId7" Type="http://schemas.openxmlformats.org/officeDocument/2006/relationships/image" Target="../media/image11.png"/><Relationship Id="rId6" Type="http://schemas.openxmlformats.org/officeDocument/2006/relationships/tags" Target="../tags/tag116.xml"/><Relationship Id="rId5" Type="http://schemas.openxmlformats.org/officeDocument/2006/relationships/image" Target="../media/image9.png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4" Type="http://schemas.openxmlformats.org/officeDocument/2006/relationships/tags" Target="../tags/tag122.xml"/><Relationship Id="rId13" Type="http://schemas.openxmlformats.org/officeDocument/2006/relationships/tags" Target="../tags/tag121.xml"/><Relationship Id="rId12" Type="http://schemas.openxmlformats.org/officeDocument/2006/relationships/tags" Target="../tags/tag120.xml"/><Relationship Id="rId11" Type="http://schemas.openxmlformats.org/officeDocument/2006/relationships/tags" Target="../tags/tag119.xml"/><Relationship Id="rId10" Type="http://schemas.openxmlformats.org/officeDocument/2006/relationships/tags" Target="../tags/tag118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127.xml"/><Relationship Id="rId7" Type="http://schemas.openxmlformats.org/officeDocument/2006/relationships/image" Target="../media/image11.png"/><Relationship Id="rId6" Type="http://schemas.openxmlformats.org/officeDocument/2006/relationships/tags" Target="../tags/tag126.xml"/><Relationship Id="rId5" Type="http://schemas.openxmlformats.org/officeDocument/2006/relationships/image" Target="../media/image9.png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5" Type="http://schemas.openxmlformats.org/officeDocument/2006/relationships/tags" Target="../tags/tag133.xml"/><Relationship Id="rId14" Type="http://schemas.openxmlformats.org/officeDocument/2006/relationships/tags" Target="../tags/tag132.xml"/><Relationship Id="rId13" Type="http://schemas.openxmlformats.org/officeDocument/2006/relationships/tags" Target="../tags/tag131.xml"/><Relationship Id="rId12" Type="http://schemas.openxmlformats.org/officeDocument/2006/relationships/tags" Target="../tags/tag130.xml"/><Relationship Id="rId11" Type="http://schemas.openxmlformats.org/officeDocument/2006/relationships/tags" Target="../tags/tag129.xml"/><Relationship Id="rId10" Type="http://schemas.openxmlformats.org/officeDocument/2006/relationships/tags" Target="../tags/tag128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138.xml"/><Relationship Id="rId7" Type="http://schemas.openxmlformats.org/officeDocument/2006/relationships/image" Target="../media/image11.png"/><Relationship Id="rId6" Type="http://schemas.openxmlformats.org/officeDocument/2006/relationships/tags" Target="../tags/tag137.xml"/><Relationship Id="rId5" Type="http://schemas.openxmlformats.org/officeDocument/2006/relationships/image" Target="../media/image9.png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5" Type="http://schemas.openxmlformats.org/officeDocument/2006/relationships/tags" Target="../tags/tag144.xml"/><Relationship Id="rId14" Type="http://schemas.openxmlformats.org/officeDocument/2006/relationships/tags" Target="../tags/tag143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149.xml"/><Relationship Id="rId7" Type="http://schemas.openxmlformats.org/officeDocument/2006/relationships/image" Target="../media/image11.png"/><Relationship Id="rId6" Type="http://schemas.openxmlformats.org/officeDocument/2006/relationships/tags" Target="../tags/tag148.xml"/><Relationship Id="rId5" Type="http://schemas.openxmlformats.org/officeDocument/2006/relationships/image" Target="../media/image9.png"/><Relationship Id="rId4" Type="http://schemas.openxmlformats.org/officeDocument/2006/relationships/tags" Target="../tags/tag147.xml"/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5" Type="http://schemas.openxmlformats.org/officeDocument/2006/relationships/tags" Target="../tags/tag155.xml"/><Relationship Id="rId14" Type="http://schemas.openxmlformats.org/officeDocument/2006/relationships/tags" Target="../tags/tag154.xml"/><Relationship Id="rId13" Type="http://schemas.openxmlformats.org/officeDocument/2006/relationships/tags" Target="../tags/tag153.xml"/><Relationship Id="rId12" Type="http://schemas.openxmlformats.org/officeDocument/2006/relationships/tags" Target="../tags/tag152.xml"/><Relationship Id="rId11" Type="http://schemas.openxmlformats.org/officeDocument/2006/relationships/tags" Target="../tags/tag151.xml"/><Relationship Id="rId10" Type="http://schemas.openxmlformats.org/officeDocument/2006/relationships/tags" Target="../tags/tag150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162.xml"/><Relationship Id="rId8" Type="http://schemas.openxmlformats.org/officeDocument/2006/relationships/tags" Target="../tags/tag161.xml"/><Relationship Id="rId7" Type="http://schemas.openxmlformats.org/officeDocument/2006/relationships/tags" Target="../tags/tag160.xml"/><Relationship Id="rId6" Type="http://schemas.openxmlformats.org/officeDocument/2006/relationships/tags" Target="../tags/tag159.xml"/><Relationship Id="rId5" Type="http://schemas.openxmlformats.org/officeDocument/2006/relationships/tags" Target="../tags/tag158.xml"/><Relationship Id="rId4" Type="http://schemas.openxmlformats.org/officeDocument/2006/relationships/tags" Target="../tags/tag157.xml"/><Relationship Id="rId3" Type="http://schemas.openxmlformats.org/officeDocument/2006/relationships/image" Target="../media/image14.png"/><Relationship Id="rId2" Type="http://schemas.openxmlformats.org/officeDocument/2006/relationships/tags" Target="../tags/tag156.xml"/><Relationship Id="rId12" Type="http://schemas.openxmlformats.org/officeDocument/2006/relationships/tags" Target="../tags/tag165.xml"/><Relationship Id="rId11" Type="http://schemas.openxmlformats.org/officeDocument/2006/relationships/tags" Target="../tags/tag164.xml"/><Relationship Id="rId10" Type="http://schemas.openxmlformats.org/officeDocument/2006/relationships/tags" Target="../tags/tag163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172.xml"/><Relationship Id="rId8" Type="http://schemas.openxmlformats.org/officeDocument/2006/relationships/tags" Target="../tags/tag171.xml"/><Relationship Id="rId7" Type="http://schemas.openxmlformats.org/officeDocument/2006/relationships/tags" Target="../tags/tag170.xml"/><Relationship Id="rId6" Type="http://schemas.openxmlformats.org/officeDocument/2006/relationships/tags" Target="../tags/tag169.xml"/><Relationship Id="rId5" Type="http://schemas.openxmlformats.org/officeDocument/2006/relationships/image" Target="../media/image15.png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1" Type="http://schemas.openxmlformats.org/officeDocument/2006/relationships/tags" Target="../tags/tag174.xml"/><Relationship Id="rId10" Type="http://schemas.openxmlformats.org/officeDocument/2006/relationships/tags" Target="../tags/tag173.xml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ea typeface="微软雅黑" panose="020B0503020204020204" pitchFamily="34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7A198ED0-F2CC-44D0-B5B1-AEE4C67E18F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1806BB2-19AB-41FE-A70E-20BFCBBB75D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7A198ED0-F2CC-44D0-B5B1-AEE4C67E18F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1806BB2-19AB-41FE-A70E-20BFCBBB75D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7A198ED0-F2CC-44D0-B5B1-AEE4C67E18F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1806BB2-19AB-41FE-A70E-20BFCBBB75D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BBFC230F-A88E-478D-A831-9E60775BF71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FAFA9645-600E-4040-A3EA-1ACE1C7355C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BBFC230F-A88E-478D-A831-9E60775BF71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FAFA9645-600E-4040-A3EA-1ACE1C7355C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BBFC230F-A88E-478D-A831-9E60775BF71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FAFA9645-600E-4040-A3EA-1ACE1C7355C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BBFC230F-A88E-478D-A831-9E60775BF71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FAFA9645-600E-4040-A3EA-1ACE1C7355C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BBFC230F-A88E-478D-A831-9E60775BF71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FAFA9645-600E-4040-A3EA-1ACE1C7355C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BBFC230F-A88E-478D-A831-9E60775BF71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FAFA9645-600E-4040-A3EA-1ACE1C7355C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BBFC230F-A88E-478D-A831-9E60775BF71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FAFA9645-600E-4040-A3EA-1ACE1C7355C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>
                <a:ea typeface="微软雅黑" panose="020B0503020204020204" pitchFamily="34" charset="-122"/>
              </a:defRPr>
            </a:lvl1pPr>
            <a:lvl2pPr>
              <a:defRPr sz="2800">
                <a:ea typeface="微软雅黑" panose="020B0503020204020204" pitchFamily="34" charset="-122"/>
              </a:defRPr>
            </a:lvl2pPr>
            <a:lvl3pPr>
              <a:defRPr sz="2400">
                <a:ea typeface="微软雅黑" panose="020B0503020204020204" pitchFamily="34" charset="-122"/>
              </a:defRPr>
            </a:lvl3pPr>
            <a:lvl4pPr>
              <a:defRPr sz="2000">
                <a:ea typeface="微软雅黑" panose="020B0503020204020204" pitchFamily="34" charset="-122"/>
              </a:defRPr>
            </a:lvl4pPr>
            <a:lvl5pPr>
              <a:defRPr sz="2000">
                <a:ea typeface="微软雅黑" panose="020B0503020204020204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ea typeface="微软雅黑" panose="020B0503020204020204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BBFC230F-A88E-478D-A831-9E60775BF71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FAFA9645-600E-4040-A3EA-1ACE1C7355C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7A198ED0-F2CC-44D0-B5B1-AEE4C67E18F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1806BB2-19AB-41FE-A70E-20BFCBBB75D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ea typeface="微软雅黑" panose="020B0503020204020204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ea typeface="微软雅黑" panose="020B0503020204020204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BBFC230F-A88E-478D-A831-9E60775BF71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FAFA9645-600E-4040-A3EA-1ACE1C7355C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BBFC230F-A88E-478D-A831-9E60775BF71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FAFA9645-600E-4040-A3EA-1ACE1C7355C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BBFC230F-A88E-478D-A831-9E60775BF71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FAFA9645-600E-4040-A3EA-1ACE1C7355C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1680210" y="-1"/>
            <a:ext cx="5783580" cy="5143501"/>
          </a:xfrm>
          <a:prstGeom prst="rect">
            <a:avLst/>
          </a:prstGeom>
        </p:spPr>
      </p:pic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 flipH="1">
            <a:off x="7626096" y="651510"/>
            <a:ext cx="1124712" cy="89154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 flipH="1">
            <a:off x="8019288" y="560070"/>
            <a:ext cx="1124712" cy="89154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 flipH="1">
            <a:off x="121029" y="3716699"/>
            <a:ext cx="1124712" cy="89154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 flipH="1">
            <a:off x="514221" y="3625259"/>
            <a:ext cx="1124712" cy="89154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6"/>
          <p:cNvSpPr/>
          <p:nvPr>
            <p:custDataLst>
              <p:tags r:id="rId8"/>
            </p:custDataLst>
          </p:nvPr>
        </p:nvSpPr>
        <p:spPr>
          <a:xfrm>
            <a:off x="2281557" y="1005840"/>
            <a:ext cx="4578600" cy="3125280"/>
          </a:xfrm>
          <a:prstGeom prst="roundRect">
            <a:avLst>
              <a:gd name="adj" fmla="val 4733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圆角矩形 7"/>
          <p:cNvSpPr/>
          <p:nvPr>
            <p:custDataLst>
              <p:tags r:id="rId9"/>
            </p:custDataLst>
          </p:nvPr>
        </p:nvSpPr>
        <p:spPr>
          <a:xfrm>
            <a:off x="2353723" y="1079585"/>
            <a:ext cx="4436412" cy="2983923"/>
          </a:xfrm>
          <a:prstGeom prst="roundRect">
            <a:avLst>
              <a:gd name="adj" fmla="val 4733"/>
            </a:avLst>
          </a:prstGeom>
          <a:noFill/>
          <a:ln w="19050"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243698" y="419215"/>
            <a:ext cx="656603" cy="79116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>
            <a:off x="2274824" y="1857518"/>
            <a:ext cx="4594354" cy="792704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4500" u="none" strike="noStrike" kern="1200" cap="none" spc="6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2274824" y="2708239"/>
            <a:ext cx="4594354" cy="341070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500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7750493" y="3058478"/>
            <a:ext cx="1385888" cy="2094071"/>
            <a:chOff x="16274" y="6422"/>
            <a:chExt cx="2910" cy="4397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74" y="6731"/>
              <a:ext cx="2911" cy="408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42" y="6422"/>
              <a:ext cx="1146" cy="1771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2850309"/>
            <a:ext cx="2295323" cy="22931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262472" y="2500568"/>
            <a:ext cx="1881527" cy="264293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521723" y="2010888"/>
            <a:ext cx="1157843" cy="1789730"/>
          </a:xfrm>
          <a:prstGeom prst="rect">
            <a:avLst/>
          </a:prstGeom>
        </p:spPr>
      </p:pic>
      <p:sp>
        <p:nvSpPr>
          <p:cNvPr id="19" name="日期占位符 3"/>
          <p:cNvSpPr txBox="1"/>
          <p:nvPr>
            <p:custDataLst>
              <p:tags r:id="rId8"/>
            </p:custDataLst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60FBDFE-C587-4B4C-A407-44438C67B59E}" type="datetimeFigureOut">
              <a:rPr lang="zh-CN" altLang="en-US" sz="900" smtClean="0"/>
            </a:fld>
            <a:endParaRPr lang="zh-CN" altLang="en-US" sz="900"/>
          </a:p>
        </p:txBody>
      </p:sp>
      <p:sp>
        <p:nvSpPr>
          <p:cNvPr id="20" name="灯片编号占位符 5"/>
          <p:cNvSpPr txBox="1"/>
          <p:nvPr>
            <p:custDataLst>
              <p:tags r:id="rId9"/>
            </p:custDataLst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z="900" smtClean="0"/>
            </a:fld>
            <a:endParaRPr lang="zh-CN" altLang="en-US" sz="900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422" y="1726216"/>
            <a:ext cx="517803" cy="623919"/>
          </a:xfrm>
          <a:prstGeom prst="rect">
            <a:avLst/>
          </a:prstGeom>
        </p:spPr>
      </p:pic>
      <p:sp>
        <p:nvSpPr>
          <p:cNvPr id="22" name="矩形 21"/>
          <p:cNvSpPr/>
          <p:nvPr>
            <p:custDataLst>
              <p:tags r:id="rId12"/>
            </p:custDataLst>
          </p:nvPr>
        </p:nvSpPr>
        <p:spPr>
          <a:xfrm>
            <a:off x="2278022" y="2790566"/>
            <a:ext cx="4587956" cy="35512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1442038" y="1375316"/>
            <a:ext cx="6259926" cy="1322641"/>
          </a:xfrm>
        </p:spPr>
        <p:txBody>
          <a:bodyPr lIns="90000" tIns="46800" rIns="90000" bIns="46800" anchor="ctr" anchorCtr="0">
            <a:normAutofit/>
          </a:bodyPr>
          <a:lstStyle>
            <a:lvl1pPr algn="ctr">
              <a:defRPr sz="495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  <p:custDataLst>
              <p:tags r:id="rId17"/>
            </p:custDataLst>
          </p:nvPr>
        </p:nvSpPr>
        <p:spPr>
          <a:xfrm>
            <a:off x="2585068" y="2790173"/>
            <a:ext cx="1149984" cy="355911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500" baseline="0">
                <a:solidFill>
                  <a:schemeClr val="bg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文本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 hasCustomPrompt="1"/>
            <p:custDataLst>
              <p:tags r:id="rId18"/>
            </p:custDataLst>
          </p:nvPr>
        </p:nvSpPr>
        <p:spPr>
          <a:xfrm>
            <a:off x="3976313" y="2790565"/>
            <a:ext cx="1149984" cy="355126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500" baseline="0">
                <a:solidFill>
                  <a:schemeClr val="bg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文本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 hasCustomPrompt="1"/>
            <p:custDataLst>
              <p:tags r:id="rId19"/>
            </p:custDataLst>
          </p:nvPr>
        </p:nvSpPr>
        <p:spPr>
          <a:xfrm>
            <a:off x="5367558" y="2790565"/>
            <a:ext cx="1149984" cy="355126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500" baseline="0">
                <a:solidFill>
                  <a:schemeClr val="bg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7750493" y="3058478"/>
            <a:ext cx="1385888" cy="2094071"/>
            <a:chOff x="16274" y="6422"/>
            <a:chExt cx="2910" cy="4397"/>
          </a:xfrm>
        </p:grpSpPr>
        <p:pic>
          <p:nvPicPr>
            <p:cNvPr id="12" name="图片 1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74" y="6731"/>
              <a:ext cx="2911" cy="408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42" y="6422"/>
              <a:ext cx="1146" cy="1771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rmAutofit/>
          </a:bodyPr>
          <a:lstStyle>
            <a:lvl1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>
            <p:custDataLst>
              <p:tags r:id="rId2"/>
            </p:custDataLst>
          </p:nvPr>
        </p:nvGrpSpPr>
        <p:grpSpPr>
          <a:xfrm>
            <a:off x="7750493" y="3058478"/>
            <a:ext cx="1385888" cy="2094071"/>
            <a:chOff x="16274" y="6422"/>
            <a:chExt cx="2910" cy="4397"/>
          </a:xfrm>
        </p:grpSpPr>
        <p:pic>
          <p:nvPicPr>
            <p:cNvPr id="14" name="图片 13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74" y="6731"/>
              <a:ext cx="2911" cy="4088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42" y="6422"/>
              <a:ext cx="1146" cy="1771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7008019" y="3130391"/>
            <a:ext cx="2184559" cy="205978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7A198ED0-F2CC-44D0-B5B1-AEE4C67E18F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1806BB2-19AB-41FE-A70E-20BFCBBB75D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8257250" y="3667125"/>
            <a:ext cx="886749" cy="1476375"/>
            <a:chOff x="11009667" y="4889500"/>
            <a:chExt cx="1182332" cy="1968500"/>
          </a:xfrm>
        </p:grpSpPr>
        <p:pic>
          <p:nvPicPr>
            <p:cNvPr id="9" name="图片 8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1009667" y="5197209"/>
              <a:ext cx="1182332" cy="166079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72578" y="4889500"/>
              <a:ext cx="727576" cy="112464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29867" cy="1228724"/>
          </a:xfrm>
          <a:prstGeom prst="rect">
            <a:avLst/>
          </a:prstGeom>
        </p:spPr>
      </p:pic>
      <p:grpSp>
        <p:nvGrpSpPr>
          <p:cNvPr id="10" name="组合 9"/>
          <p:cNvGrpSpPr/>
          <p:nvPr userDrawn="1">
            <p:custDataLst>
              <p:tags r:id="rId4"/>
            </p:custDataLst>
          </p:nvPr>
        </p:nvGrpSpPr>
        <p:grpSpPr>
          <a:xfrm>
            <a:off x="8257250" y="3667125"/>
            <a:ext cx="886749" cy="1476375"/>
            <a:chOff x="11009667" y="4889500"/>
            <a:chExt cx="1182332" cy="1968500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1009667" y="5197209"/>
              <a:ext cx="1182332" cy="166079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72578" y="4889500"/>
              <a:ext cx="727576" cy="1124647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90842" y="57150"/>
            <a:ext cx="9053157" cy="5086350"/>
            <a:chOff x="121123" y="76200"/>
            <a:chExt cx="12070876" cy="6781800"/>
          </a:xfrm>
        </p:grpSpPr>
        <p:sp>
          <p:nvSpPr>
            <p:cNvPr id="11" name="矩形 10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123" y="76200"/>
              <a:ext cx="822119" cy="990600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 userDrawn="1"/>
          </p:nvGrpSpPr>
          <p:grpSpPr>
            <a:xfrm>
              <a:off x="11009667" y="4889500"/>
              <a:ext cx="1182332" cy="1968500"/>
              <a:chOff x="11009667" y="4889500"/>
              <a:chExt cx="1182332" cy="1968500"/>
            </a:xfrm>
          </p:grpSpPr>
          <p:pic>
            <p:nvPicPr>
              <p:cNvPr id="14" name="图片 13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>
                <a:off x="11009667" y="5197209"/>
                <a:ext cx="1182332" cy="1660791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72578" y="4889500"/>
                <a:ext cx="727576" cy="1124647"/>
              </a:xfrm>
              <a:prstGeom prst="rect">
                <a:avLst/>
              </a:prstGeom>
            </p:spPr>
          </p:pic>
        </p:grp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1680210" y="-1"/>
            <a:ext cx="5783580" cy="5143501"/>
          </a:xfrm>
          <a:prstGeom prst="rect">
            <a:avLst/>
          </a:prstGeom>
        </p:spPr>
      </p:pic>
      <p:cxnSp>
        <p:nvCxnSpPr>
          <p:cNvPr id="19" name="直接连接符 18"/>
          <p:cNvCxnSpPr/>
          <p:nvPr>
            <p:custDataLst>
              <p:tags r:id="rId4"/>
            </p:custDataLst>
          </p:nvPr>
        </p:nvCxnSpPr>
        <p:spPr>
          <a:xfrm flipH="1">
            <a:off x="7626096" y="651510"/>
            <a:ext cx="1124712" cy="89154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>
            <p:custDataLst>
              <p:tags r:id="rId5"/>
            </p:custDataLst>
          </p:nvPr>
        </p:nvCxnSpPr>
        <p:spPr>
          <a:xfrm flipH="1">
            <a:off x="8019288" y="560070"/>
            <a:ext cx="1124712" cy="89154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>
            <p:custDataLst>
              <p:tags r:id="rId6"/>
            </p:custDataLst>
          </p:nvPr>
        </p:nvCxnSpPr>
        <p:spPr>
          <a:xfrm flipH="1">
            <a:off x="121029" y="3716699"/>
            <a:ext cx="1124712" cy="89154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7"/>
            </p:custDataLst>
          </p:nvPr>
        </p:nvCxnSpPr>
        <p:spPr>
          <a:xfrm flipH="1">
            <a:off x="514221" y="3625259"/>
            <a:ext cx="1124712" cy="89154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圆角矩形 6"/>
          <p:cNvSpPr/>
          <p:nvPr>
            <p:custDataLst>
              <p:tags r:id="rId8"/>
            </p:custDataLst>
          </p:nvPr>
        </p:nvSpPr>
        <p:spPr>
          <a:xfrm>
            <a:off x="2281557" y="1005840"/>
            <a:ext cx="4578600" cy="3125280"/>
          </a:xfrm>
          <a:prstGeom prst="roundRect">
            <a:avLst>
              <a:gd name="adj" fmla="val 4733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4" name="圆角矩形 7"/>
          <p:cNvSpPr/>
          <p:nvPr>
            <p:custDataLst>
              <p:tags r:id="rId9"/>
            </p:custDataLst>
          </p:nvPr>
        </p:nvSpPr>
        <p:spPr>
          <a:xfrm>
            <a:off x="2353723" y="1079585"/>
            <a:ext cx="4436412" cy="2983923"/>
          </a:xfrm>
          <a:prstGeom prst="roundRect">
            <a:avLst>
              <a:gd name="adj" fmla="val 4733"/>
            </a:avLst>
          </a:prstGeom>
          <a:noFill/>
          <a:ln w="19050"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3999164" y="0"/>
            <a:ext cx="1210820" cy="1458959"/>
          </a:xfrm>
          <a:prstGeom prst="rect">
            <a:avLst/>
          </a:prstGeom>
        </p:spPr>
      </p:pic>
      <p:sp>
        <p:nvSpPr>
          <p:cNvPr id="26" name="日期占位符 2"/>
          <p:cNvSpPr txBox="1"/>
          <p:nvPr>
            <p:custDataLst>
              <p:tags r:id="rId12"/>
            </p:custDataLst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60FBDFE-C587-4B4C-A407-44438C67B59E}" type="datetimeFigureOut">
              <a:rPr lang="zh-CN" altLang="en-US" sz="900" smtClean="0"/>
            </a:fld>
            <a:endParaRPr lang="zh-CN" altLang="en-US" sz="900"/>
          </a:p>
        </p:txBody>
      </p:sp>
      <p:sp>
        <p:nvSpPr>
          <p:cNvPr id="27" name="灯片编号占位符 4"/>
          <p:cNvSpPr txBox="1"/>
          <p:nvPr>
            <p:custDataLst>
              <p:tags r:id="rId13"/>
            </p:custDataLst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z="900" smtClean="0"/>
            </a:fld>
            <a:endParaRPr lang="zh-CN" altLang="en-US" sz="90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4"/>
            </p:custDataLst>
          </p:nvPr>
        </p:nvSpPr>
        <p:spPr>
          <a:xfrm>
            <a:off x="2483657" y="1688143"/>
            <a:ext cx="4176686" cy="1073330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1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1" name="文本占位符 30"/>
          <p:cNvSpPr>
            <a:spLocks noGrp="1"/>
          </p:cNvSpPr>
          <p:nvPr>
            <p:ph type="body" sz="quarter" idx="13" hasCustomPrompt="1"/>
            <p:custDataLst>
              <p:tags r:id="rId18"/>
            </p:custDataLst>
          </p:nvPr>
        </p:nvSpPr>
        <p:spPr>
          <a:xfrm>
            <a:off x="2483657" y="2829217"/>
            <a:ext cx="4176686" cy="485484"/>
          </a:xfrm>
        </p:spPr>
        <p:txBody>
          <a:bodyPr lIns="90000" tIns="0" rIns="90000" bIns="46800" anchor="t" anchorCtr="0">
            <a:normAutofit/>
          </a:bodyPr>
          <a:lstStyle>
            <a:lvl1pPr marL="0" indent="0" algn="ctr">
              <a:buNone/>
              <a:defRPr sz="2100" baseline="0">
                <a:solidFill>
                  <a:schemeClr val="accent1"/>
                </a:solidFill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 hidden="1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 hidden="1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 hidden="1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>
            <a:off x="8257250" y="3667125"/>
            <a:ext cx="886749" cy="1476375"/>
            <a:chOff x="11009667" y="4889500"/>
            <a:chExt cx="1182332" cy="1968500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11009667" y="5197209"/>
              <a:ext cx="1182332" cy="1660791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72578" y="4889500"/>
              <a:ext cx="727576" cy="1124647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>
            <p:custDataLst>
              <p:tags r:id="rId2"/>
            </p:custDataLst>
          </p:nvPr>
        </p:nvGrpSpPr>
        <p:grpSpPr>
          <a:xfrm>
            <a:off x="90842" y="57150"/>
            <a:ext cx="9053157" cy="5086350"/>
            <a:chOff x="121123" y="76200"/>
            <a:chExt cx="12070876" cy="6781800"/>
          </a:xfrm>
        </p:grpSpPr>
        <p:sp>
          <p:nvSpPr>
            <p:cNvPr id="8" name="矩形 7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123" y="76200"/>
              <a:ext cx="822119" cy="990600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 userDrawn="1"/>
          </p:nvGrpSpPr>
          <p:grpSpPr>
            <a:xfrm>
              <a:off x="11009667" y="4889500"/>
              <a:ext cx="1182332" cy="1968500"/>
              <a:chOff x="11009667" y="4889500"/>
              <a:chExt cx="1182332" cy="1968500"/>
            </a:xfrm>
          </p:grpSpPr>
          <p:pic>
            <p:nvPicPr>
              <p:cNvPr id="12" name="图片 11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>
                <a:off x="11009667" y="5197209"/>
                <a:ext cx="1182332" cy="1660791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72578" y="4889500"/>
                <a:ext cx="727576" cy="1124647"/>
              </a:xfrm>
              <a:prstGeom prst="rect">
                <a:avLst/>
              </a:prstGeom>
            </p:spPr>
          </p:pic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/>
          <a:lstStyle>
            <a:lvl1pPr>
              <a:defRPr sz="24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960835" y="1622700"/>
            <a:ext cx="7219950" cy="2583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514969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dirty="0"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90842" y="57150"/>
            <a:ext cx="9053157" cy="5086350"/>
            <a:chOff x="121123" y="76200"/>
            <a:chExt cx="12070876" cy="6781800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123" y="76200"/>
              <a:ext cx="822119" cy="990600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 userDrawn="1"/>
          </p:nvGrpSpPr>
          <p:grpSpPr>
            <a:xfrm>
              <a:off x="11009667" y="4889500"/>
              <a:ext cx="1182332" cy="1968500"/>
              <a:chOff x="11009667" y="4889500"/>
              <a:chExt cx="1182332" cy="1968500"/>
            </a:xfrm>
          </p:grpSpPr>
          <p:pic>
            <p:nvPicPr>
              <p:cNvPr id="13" name="图片 12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>
                <a:off x="11009667" y="5197209"/>
                <a:ext cx="1182332" cy="1660791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72578" y="4889500"/>
                <a:ext cx="727576" cy="1124647"/>
              </a:xfrm>
              <a:prstGeom prst="rect">
                <a:avLst/>
              </a:prstGeom>
            </p:spPr>
          </p:pic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/>
          <a:lstStyle>
            <a:lvl1pPr>
              <a:defRPr sz="27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4"/>
            </p:custDataLst>
          </p:nvPr>
        </p:nvSpPr>
        <p:spPr>
          <a:xfrm>
            <a:off x="440100" y="1323000"/>
            <a:ext cx="2967300" cy="3069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5"/>
            </p:custDataLst>
          </p:nvPr>
        </p:nvSpPr>
        <p:spPr>
          <a:xfrm>
            <a:off x="3825900" y="577454"/>
            <a:ext cx="4860000" cy="3815953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90842" y="57150"/>
            <a:ext cx="9053157" cy="5086350"/>
            <a:chOff x="121123" y="76200"/>
            <a:chExt cx="12070876" cy="6781800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123" y="76200"/>
              <a:ext cx="822119" cy="990600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 userDrawn="1"/>
          </p:nvGrpSpPr>
          <p:grpSpPr>
            <a:xfrm>
              <a:off x="11009667" y="4889500"/>
              <a:ext cx="1182332" cy="1968500"/>
              <a:chOff x="11009667" y="4889500"/>
              <a:chExt cx="1182332" cy="1968500"/>
            </a:xfrm>
          </p:grpSpPr>
          <p:pic>
            <p:nvPicPr>
              <p:cNvPr id="14" name="图片 13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>
                <a:off x="11009667" y="5197209"/>
                <a:ext cx="1182332" cy="1660791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72578" y="4889500"/>
                <a:ext cx="727576" cy="1124647"/>
              </a:xfrm>
              <a:prstGeom prst="rect">
                <a:avLst/>
              </a:prstGeom>
            </p:spPr>
          </p:pic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/>
          <a:lstStyle>
            <a:lvl1pPr algn="ctr">
              <a:defRPr sz="27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4"/>
            </p:custDataLst>
          </p:nvPr>
        </p:nvSpPr>
        <p:spPr>
          <a:xfrm>
            <a:off x="459000" y="1244700"/>
            <a:ext cx="8231981" cy="621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5"/>
            </p:custDataLst>
          </p:nvPr>
        </p:nvSpPr>
        <p:spPr>
          <a:xfrm>
            <a:off x="459581" y="2106000"/>
            <a:ext cx="8224200" cy="25731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90842" y="57150"/>
            <a:ext cx="9053157" cy="5086350"/>
            <a:chOff x="121123" y="76200"/>
            <a:chExt cx="12070876" cy="6781800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123" y="76200"/>
              <a:ext cx="822119" cy="990600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 userDrawn="1"/>
          </p:nvGrpSpPr>
          <p:grpSpPr>
            <a:xfrm>
              <a:off x="11009667" y="4889500"/>
              <a:ext cx="1182332" cy="1968500"/>
              <a:chOff x="11009667" y="4889500"/>
              <a:chExt cx="1182332" cy="1968500"/>
            </a:xfrm>
          </p:grpSpPr>
          <p:pic>
            <p:nvPicPr>
              <p:cNvPr id="13" name="图片 12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>
                <a:off x="11009667" y="5197209"/>
                <a:ext cx="1182332" cy="1660791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72578" y="4889500"/>
                <a:ext cx="727576" cy="1124647"/>
              </a:xfrm>
              <a:prstGeom prst="rect">
                <a:avLst/>
              </a:prstGeom>
            </p:spPr>
          </p:pic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/>
          <a:lstStyle>
            <a:lvl1pPr algn="ctr">
              <a:defRPr sz="24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4"/>
            </p:custDataLst>
          </p:nvPr>
        </p:nvSpPr>
        <p:spPr>
          <a:xfrm>
            <a:off x="453628" y="1260900"/>
            <a:ext cx="8243100" cy="24084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5"/>
            </p:custDataLst>
          </p:nvPr>
        </p:nvSpPr>
        <p:spPr>
          <a:xfrm>
            <a:off x="445500" y="3885300"/>
            <a:ext cx="8251200" cy="7587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253" y="3795641"/>
            <a:ext cx="778748" cy="1204334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78200"/>
            <a:ext cx="8278200" cy="331473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34700" y="1247400"/>
            <a:ext cx="4006800" cy="217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681800" y="1247400"/>
            <a:ext cx="4025700" cy="217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429300" y="3612600"/>
            <a:ext cx="4006800" cy="585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4689900" y="3609900"/>
            <a:ext cx="4025700" cy="585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7A198ED0-F2CC-44D0-B5B1-AEE4C67E18F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1806BB2-19AB-41FE-A70E-20BFCBBB75D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-477" y="-1"/>
            <a:ext cx="9144477" cy="5143501"/>
            <a:chOff x="-636" y="-1"/>
            <a:chExt cx="12192636" cy="6858001"/>
          </a:xfrm>
        </p:grpSpPr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-636" y="-1"/>
              <a:ext cx="2067388" cy="2903577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4612" y="3954423"/>
              <a:ext cx="2067388" cy="290357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/>
          <a:lstStyle>
            <a:lvl1pPr algn="ctr">
              <a:defRPr sz="45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141810" y="2897100"/>
            <a:ext cx="6858000" cy="1242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7A198ED0-F2CC-44D0-B5B1-AEE4C67E18F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1806BB2-19AB-41FE-A70E-20BFCBBB75D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7A198ED0-F2CC-44D0-B5B1-AEE4C67E18F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1806BB2-19AB-41FE-A70E-20BFCBBB75D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7A198ED0-F2CC-44D0-B5B1-AEE4C67E18F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1806BB2-19AB-41FE-A70E-20BFCBBB75D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anose="020B0503020204020204" pitchFamily="34" charset="-122"/>
              </a:defRPr>
            </a:lvl1pPr>
            <a:lvl2pPr>
              <a:defRPr sz="2100">
                <a:ea typeface="微软雅黑" panose="020B0503020204020204" pitchFamily="34" charset="-122"/>
              </a:defRPr>
            </a:lvl2pPr>
            <a:lvl3pPr>
              <a:defRPr sz="1800">
                <a:ea typeface="微软雅黑" panose="020B0503020204020204" pitchFamily="34" charset="-122"/>
              </a:defRPr>
            </a:lvl3pPr>
            <a:lvl4pPr>
              <a:defRPr sz="1500">
                <a:ea typeface="微软雅黑" panose="020B0503020204020204" pitchFamily="34" charset="-122"/>
              </a:defRPr>
            </a:lvl4pPr>
            <a:lvl5pPr>
              <a:defRPr sz="1500">
                <a:ea typeface="微软雅黑" panose="020B0503020204020204" pitchFamily="34" charset="-122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ea typeface="微软雅黑" panose="020B0503020204020204" pitchFamily="34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7A198ED0-F2CC-44D0-B5B1-AEE4C67E18F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1806BB2-19AB-41FE-A70E-20BFCBBB75D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>
                <a:ea typeface="微软雅黑" panose="020B0503020204020204" pitchFamily="34" charset="-122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ea typeface="微软雅黑" panose="020B0503020204020204" pitchFamily="34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7A198ED0-F2CC-44D0-B5B1-AEE4C67E18F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1806BB2-19AB-41FE-A70E-20BFCBBB75D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5" Type="http://schemas.openxmlformats.org/officeDocument/2006/relationships/theme" Target="../theme/theme3.xml"/><Relationship Id="rId24" Type="http://schemas.openxmlformats.org/officeDocument/2006/relationships/tags" Target="../tags/tag180.xml"/><Relationship Id="rId23" Type="http://schemas.openxmlformats.org/officeDocument/2006/relationships/tags" Target="../tags/tag179.xml"/><Relationship Id="rId22" Type="http://schemas.openxmlformats.org/officeDocument/2006/relationships/tags" Target="../tags/tag178.xml"/><Relationship Id="rId21" Type="http://schemas.openxmlformats.org/officeDocument/2006/relationships/tags" Target="../tags/tag177.xml"/><Relationship Id="rId20" Type="http://schemas.openxmlformats.org/officeDocument/2006/relationships/tags" Target="../tags/tag176.xml"/><Relationship Id="rId2" Type="http://schemas.openxmlformats.org/officeDocument/2006/relationships/slideLayout" Target="../slideLayouts/slideLayout24.xml"/><Relationship Id="rId19" Type="http://schemas.openxmlformats.org/officeDocument/2006/relationships/tags" Target="../tags/tag175.xml"/><Relationship Id="rId18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screen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screen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62.xml"/><Relationship Id="rId8" Type="http://schemas.openxmlformats.org/officeDocument/2006/relationships/tags" Target="../tags/tag361.xml"/><Relationship Id="rId7" Type="http://schemas.openxmlformats.org/officeDocument/2006/relationships/tags" Target="../tags/tag360.xml"/><Relationship Id="rId6" Type="http://schemas.openxmlformats.org/officeDocument/2006/relationships/tags" Target="../tags/tag359.xml"/><Relationship Id="rId5" Type="http://schemas.openxmlformats.org/officeDocument/2006/relationships/tags" Target="../tags/tag358.xml"/><Relationship Id="rId4" Type="http://schemas.openxmlformats.org/officeDocument/2006/relationships/tags" Target="../tags/tag357.xml"/><Relationship Id="rId3" Type="http://schemas.openxmlformats.org/officeDocument/2006/relationships/tags" Target="../tags/tag356.xml"/><Relationship Id="rId2" Type="http://schemas.openxmlformats.org/officeDocument/2006/relationships/tags" Target="../tags/tag355.x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368.xml"/><Relationship Id="rId14" Type="http://schemas.openxmlformats.org/officeDocument/2006/relationships/tags" Target="../tags/tag367.xml"/><Relationship Id="rId13" Type="http://schemas.openxmlformats.org/officeDocument/2006/relationships/tags" Target="../tags/tag366.xml"/><Relationship Id="rId12" Type="http://schemas.openxmlformats.org/officeDocument/2006/relationships/tags" Target="../tags/tag365.xml"/><Relationship Id="rId11" Type="http://schemas.openxmlformats.org/officeDocument/2006/relationships/tags" Target="../tags/tag364.xml"/><Relationship Id="rId10" Type="http://schemas.openxmlformats.org/officeDocument/2006/relationships/tags" Target="../tags/tag363.xml"/><Relationship Id="rId1" Type="http://schemas.openxmlformats.org/officeDocument/2006/relationships/tags" Target="../tags/tag354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2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370.xml"/><Relationship Id="rId1" Type="http://schemas.openxmlformats.org/officeDocument/2006/relationships/tags" Target="../tags/tag36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71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77.xml"/><Relationship Id="rId8" Type="http://schemas.openxmlformats.org/officeDocument/2006/relationships/image" Target="../media/image5.png"/><Relationship Id="rId7" Type="http://schemas.openxmlformats.org/officeDocument/2006/relationships/tags" Target="../tags/tag376.xml"/><Relationship Id="rId6" Type="http://schemas.openxmlformats.org/officeDocument/2006/relationships/image" Target="../media/image11.png"/><Relationship Id="rId5" Type="http://schemas.openxmlformats.org/officeDocument/2006/relationships/tags" Target="../tags/tag375.xml"/><Relationship Id="rId4" Type="http://schemas.openxmlformats.org/officeDocument/2006/relationships/image" Target="../media/image9.png"/><Relationship Id="rId3" Type="http://schemas.openxmlformats.org/officeDocument/2006/relationships/tags" Target="../tags/tag374.xml"/><Relationship Id="rId2" Type="http://schemas.openxmlformats.org/officeDocument/2006/relationships/tags" Target="../tags/tag373.xml"/><Relationship Id="rId13" Type="http://schemas.openxmlformats.org/officeDocument/2006/relationships/slideLayout" Target="../slideLayouts/slideLayout29.xml"/><Relationship Id="rId12" Type="http://schemas.openxmlformats.org/officeDocument/2006/relationships/tags" Target="../tags/tag379.xml"/><Relationship Id="rId11" Type="http://schemas.openxmlformats.org/officeDocument/2006/relationships/tags" Target="../tags/tag378.xml"/><Relationship Id="rId10" Type="http://schemas.openxmlformats.org/officeDocument/2006/relationships/image" Target="../media/image27.png"/><Relationship Id="rId1" Type="http://schemas.openxmlformats.org/officeDocument/2006/relationships/tags" Target="../tags/tag37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385.xml"/><Relationship Id="rId8" Type="http://schemas.openxmlformats.org/officeDocument/2006/relationships/tags" Target="../tags/tag384.xml"/><Relationship Id="rId7" Type="http://schemas.openxmlformats.org/officeDocument/2006/relationships/image" Target="../media/image35.jpeg"/><Relationship Id="rId6" Type="http://schemas.openxmlformats.org/officeDocument/2006/relationships/tags" Target="../tags/tag383.xml"/><Relationship Id="rId5" Type="http://schemas.openxmlformats.org/officeDocument/2006/relationships/image" Target="../media/image5.png"/><Relationship Id="rId4" Type="http://schemas.openxmlformats.org/officeDocument/2006/relationships/tags" Target="../tags/tag382.xml"/><Relationship Id="rId3" Type="http://schemas.openxmlformats.org/officeDocument/2006/relationships/image" Target="../media/image11.png"/><Relationship Id="rId2" Type="http://schemas.openxmlformats.org/officeDocument/2006/relationships/tags" Target="../tags/tag381.xml"/><Relationship Id="rId12" Type="http://schemas.openxmlformats.org/officeDocument/2006/relationships/slideLayout" Target="../slideLayouts/slideLayout29.xml"/><Relationship Id="rId11" Type="http://schemas.openxmlformats.org/officeDocument/2006/relationships/tags" Target="../tags/tag386.xml"/><Relationship Id="rId10" Type="http://schemas.openxmlformats.org/officeDocument/2006/relationships/image" Target="../media/image36.png"/><Relationship Id="rId1" Type="http://schemas.openxmlformats.org/officeDocument/2006/relationships/tags" Target="../tags/tag38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89.xml"/><Relationship Id="rId8" Type="http://schemas.openxmlformats.org/officeDocument/2006/relationships/tags" Target="../tags/tag188.xml"/><Relationship Id="rId7" Type="http://schemas.openxmlformats.org/officeDocument/2006/relationships/tags" Target="../tags/tag187.xml"/><Relationship Id="rId6" Type="http://schemas.openxmlformats.org/officeDocument/2006/relationships/tags" Target="../tags/tag186.xml"/><Relationship Id="rId5" Type="http://schemas.openxmlformats.org/officeDocument/2006/relationships/tags" Target="../tags/tag185.xml"/><Relationship Id="rId4" Type="http://schemas.openxmlformats.org/officeDocument/2006/relationships/tags" Target="../tags/tag184.xml"/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90.xml"/><Relationship Id="rId1" Type="http://schemas.openxmlformats.org/officeDocument/2006/relationships/tags" Target="../tags/tag181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392.xml"/><Relationship Id="rId8" Type="http://schemas.openxmlformats.org/officeDocument/2006/relationships/tags" Target="../tags/tag391.xml"/><Relationship Id="rId7" Type="http://schemas.openxmlformats.org/officeDocument/2006/relationships/image" Target="../media/image37.png"/><Relationship Id="rId6" Type="http://schemas.openxmlformats.org/officeDocument/2006/relationships/tags" Target="../tags/tag390.xml"/><Relationship Id="rId5" Type="http://schemas.openxmlformats.org/officeDocument/2006/relationships/image" Target="../media/image5.png"/><Relationship Id="rId4" Type="http://schemas.openxmlformats.org/officeDocument/2006/relationships/tags" Target="../tags/tag389.xml"/><Relationship Id="rId3" Type="http://schemas.openxmlformats.org/officeDocument/2006/relationships/image" Target="../media/image11.png"/><Relationship Id="rId2" Type="http://schemas.openxmlformats.org/officeDocument/2006/relationships/tags" Target="../tags/tag388.xml"/><Relationship Id="rId10" Type="http://schemas.openxmlformats.org/officeDocument/2006/relationships/slideLayout" Target="../slideLayouts/slideLayout29.xml"/><Relationship Id="rId1" Type="http://schemas.openxmlformats.org/officeDocument/2006/relationships/tags" Target="../tags/tag387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99.xml"/><Relationship Id="rId8" Type="http://schemas.openxmlformats.org/officeDocument/2006/relationships/tags" Target="../tags/tag398.xml"/><Relationship Id="rId7" Type="http://schemas.openxmlformats.org/officeDocument/2006/relationships/tags" Target="../tags/tag397.xml"/><Relationship Id="rId6" Type="http://schemas.openxmlformats.org/officeDocument/2006/relationships/tags" Target="../tags/tag396.xml"/><Relationship Id="rId5" Type="http://schemas.openxmlformats.org/officeDocument/2006/relationships/image" Target="../media/image5.png"/><Relationship Id="rId4" Type="http://schemas.openxmlformats.org/officeDocument/2006/relationships/tags" Target="../tags/tag395.xml"/><Relationship Id="rId3" Type="http://schemas.openxmlformats.org/officeDocument/2006/relationships/image" Target="../media/image11.png"/><Relationship Id="rId2" Type="http://schemas.openxmlformats.org/officeDocument/2006/relationships/tags" Target="../tags/tag394.xml"/><Relationship Id="rId17" Type="http://schemas.openxmlformats.org/officeDocument/2006/relationships/slideLayout" Target="../slideLayouts/slideLayout29.xml"/><Relationship Id="rId16" Type="http://schemas.openxmlformats.org/officeDocument/2006/relationships/tags" Target="../tags/tag405.xml"/><Relationship Id="rId15" Type="http://schemas.openxmlformats.org/officeDocument/2006/relationships/image" Target="../media/image38.png"/><Relationship Id="rId14" Type="http://schemas.openxmlformats.org/officeDocument/2006/relationships/tags" Target="../tags/tag404.xml"/><Relationship Id="rId13" Type="http://schemas.openxmlformats.org/officeDocument/2006/relationships/tags" Target="../tags/tag403.xml"/><Relationship Id="rId12" Type="http://schemas.openxmlformats.org/officeDocument/2006/relationships/tags" Target="../tags/tag402.xml"/><Relationship Id="rId11" Type="http://schemas.openxmlformats.org/officeDocument/2006/relationships/tags" Target="../tags/tag401.xml"/><Relationship Id="rId10" Type="http://schemas.openxmlformats.org/officeDocument/2006/relationships/tags" Target="../tags/tag400.xml"/><Relationship Id="rId1" Type="http://schemas.openxmlformats.org/officeDocument/2006/relationships/tags" Target="../tags/tag393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412.xml"/><Relationship Id="rId8" Type="http://schemas.openxmlformats.org/officeDocument/2006/relationships/tags" Target="../tags/tag411.xml"/><Relationship Id="rId7" Type="http://schemas.openxmlformats.org/officeDocument/2006/relationships/tags" Target="../tags/tag410.xml"/><Relationship Id="rId6" Type="http://schemas.openxmlformats.org/officeDocument/2006/relationships/tags" Target="../tags/tag409.xml"/><Relationship Id="rId5" Type="http://schemas.openxmlformats.org/officeDocument/2006/relationships/image" Target="../media/image5.png"/><Relationship Id="rId4" Type="http://schemas.openxmlformats.org/officeDocument/2006/relationships/tags" Target="../tags/tag408.xml"/><Relationship Id="rId3" Type="http://schemas.openxmlformats.org/officeDocument/2006/relationships/image" Target="../media/image11.png"/><Relationship Id="rId2" Type="http://schemas.openxmlformats.org/officeDocument/2006/relationships/tags" Target="../tags/tag407.xml"/><Relationship Id="rId17" Type="http://schemas.openxmlformats.org/officeDocument/2006/relationships/slideLayout" Target="../slideLayouts/slideLayout29.xml"/><Relationship Id="rId16" Type="http://schemas.openxmlformats.org/officeDocument/2006/relationships/tags" Target="../tags/tag417.xml"/><Relationship Id="rId15" Type="http://schemas.openxmlformats.org/officeDocument/2006/relationships/image" Target="../media/image40.png"/><Relationship Id="rId14" Type="http://schemas.openxmlformats.org/officeDocument/2006/relationships/tags" Target="../tags/tag416.xml"/><Relationship Id="rId13" Type="http://schemas.openxmlformats.org/officeDocument/2006/relationships/image" Target="../media/image39.png"/><Relationship Id="rId12" Type="http://schemas.openxmlformats.org/officeDocument/2006/relationships/tags" Target="../tags/tag415.xml"/><Relationship Id="rId11" Type="http://schemas.openxmlformats.org/officeDocument/2006/relationships/tags" Target="../tags/tag414.xml"/><Relationship Id="rId10" Type="http://schemas.openxmlformats.org/officeDocument/2006/relationships/tags" Target="../tags/tag413.xml"/><Relationship Id="rId1" Type="http://schemas.openxmlformats.org/officeDocument/2006/relationships/tags" Target="../tags/tag40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423.xml"/><Relationship Id="rId8" Type="http://schemas.openxmlformats.org/officeDocument/2006/relationships/image" Target="../media/image5.png"/><Relationship Id="rId7" Type="http://schemas.openxmlformats.org/officeDocument/2006/relationships/tags" Target="../tags/tag422.xml"/><Relationship Id="rId6" Type="http://schemas.openxmlformats.org/officeDocument/2006/relationships/image" Target="../media/image11.png"/><Relationship Id="rId5" Type="http://schemas.openxmlformats.org/officeDocument/2006/relationships/tags" Target="../tags/tag421.xml"/><Relationship Id="rId4" Type="http://schemas.openxmlformats.org/officeDocument/2006/relationships/image" Target="../media/image9.png"/><Relationship Id="rId3" Type="http://schemas.openxmlformats.org/officeDocument/2006/relationships/tags" Target="../tags/tag420.xml"/><Relationship Id="rId2" Type="http://schemas.openxmlformats.org/officeDocument/2006/relationships/tags" Target="../tags/tag419.xml"/><Relationship Id="rId13" Type="http://schemas.openxmlformats.org/officeDocument/2006/relationships/slideLayout" Target="../slideLayouts/slideLayout29.xml"/><Relationship Id="rId12" Type="http://schemas.openxmlformats.org/officeDocument/2006/relationships/tags" Target="../tags/tag425.xml"/><Relationship Id="rId11" Type="http://schemas.openxmlformats.org/officeDocument/2006/relationships/image" Target="../media/image45.png"/><Relationship Id="rId10" Type="http://schemas.openxmlformats.org/officeDocument/2006/relationships/tags" Target="../tags/tag424.xml"/><Relationship Id="rId1" Type="http://schemas.openxmlformats.org/officeDocument/2006/relationships/tags" Target="../tags/tag418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432.xml"/><Relationship Id="rId8" Type="http://schemas.openxmlformats.org/officeDocument/2006/relationships/tags" Target="../tags/tag431.xml"/><Relationship Id="rId7" Type="http://schemas.openxmlformats.org/officeDocument/2006/relationships/tags" Target="../tags/tag430.xml"/><Relationship Id="rId6" Type="http://schemas.openxmlformats.org/officeDocument/2006/relationships/tags" Target="../tags/tag429.xml"/><Relationship Id="rId5" Type="http://schemas.openxmlformats.org/officeDocument/2006/relationships/image" Target="../media/image5.png"/><Relationship Id="rId4" Type="http://schemas.openxmlformats.org/officeDocument/2006/relationships/tags" Target="../tags/tag428.xml"/><Relationship Id="rId3" Type="http://schemas.openxmlformats.org/officeDocument/2006/relationships/image" Target="../media/image11.png"/><Relationship Id="rId2" Type="http://schemas.openxmlformats.org/officeDocument/2006/relationships/tags" Target="../tags/tag427.xml"/><Relationship Id="rId13" Type="http://schemas.openxmlformats.org/officeDocument/2006/relationships/slideLayout" Target="../slideLayouts/slideLayout29.xml"/><Relationship Id="rId12" Type="http://schemas.openxmlformats.org/officeDocument/2006/relationships/tags" Target="../tags/tag435.xml"/><Relationship Id="rId11" Type="http://schemas.openxmlformats.org/officeDocument/2006/relationships/tags" Target="../tags/tag434.xml"/><Relationship Id="rId10" Type="http://schemas.openxmlformats.org/officeDocument/2006/relationships/tags" Target="../tags/tag433.xml"/><Relationship Id="rId1" Type="http://schemas.openxmlformats.org/officeDocument/2006/relationships/tags" Target="../tags/tag426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99.xml"/><Relationship Id="rId8" Type="http://schemas.openxmlformats.org/officeDocument/2006/relationships/tags" Target="../tags/tag198.xml"/><Relationship Id="rId7" Type="http://schemas.openxmlformats.org/officeDocument/2006/relationships/tags" Target="../tags/tag197.xml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tags" Target="../tags/tag194.xml"/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208.xml"/><Relationship Id="rId17" Type="http://schemas.openxmlformats.org/officeDocument/2006/relationships/tags" Target="../tags/tag207.xml"/><Relationship Id="rId16" Type="http://schemas.openxmlformats.org/officeDocument/2006/relationships/tags" Target="../tags/tag206.xml"/><Relationship Id="rId15" Type="http://schemas.openxmlformats.org/officeDocument/2006/relationships/tags" Target="../tags/tag205.xml"/><Relationship Id="rId14" Type="http://schemas.openxmlformats.org/officeDocument/2006/relationships/tags" Target="../tags/tag204.xml"/><Relationship Id="rId13" Type="http://schemas.openxmlformats.org/officeDocument/2006/relationships/tags" Target="../tags/tag203.xml"/><Relationship Id="rId12" Type="http://schemas.openxmlformats.org/officeDocument/2006/relationships/tags" Target="../tags/tag202.xml"/><Relationship Id="rId11" Type="http://schemas.openxmlformats.org/officeDocument/2006/relationships/tags" Target="../tags/tag201.xml"/><Relationship Id="rId10" Type="http://schemas.openxmlformats.org/officeDocument/2006/relationships/tags" Target="../tags/tag200.xml"/><Relationship Id="rId1" Type="http://schemas.openxmlformats.org/officeDocument/2006/relationships/tags" Target="../tags/tag19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444.xml"/><Relationship Id="rId8" Type="http://schemas.openxmlformats.org/officeDocument/2006/relationships/tags" Target="../tags/tag443.xml"/><Relationship Id="rId7" Type="http://schemas.openxmlformats.org/officeDocument/2006/relationships/tags" Target="../tags/tag442.xml"/><Relationship Id="rId6" Type="http://schemas.openxmlformats.org/officeDocument/2006/relationships/tags" Target="../tags/tag441.xml"/><Relationship Id="rId5" Type="http://schemas.openxmlformats.org/officeDocument/2006/relationships/tags" Target="../tags/tag440.xml"/><Relationship Id="rId4" Type="http://schemas.openxmlformats.org/officeDocument/2006/relationships/tags" Target="../tags/tag439.xml"/><Relationship Id="rId3" Type="http://schemas.openxmlformats.org/officeDocument/2006/relationships/tags" Target="../tags/tag438.xml"/><Relationship Id="rId23" Type="http://schemas.openxmlformats.org/officeDocument/2006/relationships/slideLayout" Target="../slideLayouts/slideLayout7.xml"/><Relationship Id="rId22" Type="http://schemas.openxmlformats.org/officeDocument/2006/relationships/tags" Target="../tags/tag457.xml"/><Relationship Id="rId21" Type="http://schemas.openxmlformats.org/officeDocument/2006/relationships/tags" Target="../tags/tag456.xml"/><Relationship Id="rId20" Type="http://schemas.openxmlformats.org/officeDocument/2006/relationships/tags" Target="../tags/tag455.xml"/><Relationship Id="rId2" Type="http://schemas.openxmlformats.org/officeDocument/2006/relationships/tags" Target="../tags/tag437.xml"/><Relationship Id="rId19" Type="http://schemas.openxmlformats.org/officeDocument/2006/relationships/tags" Target="../tags/tag454.xml"/><Relationship Id="rId18" Type="http://schemas.openxmlformats.org/officeDocument/2006/relationships/tags" Target="../tags/tag453.xml"/><Relationship Id="rId17" Type="http://schemas.openxmlformats.org/officeDocument/2006/relationships/tags" Target="../tags/tag452.xml"/><Relationship Id="rId16" Type="http://schemas.openxmlformats.org/officeDocument/2006/relationships/tags" Target="../tags/tag451.xml"/><Relationship Id="rId15" Type="http://schemas.openxmlformats.org/officeDocument/2006/relationships/tags" Target="../tags/tag450.xml"/><Relationship Id="rId14" Type="http://schemas.openxmlformats.org/officeDocument/2006/relationships/tags" Target="../tags/tag449.xml"/><Relationship Id="rId13" Type="http://schemas.openxmlformats.org/officeDocument/2006/relationships/tags" Target="../tags/tag448.xml"/><Relationship Id="rId12" Type="http://schemas.openxmlformats.org/officeDocument/2006/relationships/tags" Target="../tags/tag447.xml"/><Relationship Id="rId11" Type="http://schemas.openxmlformats.org/officeDocument/2006/relationships/tags" Target="../tags/tag446.xml"/><Relationship Id="rId10" Type="http://schemas.openxmlformats.org/officeDocument/2006/relationships/tags" Target="../tags/tag445.xml"/><Relationship Id="rId1" Type="http://schemas.openxmlformats.org/officeDocument/2006/relationships/tags" Target="../tags/tag436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464.xml"/><Relationship Id="rId8" Type="http://schemas.openxmlformats.org/officeDocument/2006/relationships/tags" Target="../tags/tag463.xml"/><Relationship Id="rId7" Type="http://schemas.openxmlformats.org/officeDocument/2006/relationships/tags" Target="../tags/tag462.xml"/><Relationship Id="rId6" Type="http://schemas.openxmlformats.org/officeDocument/2006/relationships/tags" Target="../tags/tag461.xml"/><Relationship Id="rId5" Type="http://schemas.openxmlformats.org/officeDocument/2006/relationships/image" Target="../media/image5.png"/><Relationship Id="rId4" Type="http://schemas.openxmlformats.org/officeDocument/2006/relationships/tags" Target="../tags/tag460.xml"/><Relationship Id="rId3" Type="http://schemas.openxmlformats.org/officeDocument/2006/relationships/image" Target="../media/image11.png"/><Relationship Id="rId2" Type="http://schemas.openxmlformats.org/officeDocument/2006/relationships/tags" Target="../tags/tag459.xml"/><Relationship Id="rId16" Type="http://schemas.openxmlformats.org/officeDocument/2006/relationships/slideLayout" Target="../slideLayouts/slideLayout29.xml"/><Relationship Id="rId15" Type="http://schemas.openxmlformats.org/officeDocument/2006/relationships/tags" Target="../tags/tag470.xml"/><Relationship Id="rId14" Type="http://schemas.openxmlformats.org/officeDocument/2006/relationships/tags" Target="../tags/tag469.xml"/><Relationship Id="rId13" Type="http://schemas.openxmlformats.org/officeDocument/2006/relationships/tags" Target="../tags/tag468.xml"/><Relationship Id="rId12" Type="http://schemas.openxmlformats.org/officeDocument/2006/relationships/tags" Target="../tags/tag467.xml"/><Relationship Id="rId11" Type="http://schemas.openxmlformats.org/officeDocument/2006/relationships/tags" Target="../tags/tag466.xml"/><Relationship Id="rId10" Type="http://schemas.openxmlformats.org/officeDocument/2006/relationships/tags" Target="../tags/tag465.xml"/><Relationship Id="rId1" Type="http://schemas.openxmlformats.org/officeDocument/2006/relationships/tags" Target="../tags/tag458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tags" Target="../tags/tag476.xml"/><Relationship Id="rId7" Type="http://schemas.openxmlformats.org/officeDocument/2006/relationships/tags" Target="../tags/tag475.xml"/><Relationship Id="rId6" Type="http://schemas.openxmlformats.org/officeDocument/2006/relationships/tags" Target="../tags/tag474.xml"/><Relationship Id="rId5" Type="http://schemas.openxmlformats.org/officeDocument/2006/relationships/image" Target="../media/image5.png"/><Relationship Id="rId4" Type="http://schemas.openxmlformats.org/officeDocument/2006/relationships/tags" Target="../tags/tag473.xml"/><Relationship Id="rId3" Type="http://schemas.openxmlformats.org/officeDocument/2006/relationships/image" Target="../media/image11.png"/><Relationship Id="rId2" Type="http://schemas.openxmlformats.org/officeDocument/2006/relationships/tags" Target="../tags/tag472.xml"/><Relationship Id="rId1" Type="http://schemas.openxmlformats.org/officeDocument/2006/relationships/tags" Target="../tags/tag471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485.xml"/><Relationship Id="rId8" Type="http://schemas.openxmlformats.org/officeDocument/2006/relationships/tags" Target="../tags/tag484.xml"/><Relationship Id="rId7" Type="http://schemas.openxmlformats.org/officeDocument/2006/relationships/tags" Target="../tags/tag483.xml"/><Relationship Id="rId6" Type="http://schemas.openxmlformats.org/officeDocument/2006/relationships/tags" Target="../tags/tag482.xml"/><Relationship Id="rId5" Type="http://schemas.openxmlformats.org/officeDocument/2006/relationships/tags" Target="../tags/tag481.xml"/><Relationship Id="rId4" Type="http://schemas.openxmlformats.org/officeDocument/2006/relationships/tags" Target="../tags/tag480.xml"/><Relationship Id="rId30" Type="http://schemas.openxmlformats.org/officeDocument/2006/relationships/slideLayout" Target="../slideLayouts/slideLayout7.xml"/><Relationship Id="rId3" Type="http://schemas.openxmlformats.org/officeDocument/2006/relationships/tags" Target="../tags/tag479.xml"/><Relationship Id="rId29" Type="http://schemas.openxmlformats.org/officeDocument/2006/relationships/tags" Target="../tags/tag505.xml"/><Relationship Id="rId28" Type="http://schemas.openxmlformats.org/officeDocument/2006/relationships/tags" Target="../tags/tag504.xml"/><Relationship Id="rId27" Type="http://schemas.openxmlformats.org/officeDocument/2006/relationships/tags" Target="../tags/tag503.xml"/><Relationship Id="rId26" Type="http://schemas.openxmlformats.org/officeDocument/2006/relationships/tags" Target="../tags/tag502.xml"/><Relationship Id="rId25" Type="http://schemas.openxmlformats.org/officeDocument/2006/relationships/tags" Target="../tags/tag501.xml"/><Relationship Id="rId24" Type="http://schemas.openxmlformats.org/officeDocument/2006/relationships/tags" Target="../tags/tag500.xml"/><Relationship Id="rId23" Type="http://schemas.openxmlformats.org/officeDocument/2006/relationships/tags" Target="../tags/tag499.xml"/><Relationship Id="rId22" Type="http://schemas.openxmlformats.org/officeDocument/2006/relationships/tags" Target="../tags/tag498.xml"/><Relationship Id="rId21" Type="http://schemas.openxmlformats.org/officeDocument/2006/relationships/tags" Target="../tags/tag497.xml"/><Relationship Id="rId20" Type="http://schemas.openxmlformats.org/officeDocument/2006/relationships/tags" Target="../tags/tag496.xml"/><Relationship Id="rId2" Type="http://schemas.openxmlformats.org/officeDocument/2006/relationships/tags" Target="../tags/tag478.xml"/><Relationship Id="rId19" Type="http://schemas.openxmlformats.org/officeDocument/2006/relationships/tags" Target="../tags/tag495.xml"/><Relationship Id="rId18" Type="http://schemas.openxmlformats.org/officeDocument/2006/relationships/tags" Target="../tags/tag494.xml"/><Relationship Id="rId17" Type="http://schemas.openxmlformats.org/officeDocument/2006/relationships/tags" Target="../tags/tag493.xml"/><Relationship Id="rId16" Type="http://schemas.openxmlformats.org/officeDocument/2006/relationships/tags" Target="../tags/tag492.xml"/><Relationship Id="rId15" Type="http://schemas.openxmlformats.org/officeDocument/2006/relationships/tags" Target="../tags/tag491.xml"/><Relationship Id="rId14" Type="http://schemas.openxmlformats.org/officeDocument/2006/relationships/tags" Target="../tags/tag490.xml"/><Relationship Id="rId13" Type="http://schemas.openxmlformats.org/officeDocument/2006/relationships/tags" Target="../tags/tag489.xml"/><Relationship Id="rId12" Type="http://schemas.openxmlformats.org/officeDocument/2006/relationships/tags" Target="../tags/tag488.xml"/><Relationship Id="rId11" Type="http://schemas.openxmlformats.org/officeDocument/2006/relationships/tags" Target="../tags/tag487.xml"/><Relationship Id="rId10" Type="http://schemas.openxmlformats.org/officeDocument/2006/relationships/tags" Target="../tags/tag486.xml"/><Relationship Id="rId1" Type="http://schemas.openxmlformats.org/officeDocument/2006/relationships/tags" Target="../tags/tag477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514.xml"/><Relationship Id="rId8" Type="http://schemas.openxmlformats.org/officeDocument/2006/relationships/tags" Target="../tags/tag513.xml"/><Relationship Id="rId7" Type="http://schemas.openxmlformats.org/officeDocument/2006/relationships/tags" Target="../tags/tag512.xml"/><Relationship Id="rId6" Type="http://schemas.openxmlformats.org/officeDocument/2006/relationships/tags" Target="../tags/tag511.xml"/><Relationship Id="rId5" Type="http://schemas.openxmlformats.org/officeDocument/2006/relationships/tags" Target="../tags/tag510.xml"/><Relationship Id="rId4" Type="http://schemas.openxmlformats.org/officeDocument/2006/relationships/tags" Target="../tags/tag509.xml"/><Relationship Id="rId3" Type="http://schemas.openxmlformats.org/officeDocument/2006/relationships/tags" Target="../tags/tag508.xml"/><Relationship Id="rId20" Type="http://schemas.openxmlformats.org/officeDocument/2006/relationships/slideLayout" Target="../slideLayouts/slideLayout7.xml"/><Relationship Id="rId2" Type="http://schemas.openxmlformats.org/officeDocument/2006/relationships/tags" Target="../tags/tag507.xml"/><Relationship Id="rId19" Type="http://schemas.openxmlformats.org/officeDocument/2006/relationships/tags" Target="../tags/tag524.xml"/><Relationship Id="rId18" Type="http://schemas.openxmlformats.org/officeDocument/2006/relationships/tags" Target="../tags/tag523.xml"/><Relationship Id="rId17" Type="http://schemas.openxmlformats.org/officeDocument/2006/relationships/tags" Target="../tags/tag522.xml"/><Relationship Id="rId16" Type="http://schemas.openxmlformats.org/officeDocument/2006/relationships/tags" Target="../tags/tag521.xml"/><Relationship Id="rId15" Type="http://schemas.openxmlformats.org/officeDocument/2006/relationships/tags" Target="../tags/tag520.xml"/><Relationship Id="rId14" Type="http://schemas.openxmlformats.org/officeDocument/2006/relationships/tags" Target="../tags/tag519.xml"/><Relationship Id="rId13" Type="http://schemas.openxmlformats.org/officeDocument/2006/relationships/tags" Target="../tags/tag518.xml"/><Relationship Id="rId12" Type="http://schemas.openxmlformats.org/officeDocument/2006/relationships/tags" Target="../tags/tag517.xml"/><Relationship Id="rId11" Type="http://schemas.openxmlformats.org/officeDocument/2006/relationships/tags" Target="../tags/tag516.xml"/><Relationship Id="rId10" Type="http://schemas.openxmlformats.org/officeDocument/2006/relationships/tags" Target="../tags/tag515.xml"/><Relationship Id="rId1" Type="http://schemas.openxmlformats.org/officeDocument/2006/relationships/tags" Target="../tags/tag50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" Type="http://schemas.openxmlformats.org/officeDocument/2006/relationships/tags" Target="../tags/tag209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5.xml"/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" Type="http://schemas.openxmlformats.org/officeDocument/2006/relationships/tags" Target="../tags/tag21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24.xml"/><Relationship Id="rId8" Type="http://schemas.openxmlformats.org/officeDocument/2006/relationships/tags" Target="../tags/tag223.xml"/><Relationship Id="rId7" Type="http://schemas.openxmlformats.org/officeDocument/2006/relationships/tags" Target="../tags/tag222.xml"/><Relationship Id="rId6" Type="http://schemas.openxmlformats.org/officeDocument/2006/relationships/tags" Target="../tags/tag221.xml"/><Relationship Id="rId5" Type="http://schemas.openxmlformats.org/officeDocument/2006/relationships/tags" Target="../tags/tag220.xml"/><Relationship Id="rId4" Type="http://schemas.openxmlformats.org/officeDocument/2006/relationships/tags" Target="../tags/tag219.xml"/><Relationship Id="rId3" Type="http://schemas.openxmlformats.org/officeDocument/2006/relationships/tags" Target="../tags/tag218.xml"/><Relationship Id="rId2" Type="http://schemas.openxmlformats.org/officeDocument/2006/relationships/tags" Target="../tags/tag217.xml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233.xml"/><Relationship Id="rId17" Type="http://schemas.openxmlformats.org/officeDocument/2006/relationships/tags" Target="../tags/tag232.xml"/><Relationship Id="rId16" Type="http://schemas.openxmlformats.org/officeDocument/2006/relationships/tags" Target="../tags/tag231.xml"/><Relationship Id="rId15" Type="http://schemas.openxmlformats.org/officeDocument/2006/relationships/tags" Target="../tags/tag230.xml"/><Relationship Id="rId14" Type="http://schemas.openxmlformats.org/officeDocument/2006/relationships/tags" Target="../tags/tag229.xml"/><Relationship Id="rId13" Type="http://schemas.openxmlformats.org/officeDocument/2006/relationships/tags" Target="../tags/tag228.xml"/><Relationship Id="rId12" Type="http://schemas.openxmlformats.org/officeDocument/2006/relationships/tags" Target="../tags/tag227.xml"/><Relationship Id="rId11" Type="http://schemas.openxmlformats.org/officeDocument/2006/relationships/tags" Target="../tags/tag226.xml"/><Relationship Id="rId10" Type="http://schemas.openxmlformats.org/officeDocument/2006/relationships/tags" Target="../tags/tag225.xml"/><Relationship Id="rId1" Type="http://schemas.openxmlformats.org/officeDocument/2006/relationships/tags" Target="../tags/tag216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36.xml"/><Relationship Id="rId2" Type="http://schemas.openxmlformats.org/officeDocument/2006/relationships/tags" Target="../tags/tag235.xml"/><Relationship Id="rId1" Type="http://schemas.openxmlformats.org/officeDocument/2006/relationships/tags" Target="../tags/tag234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0.xml"/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" Type="http://schemas.openxmlformats.org/officeDocument/2006/relationships/tags" Target="../tags/tag237.xml"/></Relationships>
</file>

<file path=ppt/slides/_rels/slide9.xml.rels><?xml version="1.0" encoding="UTF-8" standalone="yes"?>
<Relationships xmlns="http://schemas.openxmlformats.org/package/2006/relationships"><Relationship Id="rId99" Type="http://schemas.openxmlformats.org/officeDocument/2006/relationships/tags" Target="../tags/tag339.xml"/><Relationship Id="rId98" Type="http://schemas.openxmlformats.org/officeDocument/2006/relationships/tags" Target="../tags/tag338.xml"/><Relationship Id="rId97" Type="http://schemas.openxmlformats.org/officeDocument/2006/relationships/tags" Target="../tags/tag337.xml"/><Relationship Id="rId96" Type="http://schemas.openxmlformats.org/officeDocument/2006/relationships/tags" Target="../tags/tag336.xml"/><Relationship Id="rId95" Type="http://schemas.openxmlformats.org/officeDocument/2006/relationships/tags" Target="../tags/tag335.xml"/><Relationship Id="rId94" Type="http://schemas.openxmlformats.org/officeDocument/2006/relationships/tags" Target="../tags/tag334.xml"/><Relationship Id="rId93" Type="http://schemas.openxmlformats.org/officeDocument/2006/relationships/tags" Target="../tags/tag333.xml"/><Relationship Id="rId92" Type="http://schemas.openxmlformats.org/officeDocument/2006/relationships/tags" Target="../tags/tag332.xml"/><Relationship Id="rId91" Type="http://schemas.openxmlformats.org/officeDocument/2006/relationships/tags" Target="../tags/tag331.xml"/><Relationship Id="rId90" Type="http://schemas.openxmlformats.org/officeDocument/2006/relationships/tags" Target="../tags/tag330.xml"/><Relationship Id="rId9" Type="http://schemas.openxmlformats.org/officeDocument/2006/relationships/tags" Target="../tags/tag249.xml"/><Relationship Id="rId89" Type="http://schemas.openxmlformats.org/officeDocument/2006/relationships/tags" Target="../tags/tag329.xml"/><Relationship Id="rId88" Type="http://schemas.openxmlformats.org/officeDocument/2006/relationships/tags" Target="../tags/tag328.xml"/><Relationship Id="rId87" Type="http://schemas.openxmlformats.org/officeDocument/2006/relationships/tags" Target="../tags/tag327.xml"/><Relationship Id="rId86" Type="http://schemas.openxmlformats.org/officeDocument/2006/relationships/tags" Target="../tags/tag326.xml"/><Relationship Id="rId85" Type="http://schemas.openxmlformats.org/officeDocument/2006/relationships/tags" Target="../tags/tag325.xml"/><Relationship Id="rId84" Type="http://schemas.openxmlformats.org/officeDocument/2006/relationships/tags" Target="../tags/tag324.xml"/><Relationship Id="rId83" Type="http://schemas.openxmlformats.org/officeDocument/2006/relationships/tags" Target="../tags/tag323.xml"/><Relationship Id="rId82" Type="http://schemas.openxmlformats.org/officeDocument/2006/relationships/tags" Target="../tags/tag322.xml"/><Relationship Id="rId81" Type="http://schemas.openxmlformats.org/officeDocument/2006/relationships/tags" Target="../tags/tag321.xml"/><Relationship Id="rId80" Type="http://schemas.openxmlformats.org/officeDocument/2006/relationships/tags" Target="../tags/tag320.xml"/><Relationship Id="rId8" Type="http://schemas.openxmlformats.org/officeDocument/2006/relationships/tags" Target="../tags/tag248.xml"/><Relationship Id="rId79" Type="http://schemas.openxmlformats.org/officeDocument/2006/relationships/tags" Target="../tags/tag319.xml"/><Relationship Id="rId78" Type="http://schemas.openxmlformats.org/officeDocument/2006/relationships/tags" Target="../tags/tag318.xml"/><Relationship Id="rId77" Type="http://schemas.openxmlformats.org/officeDocument/2006/relationships/tags" Target="../tags/tag317.xml"/><Relationship Id="rId76" Type="http://schemas.openxmlformats.org/officeDocument/2006/relationships/tags" Target="../tags/tag316.xml"/><Relationship Id="rId75" Type="http://schemas.openxmlformats.org/officeDocument/2006/relationships/tags" Target="../tags/tag315.xml"/><Relationship Id="rId74" Type="http://schemas.openxmlformats.org/officeDocument/2006/relationships/tags" Target="../tags/tag314.xml"/><Relationship Id="rId73" Type="http://schemas.openxmlformats.org/officeDocument/2006/relationships/tags" Target="../tags/tag313.xml"/><Relationship Id="rId72" Type="http://schemas.openxmlformats.org/officeDocument/2006/relationships/tags" Target="../tags/tag312.xml"/><Relationship Id="rId71" Type="http://schemas.openxmlformats.org/officeDocument/2006/relationships/tags" Target="../tags/tag311.xml"/><Relationship Id="rId70" Type="http://schemas.openxmlformats.org/officeDocument/2006/relationships/tags" Target="../tags/tag310.xml"/><Relationship Id="rId7" Type="http://schemas.openxmlformats.org/officeDocument/2006/relationships/tags" Target="../tags/tag247.xml"/><Relationship Id="rId69" Type="http://schemas.openxmlformats.org/officeDocument/2006/relationships/tags" Target="../tags/tag309.xml"/><Relationship Id="rId68" Type="http://schemas.openxmlformats.org/officeDocument/2006/relationships/tags" Target="../tags/tag308.xml"/><Relationship Id="rId67" Type="http://schemas.openxmlformats.org/officeDocument/2006/relationships/tags" Target="../tags/tag307.xml"/><Relationship Id="rId66" Type="http://schemas.openxmlformats.org/officeDocument/2006/relationships/tags" Target="../tags/tag306.xml"/><Relationship Id="rId65" Type="http://schemas.openxmlformats.org/officeDocument/2006/relationships/tags" Target="../tags/tag305.xml"/><Relationship Id="rId64" Type="http://schemas.openxmlformats.org/officeDocument/2006/relationships/tags" Target="../tags/tag304.xml"/><Relationship Id="rId63" Type="http://schemas.openxmlformats.org/officeDocument/2006/relationships/tags" Target="../tags/tag303.xml"/><Relationship Id="rId62" Type="http://schemas.openxmlformats.org/officeDocument/2006/relationships/tags" Target="../tags/tag302.xml"/><Relationship Id="rId61" Type="http://schemas.openxmlformats.org/officeDocument/2006/relationships/tags" Target="../tags/tag301.xml"/><Relationship Id="rId60" Type="http://schemas.openxmlformats.org/officeDocument/2006/relationships/tags" Target="../tags/tag300.xml"/><Relationship Id="rId6" Type="http://schemas.openxmlformats.org/officeDocument/2006/relationships/tags" Target="../tags/tag246.xml"/><Relationship Id="rId59" Type="http://schemas.openxmlformats.org/officeDocument/2006/relationships/tags" Target="../tags/tag299.xml"/><Relationship Id="rId58" Type="http://schemas.openxmlformats.org/officeDocument/2006/relationships/tags" Target="../tags/tag298.xml"/><Relationship Id="rId57" Type="http://schemas.openxmlformats.org/officeDocument/2006/relationships/tags" Target="../tags/tag297.xml"/><Relationship Id="rId56" Type="http://schemas.openxmlformats.org/officeDocument/2006/relationships/tags" Target="../tags/tag296.xml"/><Relationship Id="rId55" Type="http://schemas.openxmlformats.org/officeDocument/2006/relationships/tags" Target="../tags/tag295.xml"/><Relationship Id="rId54" Type="http://schemas.openxmlformats.org/officeDocument/2006/relationships/tags" Target="../tags/tag294.xml"/><Relationship Id="rId53" Type="http://schemas.openxmlformats.org/officeDocument/2006/relationships/tags" Target="../tags/tag293.xml"/><Relationship Id="rId52" Type="http://schemas.openxmlformats.org/officeDocument/2006/relationships/tags" Target="../tags/tag292.xml"/><Relationship Id="rId51" Type="http://schemas.openxmlformats.org/officeDocument/2006/relationships/tags" Target="../tags/tag291.xml"/><Relationship Id="rId50" Type="http://schemas.openxmlformats.org/officeDocument/2006/relationships/tags" Target="../tags/tag290.xml"/><Relationship Id="rId5" Type="http://schemas.openxmlformats.org/officeDocument/2006/relationships/tags" Target="../tags/tag245.xml"/><Relationship Id="rId49" Type="http://schemas.openxmlformats.org/officeDocument/2006/relationships/tags" Target="../tags/tag289.xml"/><Relationship Id="rId48" Type="http://schemas.openxmlformats.org/officeDocument/2006/relationships/tags" Target="../tags/tag288.xml"/><Relationship Id="rId47" Type="http://schemas.openxmlformats.org/officeDocument/2006/relationships/tags" Target="../tags/tag287.xml"/><Relationship Id="rId46" Type="http://schemas.openxmlformats.org/officeDocument/2006/relationships/tags" Target="../tags/tag286.xml"/><Relationship Id="rId45" Type="http://schemas.openxmlformats.org/officeDocument/2006/relationships/tags" Target="../tags/tag285.xml"/><Relationship Id="rId44" Type="http://schemas.openxmlformats.org/officeDocument/2006/relationships/tags" Target="../tags/tag284.xml"/><Relationship Id="rId43" Type="http://schemas.openxmlformats.org/officeDocument/2006/relationships/tags" Target="../tags/tag283.xml"/><Relationship Id="rId42" Type="http://schemas.openxmlformats.org/officeDocument/2006/relationships/tags" Target="../tags/tag282.xml"/><Relationship Id="rId41" Type="http://schemas.openxmlformats.org/officeDocument/2006/relationships/tags" Target="../tags/tag281.xml"/><Relationship Id="rId40" Type="http://schemas.openxmlformats.org/officeDocument/2006/relationships/tags" Target="../tags/tag280.xml"/><Relationship Id="rId4" Type="http://schemas.openxmlformats.org/officeDocument/2006/relationships/tags" Target="../tags/tag244.xml"/><Relationship Id="rId39" Type="http://schemas.openxmlformats.org/officeDocument/2006/relationships/tags" Target="../tags/tag279.xml"/><Relationship Id="rId38" Type="http://schemas.openxmlformats.org/officeDocument/2006/relationships/tags" Target="../tags/tag278.xml"/><Relationship Id="rId37" Type="http://schemas.openxmlformats.org/officeDocument/2006/relationships/tags" Target="../tags/tag277.xml"/><Relationship Id="rId36" Type="http://schemas.openxmlformats.org/officeDocument/2006/relationships/tags" Target="../tags/tag276.xml"/><Relationship Id="rId35" Type="http://schemas.openxmlformats.org/officeDocument/2006/relationships/tags" Target="../tags/tag275.xml"/><Relationship Id="rId34" Type="http://schemas.openxmlformats.org/officeDocument/2006/relationships/tags" Target="../tags/tag274.xml"/><Relationship Id="rId33" Type="http://schemas.openxmlformats.org/officeDocument/2006/relationships/tags" Target="../tags/tag273.xml"/><Relationship Id="rId32" Type="http://schemas.openxmlformats.org/officeDocument/2006/relationships/tags" Target="../tags/tag272.xml"/><Relationship Id="rId31" Type="http://schemas.openxmlformats.org/officeDocument/2006/relationships/tags" Target="../tags/tag271.xml"/><Relationship Id="rId30" Type="http://schemas.openxmlformats.org/officeDocument/2006/relationships/tags" Target="../tags/tag270.xml"/><Relationship Id="rId3" Type="http://schemas.openxmlformats.org/officeDocument/2006/relationships/tags" Target="../tags/tag243.xml"/><Relationship Id="rId29" Type="http://schemas.openxmlformats.org/officeDocument/2006/relationships/tags" Target="../tags/tag269.xml"/><Relationship Id="rId28" Type="http://schemas.openxmlformats.org/officeDocument/2006/relationships/tags" Target="../tags/tag268.xml"/><Relationship Id="rId27" Type="http://schemas.openxmlformats.org/officeDocument/2006/relationships/tags" Target="../tags/tag267.xml"/><Relationship Id="rId26" Type="http://schemas.openxmlformats.org/officeDocument/2006/relationships/tags" Target="../tags/tag266.xml"/><Relationship Id="rId25" Type="http://schemas.openxmlformats.org/officeDocument/2006/relationships/tags" Target="../tags/tag265.xml"/><Relationship Id="rId24" Type="http://schemas.openxmlformats.org/officeDocument/2006/relationships/tags" Target="../tags/tag264.xml"/><Relationship Id="rId23" Type="http://schemas.openxmlformats.org/officeDocument/2006/relationships/tags" Target="../tags/tag263.xml"/><Relationship Id="rId22" Type="http://schemas.openxmlformats.org/officeDocument/2006/relationships/tags" Target="../tags/tag262.xml"/><Relationship Id="rId21" Type="http://schemas.openxmlformats.org/officeDocument/2006/relationships/tags" Target="../tags/tag261.xml"/><Relationship Id="rId20" Type="http://schemas.openxmlformats.org/officeDocument/2006/relationships/tags" Target="../tags/tag260.xml"/><Relationship Id="rId2" Type="http://schemas.openxmlformats.org/officeDocument/2006/relationships/tags" Target="../tags/tag242.xml"/><Relationship Id="rId19" Type="http://schemas.openxmlformats.org/officeDocument/2006/relationships/tags" Target="../tags/tag259.xml"/><Relationship Id="rId18" Type="http://schemas.openxmlformats.org/officeDocument/2006/relationships/tags" Target="../tags/tag258.xml"/><Relationship Id="rId17" Type="http://schemas.openxmlformats.org/officeDocument/2006/relationships/tags" Target="../tags/tag257.xml"/><Relationship Id="rId16" Type="http://schemas.openxmlformats.org/officeDocument/2006/relationships/tags" Target="../tags/tag256.xml"/><Relationship Id="rId15" Type="http://schemas.openxmlformats.org/officeDocument/2006/relationships/tags" Target="../tags/tag255.xml"/><Relationship Id="rId14" Type="http://schemas.openxmlformats.org/officeDocument/2006/relationships/tags" Target="../tags/tag254.xml"/><Relationship Id="rId13" Type="http://schemas.openxmlformats.org/officeDocument/2006/relationships/tags" Target="../tags/tag253.xml"/><Relationship Id="rId12" Type="http://schemas.openxmlformats.org/officeDocument/2006/relationships/tags" Target="../tags/tag252.xml"/><Relationship Id="rId115" Type="http://schemas.openxmlformats.org/officeDocument/2006/relationships/slideLayout" Target="../slideLayouts/slideLayout2.xml"/><Relationship Id="rId114" Type="http://schemas.openxmlformats.org/officeDocument/2006/relationships/tags" Target="../tags/tag353.xml"/><Relationship Id="rId113" Type="http://schemas.openxmlformats.org/officeDocument/2006/relationships/tags" Target="../tags/tag352.xml"/><Relationship Id="rId112" Type="http://schemas.openxmlformats.org/officeDocument/2006/relationships/image" Target="../media/image18.png"/><Relationship Id="rId111" Type="http://schemas.openxmlformats.org/officeDocument/2006/relationships/tags" Target="../tags/tag351.xml"/><Relationship Id="rId110" Type="http://schemas.openxmlformats.org/officeDocument/2006/relationships/tags" Target="../tags/tag350.xml"/><Relationship Id="rId11" Type="http://schemas.openxmlformats.org/officeDocument/2006/relationships/tags" Target="../tags/tag251.xml"/><Relationship Id="rId109" Type="http://schemas.openxmlformats.org/officeDocument/2006/relationships/tags" Target="../tags/tag349.xml"/><Relationship Id="rId108" Type="http://schemas.openxmlformats.org/officeDocument/2006/relationships/tags" Target="../tags/tag348.xml"/><Relationship Id="rId107" Type="http://schemas.openxmlformats.org/officeDocument/2006/relationships/tags" Target="../tags/tag347.xml"/><Relationship Id="rId106" Type="http://schemas.openxmlformats.org/officeDocument/2006/relationships/tags" Target="../tags/tag346.xml"/><Relationship Id="rId105" Type="http://schemas.openxmlformats.org/officeDocument/2006/relationships/tags" Target="../tags/tag345.xml"/><Relationship Id="rId104" Type="http://schemas.openxmlformats.org/officeDocument/2006/relationships/tags" Target="../tags/tag344.xml"/><Relationship Id="rId103" Type="http://schemas.openxmlformats.org/officeDocument/2006/relationships/tags" Target="../tags/tag343.xml"/><Relationship Id="rId102" Type="http://schemas.openxmlformats.org/officeDocument/2006/relationships/tags" Target="../tags/tag342.xml"/><Relationship Id="rId101" Type="http://schemas.openxmlformats.org/officeDocument/2006/relationships/tags" Target="../tags/tag341.xml"/><Relationship Id="rId100" Type="http://schemas.openxmlformats.org/officeDocument/2006/relationships/tags" Target="../tags/tag340.xml"/><Relationship Id="rId10" Type="http://schemas.openxmlformats.org/officeDocument/2006/relationships/tags" Target="../tags/tag250.xml"/><Relationship Id="rId1" Type="http://schemas.openxmlformats.org/officeDocument/2006/relationships/tags" Target="../tags/tag2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59055"/>
            <a:ext cx="8161655" cy="494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362829" y="1767274"/>
            <a:ext cx="4994031" cy="10763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金华市2020年中考语文真题</a:t>
            </a:r>
            <a:r>
              <a:rPr lang="zh-CN" altLang="zh-CN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解析与训练</a:t>
            </a:r>
            <a:endParaRPr lang="zh-CN" altLang="zh-CN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3F4F8">
                  <a:alpha val="100000"/>
                </a:srgbClr>
              </a:clrFrom>
              <a:clrTo>
                <a:srgbClr val="F3F4F8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9320" y="3524250"/>
            <a:ext cx="1351280" cy="1351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577840" y="765239"/>
            <a:ext cx="8247185" cy="3886200"/>
          </a:xfrm>
          <a:prstGeom prst="rect">
            <a:avLst/>
          </a:prstGeom>
          <a:solidFill>
            <a:schemeClr val="bg2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448406" y="628650"/>
            <a:ext cx="8247185" cy="3886200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>
            <p:custDataLst>
              <p:tags r:id="rId3"/>
            </p:custDataLst>
          </p:nvPr>
        </p:nvGrpSpPr>
        <p:grpSpPr>
          <a:xfrm>
            <a:off x="7605117" y="287294"/>
            <a:ext cx="1403989" cy="1116453"/>
            <a:chOff x="10203656" y="383059"/>
            <a:chExt cx="1871985" cy="1488604"/>
          </a:xfrm>
        </p:grpSpPr>
        <p:sp>
          <p:nvSpPr>
            <p:cNvPr id="10" name="矩形 9"/>
            <p:cNvSpPr/>
            <p:nvPr>
              <p:custDataLst>
                <p:tags r:id="rId4"/>
              </p:custDataLst>
            </p:nvPr>
          </p:nvSpPr>
          <p:spPr>
            <a:xfrm>
              <a:off x="11880999" y="383059"/>
              <a:ext cx="194642" cy="19464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2" name="直接连接符 11"/>
            <p:cNvCxnSpPr>
              <a:stCxn id="10" idx="1"/>
            </p:cNvCxnSpPr>
            <p:nvPr>
              <p:custDataLst>
                <p:tags r:id="rId5"/>
              </p:custDataLst>
            </p:nvPr>
          </p:nvCxnSpPr>
          <p:spPr>
            <a:xfrm flipH="1">
              <a:off x="10203656" y="480380"/>
              <a:ext cx="1677343" cy="63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>
              <a:stCxn id="10" idx="2"/>
            </p:cNvCxnSpPr>
            <p:nvPr>
              <p:custDataLst>
                <p:tags r:id="rId6"/>
              </p:custDataLst>
            </p:nvPr>
          </p:nvCxnSpPr>
          <p:spPr>
            <a:xfrm>
              <a:off x="11978320" y="577701"/>
              <a:ext cx="8893" cy="129396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>
            <p:custDataLst>
              <p:tags r:id="rId7"/>
            </p:custDataLst>
          </p:nvPr>
        </p:nvGrpSpPr>
        <p:grpSpPr>
          <a:xfrm rot="10800000">
            <a:off x="131681" y="3820035"/>
            <a:ext cx="1403989" cy="1116453"/>
            <a:chOff x="10203656" y="383059"/>
            <a:chExt cx="1871985" cy="1488604"/>
          </a:xfrm>
        </p:grpSpPr>
        <p:sp>
          <p:nvSpPr>
            <p:cNvPr id="17" name="矩形 16"/>
            <p:cNvSpPr/>
            <p:nvPr>
              <p:custDataLst>
                <p:tags r:id="rId8"/>
              </p:custDataLst>
            </p:nvPr>
          </p:nvSpPr>
          <p:spPr>
            <a:xfrm>
              <a:off x="11880999" y="383059"/>
              <a:ext cx="194642" cy="19464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8" name="直接连接符 17"/>
            <p:cNvCxnSpPr>
              <a:stCxn id="17" idx="1"/>
            </p:cNvCxnSpPr>
            <p:nvPr>
              <p:custDataLst>
                <p:tags r:id="rId9"/>
              </p:custDataLst>
            </p:nvPr>
          </p:nvCxnSpPr>
          <p:spPr>
            <a:xfrm flipH="1">
              <a:off x="10203656" y="480380"/>
              <a:ext cx="1677343" cy="63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stCxn id="17" idx="2"/>
            </p:cNvCxnSpPr>
            <p:nvPr>
              <p:custDataLst>
                <p:tags r:id="rId10"/>
              </p:custDataLst>
            </p:nvPr>
          </p:nvCxnSpPr>
          <p:spPr>
            <a:xfrm>
              <a:off x="11978320" y="577701"/>
              <a:ext cx="8893" cy="129396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1068137" y="1584322"/>
            <a:ext cx="7007722" cy="290146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ctr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SzPct val="100000"/>
            </a:pPr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（一）名著阅读（8分）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2"/>
            </p:custDataLst>
          </p:nvPr>
        </p:nvSpPr>
        <p:spPr>
          <a:xfrm>
            <a:off x="1068137" y="2161496"/>
            <a:ext cx="7007722" cy="2134133"/>
          </a:xfrm>
          <a:prstGeom prst="rect">
            <a:avLst/>
          </a:prstGeom>
        </p:spPr>
        <p:txBody>
          <a:bodyPr lIns="68580" tIns="34290" rIns="68580" bIns="3429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>
              <a:lnSpc>
                <a:spcPct val="170000"/>
              </a:lnSpc>
              <a:spcBef>
                <a:spcPts val="0"/>
              </a:spcBef>
              <a:spcAft>
                <a:spcPts val="4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u"/>
            </a:pPr>
            <a:r>
              <a:rPr lang="zh-CN" altLang="en-US" sz="1200" b="1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祥子因不喜欢虎妞而离开，不久又回来了；简爱因得知罗切斯特的妻子还活着而选择离开，但最终又回到他身边。他们的“回来”分别刻画了怎样的人物形象？请结合小说内容简要分析。（4分）</a:t>
            </a:r>
            <a:endParaRPr lang="zh-CN" altLang="en-US" sz="1200" b="1" spc="15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285750" lvl="0" indent="-285750" algn="l">
              <a:lnSpc>
                <a:spcPct val="170000"/>
              </a:lnSpc>
              <a:spcBef>
                <a:spcPts val="0"/>
              </a:spcBef>
              <a:spcAft>
                <a:spcPts val="4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u"/>
            </a:pPr>
            <a:r>
              <a:rPr lang="zh-CN" altLang="en-US" sz="1200" b="1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李卓吾评点《西游记》：“灵台方寸，心也。一部《西游》，此是宗旨。”西行之路也是孙悟空的修心之路。请从下列选项中任选一项，比较孙悟空“被拒绝”或“被误解”后的表现，分析他的心灵成长。（4分）</a:t>
            </a:r>
            <a:endParaRPr lang="zh-CN" altLang="en-US" sz="1200" b="1" spc="15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zh-CN" altLang="en-US" sz="1200" b="1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被拒绝：索宝水晶宫——三借芭蕉扇</a:t>
            </a:r>
            <a:endParaRPr lang="zh-CN" altLang="en-US" sz="1200" b="1" spc="15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zh-CN" altLang="en-US" sz="1200" b="1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被误解：三打白骨精——真假美猴王</a:t>
            </a:r>
            <a:endParaRPr lang="zh-CN" altLang="en-US" sz="1200" b="1" spc="15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13"/>
            </p:custDataLst>
          </p:nvPr>
        </p:nvCxnSpPr>
        <p:spPr>
          <a:xfrm>
            <a:off x="4306787" y="2032697"/>
            <a:ext cx="530426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4"/>
            </p:custDataLst>
          </p:nvPr>
        </p:nvSpPr>
        <p:spPr>
          <a:xfrm>
            <a:off x="1068137" y="1026398"/>
            <a:ext cx="7007722" cy="486672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rmAutofit/>
          </a:bodyPr>
          <a:lstStyle>
            <a:defPPr>
              <a:defRPr lang="zh-CN"/>
            </a:defPPr>
            <a:lvl1pPr algn="ctr">
              <a:defRPr sz="36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400"/>
              <a:t>二、阅读（48分）</a:t>
            </a:r>
            <a:endParaRPr lang="zh-CN" altLang="en-US" sz="2400"/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9455" y="359410"/>
            <a:ext cx="2857500" cy="381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6000"/>
          </a:blip>
          <a:stretch>
            <a:fillRect/>
          </a:stretch>
        </p:blipFill>
        <p:spPr>
          <a:xfrm>
            <a:off x="245745" y="2327275"/>
            <a:ext cx="8411210" cy="15646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7075" y="288925"/>
            <a:ext cx="1828800" cy="2038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900000">
            <a:off x="4244975" y="858520"/>
            <a:ext cx="2412000" cy="22654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785495"/>
            <a:ext cx="8400415" cy="12109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5780" y="3529965"/>
            <a:ext cx="8312150" cy="11499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260000">
            <a:off x="723265" y="2117090"/>
            <a:ext cx="1910080" cy="1960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/>
        <p:txBody>
          <a:bodyPr>
            <a:normAutofit lnSpcReduction="20000"/>
          </a:bodyPr>
          <a:lstStyle/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/>
              <a:t>（二）文学类文本阅读（</a:t>
            </a:r>
            <a:r>
              <a:rPr lang="en-US"/>
              <a:t>15</a:t>
            </a:r>
            <a:r>
              <a:rPr lang="zh-CN"/>
              <a:t>分） </a:t>
            </a:r>
            <a:r>
              <a:rPr lang="en-US"/>
              <a:t> </a:t>
            </a:r>
            <a:r>
              <a:rPr lang="zh-CN"/>
              <a:t>                                                                                 送给青蛙的大海</a:t>
            </a:r>
            <a:r>
              <a:rPr lang="en-US"/>
              <a:t> </a:t>
            </a:r>
            <a:r>
              <a:rPr lang="zh-CN"/>
              <a:t>                                                                                                                 〔日本〕山下春雄</a:t>
            </a:r>
            <a:r>
              <a:rPr lang="en-US"/>
              <a:t>  </a:t>
            </a:r>
            <a:r>
              <a:rPr lang="zh-CN"/>
              <a:t>阿和有一条心爱的浴巾，这条浴巾突然不见了今天，妈妈把浴巾洗了洗。刚刚晾好，一阵大风刮来，浴中被刮上了天飞了。糟糕的是，大风之后又下起了一场大暴雨。没法去找浴巾了，阿和伤心地哭了起来。</a:t>
            </a:r>
            <a:r>
              <a:rPr lang="en-US"/>
              <a:t> </a:t>
            </a:r>
            <a:r>
              <a:rPr lang="zh-CN"/>
              <a:t>“浴巾没有了，午睡时盖什么呢？”是啊，阿和中午睡觉时盖什么呢？</a:t>
            </a:r>
            <a:r>
              <a:rPr lang="en-US"/>
              <a:t> </a:t>
            </a:r>
            <a:r>
              <a:rPr lang="zh-CN"/>
              <a:t>阿和降生到人间之后一直盖着这条浴巾，直到现在为止，有时她还咬着浴巾的一角进入梦乡哩。这条浴巾虽然有些磨破的地方，但它却是阿和心爱的蓝浴。“蓝浴巾一定是飞到森林那边去了，等雨停了咱们一起去找找看。”妈妈说道。阿和没有午睡，她的眼泪和雨水一起流了下来。大雨终于停了。阿和和妈妈匆匆忙忙地向森林走去，寻找那条被大风刮走的蓝浴巾森林离阿和的家不太远。森林里的地面上有个被大雨冲成的“小水塘”，水中映出了蔚蓝的天空。树叶上挂满了晶莹的雨珠，闪闪发光。这些雨珠闪着亮光从树叶上滚落下来，掉在 “小水塘”里。其实，这“小水塘”并不是真正的小水塘，而是被雨水浇湿的浴巾，是阿和要寻找的心爱的蓝浴巾。 “啊，我看见蓝浴巾了！” 阿和正要飞快地向蓝浴巾跑去，却猛地被妈妈拽住了胳膊。“别出声！”妈妈说道不知从何处传来了一阵声音，非常动听，像歌声一样</a:t>
            </a:r>
            <a:endParaRPr lang="zh-CN"/>
          </a:p>
        </p:txBody>
      </p: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0330" y="186690"/>
            <a:ext cx="3636000" cy="4610450"/>
          </a:xfrm>
          <a:prstGeom prst="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186055" y="186690"/>
            <a:ext cx="4927600" cy="4769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indent="0"/>
            <a:r>
              <a:rPr lang="en-US" sz="1600" b="0" u="sng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“</a:t>
            </a:r>
            <a:r>
              <a:rPr lang="zh-CN" sz="1600" b="0" u="sng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啊，发现了，咱们发现了一个好东西！</a:t>
            </a:r>
            <a:r>
              <a:rPr lang="en-US" sz="1600" b="0" u="sng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”</a:t>
            </a:r>
            <a:r>
              <a:rPr lang="en-US" sz="1600" b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1600" b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顺着这声音望去，只见蜂斗草的叶子上有两只小青蛙，它们正在兴致勃勃地俯视着这被雨水浇湿并积满水的蓝浴巾。</a:t>
            </a:r>
            <a:r>
              <a:rPr lang="en-US" sz="1600" b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1600" b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“这是什么呀？对，问问哥哥吧！” </a:t>
            </a:r>
            <a:r>
              <a:rPr lang="zh-CN" sz="1600" b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青蛙弟弟转过身子叫来了青蛙哥哥。青蛙哥哥看着蓝浴巾，对青蛙弟弟说：</a:t>
            </a:r>
            <a:r>
              <a:rPr lang="zh-CN" sz="1600" b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“这是大海吧。 爸爸说过，海是蓝色的，还很大！” “这真的是大海吗？海面上是浮着船只的呀！”青蛙弟弟的话音刚落，一片树叶轻轻地飘落下来，像一只船似的浮在水面上。 “啊，是大海，这是我们的大海！” </a:t>
            </a:r>
            <a:r>
              <a:rPr lang="zh-CN" sz="1600" b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两只青蛙一齐跳进了由蓝浴巾和雨水构成的大海，它们俩在海里又蹦又跳，又打又闹，还进行了蛙泳比赛。不仅如此，它们还找来一根小棍撑船玩呢。</a:t>
            </a:r>
            <a:r>
              <a:rPr lang="en-US" sz="1600" b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1600" b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玩了一阵，它们又把小棍做成钓鱼竿，在大海里钓起鱼来。</a:t>
            </a:r>
            <a:r>
              <a:rPr lang="zh-CN" sz="1600" b="0" u="sng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我想钓鱼，我想钓鱼，我想钓一条大鱼。</a:t>
            </a:r>
            <a:r>
              <a:rPr lang="en-US" sz="1600" b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1600" b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这鱼比船大，这鱼比海大。</a:t>
            </a:r>
            <a:r>
              <a:rPr lang="en-US" sz="1600" b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1600" b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呱一呱</a:t>
            </a:r>
            <a:r>
              <a:rPr lang="zh-CN" sz="1600" b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—呱两只小青蛙一边唱着一边挥舞着钓鱼竿。</a:t>
            </a:r>
            <a:endParaRPr lang="zh-CN" altLang="en-US" sz="1600" b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>
            <a:off x="90842" y="57150"/>
            <a:ext cx="9053157" cy="5086350"/>
            <a:chOff x="121123" y="76200"/>
            <a:chExt cx="12070876" cy="6781800"/>
          </a:xfrm>
        </p:grpSpPr>
        <p:sp>
          <p:nvSpPr>
            <p:cNvPr id="8" name="矩形 7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rgbClr val="DE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123" y="76200"/>
              <a:ext cx="822119" cy="990600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 userDrawn="1"/>
          </p:nvGrpSpPr>
          <p:grpSpPr>
            <a:xfrm>
              <a:off x="11009667" y="4889500"/>
              <a:ext cx="1182332" cy="1968500"/>
              <a:chOff x="11009667" y="4889500"/>
              <a:chExt cx="1182332" cy="1968500"/>
            </a:xfrm>
          </p:grpSpPr>
          <p:pic>
            <p:nvPicPr>
              <p:cNvPr id="12" name="图片 11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6"/>
              <a:stretch>
                <a:fillRect/>
              </a:stretch>
            </p:blipFill>
            <p:spPr>
              <a:xfrm>
                <a:off x="11009667" y="5197209"/>
                <a:ext cx="1182332" cy="1660791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72578" y="4889500"/>
                <a:ext cx="727576" cy="1124647"/>
              </a:xfrm>
              <a:prstGeom prst="rect">
                <a:avLst/>
              </a:prstGeom>
            </p:spPr>
          </p:pic>
        </p:grpSp>
      </p:grp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 l="27695" r="27695"/>
          <a:stretch>
            <a:fillRect/>
          </a:stretch>
        </p:blipFill>
        <p:spPr>
          <a:xfrm>
            <a:off x="686104" y="457110"/>
            <a:ext cx="2672254" cy="42292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40" h="5040">
                <a:moveTo>
                  <a:pt x="0" y="0"/>
                </a:moveTo>
                <a:lnTo>
                  <a:pt x="5040" y="0"/>
                </a:lnTo>
                <a:lnTo>
                  <a:pt x="504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3573541" y="457110"/>
            <a:ext cx="4884355" cy="42292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8580" tIns="34290" rIns="68580" bIns="3429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sz="10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“嘻嘻嘻！”阿和看见这番景象不禁笑了起来正在这时，一条头部成三角形的长蛇，吐着红红的长舌头，一点儿一点儿地向大海靠近。 </a:t>
            </a:r>
            <a:endParaRPr lang="zh-CN" sz="10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sz="10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“危险，快跑！”阿和情不自禁地向小青蛙发出了信号籴。两只小青蛙迅速地从船上跳下来，潜入水底。长蛇从蓝浴巾旁边游了过去，消失在森林的深处。 </a:t>
            </a:r>
            <a:endParaRPr lang="zh-CN" sz="10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sz="10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“多危险哪，这下没事了！”阿和紧紧地握住妈妈的手。 </a:t>
            </a:r>
            <a:endParaRPr lang="zh-CN" sz="10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sz="10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“阿和，怎么办？浴巾还拿回去吗？”妈妈瞧着阿和的脸问道。</a:t>
            </a:r>
            <a:endParaRPr lang="zh-CN" sz="10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sz="10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“先不拿，这蓝浴巾借给它们吧，让它们玩到晚上。”说着，阿和便和妈妈悄悄地离开了森林。 </a:t>
            </a:r>
            <a:endParaRPr lang="zh-CN" sz="10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sz="10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晚饭后，阿和同妈妈又来到了森林里，这时的森林已是漆黑一片。突然，一束光柱在阿和的眼前闪了一闪。</a:t>
            </a:r>
            <a:endParaRPr lang="zh-CN" sz="10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sz="10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“哟，萤火虫！”妈妈叫了起来。</a:t>
            </a:r>
            <a:endParaRPr lang="zh-CN" sz="10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sz="10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萤火虫轻捷地飞着，停在大海边上。萤火虫的光芒像灯塔里射出的光柱一样照着平静的海。两只小青蛙在没有亮光的地方甜甜地睡着了。他们好像在梦里说大海多美呀！” 是啊，大海太迷人了！ 这时，阿和把嘴贴近妈妈的耳朵，说：“妈，浴巾就留在这儿吧，咱们该回去了。”</a:t>
            </a:r>
            <a:endParaRPr lang="zh-CN" sz="10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3885" y="556895"/>
            <a:ext cx="8028305" cy="922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80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【幻想之脉】 </a:t>
            </a:r>
            <a:endParaRPr lang="zh-CN" altLang="en-US" sz="180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180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80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6.这篇童话结构巧妙，大故事里套着小故事。阅读全文，补全下面的思维导图。</a:t>
            </a:r>
            <a:endParaRPr lang="zh-CN" altLang="en-US" sz="180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9780" y="2065655"/>
            <a:ext cx="1066165" cy="1549400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阿和找到了被大风吹走的蓝浴巾</a:t>
            </a:r>
            <a:endParaRPr lang="zh-CN" altLang="en-US" sz="160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4" name="对角圆角矩形 3"/>
          <p:cNvSpPr/>
          <p:nvPr/>
        </p:nvSpPr>
        <p:spPr>
          <a:xfrm>
            <a:off x="2087245" y="3010535"/>
            <a:ext cx="556895" cy="1318895"/>
          </a:xfrm>
          <a:prstGeom prst="round2Diag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ym typeface="Wingdings" panose="05000000000000000000" charset="0"/>
              </a:rPr>
              <a:t></a:t>
            </a:r>
            <a:endParaRPr lang="zh-CN" altLang="en-US" sz="2000">
              <a:sym typeface="Wingdings" panose="05000000000000000000" charset="0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2010410" y="2395220"/>
            <a:ext cx="2891790" cy="172085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虚尾箭头 5"/>
          <p:cNvSpPr/>
          <p:nvPr/>
        </p:nvSpPr>
        <p:spPr>
          <a:xfrm>
            <a:off x="2873375" y="3494405"/>
            <a:ext cx="1165225" cy="264160"/>
          </a:xfrm>
          <a:prstGeom prst="striped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66030" y="2046605"/>
            <a:ext cx="1066165" cy="890270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sym typeface="Wingdings" panose="05000000000000000000" charset="0"/>
              </a:rPr>
              <a:t></a:t>
            </a:r>
            <a:endParaRPr lang="zh-CN" altLang="en-US" sz="200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sym typeface="Wingdings" panose="05000000000000000000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87945" y="2046605"/>
            <a:ext cx="1066165" cy="1567815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阿和把蓝浴巾留下，小青蛙们</a:t>
            </a:r>
            <a:r>
              <a:rPr lang="zh-CN" altLang="en-US" sz="20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sym typeface="Wingdings" panose="05000000000000000000" charset="0"/>
              </a:rPr>
              <a:t></a:t>
            </a:r>
            <a:r>
              <a:rPr lang="zh-CN" altLang="en-US" sz="16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zh-CN" altLang="en-US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    </a:t>
            </a:r>
            <a:endParaRPr lang="zh-CN" altLang="en-US" u="sng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4204335" y="3010535"/>
            <a:ext cx="561340" cy="1396365"/>
          </a:xfrm>
          <a:prstGeom prst="round2Diag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青蛙躲避长蛇</a:t>
            </a:r>
            <a:endParaRPr lang="zh-CN" altLang="en-US"/>
          </a:p>
        </p:txBody>
      </p:sp>
      <p:sp>
        <p:nvSpPr>
          <p:cNvPr id="10" name="对角圆角矩形 9"/>
          <p:cNvSpPr/>
          <p:nvPr/>
        </p:nvSpPr>
        <p:spPr>
          <a:xfrm>
            <a:off x="6221095" y="3010535"/>
            <a:ext cx="1374140" cy="1318895"/>
          </a:xfrm>
          <a:prstGeom prst="round2Diag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青蛙在荧光下甜甜地睡着了</a:t>
            </a:r>
            <a:endParaRPr lang="zh-CN" altLang="en-US"/>
          </a:p>
        </p:txBody>
      </p:sp>
      <p:sp>
        <p:nvSpPr>
          <p:cNvPr id="11" name="虚尾箭头 10"/>
          <p:cNvSpPr/>
          <p:nvPr/>
        </p:nvSpPr>
        <p:spPr>
          <a:xfrm>
            <a:off x="4966970" y="3494405"/>
            <a:ext cx="1165225" cy="264160"/>
          </a:xfrm>
          <a:prstGeom prst="striped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6297295" y="2395220"/>
            <a:ext cx="1221740" cy="193675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对角圆角矩形 12"/>
          <p:cNvSpPr/>
          <p:nvPr/>
        </p:nvSpPr>
        <p:spPr>
          <a:xfrm>
            <a:off x="2087245" y="3010535"/>
            <a:ext cx="556895" cy="1318895"/>
          </a:xfrm>
          <a:prstGeom prst="round2Diag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200">
                <a:sym typeface="Wingdings" panose="05000000000000000000" charset="0"/>
              </a:rPr>
              <a:t>青蛙在大海上嬉戏</a:t>
            </a:r>
            <a:endParaRPr lang="zh-CN" altLang="en-US" sz="1200">
              <a:sym typeface="Wingdings" panose="05000000000000000000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66030" y="2047240"/>
            <a:ext cx="1066165" cy="890270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sym typeface="Wingdings" panose="05000000000000000000" charset="0"/>
              </a:rPr>
              <a:t>阿和把蓝浴巾借给了青蛙</a:t>
            </a:r>
            <a:endParaRPr lang="zh-CN" altLang="en-US" sz="160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sym typeface="Wingdings" panose="05000000000000000000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87945" y="2046605"/>
            <a:ext cx="1066165" cy="1567815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阿和把蓝浴巾留下，小青蛙们居住在蓝色的大海上。 </a:t>
            </a:r>
            <a:r>
              <a:rPr lang="zh-CN" altLang="en-US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    </a:t>
            </a:r>
            <a:endParaRPr lang="zh-CN" altLang="en-US" u="sng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7285" y="471805"/>
            <a:ext cx="7341235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【幻想之眼】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7.童话写道：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“啊，发现了，咱们发现了一个好东西！”你认为这句话是谁说的？请根据上下文推测，并简述理由。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20553" b="31982"/>
          <a:stretch>
            <a:fillRect/>
          </a:stretch>
        </p:blipFill>
        <p:spPr>
          <a:xfrm>
            <a:off x="338455" y="2880995"/>
            <a:ext cx="6334125" cy="981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67130"/>
          <a:stretch>
            <a:fillRect/>
          </a:stretch>
        </p:blipFill>
        <p:spPr>
          <a:xfrm>
            <a:off x="338455" y="2433320"/>
            <a:ext cx="6324600" cy="676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55556"/>
          <a:stretch>
            <a:fillRect/>
          </a:stretch>
        </p:blipFill>
        <p:spPr>
          <a:xfrm>
            <a:off x="347980" y="3590925"/>
            <a:ext cx="6324600" cy="91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1835" y="1913255"/>
            <a:ext cx="1569720" cy="27203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5945" y="1672590"/>
            <a:ext cx="1705610" cy="33972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rcRect l="15750" t="4839" r="15500" b="6855"/>
          <a:stretch>
            <a:fillRect/>
          </a:stretch>
        </p:blipFill>
        <p:spPr>
          <a:xfrm>
            <a:off x="6728460" y="2480945"/>
            <a:ext cx="2237105" cy="1781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8800" y="1016635"/>
            <a:ext cx="7797165" cy="714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【幻想之趣】 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8.童话中青蛙钓鱼时所唱的歌谣富有童趣，请作赏析。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3575" y="2372360"/>
            <a:ext cx="4754880" cy="39878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sz="2000" u="sng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Calibri" panose="020F0502020204030204" charset="0"/>
                <a:ea typeface="宋体" panose="02010600030101010101" pitchFamily="2" charset="-122"/>
                <a:sym typeface="+mn-ea"/>
              </a:rPr>
              <a:t>我想钓鱼，我想钓鱼，我想钓一条大鱼。</a:t>
            </a:r>
            <a:endParaRPr lang="zh-CN" altLang="en-US" sz="2000" u="sng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30986"/>
          <a:stretch>
            <a:fillRect/>
          </a:stretch>
        </p:blipFill>
        <p:spPr>
          <a:xfrm>
            <a:off x="492125" y="3423920"/>
            <a:ext cx="7770495" cy="5708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>
            <a:off x="8257250" y="3667125"/>
            <a:ext cx="886749" cy="1476375"/>
            <a:chOff x="11009667" y="4889500"/>
            <a:chExt cx="1182332" cy="1968500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1009667" y="5197209"/>
              <a:ext cx="1182332" cy="1660791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72578" y="4889500"/>
              <a:ext cx="727576" cy="1124647"/>
            </a:xfrm>
            <a:prstGeom prst="rect">
              <a:avLst/>
            </a:prstGeom>
          </p:spPr>
        </p:pic>
      </p:grpSp>
      <p:pic>
        <p:nvPicPr>
          <p:cNvPr id="5" name="图片 4" descr="D:\meihua_service_cache\jpg/7b7ef78ed99fff7969b6166696933c03.jpg7b7ef78ed99fff7969b6166696933c0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11247" r="11247"/>
          <a:stretch>
            <a:fillRect/>
          </a:stretch>
        </p:blipFill>
        <p:spPr>
          <a:xfrm>
            <a:off x="-476" y="0"/>
            <a:ext cx="7087076" cy="5143500"/>
          </a:xfrm>
          <a:custGeom>
            <a:avLst/>
            <a:gdLst>
              <a:gd name="connsiteX0" fmla="*/ 0 w 6924430"/>
              <a:gd name="connsiteY0" fmla="*/ 0 h 3894992"/>
              <a:gd name="connsiteX1" fmla="*/ 6924430 w 6924430"/>
              <a:gd name="connsiteY1" fmla="*/ 0 h 3894992"/>
              <a:gd name="connsiteX2" fmla="*/ 6924430 w 6924430"/>
              <a:gd name="connsiteY2" fmla="*/ 3894992 h 3894992"/>
              <a:gd name="connsiteX3" fmla="*/ 0 w 6924430"/>
              <a:gd name="connsiteY3" fmla="*/ 3894992 h 3894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81" h="10800">
                <a:moveTo>
                  <a:pt x="0" y="0"/>
                </a:moveTo>
                <a:lnTo>
                  <a:pt x="14881" y="0"/>
                </a:lnTo>
                <a:lnTo>
                  <a:pt x="14881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bj"/>
          <p:cNvSpPr/>
          <p:nvPr>
            <p:custDataLst>
              <p:tags r:id="rId8"/>
            </p:custDataLst>
          </p:nvPr>
        </p:nvSpPr>
        <p:spPr>
          <a:xfrm>
            <a:off x="5600745" y="914408"/>
            <a:ext cx="3058478" cy="342804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317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itle 6"/>
          <p:cNvSpPr txBox="1"/>
          <p:nvPr>
            <p:custDataLst>
              <p:tags r:id="rId9"/>
            </p:custDataLst>
          </p:nvPr>
        </p:nvSpPr>
        <p:spPr>
          <a:xfrm>
            <a:off x="5829347" y="1485810"/>
            <a:ext cx="2628919" cy="24003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8580" tIns="34290" rIns="68580" bIns="3429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2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【幻想之蕴】 </a:t>
            </a:r>
            <a:endParaRPr lang="zh-CN" altLang="en-US" sz="12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 startAt="9"/>
            </a:pPr>
            <a:r>
              <a:rPr lang="zh-CN" altLang="en-US" sz="12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阿和找到了心爱的蓝浴巾，最终却选择了放弃。品味下面句子，结合童话内容，探究阿和这行为的意义。（5分） </a:t>
            </a:r>
            <a:endParaRPr lang="zh-CN" altLang="en-US" sz="12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2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森林里一片寂静，萤火虫发出的亮光永远照射着小青蛙们居住的蓝色的大海。</a:t>
            </a:r>
            <a:endParaRPr lang="zh-CN" altLang="en-US" sz="12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4165" y="914400"/>
            <a:ext cx="8355965" cy="301053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0" y="2857523"/>
            <a:ext cx="9144074" cy="2286018"/>
          </a:xfrm>
          <a:prstGeom prst="rect">
            <a:avLst/>
          </a:prstGeom>
          <a:pattFill prst="dkHorz">
            <a:fgClr>
              <a:srgbClr val="F2F2F2"/>
            </a:fgClr>
            <a:bgClr>
              <a:srgbClr val="FFFFFF"/>
            </a:bgClr>
          </a:patt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1257286" y="675918"/>
            <a:ext cx="6629453" cy="662309"/>
          </a:xfrm>
          <a:prstGeom prst="rect">
            <a:avLst/>
          </a:prstGeom>
          <a:solidFill>
            <a:srgbClr val="FFFFFF"/>
          </a:solidFill>
          <a:ln w="25400">
            <a:noFill/>
          </a:ln>
          <a:effectLst>
            <a:outerShdw blurRad="50800" dist="76200" dir="5400000" sx="101000" sy="101000" algn="t" rotWithShape="0">
              <a:srgbClr val="000000">
                <a:alpha val="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35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任意多边形: 形状 13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0800000">
            <a:off x="8525864" y="4452037"/>
            <a:ext cx="192634" cy="390897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rgbClr val="266CBA"/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: 形状 1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10800000">
            <a:off x="8270530" y="4452037"/>
            <a:ext cx="192634" cy="390897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rgbClr val="266CBA"/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: 形状 11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286895" y="320993"/>
            <a:ext cx="167338" cy="339566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1750" cap="rnd">
            <a:solidFill>
              <a:srgbClr val="266CBA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: 形状 12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508700" y="320993"/>
            <a:ext cx="167338" cy="339566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1750" cap="rnd">
            <a:solidFill>
              <a:srgbClr val="266CBA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1"/>
          <p:cNvSpPr/>
          <p:nvPr>
            <p:custDataLst>
              <p:tags r:id="rId7"/>
            </p:custDataLst>
          </p:nvPr>
        </p:nvSpPr>
        <p:spPr>
          <a:xfrm>
            <a:off x="1257276" y="1680898"/>
            <a:ext cx="6629453" cy="2901003"/>
          </a:xfrm>
          <a:prstGeom prst="rect">
            <a:avLst/>
          </a:prstGeom>
          <a:solidFill>
            <a:srgbClr val="FFFFFF"/>
          </a:solidFill>
          <a:ln w="25400">
            <a:noFill/>
          </a:ln>
          <a:effectLst>
            <a:outerShdw blurRad="50800" dist="76200" dir="5400000" sx="101000" sy="101000" algn="t" rotWithShape="0">
              <a:srgbClr val="000000">
                <a:alpha val="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1485876" y="790219"/>
            <a:ext cx="6172248" cy="43370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100" b="1" spc="3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金华市2020年中考试卷</a:t>
            </a:r>
            <a:endParaRPr lang="zh-CN" altLang="en-US" sz="2100" b="1" spc="3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1485876" y="1909499"/>
            <a:ext cx="6172248" cy="24437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8580" tIns="34290" rIns="68580" bIns="3429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3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语文</a:t>
            </a:r>
            <a:endParaRPr lang="zh-CN" altLang="en-US" sz="13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3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考生须知</a:t>
            </a:r>
            <a:endParaRPr lang="zh-CN" altLang="en-US" sz="13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zh-CN" altLang="en-US" sz="13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全卷共三大题，21小题，满分为120分，其中卷面书写3分。考试时间为120分钟。</a:t>
            </a:r>
            <a:endParaRPr lang="zh-CN" altLang="en-US" sz="13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zh-CN" altLang="en-US" sz="13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各题的答案必须用黑色字迹的钢笔或签字笔写在“答题纸”的相应位置上。</a:t>
            </a:r>
            <a:endParaRPr lang="zh-CN" altLang="en-US" sz="13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zh-CN" altLang="en-US" sz="13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请用黑色字迹的钢笔或签字笔在“答题纸”上先填写姓名和准考证号。</a:t>
            </a:r>
            <a:endParaRPr lang="zh-CN" altLang="en-US" sz="13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>
            <a:off x="8257250" y="3667125"/>
            <a:ext cx="886749" cy="1476375"/>
            <a:chOff x="11009667" y="4889500"/>
            <a:chExt cx="1182332" cy="1968500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1009667" y="5197209"/>
              <a:ext cx="1182332" cy="1660791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72578" y="4889500"/>
              <a:ext cx="727576" cy="1124647"/>
            </a:xfrm>
            <a:prstGeom prst="rect">
              <a:avLst/>
            </a:prstGeom>
          </p:spPr>
        </p:pic>
      </p:grpSp>
      <p:pic>
        <p:nvPicPr>
          <p:cNvPr id="4" name="图片 3" descr="图片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436625" y="565309"/>
            <a:ext cx="8270747" cy="4011930"/>
          </a:xfrm>
          <a:prstGeom prst="rect">
            <a:avLst/>
          </a:prstGeom>
        </p:spPr>
      </p:pic>
      <p:sp>
        <p:nvSpPr>
          <p:cNvPr id="3" name="任意多边形 2"/>
          <p:cNvSpPr/>
          <p:nvPr>
            <p:custDataLst>
              <p:tags r:id="rId8"/>
            </p:custDataLst>
          </p:nvPr>
        </p:nvSpPr>
        <p:spPr>
          <a:xfrm>
            <a:off x="4478655" y="565309"/>
            <a:ext cx="4665345" cy="400383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42" h="8407">
                <a:moveTo>
                  <a:pt x="3397" y="0"/>
                </a:moveTo>
                <a:lnTo>
                  <a:pt x="9142" y="0"/>
                </a:lnTo>
                <a:lnTo>
                  <a:pt x="9142" y="8407"/>
                </a:lnTo>
                <a:lnTo>
                  <a:pt x="0" y="8407"/>
                </a:lnTo>
                <a:lnTo>
                  <a:pt x="3397" y="0"/>
                </a:lnTo>
                <a:close/>
              </a:path>
            </a:pathLst>
          </a:custGeom>
          <a:solidFill>
            <a:srgbClr val="C8DCD3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>
            <a:off x="8257250" y="3667125"/>
            <a:ext cx="886749" cy="1476375"/>
            <a:chOff x="11009667" y="4889500"/>
            <a:chExt cx="1182332" cy="1968500"/>
          </a:xfrm>
        </p:grpSpPr>
        <p:pic>
          <p:nvPicPr>
            <p:cNvPr id="3" name="图片 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1009667" y="5197209"/>
              <a:ext cx="1182332" cy="1660791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72578" y="4889500"/>
              <a:ext cx="727576" cy="1124647"/>
            </a:xfrm>
            <a:prstGeom prst="rect">
              <a:avLst/>
            </a:prstGeom>
          </p:spPr>
        </p:pic>
      </p:grpSp>
      <p:sp>
        <p:nvSpPr>
          <p:cNvPr id="13" name="任意多边形: 形状 2"/>
          <p:cNvSpPr/>
          <p:nvPr>
            <p:custDataLst>
              <p:tags r:id="rId6"/>
            </p:custDataLst>
          </p:nvPr>
        </p:nvSpPr>
        <p:spPr>
          <a:xfrm>
            <a:off x="6515153" y="3771930"/>
            <a:ext cx="2286018" cy="1143009"/>
          </a:xfrm>
          <a:custGeom>
            <a:avLst/>
            <a:gdLst>
              <a:gd name="connsiteX0" fmla="*/ 3081866 w 3172179"/>
              <a:gd name="connsiteY0" fmla="*/ 0 h 1574799"/>
              <a:gd name="connsiteX1" fmla="*/ 3172179 w 3172179"/>
              <a:gd name="connsiteY1" fmla="*/ 0 h 1574799"/>
              <a:gd name="connsiteX2" fmla="*/ 3172179 w 3172179"/>
              <a:gd name="connsiteY2" fmla="*/ 1574799 h 1574799"/>
              <a:gd name="connsiteX3" fmla="*/ 0 w 3172179"/>
              <a:gd name="connsiteY3" fmla="*/ 1574799 h 1574799"/>
              <a:gd name="connsiteX4" fmla="*/ 0 w 3172179"/>
              <a:gd name="connsiteY4" fmla="*/ 1484488 h 1574799"/>
              <a:gd name="connsiteX5" fmla="*/ 3081866 w 3172179"/>
              <a:gd name="connsiteY5" fmla="*/ 1484488 h 1574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72179" h="1574799">
                <a:moveTo>
                  <a:pt x="3081866" y="0"/>
                </a:moveTo>
                <a:lnTo>
                  <a:pt x="3172179" y="0"/>
                </a:lnTo>
                <a:lnTo>
                  <a:pt x="3172179" y="1574799"/>
                </a:lnTo>
                <a:lnTo>
                  <a:pt x="0" y="1574799"/>
                </a:lnTo>
                <a:lnTo>
                  <a:pt x="0" y="1484488"/>
                </a:lnTo>
                <a:lnTo>
                  <a:pt x="3081866" y="1484488"/>
                </a:lnTo>
                <a:close/>
              </a:path>
            </a:pathLst>
          </a:custGeom>
          <a:solidFill>
            <a:srgbClr val="85C8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: 形状 3"/>
          <p:cNvSpPr/>
          <p:nvPr>
            <p:custDataLst>
              <p:tags r:id="rId7"/>
            </p:custDataLst>
          </p:nvPr>
        </p:nvSpPr>
        <p:spPr>
          <a:xfrm flipH="1" flipV="1">
            <a:off x="342903" y="228602"/>
            <a:ext cx="2286018" cy="1143009"/>
          </a:xfrm>
          <a:custGeom>
            <a:avLst/>
            <a:gdLst>
              <a:gd name="connsiteX0" fmla="*/ 3081866 w 3172179"/>
              <a:gd name="connsiteY0" fmla="*/ 0 h 1574799"/>
              <a:gd name="connsiteX1" fmla="*/ 3172179 w 3172179"/>
              <a:gd name="connsiteY1" fmla="*/ 0 h 1574799"/>
              <a:gd name="connsiteX2" fmla="*/ 3172179 w 3172179"/>
              <a:gd name="connsiteY2" fmla="*/ 1574799 h 1574799"/>
              <a:gd name="connsiteX3" fmla="*/ 0 w 3172179"/>
              <a:gd name="connsiteY3" fmla="*/ 1574799 h 1574799"/>
              <a:gd name="connsiteX4" fmla="*/ 0 w 3172179"/>
              <a:gd name="connsiteY4" fmla="*/ 1484488 h 1574799"/>
              <a:gd name="connsiteX5" fmla="*/ 3081866 w 3172179"/>
              <a:gd name="connsiteY5" fmla="*/ 1484488 h 1574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72179" h="1574799">
                <a:moveTo>
                  <a:pt x="3081866" y="0"/>
                </a:moveTo>
                <a:lnTo>
                  <a:pt x="3172179" y="0"/>
                </a:lnTo>
                <a:lnTo>
                  <a:pt x="3172179" y="1574799"/>
                </a:lnTo>
                <a:lnTo>
                  <a:pt x="0" y="1574799"/>
                </a:lnTo>
                <a:lnTo>
                  <a:pt x="0" y="1484488"/>
                </a:lnTo>
                <a:lnTo>
                  <a:pt x="3081866" y="1484488"/>
                </a:lnTo>
                <a:close/>
              </a:path>
            </a:pathLst>
          </a:custGeom>
          <a:solidFill>
            <a:srgbClr val="85C8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342900" y="1485900"/>
            <a:ext cx="66675" cy="66675"/>
          </a:xfrm>
          <a:prstGeom prst="rect">
            <a:avLst/>
          </a:prstGeom>
          <a:solidFill>
            <a:srgbClr val="85C8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>
            <p:custDataLst>
              <p:tags r:id="rId9"/>
            </p:custDataLst>
          </p:nvPr>
        </p:nvSpPr>
        <p:spPr>
          <a:xfrm>
            <a:off x="342900" y="1657350"/>
            <a:ext cx="66675" cy="66675"/>
          </a:xfrm>
          <a:prstGeom prst="rect">
            <a:avLst/>
          </a:prstGeom>
          <a:solidFill>
            <a:srgbClr val="85C8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>
            <p:custDataLst>
              <p:tags r:id="rId10"/>
            </p:custDataLst>
          </p:nvPr>
        </p:nvSpPr>
        <p:spPr>
          <a:xfrm>
            <a:off x="342900" y="1828800"/>
            <a:ext cx="66675" cy="66675"/>
          </a:xfrm>
          <a:prstGeom prst="rect">
            <a:avLst/>
          </a:prstGeom>
          <a:solidFill>
            <a:srgbClr val="85C8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>
            <p:custDataLst>
              <p:tags r:id="rId11"/>
            </p:custDataLst>
          </p:nvPr>
        </p:nvSpPr>
        <p:spPr>
          <a:xfrm>
            <a:off x="8734425" y="3250883"/>
            <a:ext cx="66675" cy="66675"/>
          </a:xfrm>
          <a:prstGeom prst="rect">
            <a:avLst/>
          </a:prstGeom>
          <a:solidFill>
            <a:srgbClr val="85C8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>
            <p:custDataLst>
              <p:tags r:id="rId12"/>
            </p:custDataLst>
          </p:nvPr>
        </p:nvSpPr>
        <p:spPr>
          <a:xfrm>
            <a:off x="8734425" y="3422333"/>
            <a:ext cx="66675" cy="66675"/>
          </a:xfrm>
          <a:prstGeom prst="rect">
            <a:avLst/>
          </a:prstGeom>
          <a:solidFill>
            <a:srgbClr val="85C8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>
            <p:custDataLst>
              <p:tags r:id="rId13"/>
            </p:custDataLst>
          </p:nvPr>
        </p:nvSpPr>
        <p:spPr>
          <a:xfrm>
            <a:off x="8734425" y="3593783"/>
            <a:ext cx="66675" cy="66675"/>
          </a:xfrm>
          <a:prstGeom prst="rect">
            <a:avLst/>
          </a:prstGeom>
          <a:solidFill>
            <a:srgbClr val="85C8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14870" y="571590"/>
            <a:ext cx="7314258" cy="400031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880" h="7440">
                <a:moveTo>
                  <a:pt x="0" y="0"/>
                </a:moveTo>
                <a:lnTo>
                  <a:pt x="14880" y="0"/>
                </a:lnTo>
                <a:lnTo>
                  <a:pt x="1488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6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>
            <a:off x="8257250" y="3667125"/>
            <a:ext cx="886749" cy="1476375"/>
            <a:chOff x="11009667" y="4889500"/>
            <a:chExt cx="1182332" cy="1968500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1009667" y="5197209"/>
              <a:ext cx="1182332" cy="1660791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72578" y="4889500"/>
              <a:ext cx="727576" cy="1124647"/>
            </a:xfrm>
            <a:prstGeom prst="rect">
              <a:avLst/>
            </a:prstGeom>
          </p:spPr>
        </p:pic>
      </p:grpSp>
      <p:sp>
        <p:nvSpPr>
          <p:cNvPr id="30" name="矩形 29"/>
          <p:cNvSpPr/>
          <p:nvPr>
            <p:custDataLst>
              <p:tags r:id="rId6"/>
            </p:custDataLst>
          </p:nvPr>
        </p:nvSpPr>
        <p:spPr>
          <a:xfrm>
            <a:off x="237130" y="217511"/>
            <a:ext cx="8669741" cy="4708478"/>
          </a:xfrm>
          <a:prstGeom prst="rect">
            <a:avLst/>
          </a:prstGeom>
          <a:solidFill>
            <a:srgbClr val="FFFFFF"/>
          </a:solidFill>
          <a:ln w="38100">
            <a:solidFill>
              <a:srgbClr val="85C8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任意多边形: 形状 30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378691" y="357817"/>
            <a:ext cx="101756" cy="101756"/>
          </a:xfrm>
          <a:custGeom>
            <a:avLst/>
            <a:gdLst>
              <a:gd name="connsiteX0" fmla="*/ 60236 w 688240"/>
              <a:gd name="connsiteY0" fmla="*/ 149944 h 688240"/>
              <a:gd name="connsiteX1" fmla="*/ 538297 w 688240"/>
              <a:gd name="connsiteY1" fmla="*/ 628005 h 688240"/>
              <a:gd name="connsiteX2" fmla="*/ 536521 w 688240"/>
              <a:gd name="connsiteY2" fmla="*/ 629470 h 688240"/>
              <a:gd name="connsiteX3" fmla="*/ 344120 w 688240"/>
              <a:gd name="connsiteY3" fmla="*/ 688240 h 688240"/>
              <a:gd name="connsiteX4" fmla="*/ 0 w 688240"/>
              <a:gd name="connsiteY4" fmla="*/ 344120 h 688240"/>
              <a:gd name="connsiteX5" fmla="*/ 58770 w 688240"/>
              <a:gd name="connsiteY5" fmla="*/ 151719 h 688240"/>
              <a:gd name="connsiteX6" fmla="*/ 344120 w 688240"/>
              <a:gd name="connsiteY6" fmla="*/ 0 h 688240"/>
              <a:gd name="connsiteX7" fmla="*/ 688240 w 688240"/>
              <a:gd name="connsiteY7" fmla="*/ 344120 h 688240"/>
              <a:gd name="connsiteX8" fmla="*/ 629470 w 688240"/>
              <a:gd name="connsiteY8" fmla="*/ 536521 h 688240"/>
              <a:gd name="connsiteX9" fmla="*/ 628004 w 688240"/>
              <a:gd name="connsiteY9" fmla="*/ 538297 h 688240"/>
              <a:gd name="connsiteX10" fmla="*/ 149944 w 688240"/>
              <a:gd name="connsiteY10" fmla="*/ 60236 h 688240"/>
              <a:gd name="connsiteX11" fmla="*/ 151719 w 688240"/>
              <a:gd name="connsiteY11" fmla="*/ 58770 h 688240"/>
              <a:gd name="connsiteX12" fmla="*/ 344120 w 688240"/>
              <a:gd name="connsiteY12" fmla="*/ 0 h 68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240" h="688240">
                <a:moveTo>
                  <a:pt x="60236" y="149944"/>
                </a:moveTo>
                <a:lnTo>
                  <a:pt x="538297" y="628005"/>
                </a:lnTo>
                <a:lnTo>
                  <a:pt x="536521" y="629470"/>
                </a:lnTo>
                <a:cubicBezTo>
                  <a:pt x="481599" y="666574"/>
                  <a:pt x="415390" y="688240"/>
                  <a:pt x="344120" y="688240"/>
                </a:cubicBezTo>
                <a:cubicBezTo>
                  <a:pt x="154068" y="688240"/>
                  <a:pt x="0" y="534172"/>
                  <a:pt x="0" y="344120"/>
                </a:cubicBezTo>
                <a:cubicBezTo>
                  <a:pt x="0" y="272851"/>
                  <a:pt x="21666" y="206641"/>
                  <a:pt x="58770" y="151719"/>
                </a:cubicBezTo>
                <a:close/>
                <a:moveTo>
                  <a:pt x="344120" y="0"/>
                </a:moveTo>
                <a:cubicBezTo>
                  <a:pt x="534172" y="0"/>
                  <a:pt x="688240" y="154068"/>
                  <a:pt x="688240" y="344120"/>
                </a:cubicBezTo>
                <a:cubicBezTo>
                  <a:pt x="688240" y="415390"/>
                  <a:pt x="666574" y="481599"/>
                  <a:pt x="629470" y="536521"/>
                </a:cubicBezTo>
                <a:lnTo>
                  <a:pt x="628004" y="538297"/>
                </a:lnTo>
                <a:lnTo>
                  <a:pt x="149944" y="60236"/>
                </a:lnTo>
                <a:lnTo>
                  <a:pt x="151719" y="58770"/>
                </a:lnTo>
                <a:cubicBezTo>
                  <a:pt x="206641" y="21666"/>
                  <a:pt x="272851" y="0"/>
                  <a:pt x="344120" y="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任意多边形: 形状 31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388216" y="4674402"/>
            <a:ext cx="101756" cy="101756"/>
          </a:xfrm>
          <a:custGeom>
            <a:avLst/>
            <a:gdLst>
              <a:gd name="connsiteX0" fmla="*/ 60236 w 688240"/>
              <a:gd name="connsiteY0" fmla="*/ 149944 h 688240"/>
              <a:gd name="connsiteX1" fmla="*/ 538297 w 688240"/>
              <a:gd name="connsiteY1" fmla="*/ 628005 h 688240"/>
              <a:gd name="connsiteX2" fmla="*/ 536521 w 688240"/>
              <a:gd name="connsiteY2" fmla="*/ 629470 h 688240"/>
              <a:gd name="connsiteX3" fmla="*/ 344120 w 688240"/>
              <a:gd name="connsiteY3" fmla="*/ 688240 h 688240"/>
              <a:gd name="connsiteX4" fmla="*/ 0 w 688240"/>
              <a:gd name="connsiteY4" fmla="*/ 344120 h 688240"/>
              <a:gd name="connsiteX5" fmla="*/ 58770 w 688240"/>
              <a:gd name="connsiteY5" fmla="*/ 151719 h 688240"/>
              <a:gd name="connsiteX6" fmla="*/ 344120 w 688240"/>
              <a:gd name="connsiteY6" fmla="*/ 0 h 688240"/>
              <a:gd name="connsiteX7" fmla="*/ 688240 w 688240"/>
              <a:gd name="connsiteY7" fmla="*/ 344120 h 688240"/>
              <a:gd name="connsiteX8" fmla="*/ 629470 w 688240"/>
              <a:gd name="connsiteY8" fmla="*/ 536521 h 688240"/>
              <a:gd name="connsiteX9" fmla="*/ 628004 w 688240"/>
              <a:gd name="connsiteY9" fmla="*/ 538297 h 688240"/>
              <a:gd name="connsiteX10" fmla="*/ 149944 w 688240"/>
              <a:gd name="connsiteY10" fmla="*/ 60236 h 688240"/>
              <a:gd name="connsiteX11" fmla="*/ 151719 w 688240"/>
              <a:gd name="connsiteY11" fmla="*/ 58770 h 688240"/>
              <a:gd name="connsiteX12" fmla="*/ 344120 w 688240"/>
              <a:gd name="connsiteY12" fmla="*/ 0 h 68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240" h="688240">
                <a:moveTo>
                  <a:pt x="60236" y="149944"/>
                </a:moveTo>
                <a:lnTo>
                  <a:pt x="538297" y="628005"/>
                </a:lnTo>
                <a:lnTo>
                  <a:pt x="536521" y="629470"/>
                </a:lnTo>
                <a:cubicBezTo>
                  <a:pt x="481599" y="666574"/>
                  <a:pt x="415390" y="688240"/>
                  <a:pt x="344120" y="688240"/>
                </a:cubicBezTo>
                <a:cubicBezTo>
                  <a:pt x="154068" y="688240"/>
                  <a:pt x="0" y="534172"/>
                  <a:pt x="0" y="344120"/>
                </a:cubicBezTo>
                <a:cubicBezTo>
                  <a:pt x="0" y="272851"/>
                  <a:pt x="21666" y="206641"/>
                  <a:pt x="58770" y="151719"/>
                </a:cubicBezTo>
                <a:close/>
                <a:moveTo>
                  <a:pt x="344120" y="0"/>
                </a:moveTo>
                <a:cubicBezTo>
                  <a:pt x="534172" y="0"/>
                  <a:pt x="688240" y="154068"/>
                  <a:pt x="688240" y="344120"/>
                </a:cubicBezTo>
                <a:cubicBezTo>
                  <a:pt x="688240" y="415390"/>
                  <a:pt x="666574" y="481599"/>
                  <a:pt x="629470" y="536521"/>
                </a:cubicBezTo>
                <a:lnTo>
                  <a:pt x="628004" y="538297"/>
                </a:lnTo>
                <a:lnTo>
                  <a:pt x="149944" y="60236"/>
                </a:lnTo>
                <a:lnTo>
                  <a:pt x="151719" y="58770"/>
                </a:lnTo>
                <a:cubicBezTo>
                  <a:pt x="206641" y="21666"/>
                  <a:pt x="272851" y="0"/>
                  <a:pt x="344120" y="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任意多边形: 形状 32"/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8655869" y="362579"/>
            <a:ext cx="101756" cy="101756"/>
          </a:xfrm>
          <a:custGeom>
            <a:avLst/>
            <a:gdLst>
              <a:gd name="connsiteX0" fmla="*/ 60236 w 688240"/>
              <a:gd name="connsiteY0" fmla="*/ 149944 h 688240"/>
              <a:gd name="connsiteX1" fmla="*/ 538297 w 688240"/>
              <a:gd name="connsiteY1" fmla="*/ 628005 h 688240"/>
              <a:gd name="connsiteX2" fmla="*/ 536521 w 688240"/>
              <a:gd name="connsiteY2" fmla="*/ 629470 h 688240"/>
              <a:gd name="connsiteX3" fmla="*/ 344120 w 688240"/>
              <a:gd name="connsiteY3" fmla="*/ 688240 h 688240"/>
              <a:gd name="connsiteX4" fmla="*/ 0 w 688240"/>
              <a:gd name="connsiteY4" fmla="*/ 344120 h 688240"/>
              <a:gd name="connsiteX5" fmla="*/ 58770 w 688240"/>
              <a:gd name="connsiteY5" fmla="*/ 151719 h 688240"/>
              <a:gd name="connsiteX6" fmla="*/ 344120 w 688240"/>
              <a:gd name="connsiteY6" fmla="*/ 0 h 688240"/>
              <a:gd name="connsiteX7" fmla="*/ 688240 w 688240"/>
              <a:gd name="connsiteY7" fmla="*/ 344120 h 688240"/>
              <a:gd name="connsiteX8" fmla="*/ 629470 w 688240"/>
              <a:gd name="connsiteY8" fmla="*/ 536521 h 688240"/>
              <a:gd name="connsiteX9" fmla="*/ 628004 w 688240"/>
              <a:gd name="connsiteY9" fmla="*/ 538297 h 688240"/>
              <a:gd name="connsiteX10" fmla="*/ 149944 w 688240"/>
              <a:gd name="connsiteY10" fmla="*/ 60236 h 688240"/>
              <a:gd name="connsiteX11" fmla="*/ 151719 w 688240"/>
              <a:gd name="connsiteY11" fmla="*/ 58770 h 688240"/>
              <a:gd name="connsiteX12" fmla="*/ 344120 w 688240"/>
              <a:gd name="connsiteY12" fmla="*/ 0 h 68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240" h="688240">
                <a:moveTo>
                  <a:pt x="60236" y="149944"/>
                </a:moveTo>
                <a:lnTo>
                  <a:pt x="538297" y="628005"/>
                </a:lnTo>
                <a:lnTo>
                  <a:pt x="536521" y="629470"/>
                </a:lnTo>
                <a:cubicBezTo>
                  <a:pt x="481599" y="666574"/>
                  <a:pt x="415390" y="688240"/>
                  <a:pt x="344120" y="688240"/>
                </a:cubicBezTo>
                <a:cubicBezTo>
                  <a:pt x="154068" y="688240"/>
                  <a:pt x="0" y="534172"/>
                  <a:pt x="0" y="344120"/>
                </a:cubicBezTo>
                <a:cubicBezTo>
                  <a:pt x="0" y="272851"/>
                  <a:pt x="21666" y="206641"/>
                  <a:pt x="58770" y="151719"/>
                </a:cubicBezTo>
                <a:close/>
                <a:moveTo>
                  <a:pt x="344120" y="0"/>
                </a:moveTo>
                <a:cubicBezTo>
                  <a:pt x="534172" y="0"/>
                  <a:pt x="688240" y="154068"/>
                  <a:pt x="688240" y="344120"/>
                </a:cubicBezTo>
                <a:cubicBezTo>
                  <a:pt x="688240" y="415390"/>
                  <a:pt x="666574" y="481599"/>
                  <a:pt x="629470" y="536521"/>
                </a:cubicBezTo>
                <a:lnTo>
                  <a:pt x="628004" y="538297"/>
                </a:lnTo>
                <a:lnTo>
                  <a:pt x="149944" y="60236"/>
                </a:lnTo>
                <a:lnTo>
                  <a:pt x="151719" y="58770"/>
                </a:lnTo>
                <a:cubicBezTo>
                  <a:pt x="206641" y="21666"/>
                  <a:pt x="272851" y="0"/>
                  <a:pt x="344120" y="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任意多边形: 形状 33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8655869" y="4669640"/>
            <a:ext cx="101756" cy="101756"/>
          </a:xfrm>
          <a:custGeom>
            <a:avLst/>
            <a:gdLst>
              <a:gd name="connsiteX0" fmla="*/ 60236 w 688240"/>
              <a:gd name="connsiteY0" fmla="*/ 149944 h 688240"/>
              <a:gd name="connsiteX1" fmla="*/ 538297 w 688240"/>
              <a:gd name="connsiteY1" fmla="*/ 628005 h 688240"/>
              <a:gd name="connsiteX2" fmla="*/ 536521 w 688240"/>
              <a:gd name="connsiteY2" fmla="*/ 629470 h 688240"/>
              <a:gd name="connsiteX3" fmla="*/ 344120 w 688240"/>
              <a:gd name="connsiteY3" fmla="*/ 688240 h 688240"/>
              <a:gd name="connsiteX4" fmla="*/ 0 w 688240"/>
              <a:gd name="connsiteY4" fmla="*/ 344120 h 688240"/>
              <a:gd name="connsiteX5" fmla="*/ 58770 w 688240"/>
              <a:gd name="connsiteY5" fmla="*/ 151719 h 688240"/>
              <a:gd name="connsiteX6" fmla="*/ 344120 w 688240"/>
              <a:gd name="connsiteY6" fmla="*/ 0 h 688240"/>
              <a:gd name="connsiteX7" fmla="*/ 688240 w 688240"/>
              <a:gd name="connsiteY7" fmla="*/ 344120 h 688240"/>
              <a:gd name="connsiteX8" fmla="*/ 629470 w 688240"/>
              <a:gd name="connsiteY8" fmla="*/ 536521 h 688240"/>
              <a:gd name="connsiteX9" fmla="*/ 628004 w 688240"/>
              <a:gd name="connsiteY9" fmla="*/ 538297 h 688240"/>
              <a:gd name="connsiteX10" fmla="*/ 149944 w 688240"/>
              <a:gd name="connsiteY10" fmla="*/ 60236 h 688240"/>
              <a:gd name="connsiteX11" fmla="*/ 151719 w 688240"/>
              <a:gd name="connsiteY11" fmla="*/ 58770 h 688240"/>
              <a:gd name="connsiteX12" fmla="*/ 344120 w 688240"/>
              <a:gd name="connsiteY12" fmla="*/ 0 h 68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240" h="688240">
                <a:moveTo>
                  <a:pt x="60236" y="149944"/>
                </a:moveTo>
                <a:lnTo>
                  <a:pt x="538297" y="628005"/>
                </a:lnTo>
                <a:lnTo>
                  <a:pt x="536521" y="629470"/>
                </a:lnTo>
                <a:cubicBezTo>
                  <a:pt x="481599" y="666574"/>
                  <a:pt x="415390" y="688240"/>
                  <a:pt x="344120" y="688240"/>
                </a:cubicBezTo>
                <a:cubicBezTo>
                  <a:pt x="154068" y="688240"/>
                  <a:pt x="0" y="534172"/>
                  <a:pt x="0" y="344120"/>
                </a:cubicBezTo>
                <a:cubicBezTo>
                  <a:pt x="0" y="272851"/>
                  <a:pt x="21666" y="206641"/>
                  <a:pt x="58770" y="151719"/>
                </a:cubicBezTo>
                <a:close/>
                <a:moveTo>
                  <a:pt x="344120" y="0"/>
                </a:moveTo>
                <a:cubicBezTo>
                  <a:pt x="534172" y="0"/>
                  <a:pt x="688240" y="154068"/>
                  <a:pt x="688240" y="344120"/>
                </a:cubicBezTo>
                <a:cubicBezTo>
                  <a:pt x="688240" y="415390"/>
                  <a:pt x="666574" y="481599"/>
                  <a:pt x="629470" y="536521"/>
                </a:cubicBezTo>
                <a:lnTo>
                  <a:pt x="628004" y="538297"/>
                </a:lnTo>
                <a:lnTo>
                  <a:pt x="149944" y="60236"/>
                </a:lnTo>
                <a:lnTo>
                  <a:pt x="151719" y="58770"/>
                </a:lnTo>
                <a:cubicBezTo>
                  <a:pt x="206641" y="21666"/>
                  <a:pt x="272851" y="0"/>
                  <a:pt x="344120" y="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图文框 48"/>
          <p:cNvSpPr/>
          <p:nvPr>
            <p:custDataLst>
              <p:tags r:id="rId11"/>
            </p:custDataLst>
          </p:nvPr>
        </p:nvSpPr>
        <p:spPr>
          <a:xfrm rot="10800000" flipV="1">
            <a:off x="0" y="0"/>
            <a:ext cx="9144000" cy="5143500"/>
          </a:xfrm>
          <a:prstGeom prst="frame">
            <a:avLst>
              <a:gd name="adj1" fmla="val 2295"/>
            </a:avLst>
          </a:prstGeom>
          <a:solidFill>
            <a:srgbClr val="439586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任意多边形: 形状 27"/>
          <p:cNvSpPr/>
          <p:nvPr>
            <p:custDataLst>
              <p:tags r:id="rId12"/>
            </p:custDataLst>
          </p:nvPr>
        </p:nvSpPr>
        <p:spPr>
          <a:xfrm rot="10800000" flipV="1">
            <a:off x="0" y="0"/>
            <a:ext cx="5280932" cy="5143500"/>
          </a:xfrm>
          <a:custGeom>
            <a:avLst/>
            <a:gdLst>
              <a:gd name="connsiteX0" fmla="*/ 7041243 w 7041243"/>
              <a:gd name="connsiteY0" fmla="*/ 0 h 6858000"/>
              <a:gd name="connsiteX1" fmla="*/ 0 w 7041243"/>
              <a:gd name="connsiteY1" fmla="*/ 0 h 6858000"/>
              <a:gd name="connsiteX2" fmla="*/ 39029 w 7041243"/>
              <a:gd name="connsiteY2" fmla="*/ 156117 h 6858000"/>
              <a:gd name="connsiteX3" fmla="*/ 6885683 w 7041243"/>
              <a:gd name="connsiteY3" fmla="*/ 156117 h 6858000"/>
              <a:gd name="connsiteX4" fmla="*/ 6885683 w 7041243"/>
              <a:gd name="connsiteY4" fmla="*/ 6701883 h 6858000"/>
              <a:gd name="connsiteX5" fmla="*/ 1675471 w 7041243"/>
              <a:gd name="connsiteY5" fmla="*/ 6701883 h 6858000"/>
              <a:gd name="connsiteX6" fmla="*/ 1714500 w 7041243"/>
              <a:gd name="connsiteY6" fmla="*/ 6858000 h 6858000"/>
              <a:gd name="connsiteX7" fmla="*/ 7041243 w 7041243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41243" h="6858000">
                <a:moveTo>
                  <a:pt x="7041243" y="0"/>
                </a:moveTo>
                <a:lnTo>
                  <a:pt x="0" y="0"/>
                </a:lnTo>
                <a:lnTo>
                  <a:pt x="39029" y="156117"/>
                </a:lnTo>
                <a:lnTo>
                  <a:pt x="6885683" y="156117"/>
                </a:lnTo>
                <a:lnTo>
                  <a:pt x="6885683" y="6701883"/>
                </a:lnTo>
                <a:lnTo>
                  <a:pt x="1675471" y="6701883"/>
                </a:lnTo>
                <a:lnTo>
                  <a:pt x="1714500" y="6858000"/>
                </a:lnTo>
                <a:lnTo>
                  <a:pt x="7041243" y="6858000"/>
                </a:lnTo>
                <a:close/>
              </a:path>
            </a:pathLst>
          </a:custGeom>
          <a:solidFill>
            <a:srgbClr val="327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6185535" y="829310"/>
            <a:ext cx="2739390" cy="3486150"/>
          </a:xfrm>
          <a:prstGeom prst="rect">
            <a:avLst/>
          </a:prstGeom>
        </p:spPr>
      </p:pic>
      <p:pic>
        <p:nvPicPr>
          <p:cNvPr id="3" name="图片 2" descr="D:\Users\Desktop\风景\background-background-image-blue-sky-1054218.jpgbackground-background-image-blue-sky-1054218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80334" y="458788"/>
            <a:ext cx="7005031" cy="4351142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0360" y="826770"/>
            <a:ext cx="8104505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zh-CN" altLang="en-US"/>
              <a:t>【访谈·问题】 </a:t>
            </a:r>
            <a:endParaRPr lang="zh-CN" altLang="en-US"/>
          </a:p>
          <a:p>
            <a:pPr>
              <a:lnSpc>
                <a:spcPct val="200000"/>
              </a:lnSpc>
            </a:pPr>
            <a:r>
              <a:rPr lang="zh-CN" altLang="en-US"/>
              <a:t>10</a:t>
            </a:r>
            <a:r>
              <a:rPr lang="en-US" altLang="zh-CN"/>
              <a:t>.</a:t>
            </a:r>
            <a:r>
              <a:rPr lang="zh-CN" altLang="en-US"/>
              <a:t>这一访谈，记者从</a:t>
            </a:r>
            <a:r>
              <a:rPr lang="zh-CN" altLang="en-US" u="sng"/>
              <a:t>                ①（热点）               </a:t>
            </a:r>
            <a:r>
              <a:rPr lang="zh-CN" altLang="en-US"/>
              <a:t>切入，围绕</a:t>
            </a:r>
            <a:r>
              <a:rPr lang="zh-CN" altLang="en-US" u="sng"/>
              <a:t>             ②（焦点）             </a:t>
            </a:r>
            <a:r>
              <a:rPr lang="zh-CN" altLang="en-US"/>
              <a:t>展开提问，最后根据刘慈欣的回答进行了追问：“</a:t>
            </a:r>
            <a:r>
              <a:rPr lang="zh-CN" altLang="en-US" u="sng"/>
              <a:t>                                                        ③                                                         </a:t>
            </a:r>
            <a:r>
              <a:rPr lang="zh-CN" altLang="en-US"/>
              <a:t> ？”（3分）</a:t>
            </a:r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2074545" y="1374775"/>
            <a:ext cx="1925320" cy="241935"/>
          </a:xfrm>
          <a:prstGeom prst="round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scaled="0"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《流浪地球》热映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039360" y="1374775"/>
            <a:ext cx="1647190" cy="241935"/>
          </a:xfrm>
          <a:prstGeom prst="round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scaled="0"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科幻影视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730500" y="1817370"/>
            <a:ext cx="4367530" cy="253365"/>
          </a:xfrm>
          <a:prstGeom prst="round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scaled="0"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如何理解你定义的这个时代，它是怎样的时代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9725" y="2536825"/>
            <a:ext cx="821563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zh-CN" altLang="en-US"/>
              <a:t>【访谈·观点】 </a:t>
            </a:r>
            <a:endParaRPr lang="zh-CN" altLang="en-US"/>
          </a:p>
          <a:p>
            <a:pPr>
              <a:lnSpc>
                <a:spcPct val="200000"/>
              </a:lnSpc>
            </a:pPr>
            <a:r>
              <a:rPr lang="zh-CN" altLang="en-US"/>
              <a:t>11.访谈中，刘慈欣认为我国科幻影视前景很光明。通读全文，概括其原因。（3分）</a:t>
            </a:r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424815" y="3733165"/>
            <a:ext cx="7117715" cy="618490"/>
          </a:xfrm>
          <a:prstGeom prst="round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scaled="0"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contrast="94000"/>
          </a:blip>
          <a:stretch>
            <a:fillRect/>
          </a:stretch>
        </p:blipFill>
        <p:spPr>
          <a:xfrm>
            <a:off x="424815" y="3733165"/>
            <a:ext cx="7118350" cy="485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9" grpId="0" animBg="1"/>
      <p:bldP spid="9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05" y="236855"/>
            <a:ext cx="4351655" cy="156845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200000"/>
              </a:lnSpc>
            </a:pPr>
            <a:r>
              <a:rPr lang="zh-CN" altLang="en-US" sz="160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12.回答记者提问也是一种应对。请参考小贴士中的应对原则，分析刘慈欣回答下面问题的巧妙之处。（运用两条原则分析即可）（4分） </a:t>
            </a:r>
            <a:endParaRPr lang="zh-CN" altLang="en-US" sz="160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6595" y="1950085"/>
            <a:ext cx="4181475" cy="58356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6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南方周末：作为作者，你如何看待自己的作品被影视化改编？</a:t>
            </a:r>
            <a:endParaRPr lang="zh-CN" altLang="en-US" sz="160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16830" y="455930"/>
            <a:ext cx="3909695" cy="1960880"/>
          </a:xfrm>
          <a:prstGeom prst="rect">
            <a:avLst/>
          </a:prstGeom>
          <a:pattFill prst="pct5">
            <a:fgClr>
              <a:schemeClr val="accent2">
                <a:lumMod val="75000"/>
              </a:schemeClr>
            </a:fgClr>
            <a:bgClr>
              <a:schemeClr val="bg1"/>
            </a:bgClr>
          </a:pattFill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小贴士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应对原则 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·谦逊有礼：谦虚谨慎，少赞誉自己，多夸赞他人 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·得体有度：注意分寸，少伤害他人，多维护他人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·理解有容：理解他人立场，减少反感，增加包容 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140" y="2839085"/>
            <a:ext cx="8180070" cy="1800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7835" y="240665"/>
            <a:ext cx="7212965" cy="4453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（四）古诗阅读（4分） </a:t>
            </a:r>
            <a:endParaRPr lang="zh-CN" altLang="en-US" b="1"/>
          </a:p>
          <a:p>
            <a:endParaRPr lang="zh-CN" altLang="en-US" b="1"/>
          </a:p>
          <a:p>
            <a:r>
              <a:rPr lang="zh-CN" altLang="en-US" b="1"/>
              <a:t>辋口① 遇雨忆终南山因献王维</a:t>
            </a:r>
            <a:endParaRPr lang="zh-CN" altLang="en-US" b="1"/>
          </a:p>
          <a:p>
            <a:endParaRPr lang="zh-CN" altLang="en-US" b="1"/>
          </a:p>
          <a:p>
            <a:r>
              <a:rPr lang="zh-CN" altLang="en-US" b="1"/>
              <a:t>〔唐〕裴迪 </a:t>
            </a:r>
            <a:endParaRPr lang="zh-CN" altLang="en-US" b="1"/>
          </a:p>
          <a:p>
            <a:endParaRPr lang="zh-CN" altLang="en-US" b="1"/>
          </a:p>
          <a:p>
            <a:r>
              <a:rPr lang="zh-CN" altLang="en-US" b="1"/>
              <a:t>积雨晦空曲② ，平沙灭浮彩。</a:t>
            </a:r>
            <a:endParaRPr lang="zh-CN" altLang="en-US" b="1"/>
          </a:p>
          <a:p>
            <a:endParaRPr lang="zh-CN" altLang="en-US" b="1"/>
          </a:p>
          <a:p>
            <a:r>
              <a:rPr lang="zh-CN" altLang="en-US" b="1"/>
              <a:t>辋水去悠悠，南山复何在？</a:t>
            </a:r>
            <a:endParaRPr lang="zh-CN" altLang="en-US" b="1"/>
          </a:p>
          <a:p>
            <a:endParaRPr lang="zh-CN" altLang="en-US" b="1"/>
          </a:p>
          <a:p>
            <a:endParaRPr lang="zh-CN" altLang="en-US" b="1"/>
          </a:p>
          <a:p>
            <a:r>
              <a:rPr lang="zh-CN" altLang="en-US" b="1"/>
              <a:t>       答裴迪 </a:t>
            </a:r>
            <a:endParaRPr lang="zh-CN" altLang="en-US" b="1"/>
          </a:p>
          <a:p>
            <a:endParaRPr lang="zh-CN" altLang="en-US" b="1"/>
          </a:p>
          <a:p>
            <a:r>
              <a:rPr lang="zh-CN" altLang="en-US" b="1"/>
              <a:t>〔唐〕王维 </a:t>
            </a:r>
            <a:endParaRPr lang="zh-CN" altLang="en-US" b="1"/>
          </a:p>
          <a:p>
            <a:endParaRPr lang="zh-CN" altLang="en-US" b="1"/>
          </a:p>
          <a:p>
            <a:r>
              <a:rPr lang="zh-CN" altLang="en-US" b="1"/>
              <a:t>森淼寒流广，苍苍秋雨晦。</a:t>
            </a:r>
            <a:endParaRPr lang="zh-CN" altLang="en-US" b="1"/>
          </a:p>
          <a:p>
            <a:endParaRPr lang="zh-CN" altLang="en-US" b="1"/>
          </a:p>
          <a:p>
            <a:r>
              <a:rPr lang="zh-CN" altLang="en-US" b="1"/>
              <a:t>君问终南山，心知白云外。 </a:t>
            </a:r>
            <a:endParaRPr lang="zh-CN" altLang="en-US" b="1"/>
          </a:p>
          <a:p>
            <a:endParaRPr lang="zh-CN" altLang="en-US" b="1"/>
          </a:p>
          <a:p>
            <a:r>
              <a:rPr lang="zh-CN" altLang="en-US" b="1"/>
              <a:t>【注释】①辋口，辋谷口终南山辋川是王维的居住地，</a:t>
            </a:r>
            <a:endParaRPr lang="zh-CN" altLang="en-US" b="1"/>
          </a:p>
          <a:p>
            <a:r>
              <a:rPr lang="zh-CN" altLang="en-US" b="1"/>
              <a:t>                  ②空曲：高峻险要的山峰</a:t>
            </a:r>
            <a:endParaRPr lang="zh-CN" altLang="en-US" b="1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9985" y="39370"/>
            <a:ext cx="3494405" cy="4856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r="14060"/>
          <a:stretch>
            <a:fillRect/>
          </a:stretch>
        </p:blipFill>
        <p:spPr>
          <a:xfrm>
            <a:off x="1950085" y="1821815"/>
            <a:ext cx="4959350" cy="32391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35635" y="1057275"/>
            <a:ext cx="8214995" cy="154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13.这是一组赠答诗，裴诗中的“积雨晦空曲”与王诗中的“                     ▲                     ”相应和。（1分）</a:t>
            </a:r>
            <a:endParaRPr lang="zh-CN" altLang="en-US" b="1"/>
          </a:p>
          <a:p>
            <a:endParaRPr lang="zh-CN" altLang="en-US" b="1"/>
          </a:p>
          <a:p>
            <a:endParaRPr lang="zh-CN" altLang="en-US" b="1"/>
          </a:p>
          <a:p>
            <a:endParaRPr lang="zh-CN" altLang="en-US" b="1"/>
          </a:p>
          <a:p>
            <a:r>
              <a:rPr lang="zh-CN" altLang="en-US" b="1"/>
              <a:t>14.裴迪问“南山复何在”，王维答“心知白云外”。这问答传达出彼此怎样的情谊？请简要</a:t>
            </a:r>
            <a:endParaRPr lang="zh-CN" altLang="en-US" b="1"/>
          </a:p>
          <a:p>
            <a:endParaRPr lang="zh-CN" altLang="en-US" b="1"/>
          </a:p>
          <a:p>
            <a:r>
              <a:rPr lang="zh-CN" altLang="en-US" b="1"/>
              <a:t>分析。（3分） </a:t>
            </a:r>
            <a:endParaRPr lang="zh-CN" altLang="en-US" b="1"/>
          </a:p>
        </p:txBody>
      </p:sp>
      <p:sp>
        <p:nvSpPr>
          <p:cNvPr id="6" name="圆角矩形 5"/>
          <p:cNvSpPr/>
          <p:nvPr/>
        </p:nvSpPr>
        <p:spPr>
          <a:xfrm>
            <a:off x="5396865" y="1057275"/>
            <a:ext cx="1512570" cy="242570"/>
          </a:xfrm>
          <a:prstGeom prst="round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scaled="0"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sym typeface="+mn-ea"/>
              </a:rPr>
              <a:t>苍苍秋雨晦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635635" y="2863215"/>
            <a:ext cx="7445375" cy="855345"/>
          </a:xfrm>
          <a:prstGeom prst="round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scaled="0"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sym typeface="+mn-ea"/>
              </a:rPr>
              <a:t>裴迪以“南山复何在”遥寄问候，表达对王维的思念；王维以“心知白云外”作答，描述了</a:t>
            </a:r>
            <a:r>
              <a:rPr lang="zh-CN" altLang="en-US" sz="1600" b="1">
                <a:sym typeface="+mn-ea"/>
              </a:rPr>
              <a:t>两人惺惺相惜，互为知音的情感</a:t>
            </a:r>
            <a:r>
              <a:rPr lang="zh-CN" altLang="en-US" sz="1600" b="1">
                <a:sym typeface="+mn-ea"/>
              </a:rPr>
              <a:t>，表现</a:t>
            </a:r>
            <a:r>
              <a:rPr lang="zh-CN" altLang="en-US" sz="1600" b="1">
                <a:sym typeface="+mn-ea"/>
              </a:rPr>
              <a:t>其</a:t>
            </a:r>
            <a:r>
              <a:rPr lang="zh-CN" altLang="en-US" sz="1600" b="1">
                <a:sym typeface="+mn-ea"/>
              </a:rPr>
              <a:t>不受空间阻隔的深情厚谊</a:t>
            </a:r>
            <a:r>
              <a:rPr lang="zh-CN" altLang="en-US" sz="1600" b="1">
                <a:sym typeface="+mn-ea"/>
              </a:rPr>
              <a:t>。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869959" cy="5143500"/>
          </a:xfrm>
          <a:prstGeom prst="rect">
            <a:avLst/>
          </a:prstGeom>
          <a:solidFill>
            <a:srgbClr val="C8DCD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" name="组合 1"/>
          <p:cNvGrpSpPr/>
          <p:nvPr userDrawn="1">
            <p:custDataLst>
              <p:tags r:id="rId2"/>
            </p:custDataLst>
          </p:nvPr>
        </p:nvGrpSpPr>
        <p:grpSpPr>
          <a:xfrm>
            <a:off x="90842" y="57150"/>
            <a:ext cx="9053157" cy="5086350"/>
            <a:chOff x="121123" y="76200"/>
            <a:chExt cx="12070876" cy="6781800"/>
          </a:xfrm>
        </p:grpSpPr>
        <p:pic>
          <p:nvPicPr>
            <p:cNvPr id="5" name="图片 4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123" y="76200"/>
              <a:ext cx="822119" cy="990600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 userDrawn="1"/>
          </p:nvGrpSpPr>
          <p:grpSpPr>
            <a:xfrm>
              <a:off x="11009667" y="4889500"/>
              <a:ext cx="1182332" cy="1968500"/>
              <a:chOff x="11009667" y="4889500"/>
              <a:chExt cx="1182332" cy="1968500"/>
            </a:xfrm>
          </p:grpSpPr>
          <p:pic>
            <p:nvPicPr>
              <p:cNvPr id="13" name="图片 12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6"/>
              <a:stretch>
                <a:fillRect/>
              </a:stretch>
            </p:blipFill>
            <p:spPr>
              <a:xfrm>
                <a:off x="11009667" y="5197209"/>
                <a:ext cx="1182332" cy="1660791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72578" y="4889500"/>
                <a:ext cx="727576" cy="1124647"/>
              </a:xfrm>
              <a:prstGeom prst="rect">
                <a:avLst/>
              </a:prstGeom>
            </p:spPr>
          </p:pic>
        </p:grpSp>
      </p:grpSp>
      <p:sp>
        <p:nvSpPr>
          <p:cNvPr id="6" name="矩形 5"/>
          <p:cNvSpPr/>
          <p:nvPr>
            <p:custDataLst>
              <p:tags r:id="rId9"/>
            </p:custDataLst>
          </p:nvPr>
        </p:nvSpPr>
        <p:spPr>
          <a:xfrm>
            <a:off x="9080183" y="1958340"/>
            <a:ext cx="63818" cy="967740"/>
          </a:xfrm>
          <a:prstGeom prst="rect">
            <a:avLst/>
          </a:prstGeom>
          <a:solidFill>
            <a:srgbClr val="439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5486444" y="1028700"/>
            <a:ext cx="3200446" cy="30861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8580" tIns="34290" rIns="68580" bIns="3429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j-ea"/>
              <a:buNone/>
            </a:pPr>
            <a:r>
              <a:rPr altLang="zh-CN" sz="12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2017</a:t>
            </a:r>
            <a:r>
              <a:rPr lang="zh-CN" altLang="en-US" sz="12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年中考金华</a:t>
            </a:r>
            <a:endParaRPr lang="zh-CN" sz="12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j-ea"/>
              <a:buNone/>
            </a:pPr>
            <a:r>
              <a:rPr lang="zh-CN" sz="12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阅读下面古诗文，完成12-18题。</a:t>
            </a:r>
            <a:endParaRPr lang="zh-CN" sz="12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j-ea"/>
              <a:buNone/>
            </a:pPr>
            <a:endParaRPr lang="zh-CN" sz="12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j-ea"/>
              <a:buNone/>
            </a:pPr>
            <a:r>
              <a:rPr lang="zh-CN" sz="12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小雨（4分）</a:t>
            </a:r>
            <a:endParaRPr lang="zh-CN" sz="12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j-ea"/>
              <a:buNone/>
            </a:pPr>
            <a:r>
              <a:rPr lang="zh-CN" sz="12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杨万里</a:t>
            </a:r>
            <a:endParaRPr lang="zh-CN" sz="12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j-ea"/>
              <a:buNone/>
            </a:pPr>
            <a:r>
              <a:rPr lang="zh-CN" sz="12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雨来细细复疏疏，纵不能多不肯无。</a:t>
            </a:r>
            <a:endParaRPr lang="zh-CN" sz="12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j-ea"/>
              <a:buNone/>
            </a:pPr>
            <a:r>
              <a:rPr lang="zh-CN" sz="12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似妒诗人山入眼，千峰故隔一帘珠。</a:t>
            </a:r>
            <a:endParaRPr lang="zh-CN" sz="12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j-ea"/>
              <a:buNone/>
            </a:pPr>
            <a:r>
              <a:rPr lang="zh-CN" sz="12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诗人写出了下雨的独特形态，并赋予它人的心思。请你化身小雨，用第一人称描述小雨的形态和心思。（4分）</a:t>
            </a:r>
            <a:endParaRPr lang="zh-CN" sz="12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1325" y="803910"/>
            <a:ext cx="4941570" cy="370649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8257250" y="3667125"/>
            <a:ext cx="886749" cy="1476375"/>
            <a:chOff x="11009667" y="4889500"/>
            <a:chExt cx="1182332" cy="1968500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1009667" y="5197209"/>
              <a:ext cx="1182332" cy="1660791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72578" y="4889500"/>
              <a:ext cx="727576" cy="1124647"/>
            </a:xfrm>
            <a:prstGeom prst="rect">
              <a:avLst/>
            </a:prstGeom>
          </p:spPr>
        </p:pic>
      </p:grpSp>
      <p:sp>
        <p:nvSpPr>
          <p:cNvPr id="3" name="装饰1"/>
          <p:cNvSpPr/>
          <p:nvPr>
            <p:custDataLst>
              <p:tags r:id="rId6"/>
            </p:custDataLst>
          </p:nvPr>
        </p:nvSpPr>
        <p:spPr>
          <a:xfrm flipH="1">
            <a:off x="3684815" y="0"/>
            <a:ext cx="5459186" cy="5143500"/>
          </a:xfrm>
          <a:custGeom>
            <a:avLst/>
            <a:gdLst>
              <a:gd name="connsiteX0" fmla="*/ 0 w 7278914"/>
              <a:gd name="connsiteY0" fmla="*/ 0 h 6858000"/>
              <a:gd name="connsiteX1" fmla="*/ 420914 w 7278914"/>
              <a:gd name="connsiteY1" fmla="*/ 0 h 6858000"/>
              <a:gd name="connsiteX2" fmla="*/ 7278914 w 7278914"/>
              <a:gd name="connsiteY2" fmla="*/ 6858000 h 6858000"/>
              <a:gd name="connsiteX3" fmla="*/ 0 w 727891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78914" h="6858000">
                <a:moveTo>
                  <a:pt x="0" y="0"/>
                </a:moveTo>
                <a:lnTo>
                  <a:pt x="420914" y="0"/>
                </a:lnTo>
                <a:lnTo>
                  <a:pt x="7278914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9184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sz="135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装饰2"/>
          <p:cNvSpPr/>
          <p:nvPr>
            <p:custDataLst>
              <p:tags r:id="rId7"/>
            </p:custDataLst>
          </p:nvPr>
        </p:nvSpPr>
        <p:spPr>
          <a:xfrm rot="5400000" flipH="1">
            <a:off x="1371575" y="342875"/>
            <a:ext cx="3429000" cy="6172250"/>
          </a:xfrm>
          <a:prstGeom prst="rtTriangle">
            <a:avLst/>
          </a:prstGeom>
          <a:solidFill>
            <a:srgbClr val="327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>
              <a:lnSpc>
                <a:spcPct val="120000"/>
              </a:lnSpc>
            </a:pPr>
            <a:endParaRPr kumimoji="1" lang="zh-CN" altLang="en-US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装饰3"/>
          <p:cNvSpPr/>
          <p:nvPr>
            <p:custDataLst>
              <p:tags r:id="rId8"/>
            </p:custDataLst>
          </p:nvPr>
        </p:nvSpPr>
        <p:spPr>
          <a:xfrm>
            <a:off x="342900" y="1257300"/>
            <a:ext cx="8458200" cy="3448050"/>
          </a:xfrm>
          <a:prstGeom prst="rect">
            <a:avLst/>
          </a:prstGeom>
          <a:solidFill>
            <a:srgbClr val="DEECE5"/>
          </a:solidFill>
          <a:ln>
            <a:noFill/>
          </a:ln>
          <a:effectLst>
            <a:outerShdw blurRad="165100" algn="ctr" rotWithShape="0">
              <a:srgbClr val="0D0D0D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lnSpc>
                <a:spcPct val="120000"/>
              </a:lnSpc>
              <a:buClrTx/>
              <a:buSzTx/>
              <a:buFontTx/>
            </a:pPr>
            <a:endParaRPr kumimoji="1" lang="zh-CN" altLang="en-US" sz="1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342900" y="571505"/>
            <a:ext cx="7086657" cy="4572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100" b="1" spc="300">
                <a:solidFill>
                  <a:srgbClr val="3270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（五）文言文阅读（11分） </a:t>
            </a:r>
            <a:endParaRPr lang="zh-CN" altLang="en-US" sz="2100" b="1" spc="300">
              <a:solidFill>
                <a:srgbClr val="32706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10"/>
            </p:custDataLst>
          </p:nvPr>
        </p:nvSpPr>
        <p:spPr>
          <a:xfrm>
            <a:off x="686282" y="1600213"/>
            <a:ext cx="7771991" cy="34009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7500" tIns="34290" rIns="68580" bIns="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r>
              <a:rPr kumimoji="0" altLang="zh-CN" sz="1500" b="1" i="0" kern="1200" cap="none" spc="300" normalizeH="0" noProof="0">
                <a:ln w="3175">
                  <a:noFill/>
                  <a:prstDash val="dash"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</a:t>
            </a:r>
            <a:r>
              <a:rPr kumimoji="0" lang="zh-CN" altLang="en-US" sz="1500" b="1" i="0" kern="1200" cap="none" spc="300" normalizeH="0" noProof="0">
                <a:ln w="3175">
                  <a:noFill/>
                  <a:prstDash val="dash"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辨白檀树</a:t>
            </a:r>
            <a:endParaRPr kumimoji="0" lang="zh-CN" altLang="en-US" sz="1500" b="1" i="0" kern="1200" cap="none" spc="300" normalizeH="0" noProof="0">
              <a:ln w="3175">
                <a:noFill/>
                <a:prstDash val="dash"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11"/>
            </p:custDataLst>
          </p:nvPr>
        </p:nvSpPr>
        <p:spPr>
          <a:xfrm>
            <a:off x="685800" y="1993265"/>
            <a:ext cx="7771765" cy="25927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8580" tIns="0" rIns="68580" bIns="3429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altLang="zh-CN" sz="1200" spc="1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</a:t>
            </a:r>
            <a:r>
              <a:rPr lang="zh-CN" altLang="en-US" sz="1200" spc="1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〔五代〕王仁裕 </a:t>
            </a:r>
            <a:endParaRPr lang="zh-CN" altLang="en-US" sz="1200" spc="1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1200" spc="1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剑门之左峭岩间有大树，生于石缝之中，大可数围，枝干纯白，皆传曰白檀树。其下常有巨虺① ，蟠而护之，民不敢采伐。又西岩之半，有志公和尚影，路人过者，皆西向擎拳顶礼，若亲面其如来。 </a:t>
            </a:r>
            <a:endParaRPr lang="zh-CN" altLang="en-US" sz="1200" spc="1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1200" spc="1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王仁裕癸未岁入蜀，至其岩下，注目观之，以质向来传说时值睛朗，溪谷洗然，遂勒辔移时②望之。其白檀，乃一白括树也。夹路溪谷之间此类甚多安有檀香蛇绕之事？又西瞻志公影，盖岩间有圆柏一株，即其笠首也；两面有上下石缝，限③之为身形；斜其缝者，即袈裟之文也，上有苔藓斑驳，即山水之毳文④也。方审其非白檀，志公不留影于此，明矣。乃知人之误传者何限哉！（《玉堂闲话》） </a:t>
            </a:r>
            <a:endParaRPr lang="zh-CN" altLang="en-US" sz="1200" spc="1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30250" lvl="2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●"/>
            </a:pPr>
            <a:r>
              <a:rPr lang="zh-CN" altLang="en-US" sz="1200" spc="1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【注释】①虺（</a:t>
            </a:r>
            <a:r>
              <a:rPr sz="1200" spc="1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huǐ</a:t>
            </a:r>
            <a:r>
              <a:rPr lang="zh-CN" altLang="en-US" sz="1200" spc="1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）：一种毒蛇。②移时：一段时间，③限：限制，限定。文末的“限”指界限、边界。④毳（cuì）文：像鸟兽细毛一样的花纹。</a:t>
            </a:r>
            <a:endParaRPr lang="zh-CN" altLang="en-US" sz="1200" spc="1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205" y="194945"/>
            <a:ext cx="7895590" cy="4754245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6043295" y="194945"/>
            <a:ext cx="534035" cy="254635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A</a:t>
            </a:r>
            <a:endParaRPr lang="en-US" altLang="zh-CN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624205" y="2680335"/>
            <a:ext cx="6833235" cy="383540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2510" y="2696845"/>
            <a:ext cx="5544820" cy="349885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5295265" y="3816350"/>
            <a:ext cx="2208530" cy="383540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95325" y="4565650"/>
            <a:ext cx="2303780" cy="383540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48910" y="3816350"/>
            <a:ext cx="2300605" cy="3714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335" y="4565650"/>
            <a:ext cx="2143760" cy="3473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animBg="1"/>
      <p:bldP spid="3" grpId="1" animBg="1"/>
      <p:bldP spid="6" grpId="0" bldLvl="0" animBg="1"/>
      <p:bldP spid="6" grpId="1" animBg="1"/>
      <p:bldP spid="8" grpId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144"/>
          <p:cNvSpPr/>
          <p:nvPr>
            <p:custDataLst>
              <p:tags r:id="rId1"/>
            </p:custDataLst>
          </p:nvPr>
        </p:nvSpPr>
        <p:spPr>
          <a:xfrm flipH="1">
            <a:off x="7254240" y="571500"/>
            <a:ext cx="1894046" cy="909638"/>
          </a:xfrm>
          <a:custGeom>
            <a:avLst/>
            <a:gdLst/>
            <a:ahLst/>
            <a:cxnLst/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rgbClr val="F2F2F2">
              <a:alpha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sz="13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: 形状 145"/>
          <p:cNvSpPr/>
          <p:nvPr>
            <p:custDataLst>
              <p:tags r:id="rId2"/>
            </p:custDataLst>
          </p:nvPr>
        </p:nvSpPr>
        <p:spPr>
          <a:xfrm flipH="1">
            <a:off x="7471410" y="0"/>
            <a:ext cx="1682115" cy="2086451"/>
          </a:xfrm>
          <a:custGeom>
            <a:avLst/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rgbClr val="D9D9D9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sz="13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3"/>
            </p:custDataLst>
          </p:nvPr>
        </p:nvGrpSpPr>
        <p:grpSpPr>
          <a:xfrm>
            <a:off x="212579" y="2040420"/>
            <a:ext cx="42687" cy="1960760"/>
            <a:chOff x="757242" y="1489086"/>
            <a:chExt cx="56916" cy="2614346"/>
          </a:xfrm>
        </p:grpSpPr>
        <p:cxnSp>
          <p:nvCxnSpPr>
            <p:cNvPr id="6" name="直接连接符 5"/>
            <p:cNvCxnSpPr/>
            <p:nvPr>
              <p:custDataLst>
                <p:tags r:id="rId4"/>
              </p:custDataLst>
            </p:nvPr>
          </p:nvCxnSpPr>
          <p:spPr>
            <a:xfrm>
              <a:off x="785700" y="1489086"/>
              <a:ext cx="0" cy="1798094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12" name="组合 11"/>
              <p:cNvGrpSpPr/>
              <p:nvPr/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3" name="直接连接符 12"/>
                <p:cNvCxnSpPr/>
                <p:nvPr>
                  <p:custDataLst>
                    <p:tags r:id="rId5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>
                  <p:custDataLst>
                    <p:tags r:id="rId6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/>
              <p:cNvGrpSpPr/>
              <p:nvPr/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6" name="直接连接符 15"/>
                <p:cNvCxnSpPr/>
                <p:nvPr>
                  <p:custDataLst>
                    <p:tags r:id="rId7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>
                  <p:custDataLst>
                    <p:tags r:id="rId8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9" name="直接连接符 18"/>
                <p:cNvCxnSpPr/>
                <p:nvPr>
                  <p:custDataLst>
                    <p:tags r:id="rId9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>
                  <p:custDataLst>
                    <p:tags r:id="rId10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1" name="斜纹 20"/>
          <p:cNvSpPr/>
          <p:nvPr>
            <p:custDataLst>
              <p:tags r:id="rId11"/>
            </p:custDataLst>
          </p:nvPr>
        </p:nvSpPr>
        <p:spPr>
          <a:xfrm rot="8100000">
            <a:off x="-183048" y="407657"/>
            <a:ext cx="366095" cy="366095"/>
          </a:xfrm>
          <a:prstGeom prst="diagStripe">
            <a:avLst/>
          </a:prstGeom>
          <a:solidFill>
            <a:srgbClr val="DADAD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3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: 圆角 1128"/>
          <p:cNvSpPr/>
          <p:nvPr>
            <p:custDataLst>
              <p:tags r:id="rId12"/>
            </p:custDataLst>
          </p:nvPr>
        </p:nvSpPr>
        <p:spPr>
          <a:xfrm>
            <a:off x="457164" y="1256397"/>
            <a:ext cx="8229666" cy="3429998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B5B5B5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同心圆 262"/>
          <p:cNvSpPr/>
          <p:nvPr>
            <p:custDataLst>
              <p:tags r:id="rId13"/>
            </p:custDataLst>
          </p:nvPr>
        </p:nvSpPr>
        <p:spPr>
          <a:xfrm>
            <a:off x="8343931" y="4343492"/>
            <a:ext cx="228602" cy="228602"/>
          </a:xfrm>
          <a:prstGeom prst="donut">
            <a:avLst/>
          </a:prstGeom>
          <a:solidFill>
            <a:srgbClr val="266CBA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3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同心圆 262"/>
          <p:cNvSpPr/>
          <p:nvPr>
            <p:custDataLst>
              <p:tags r:id="rId14"/>
            </p:custDataLst>
          </p:nvPr>
        </p:nvSpPr>
        <p:spPr>
          <a:xfrm>
            <a:off x="571469" y="1370698"/>
            <a:ext cx="228602" cy="228602"/>
          </a:xfrm>
          <a:prstGeom prst="donut">
            <a:avLst/>
          </a:prstGeom>
          <a:solidFill>
            <a:srgbClr val="266CBA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3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5"/>
            </p:custDataLst>
          </p:nvPr>
        </p:nvSpPr>
        <p:spPr>
          <a:xfrm>
            <a:off x="457200" y="457110"/>
            <a:ext cx="6515148" cy="375285"/>
          </a:xfrm>
          <a:prstGeom prst="rect">
            <a:avLst/>
          </a:prstGeom>
          <a:noFill/>
        </p:spPr>
        <p:txBody>
          <a:bodyPr wrap="square" bIns="0" rtlCol="0" anchor="b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800" b="1" spc="3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一、积累（14分）</a:t>
            </a:r>
            <a:endParaRPr lang="zh-CN" altLang="en-US" sz="1800" b="1" spc="3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6"/>
            </p:custDataLst>
          </p:nvPr>
        </p:nvSpPr>
        <p:spPr>
          <a:xfrm>
            <a:off x="457200" y="788608"/>
            <a:ext cx="6515148" cy="241299"/>
          </a:xfrm>
          <a:prstGeom prst="rect">
            <a:avLst/>
          </a:prstGeom>
          <a:noFill/>
        </p:spPr>
        <p:txBody>
          <a:bodyPr wrap="square" tIns="0" rtlCol="0" anchor="t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 spc="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1.阅读下面这段关于金华市花的文字，完成后面的题目。（4分）</a:t>
            </a:r>
            <a:endParaRPr lang="zh-CN" altLang="en-US" sz="1200" spc="2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itle 6"/>
          <p:cNvSpPr txBox="1"/>
          <p:nvPr>
            <p:custDataLst>
              <p:tags r:id="rId17"/>
            </p:custDataLst>
          </p:nvPr>
        </p:nvSpPr>
        <p:spPr>
          <a:xfrm>
            <a:off x="914372" y="1599299"/>
            <a:ext cx="7315257" cy="274419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8580" tIns="34290" rIns="68580" bIns="3429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2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茶花，杜鹃花目山茶科植物。因其枝青叶秀，花色缤纷，花姿（yōu）▲雅，而威为世界名贵花卉，备受园艺界□。茶花属半阴性植物，喜温湿气候，（jì）▲烈日曝晒，不耐严寒，种植在肥沃、疏松的微酸性土壤里为佳。它的花期较长，从10月到次年5月都有开放。</a:t>
            </a:r>
            <a:endParaRPr lang="zh-CN" altLang="en-US" sz="12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zh-CN" altLang="en-US" sz="12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结合语境，根据拼音写汉字。（2分）</a:t>
            </a:r>
            <a:endParaRPr lang="zh-CN" altLang="en-US" sz="12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</a:pPr>
            <a:r>
              <a:rPr lang="zh-CN" altLang="en-US" sz="12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花姿（yōu）▲雅     （jì）▲烈日曝晒</a:t>
            </a:r>
            <a:endParaRPr lang="zh-CN" altLang="en-US" sz="12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 startAt="2"/>
            </a:pPr>
            <a:r>
              <a:rPr lang="zh-CN" altLang="en-US" sz="12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填入文中□的词语，最符合语境的一项是（▲）（1分）</a:t>
            </a:r>
            <a:endParaRPr lang="zh-CN" altLang="en-US" sz="12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9300" lvl="2" indent="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ea"/>
              <a:buNone/>
            </a:pPr>
            <a:r>
              <a:rPr lang="en-US" altLang="zh-CN" sz="12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</a:t>
            </a:r>
            <a:r>
              <a:rPr lang="zh-CN" altLang="en-US" sz="12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珍视   B.重视</a:t>
            </a:r>
            <a:endParaRPr lang="zh-CN" altLang="en-US" sz="12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 startAt="2"/>
            </a:pPr>
            <a:r>
              <a:rPr lang="zh-CN" altLang="en-US" sz="12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加点字“沃”在文中读音正确的一项是（▲）（1分）</a:t>
            </a:r>
            <a:endParaRPr lang="zh-CN" altLang="en-US" sz="12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9300" lvl="2" indent="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ea"/>
              <a:buNone/>
            </a:pPr>
            <a:r>
              <a:rPr lang="en-US" altLang="zh-CN" sz="12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</a:t>
            </a:r>
            <a:r>
              <a:rPr lang="zh-CN" altLang="en-US" sz="12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ào      B.wò</a:t>
            </a:r>
            <a:endParaRPr lang="zh-CN" altLang="en-US" sz="12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073910" y="3054985"/>
            <a:ext cx="439420" cy="24193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优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376930" y="3054985"/>
            <a:ext cx="439420" cy="24193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忌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4904740" y="3296920"/>
            <a:ext cx="439420" cy="24193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A</a:t>
            </a:r>
            <a:endParaRPr lang="en-US" altLang="zh-CN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4794885" y="3759200"/>
            <a:ext cx="439420" cy="24193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B</a:t>
            </a:r>
            <a:endParaRPr lang="en-US" altLang="zh-CN" sz="16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1" grpId="0" bldLvl="0" animBg="1"/>
      <p:bldP spid="11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7820" y="218440"/>
            <a:ext cx="8581390" cy="226377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V="1">
            <a:off x="330200" y="819150"/>
            <a:ext cx="247650" cy="114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298065" y="830580"/>
            <a:ext cx="259080" cy="114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7820" y="3131820"/>
            <a:ext cx="8288655" cy="1205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560" y="606425"/>
            <a:ext cx="8310880" cy="27787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5155" y="4297680"/>
            <a:ext cx="5393055" cy="351155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1910080" y="4730115"/>
            <a:ext cx="5246370" cy="330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海浪是留声机，把对沧海桑田的感叹，化作亿万年不断地吟唱。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100" y="406400"/>
            <a:ext cx="8223885" cy="190817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46100" y="2440305"/>
            <a:ext cx="822388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600" b="1">
                <a:ea typeface="宋体" panose="02010600030101010101" pitchFamily="2" charset="-122"/>
              </a:rPr>
              <a:t>20．阅读下面文字，从所给的两种写作形式中</a:t>
            </a:r>
            <a:r>
              <a:rPr lang="zh-CN" sz="1600" b="1" i="1">
                <a:ea typeface="宋体" panose="02010600030101010101" pitchFamily="2" charset="-122"/>
              </a:rPr>
              <a:t>任选一种</a:t>
            </a:r>
            <a:r>
              <a:rPr lang="zh-CN" sz="1600" b="1">
                <a:ea typeface="宋体" panose="02010600030101010101" pitchFamily="2" charset="-122"/>
              </a:rPr>
              <a:t>，按要求写一篇文章。      一只蚂蚁爬到海岸边，望着一个接着一个的海浪涌到岸上，不禁忧愁起来：“海这么大，而我这么小，我一辈子也不可能看见大海的尽头……我还活在世上干什么呢？”</a:t>
            </a:r>
            <a:r>
              <a:rPr 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……</a:t>
            </a:r>
            <a:r>
              <a:rPr lang="zh-CN" sz="1600" b="1">
                <a:ea typeface="宋体" panose="02010600030101010101" pitchFamily="2" charset="-122"/>
              </a:rPr>
              <a:t>形式一：自拟题目，以上述文字为开头，展开想象，续写文章。（上述开头不必抄到作文中。）形式二：以“致蚂蚁的信”为题目，以大海的身份给蚂蚁写一封信。（信件格式可以参考现代文阅读中《致中国读者的信》．）要求：（1）不少于500字；             （2）文中不得出现含有个人信息的地名、校名、人名等。（</a:t>
            </a:r>
            <a:r>
              <a:rPr lang="en-US" altLang="zh-CN" sz="1600" b="1">
                <a:ea typeface="宋体" panose="02010600030101010101" pitchFamily="2" charset="-122"/>
              </a:rPr>
              <a:t>2017</a:t>
            </a:r>
            <a:r>
              <a:rPr lang="zh-CN" altLang="en-US" sz="1600" b="1">
                <a:ea typeface="宋体" panose="02010600030101010101" pitchFamily="2" charset="-122"/>
              </a:rPr>
              <a:t>年金华中考</a:t>
            </a:r>
            <a:r>
              <a:rPr lang="zh-CN" sz="1600" b="1">
                <a:ea typeface="宋体" panose="02010600030101010101" pitchFamily="2" charset="-122"/>
              </a:rPr>
              <a:t>）</a:t>
            </a:r>
            <a:endParaRPr lang="zh-CN" altLang="en-US" sz="16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36575" y="1072515"/>
            <a:ext cx="518160" cy="837565"/>
          </a:xfrm>
          <a:prstGeom prst="rect">
            <a:avLst/>
          </a:prstGeom>
          <a:noFill/>
        </p:spPr>
        <p:txBody>
          <a:bodyPr wrap="square" rtlCol="0"/>
          <a:lstStyle/>
          <a:p>
            <a:pPr>
              <a:lnSpc>
                <a:spcPct val="120000"/>
              </a:lnSpc>
            </a:pPr>
            <a:r>
              <a:rPr lang="en-US" altLang="zh-CN" sz="6000" spc="150" dirty="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6000" spc="150" dirty="0">
              <a:solidFill>
                <a:srgbClr val="1F74A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>
            <a:off x="1200882" y="1244796"/>
            <a:ext cx="233045" cy="603250"/>
          </a:xfrm>
          <a:prstGeom prst="line">
            <a:avLst/>
          </a:prstGeom>
          <a:solidFill>
            <a:srgbClr val="1F74AD"/>
          </a:solidFill>
          <a:ln>
            <a:solidFill>
              <a:srgbClr val="1F74AD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5" name="椭圆 4"/>
          <p:cNvSpPr/>
          <p:nvPr>
            <p:custDataLst>
              <p:tags r:id="rId3"/>
            </p:custDataLst>
          </p:nvPr>
        </p:nvSpPr>
        <p:spPr>
          <a:xfrm>
            <a:off x="1405890" y="1189990"/>
            <a:ext cx="76835" cy="76200"/>
          </a:xfrm>
          <a:prstGeom prst="ellipse">
            <a:avLst/>
          </a:pr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4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椭圆 5"/>
          <p:cNvSpPr/>
          <p:nvPr>
            <p:custDataLst>
              <p:tags r:id="rId4"/>
            </p:custDataLst>
          </p:nvPr>
        </p:nvSpPr>
        <p:spPr>
          <a:xfrm>
            <a:off x="1160145" y="1856740"/>
            <a:ext cx="76835" cy="76200"/>
          </a:xfrm>
          <a:prstGeom prst="ellipse">
            <a:avLst/>
          </a:pr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4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>
            <p:custDataLst>
              <p:tags r:id="rId5"/>
            </p:custDataLst>
          </p:nvPr>
        </p:nvSpPr>
        <p:spPr>
          <a:xfrm>
            <a:off x="536575" y="2012315"/>
            <a:ext cx="518160" cy="837565"/>
          </a:xfrm>
          <a:prstGeom prst="rect">
            <a:avLst/>
          </a:prstGeom>
          <a:noFill/>
        </p:spPr>
        <p:txBody>
          <a:bodyPr wrap="square" rtlCol="0"/>
          <a:lstStyle/>
          <a:p>
            <a:pPr>
              <a:lnSpc>
                <a:spcPct val="120000"/>
              </a:lnSpc>
            </a:pPr>
            <a:r>
              <a:rPr lang="en-US" altLang="zh-CN" sz="6000" spc="150" dirty="0">
                <a:solidFill>
                  <a:srgbClr val="3498DB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altLang="zh-CN" sz="6000" spc="150" dirty="0">
              <a:solidFill>
                <a:srgbClr val="3498DB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6"/>
            </p:custDataLst>
          </p:nvPr>
        </p:nvCxnSpPr>
        <p:spPr>
          <a:xfrm>
            <a:off x="1200882" y="2145059"/>
            <a:ext cx="233045" cy="603250"/>
          </a:xfrm>
          <a:prstGeom prst="line">
            <a:avLst/>
          </a:prstGeom>
          <a:solidFill>
            <a:srgbClr val="1F74AD"/>
          </a:solidFill>
          <a:ln>
            <a:solidFill>
              <a:srgbClr val="3498DB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37" name="椭圆 36"/>
          <p:cNvSpPr/>
          <p:nvPr>
            <p:custDataLst>
              <p:tags r:id="rId7"/>
            </p:custDataLst>
          </p:nvPr>
        </p:nvSpPr>
        <p:spPr>
          <a:xfrm>
            <a:off x="1405890" y="2090420"/>
            <a:ext cx="76835" cy="76200"/>
          </a:xfrm>
          <a:prstGeom prst="ellipse">
            <a:avLst/>
          </a:pr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4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椭圆 37"/>
          <p:cNvSpPr/>
          <p:nvPr>
            <p:custDataLst>
              <p:tags r:id="rId8"/>
            </p:custDataLst>
          </p:nvPr>
        </p:nvSpPr>
        <p:spPr>
          <a:xfrm>
            <a:off x="1160145" y="2757170"/>
            <a:ext cx="76835" cy="76200"/>
          </a:xfrm>
          <a:prstGeom prst="ellipse">
            <a:avLst/>
          </a:pr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4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>
            <p:custDataLst>
              <p:tags r:id="rId9"/>
            </p:custDataLst>
          </p:nvPr>
        </p:nvSpPr>
        <p:spPr>
          <a:xfrm>
            <a:off x="536575" y="2952750"/>
            <a:ext cx="518160" cy="837565"/>
          </a:xfrm>
          <a:prstGeom prst="rect">
            <a:avLst/>
          </a:prstGeom>
          <a:noFill/>
        </p:spPr>
        <p:txBody>
          <a:bodyPr wrap="square" rtlCol="0"/>
          <a:lstStyle/>
          <a:p>
            <a:pPr>
              <a:lnSpc>
                <a:spcPct val="120000"/>
              </a:lnSpc>
            </a:pPr>
            <a:r>
              <a:rPr lang="en-US" altLang="zh-CN" sz="6000" spc="150" dirty="0">
                <a:solidFill>
                  <a:srgbClr val="1AA3A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US" altLang="zh-CN" sz="6000" spc="150" dirty="0">
              <a:solidFill>
                <a:srgbClr val="1AA3A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5" name="直接连接符 44"/>
          <p:cNvCxnSpPr/>
          <p:nvPr>
            <p:custDataLst>
              <p:tags r:id="rId10"/>
            </p:custDataLst>
          </p:nvPr>
        </p:nvCxnSpPr>
        <p:spPr>
          <a:xfrm>
            <a:off x="1200882" y="3045956"/>
            <a:ext cx="233045" cy="603250"/>
          </a:xfrm>
          <a:prstGeom prst="line">
            <a:avLst/>
          </a:prstGeom>
          <a:solidFill>
            <a:srgbClr val="1F74AD"/>
          </a:solidFill>
          <a:ln>
            <a:solidFill>
              <a:srgbClr val="1AA3AA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46" name="椭圆 45"/>
          <p:cNvSpPr/>
          <p:nvPr>
            <p:custDataLst>
              <p:tags r:id="rId11"/>
            </p:custDataLst>
          </p:nvPr>
        </p:nvSpPr>
        <p:spPr>
          <a:xfrm>
            <a:off x="1405890" y="2991485"/>
            <a:ext cx="76835" cy="76200"/>
          </a:xfrm>
          <a:prstGeom prst="ellipse">
            <a:avLst/>
          </a:pr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4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椭圆 46"/>
          <p:cNvSpPr/>
          <p:nvPr>
            <p:custDataLst>
              <p:tags r:id="rId12"/>
            </p:custDataLst>
          </p:nvPr>
        </p:nvSpPr>
        <p:spPr>
          <a:xfrm>
            <a:off x="1160145" y="3658235"/>
            <a:ext cx="76835" cy="76200"/>
          </a:xfrm>
          <a:prstGeom prst="ellipse">
            <a:avLst/>
          </a:pr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4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文本框 69"/>
          <p:cNvSpPr txBox="1"/>
          <p:nvPr>
            <p:custDataLst>
              <p:tags r:id="rId13"/>
            </p:custDataLst>
          </p:nvPr>
        </p:nvSpPr>
        <p:spPr>
          <a:xfrm>
            <a:off x="536575" y="3892550"/>
            <a:ext cx="518160" cy="837565"/>
          </a:xfrm>
          <a:prstGeom prst="rect">
            <a:avLst/>
          </a:prstGeom>
          <a:noFill/>
        </p:spPr>
        <p:txBody>
          <a:bodyPr wrap="square" rtlCol="0"/>
          <a:lstStyle/>
          <a:p>
            <a:pPr>
              <a:lnSpc>
                <a:spcPct val="120000"/>
              </a:lnSpc>
            </a:pPr>
            <a:r>
              <a:rPr lang="en-US" altLang="zh-CN" sz="6000" spc="150" dirty="0">
                <a:solidFill>
                  <a:srgbClr val="69A35B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US" altLang="zh-CN" sz="6000" spc="150" dirty="0">
              <a:solidFill>
                <a:srgbClr val="69A35B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75" name="直接连接符 74"/>
          <p:cNvCxnSpPr/>
          <p:nvPr>
            <p:custDataLst>
              <p:tags r:id="rId14"/>
            </p:custDataLst>
          </p:nvPr>
        </p:nvCxnSpPr>
        <p:spPr>
          <a:xfrm>
            <a:off x="1200882" y="3946851"/>
            <a:ext cx="233045" cy="603250"/>
          </a:xfrm>
          <a:prstGeom prst="line">
            <a:avLst/>
          </a:prstGeom>
          <a:solidFill>
            <a:srgbClr val="1F74AD"/>
          </a:solidFill>
          <a:ln>
            <a:solidFill>
              <a:srgbClr val="69A35B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76" name="椭圆 75"/>
          <p:cNvSpPr/>
          <p:nvPr>
            <p:custDataLst>
              <p:tags r:id="rId15"/>
            </p:custDataLst>
          </p:nvPr>
        </p:nvSpPr>
        <p:spPr>
          <a:xfrm>
            <a:off x="1405890" y="3892550"/>
            <a:ext cx="76835" cy="76200"/>
          </a:xfrm>
          <a:prstGeom prst="ellipse">
            <a:avLst/>
          </a:pr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4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椭圆 76"/>
          <p:cNvSpPr/>
          <p:nvPr>
            <p:custDataLst>
              <p:tags r:id="rId16"/>
            </p:custDataLst>
          </p:nvPr>
        </p:nvSpPr>
        <p:spPr>
          <a:xfrm>
            <a:off x="1160145" y="4559300"/>
            <a:ext cx="76835" cy="76200"/>
          </a:xfrm>
          <a:prstGeom prst="ellipse">
            <a:avLst/>
          </a:pr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40000"/>
              </a:lnSpc>
            </a:pPr>
            <a:endParaRPr lang="zh-CN" altLang="en-US" sz="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>
            <p:custDataLst>
              <p:tags r:id="rId17"/>
            </p:custDataLst>
          </p:nvPr>
        </p:nvSpPr>
        <p:spPr>
          <a:xfrm>
            <a:off x="1674495" y="1073150"/>
            <a:ext cx="5871845" cy="324485"/>
          </a:xfrm>
          <a:prstGeom prst="rect">
            <a:avLst/>
          </a:prstGeom>
          <a:noFill/>
        </p:spPr>
        <p:txBody>
          <a:bodyPr wrap="square" lIns="67500" tIns="35100" rIns="67500" bIns="0" anchor="b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spc="30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承接原文阅读题，叙事主体不变；</a:t>
            </a:r>
            <a:endParaRPr lang="zh-CN" altLang="en-US" sz="2000" b="1" spc="300">
              <a:solidFill>
                <a:srgbClr val="1F74A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18"/>
            </p:custDataLst>
          </p:nvPr>
        </p:nvSpPr>
        <p:spPr>
          <a:xfrm>
            <a:off x="1674495" y="2037080"/>
            <a:ext cx="6602730" cy="300990"/>
          </a:xfrm>
          <a:prstGeom prst="rect">
            <a:avLst/>
          </a:prstGeom>
          <a:noFill/>
        </p:spPr>
        <p:txBody>
          <a:bodyPr wrap="square" lIns="67500" tIns="35100" rIns="67500" bIns="0" anchor="b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spc="300">
                <a:solidFill>
                  <a:srgbClr val="3498D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找到原文漏洞，在新的故事中补强；</a:t>
            </a:r>
            <a:endParaRPr lang="zh-CN" altLang="en-US" sz="2000" b="1" spc="300">
              <a:solidFill>
                <a:srgbClr val="3498DB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文本框 38"/>
          <p:cNvSpPr txBox="1"/>
          <p:nvPr>
            <p:custDataLst>
              <p:tags r:id="rId19"/>
            </p:custDataLst>
          </p:nvPr>
        </p:nvSpPr>
        <p:spPr>
          <a:xfrm>
            <a:off x="1674495" y="2976880"/>
            <a:ext cx="6503035" cy="300990"/>
          </a:xfrm>
          <a:prstGeom prst="rect">
            <a:avLst/>
          </a:prstGeom>
          <a:noFill/>
        </p:spPr>
        <p:txBody>
          <a:bodyPr wrap="square" lIns="67500" tIns="35100" rIns="675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spc="300">
                <a:solidFill>
                  <a:srgbClr val="1AA3A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挖掘现实意义，立意符合社会主义核心价值观；</a:t>
            </a:r>
            <a:endParaRPr lang="zh-CN" altLang="en-US" sz="2000" b="1" spc="300">
              <a:solidFill>
                <a:srgbClr val="1AA3AA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>
            <p:custDataLst>
              <p:tags r:id="rId20"/>
            </p:custDataLst>
          </p:nvPr>
        </p:nvSpPr>
        <p:spPr>
          <a:xfrm>
            <a:off x="1674495" y="3917315"/>
            <a:ext cx="6755130" cy="300990"/>
          </a:xfrm>
          <a:prstGeom prst="rect">
            <a:avLst/>
          </a:prstGeom>
          <a:noFill/>
        </p:spPr>
        <p:txBody>
          <a:bodyPr wrap="square" lIns="67500" tIns="35100" rIns="67500" bIns="0" anchor="b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spc="300">
                <a:solidFill>
                  <a:srgbClr val="69A35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语言风格与童话相符，可仿照原文。</a:t>
            </a:r>
            <a:endParaRPr lang="zh-CN" altLang="en-US" sz="2000" b="1" spc="300">
              <a:solidFill>
                <a:srgbClr val="69A35B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>
            <p:custDataLst>
              <p:tags r:id="rId21"/>
            </p:custDataLst>
          </p:nvPr>
        </p:nvSpPr>
        <p:spPr>
          <a:xfrm>
            <a:off x="1506682" y="451427"/>
            <a:ext cx="6130637" cy="475196"/>
          </a:xfrm>
          <a:prstGeom prst="rect">
            <a:avLst/>
          </a:prstGeom>
          <a:noFill/>
        </p:spPr>
        <p:txBody>
          <a:bodyPr wrap="square" lIns="67500" tIns="35100" rIns="67500" bIns="35100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sym typeface="+mn-ea"/>
              </a:rPr>
              <a:t>写好这篇童话大约要点以下：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2800" b="1" spc="300">
              <a:solidFill>
                <a:srgbClr val="1F74AD"/>
              </a:solidFill>
              <a:latin typeface="华文中宋" panose="02010600040101010101" charset="-122"/>
              <a:ea typeface="华文中宋" panose="02010600040101010101" charset="-122"/>
              <a:sym typeface="Arial" panose="020B0604020202020204" pitchFamily="34" charset="0"/>
            </a:endParaRPr>
          </a:p>
        </p:txBody>
      </p:sp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8257250" y="3667125"/>
            <a:ext cx="886749" cy="1476375"/>
            <a:chOff x="11009667" y="4889500"/>
            <a:chExt cx="1182332" cy="1968500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1009667" y="5197209"/>
              <a:ext cx="1182332" cy="166079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72578" y="4889500"/>
              <a:ext cx="727576" cy="1124647"/>
            </a:xfrm>
            <a:prstGeom prst="rect">
              <a:avLst/>
            </a:prstGeom>
          </p:spPr>
        </p:pic>
      </p:grpSp>
      <p:sp>
        <p:nvSpPr>
          <p:cNvPr id="14" name="图文框 13"/>
          <p:cNvSpPr/>
          <p:nvPr>
            <p:custDataLst>
              <p:tags r:id="rId6"/>
            </p:custDataLst>
          </p:nvPr>
        </p:nvSpPr>
        <p:spPr>
          <a:xfrm rot="10800000" flipV="1">
            <a:off x="0" y="0"/>
            <a:ext cx="9144000" cy="5143500"/>
          </a:xfrm>
          <a:prstGeom prst="frame">
            <a:avLst>
              <a:gd name="adj1" fmla="val 5153"/>
            </a:avLst>
          </a:prstGeom>
          <a:pattFill prst="ltUpDiag">
            <a:fgClr>
              <a:srgbClr val="D6EDE9"/>
            </a:fgClr>
            <a:bgClr>
              <a:srgbClr val="43958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kumimoji="1" lang="zh-CN" altLang="en-US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: 形状 14"/>
          <p:cNvSpPr/>
          <p:nvPr>
            <p:custDataLst>
              <p:tags r:id="rId7"/>
            </p:custDataLst>
          </p:nvPr>
        </p:nvSpPr>
        <p:spPr>
          <a:xfrm rot="10800000" flipV="1">
            <a:off x="0" y="0"/>
            <a:ext cx="5295424" cy="5143500"/>
          </a:xfrm>
          <a:custGeom>
            <a:avLst/>
            <a:gdLst>
              <a:gd name="connsiteX0" fmla="*/ 7041243 w 7041243"/>
              <a:gd name="connsiteY0" fmla="*/ 0 h 6858000"/>
              <a:gd name="connsiteX1" fmla="*/ 0 w 7041243"/>
              <a:gd name="connsiteY1" fmla="*/ 0 h 6858000"/>
              <a:gd name="connsiteX2" fmla="*/ 88348 w 7041243"/>
              <a:gd name="connsiteY2" fmla="*/ 353393 h 6858000"/>
              <a:gd name="connsiteX3" fmla="*/ 6687850 w 7041243"/>
              <a:gd name="connsiteY3" fmla="*/ 353393 h 6858000"/>
              <a:gd name="connsiteX4" fmla="*/ 6687850 w 7041243"/>
              <a:gd name="connsiteY4" fmla="*/ 6504607 h 6858000"/>
              <a:gd name="connsiteX5" fmla="*/ 1626152 w 7041243"/>
              <a:gd name="connsiteY5" fmla="*/ 6504607 h 6858000"/>
              <a:gd name="connsiteX6" fmla="*/ 1714500 w 7041243"/>
              <a:gd name="connsiteY6" fmla="*/ 6858000 h 6858000"/>
              <a:gd name="connsiteX7" fmla="*/ 7041243 w 7041243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41243" h="6858000">
                <a:moveTo>
                  <a:pt x="7041243" y="0"/>
                </a:moveTo>
                <a:lnTo>
                  <a:pt x="0" y="0"/>
                </a:lnTo>
                <a:lnTo>
                  <a:pt x="88348" y="353393"/>
                </a:lnTo>
                <a:lnTo>
                  <a:pt x="6687850" y="353393"/>
                </a:lnTo>
                <a:lnTo>
                  <a:pt x="6687850" y="6504607"/>
                </a:lnTo>
                <a:lnTo>
                  <a:pt x="1626152" y="6504607"/>
                </a:lnTo>
                <a:lnTo>
                  <a:pt x="1714500" y="6858000"/>
                </a:lnTo>
                <a:lnTo>
                  <a:pt x="7041243" y="6858000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>
              <a:lnSpc>
                <a:spcPct val="120000"/>
              </a:lnSpc>
            </a:pPr>
            <a:endParaRPr kumimoji="1" lang="zh-CN" altLang="en-US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>
          <a:xfrm>
            <a:off x="590967" y="744380"/>
            <a:ext cx="7823954" cy="3654742"/>
          </a:xfrm>
          <a:prstGeom prst="rect">
            <a:avLst/>
          </a:prstGeom>
          <a:noFill/>
        </p:spPr>
        <p:txBody>
          <a:bodyPr vert="horz" lIns="68580" tIns="34290" rIns="68580" bIns="34290" rtlCol="0" anchor="ctr" anchorCtr="0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+mj-ea"/>
              <a:buAutoNum type="ea1JpnChsDbPeriod"/>
              <a:defRPr sz="1100" u="none" strike="noStrike" cap="none" spc="150" normalizeH="0" baseline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indent="-285750" algn="just">
              <a:lnSpc>
                <a:spcPct val="140000"/>
              </a:lnSpc>
              <a:spcBef>
                <a:spcPts val="0"/>
              </a:spcBef>
              <a:spcAft>
                <a:spcPts val="800"/>
              </a:spcAft>
              <a:buClr>
                <a:schemeClr val="tx1">
                  <a:lumMod val="85000"/>
                  <a:lumOff val="15000"/>
                </a:schemeClr>
              </a:buClr>
              <a:buSzPct val="100000"/>
              <a:buFont typeface="Arial" panose="020B0604020202020204" pitchFamily="34" charset="0"/>
              <a:buNone/>
            </a:pPr>
            <a:r>
              <a:rPr 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森林的大海</a:t>
            </a:r>
            <a:endParaRPr 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-285750" algn="just">
              <a:lnSpc>
                <a:spcPct val="140000"/>
              </a:lnSpc>
              <a:spcBef>
                <a:spcPts val="0"/>
              </a:spcBef>
              <a:spcAft>
                <a:spcPts val="800"/>
              </a:spcAft>
              <a:buClr>
                <a:schemeClr val="tx1">
                  <a:lumMod val="85000"/>
                  <a:lumOff val="15000"/>
                </a:schemeClr>
              </a:buClr>
              <a:buSzPct val="100000"/>
              <a:buFont typeface="Arial" panose="020B0604020202020204" pitchFamily="34" charset="0"/>
              <a:buNone/>
            </a:pPr>
            <a:r>
              <a:rPr 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夜晚，两只小青蛙头枕着小船，仿佛听到大海上此起彼伏的涛声，觉得身体也随之轻轻地摇动，这一觉睡得特别香甜。直到柔和的月光变成了炽热的阳光，皮肤被晒得滚烫，它们才渐渐醒来。青蛙弟弟把已经很大的眼睛睁得更大，惊呼道：“大海的水全跑了，只留下了蓝色的颜料！”</a:t>
            </a:r>
            <a:endParaRPr 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-285750" algn="just">
              <a:lnSpc>
                <a:spcPct val="140000"/>
              </a:lnSpc>
              <a:spcBef>
                <a:spcPts val="0"/>
              </a:spcBef>
              <a:spcAft>
                <a:spcPts val="800"/>
              </a:spcAft>
              <a:buClr>
                <a:schemeClr val="tx1">
                  <a:lumMod val="85000"/>
                  <a:lumOff val="15000"/>
                </a:schemeClr>
              </a:buClr>
              <a:buSzPct val="100000"/>
              <a:buFont typeface="Arial" panose="020B0604020202020204" pitchFamily="34" charset="0"/>
              <a:buNone/>
            </a:pPr>
            <a:r>
              <a:rPr 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大海的水流到哪里去了呢？”青蛙哥哥想不出来，但它知道有一颗松树，是森林里最年长也是的智慧的爷爷，可以去问它，于是两只小青蛙一蹦一跳地往森林的最深处飞快地跑去。一路上它们碰到了远房亲戚树蛙，树蛙问：“你们跑那么快去哪儿呀？”青蛙兄弟顾不上回答，头也不回地跑了，不一会儿又遇上了经常一起玩的沼泽蛙，沼泽蛙问：“你们去哪里玩啊？”青蛙哥哥只是敷衍了一句：“以后再告诉你！”就顾自继续跑去，之后遇到本就不爱答理的蟾蜍，更是飞奔而过。</a:t>
            </a:r>
            <a:endParaRPr 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9"/>
            </p:custDataLst>
          </p:nvPr>
        </p:nvGrpSpPr>
        <p:grpSpPr>
          <a:xfrm>
            <a:off x="8489156" y="153829"/>
            <a:ext cx="491966" cy="429101"/>
            <a:chOff x="10993120" y="210185"/>
            <a:chExt cx="655955" cy="572135"/>
          </a:xfrm>
          <a:solidFill>
            <a:schemeClr val="accent1"/>
          </a:solidFill>
        </p:grpSpPr>
        <p:sp>
          <p:nvSpPr>
            <p:cNvPr id="20" name="任意多边形: 形状 19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 rot="10800000">
              <a:off x="11367135" y="210185"/>
              <a:ext cx="281940" cy="572135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rgbClr val="439586"/>
            </a:solidFill>
            <a:ln w="317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任意多边形: 形状 20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 rot="10800000">
              <a:off x="10993120" y="210185"/>
              <a:ext cx="281940" cy="572135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rgbClr val="439586"/>
            </a:solidFill>
            <a:ln w="317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12"/>
            </p:custDataLst>
          </p:nvPr>
        </p:nvGrpSpPr>
        <p:grpSpPr>
          <a:xfrm>
            <a:off x="181928" y="4555331"/>
            <a:ext cx="491966" cy="428625"/>
            <a:chOff x="652" y="9237"/>
            <a:chExt cx="1033" cy="900"/>
          </a:xfrm>
        </p:grpSpPr>
        <p:sp>
          <p:nvSpPr>
            <p:cNvPr id="2" name="任意多边形: 形状 22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652" y="9237"/>
              <a:ext cx="444" cy="901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noFill/>
            <a:ln w="31750" cap="rnd">
              <a:solidFill>
                <a:srgbClr val="43958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任意多边形: 形状 23"/>
            <p:cNvSpPr>
              <a:spLocks noChangeAspect="1"/>
            </p:cNvSpPr>
            <p:nvPr>
              <p:custDataLst>
                <p:tags r:id="rId14"/>
              </p:custDataLst>
            </p:nvPr>
          </p:nvSpPr>
          <p:spPr>
            <a:xfrm>
              <a:off x="1241" y="9237"/>
              <a:ext cx="444" cy="901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noFill/>
            <a:ln w="31750" cap="rnd">
              <a:solidFill>
                <a:srgbClr val="43958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>
            <a:off x="8257250" y="3667125"/>
            <a:ext cx="886749" cy="1476375"/>
            <a:chOff x="11009667" y="4889500"/>
            <a:chExt cx="1182332" cy="1968500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1009667" y="5197209"/>
              <a:ext cx="1182332" cy="1660791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72578" y="4889500"/>
              <a:ext cx="727576" cy="1124647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 rot="5400000">
            <a:off x="5865086" y="1864586"/>
            <a:ext cx="5143499" cy="1414329"/>
          </a:xfrm>
          <a:prstGeom prst="rect">
            <a:avLst/>
          </a:prstGeom>
          <a:pattFill prst="pct5">
            <a:fgClr>
              <a:srgbClr val="327065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276860" y="297815"/>
            <a:ext cx="7391400" cy="4527550"/>
          </a:xfrm>
          <a:prstGeom prst="rect">
            <a:avLst/>
          </a:prstGeom>
        </p:spPr>
        <p:txBody>
          <a:bodyPr vert="horz" lIns="67500" tIns="35100" rIns="67500" bIns="35100" rtlCol="0">
            <a:noAutofit/>
          </a:bodyPr>
          <a:lstStyle>
            <a:lvl1pPr marL="228600" indent="-22860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100" u="none" strike="noStrike" cap="none" spc="150" normalizeH="0" baseline="0">
                <a:solidFill>
                  <a:schemeClr val="bg2">
                    <a:lumMod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indent="-228600" algn="l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1200">
                <a:solidFill>
                  <a:srgbClr val="2A4939"/>
                </a:solidFill>
                <a:cs typeface="微软雅黑" panose="020B0503020204020204" pitchFamily="34" charset="-122"/>
              </a:rPr>
              <a:t>终于到了松树爷爷跟前，两只小青蛙说明了来意，松树爷爷低头看了看它们，慢悠悠地说道：“森林是我们的家园，这里的一切不论是阳光，空气，还是水都属于所有的居民。”两只小青蛙点点头，松树爷爷接着说：“你们昨晚看到的大海不只是你们的后花园，大海应该是每个人的乐园，只要它属于所有人，你们就不必担心会失去它，即使失去大海也依然会为了大家而回来，那片土地永远是蓝色的。”青蛙兄弟似乎懂了，昨天看见大海只顾自己高兴了，怎么没把大家一起叫来啊，那样不是有更多的伙伴能快乐地在大海里游戏了？</a:t>
            </a:r>
            <a:endParaRPr lang="zh-CN" sz="1200">
              <a:solidFill>
                <a:srgbClr val="2A4939"/>
              </a:solidFill>
              <a:cs typeface="微软雅黑" panose="020B0503020204020204" pitchFamily="34" charset="-122"/>
            </a:endParaRPr>
          </a:p>
          <a:p>
            <a:pPr marL="0" lvl="0" indent="-228600" algn="l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1200">
                <a:solidFill>
                  <a:srgbClr val="2A4939"/>
                </a:solidFill>
                <a:cs typeface="微软雅黑" panose="020B0503020204020204" pitchFamily="34" charset="-122"/>
              </a:rPr>
              <a:t>谢过松树爷爷，两只小青蛙又原路返回，把看到过大海的事情一五一十地告诉路上的树蛙，沼泽蛙，以及蟾蜍，伙伴们既兴奋又不敢相信，纷纷要求和青蛙兄弟一起去看个究竟，它们边走边聊着大海有多有趣，这时雷声隆隆，又下大雨了，但这雨丝毫没有降低蛙们的热情，又走了一段路它们突然被眼前的景象惊呆了，大海比之前更辽阔，微波荡漾，海天一色，大海回来了！蛙们大叫着四散开去，去告诉更多的朋友一起来大海玩耍，很快不仅蛙类，所有森林的动物都知道了。</a:t>
            </a:r>
            <a:endParaRPr lang="zh-CN" sz="1200">
              <a:solidFill>
                <a:srgbClr val="2A4939"/>
              </a:solidFill>
              <a:cs typeface="微软雅黑" panose="020B0503020204020204" pitchFamily="34" charset="-122"/>
            </a:endParaRPr>
          </a:p>
          <a:p>
            <a:pPr marL="0" lvl="0" indent="-228600" algn="l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1200">
                <a:solidFill>
                  <a:srgbClr val="2A4939"/>
                </a:solidFill>
                <a:cs typeface="微软雅黑" panose="020B0503020204020204" pitchFamily="34" charset="-122"/>
              </a:rPr>
              <a:t>这之后，大海也会时不时地干涸但很快就会回来，青蛙兄弟在大海离开的日子里也总是期待大海早些回来，好跟朋友们欢快地在大海嬉戏，这样的期待也是一种快乐。</a:t>
            </a:r>
            <a:endParaRPr lang="zh-CN" sz="1200">
              <a:solidFill>
                <a:srgbClr val="2A4939"/>
              </a:solidFill>
              <a:cs typeface="微软雅黑" panose="020B0503020204020204" pitchFamily="34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80192" y="310598"/>
            <a:ext cx="7188993" cy="55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ysClr val="window" lastClr="FFFFFF"/>
                </a:solidFill>
              </a14:hiddenFill>
            </a:ext>
          </a:extLst>
        </p:spPr>
        <p:txBody>
          <a:bodyPr wrap="square" lIns="67500" tIns="35100" rIns="67500" bIns="0" rtlCol="0" anchor="b" anchorCtr="0">
            <a:normAutofit/>
          </a:bodyPr>
          <a:p>
            <a:pPr>
              <a:lnSpc>
                <a:spcPct val="120000"/>
              </a:lnSpc>
            </a:pPr>
            <a:r>
              <a:rPr lang="zh-CN" altLang="en-US" sz="2700" b="1" spc="30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议论文的写法要点</a:t>
            </a:r>
            <a:endParaRPr lang="zh-CN" altLang="en-US" sz="2700" b="1" spc="300">
              <a:solidFill>
                <a:srgbClr val="000000">
                  <a:lumMod val="65000"/>
                  <a:lumOff val="35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>
            <p:custDataLst>
              <p:tags r:id="rId2"/>
            </p:custDataLst>
          </p:nvPr>
        </p:nvSpPr>
        <p:spPr>
          <a:xfrm>
            <a:off x="0" y="495759"/>
            <a:ext cx="66101" cy="727113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Line 16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H="1">
            <a:off x="8373675" y="565283"/>
            <a:ext cx="315371" cy="0"/>
          </a:xfrm>
          <a:prstGeom prst="line">
            <a:avLst/>
          </a:prstGeom>
          <a:noFill/>
          <a:ln w="38100" cap="flat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Line 17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H="1">
            <a:off x="8543492" y="666263"/>
            <a:ext cx="145554" cy="0"/>
          </a:xfrm>
          <a:prstGeom prst="line">
            <a:avLst/>
          </a:prstGeom>
          <a:noFill/>
          <a:ln w="38100" cap="flat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8462828" y="767244"/>
            <a:ext cx="226219" cy="0"/>
          </a:xfrm>
          <a:prstGeom prst="line">
            <a:avLst/>
          </a:prstGeom>
          <a:noFill/>
          <a:ln w="38100" cap="flat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Freeform 5"/>
          <p:cNvSpPr/>
          <p:nvPr>
            <p:custDataLst>
              <p:tags r:id="rId6"/>
            </p:custDataLst>
          </p:nvPr>
        </p:nvSpPr>
        <p:spPr bwMode="auto">
          <a:xfrm>
            <a:off x="1379807" y="2378484"/>
            <a:ext cx="1444322" cy="488995"/>
          </a:xfrm>
          <a:custGeom>
            <a:avLst/>
            <a:gdLst>
              <a:gd name="T0" fmla="*/ 1211 w 1211"/>
              <a:gd name="T1" fmla="*/ 0 h 410"/>
              <a:gd name="T2" fmla="*/ 1035 w 1211"/>
              <a:gd name="T3" fmla="*/ 410 h 410"/>
              <a:gd name="T4" fmla="*/ 0 w 1211"/>
              <a:gd name="T5" fmla="*/ 410 h 410"/>
              <a:gd name="T6" fmla="*/ 329 w 1211"/>
              <a:gd name="T7" fmla="*/ 0 h 410"/>
              <a:gd name="T8" fmla="*/ 1211 w 1211"/>
              <a:gd name="T9" fmla="*/ 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1" h="410">
                <a:moveTo>
                  <a:pt x="1211" y="0"/>
                </a:moveTo>
                <a:lnTo>
                  <a:pt x="1035" y="410"/>
                </a:lnTo>
                <a:lnTo>
                  <a:pt x="0" y="410"/>
                </a:lnTo>
                <a:lnTo>
                  <a:pt x="329" y="0"/>
                </a:lnTo>
                <a:lnTo>
                  <a:pt x="1211" y="0"/>
                </a:lnTo>
                <a:close/>
              </a:path>
            </a:pathLst>
          </a:custGeom>
          <a:solidFill>
            <a:srgbClr val="1F74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55418" tIns="27708" rIns="55418" bIns="27708" numCol="1" anchor="t" anchorCtr="0" compatLnSpc="1"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5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Rectangl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379807" y="2867479"/>
            <a:ext cx="1234412" cy="124037"/>
          </a:xfrm>
          <a:prstGeom prst="rect">
            <a:avLst/>
          </a:prstGeom>
          <a:solidFill>
            <a:srgbClr val="1F74AD">
              <a:lumMod val="7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5418" tIns="27708" rIns="55418" bIns="27708" numCol="1" anchor="t" anchorCtr="0" compatLnSpc="1"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5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Freeform 7"/>
          <p:cNvSpPr/>
          <p:nvPr>
            <p:custDataLst>
              <p:tags r:id="rId8"/>
            </p:custDataLst>
          </p:nvPr>
        </p:nvSpPr>
        <p:spPr bwMode="auto">
          <a:xfrm>
            <a:off x="2614219" y="2378484"/>
            <a:ext cx="209909" cy="613032"/>
          </a:xfrm>
          <a:custGeom>
            <a:avLst/>
            <a:gdLst>
              <a:gd name="T0" fmla="*/ 0 w 176"/>
              <a:gd name="T1" fmla="*/ 410 h 514"/>
              <a:gd name="T2" fmla="*/ 0 w 176"/>
              <a:gd name="T3" fmla="*/ 514 h 514"/>
              <a:gd name="T4" fmla="*/ 176 w 176"/>
              <a:gd name="T5" fmla="*/ 99 h 514"/>
              <a:gd name="T6" fmla="*/ 176 w 176"/>
              <a:gd name="T7" fmla="*/ 0 h 514"/>
              <a:gd name="T8" fmla="*/ 0 w 176"/>
              <a:gd name="T9" fmla="*/ 410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" h="514">
                <a:moveTo>
                  <a:pt x="0" y="410"/>
                </a:moveTo>
                <a:lnTo>
                  <a:pt x="0" y="514"/>
                </a:lnTo>
                <a:lnTo>
                  <a:pt x="176" y="99"/>
                </a:lnTo>
                <a:lnTo>
                  <a:pt x="176" y="0"/>
                </a:lnTo>
                <a:lnTo>
                  <a:pt x="0" y="410"/>
                </a:lnTo>
                <a:close/>
              </a:path>
            </a:pathLst>
          </a:custGeom>
          <a:solidFill>
            <a:srgbClr val="1F74AD">
              <a:lumMod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55418" tIns="27708" rIns="55418" bIns="27708" numCol="1" anchor="t" anchorCtr="0" compatLnSpc="1"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5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52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2036191" y="2502755"/>
            <a:ext cx="217829" cy="217829"/>
          </a:xfrm>
          <a:custGeom>
            <a:avLst/>
            <a:gdLst/>
            <a:ahLst/>
            <a:cxnLst>
              <a:cxn ang="0">
                <a:pos x="224" y="12"/>
              </a:cxn>
              <a:cxn ang="0">
                <a:pos x="188" y="0"/>
              </a:cxn>
              <a:cxn ang="0">
                <a:pos x="168" y="4"/>
              </a:cxn>
              <a:cxn ang="0">
                <a:pos x="112" y="54"/>
              </a:cxn>
              <a:cxn ang="0">
                <a:pos x="110" y="54"/>
              </a:cxn>
              <a:cxn ang="0">
                <a:pos x="28" y="138"/>
              </a:cxn>
              <a:cxn ang="0">
                <a:pos x="20" y="152"/>
              </a:cxn>
              <a:cxn ang="0">
                <a:pos x="0" y="228"/>
              </a:cxn>
              <a:cxn ang="0">
                <a:pos x="8" y="248"/>
              </a:cxn>
              <a:cxn ang="0">
                <a:pos x="28" y="256"/>
              </a:cxn>
              <a:cxn ang="0">
                <a:pos x="106" y="236"/>
              </a:cxn>
              <a:cxn ang="0">
                <a:pos x="240" y="106"/>
              </a:cxn>
              <a:cxn ang="0">
                <a:pos x="252" y="86"/>
              </a:cxn>
              <a:cxn ang="0">
                <a:pos x="254" y="52"/>
              </a:cxn>
              <a:cxn ang="0">
                <a:pos x="236" y="20"/>
              </a:cxn>
              <a:cxn ang="0">
                <a:pos x="126" y="180"/>
              </a:cxn>
              <a:cxn ang="0">
                <a:pos x="198" y="94"/>
              </a:cxn>
              <a:cxn ang="0">
                <a:pos x="196" y="126"/>
              </a:cxn>
              <a:cxn ang="0">
                <a:pos x="190" y="134"/>
              </a:cxn>
              <a:cxn ang="0">
                <a:pos x="128" y="196"/>
              </a:cxn>
              <a:cxn ang="0">
                <a:pos x="118" y="162"/>
              </a:cxn>
              <a:cxn ang="0">
                <a:pos x="100" y="142"/>
              </a:cxn>
              <a:cxn ang="0">
                <a:pos x="168" y="60"/>
              </a:cxn>
              <a:cxn ang="0">
                <a:pos x="184" y="72"/>
              </a:cxn>
              <a:cxn ang="0">
                <a:pos x="118" y="162"/>
              </a:cxn>
              <a:cxn ang="0">
                <a:pos x="72" y="130"/>
              </a:cxn>
              <a:cxn ang="0">
                <a:pos x="122" y="66"/>
              </a:cxn>
              <a:cxn ang="0">
                <a:pos x="150" y="56"/>
              </a:cxn>
              <a:cxn ang="0">
                <a:pos x="34" y="238"/>
              </a:cxn>
              <a:cxn ang="0">
                <a:pos x="28" y="240"/>
              </a:cxn>
              <a:cxn ang="0">
                <a:pos x="16" y="232"/>
              </a:cxn>
              <a:cxn ang="0">
                <a:pos x="16" y="224"/>
              </a:cxn>
              <a:cxn ang="0">
                <a:pos x="32" y="194"/>
              </a:cxn>
              <a:cxn ang="0">
                <a:pos x="52" y="204"/>
              </a:cxn>
              <a:cxn ang="0">
                <a:pos x="60" y="218"/>
              </a:cxn>
              <a:cxn ang="0">
                <a:pos x="34" y="238"/>
              </a:cxn>
              <a:cxn ang="0">
                <a:pos x="70" y="222"/>
              </a:cxn>
              <a:cxn ang="0">
                <a:pos x="58" y="198"/>
              </a:cxn>
              <a:cxn ang="0">
                <a:pos x="44" y="188"/>
              </a:cxn>
              <a:cxn ang="0">
                <a:pos x="36" y="156"/>
              </a:cxn>
              <a:cxn ang="0">
                <a:pos x="38" y="150"/>
              </a:cxn>
              <a:cxn ang="0">
                <a:pos x="60" y="144"/>
              </a:cxn>
              <a:cxn ang="0">
                <a:pos x="82" y="150"/>
              </a:cxn>
              <a:cxn ang="0">
                <a:pos x="96" y="160"/>
              </a:cxn>
              <a:cxn ang="0">
                <a:pos x="110" y="182"/>
              </a:cxn>
              <a:cxn ang="0">
                <a:pos x="110" y="206"/>
              </a:cxn>
              <a:cxn ang="0">
                <a:pos x="104" y="220"/>
              </a:cxn>
              <a:cxn ang="0">
                <a:pos x="230" y="94"/>
              </a:cxn>
              <a:cxn ang="0">
                <a:pos x="216" y="102"/>
              </a:cxn>
              <a:cxn ang="0">
                <a:pos x="210" y="80"/>
              </a:cxn>
              <a:cxn ang="0">
                <a:pos x="196" y="60"/>
              </a:cxn>
              <a:cxn ang="0">
                <a:pos x="162" y="42"/>
              </a:cxn>
              <a:cxn ang="0">
                <a:pos x="162" y="26"/>
              </a:cxn>
              <a:cxn ang="0">
                <a:pos x="180" y="16"/>
              </a:cxn>
              <a:cxn ang="0">
                <a:pos x="198" y="18"/>
              </a:cxn>
              <a:cxn ang="0">
                <a:pos x="224" y="32"/>
              </a:cxn>
              <a:cxn ang="0">
                <a:pos x="236" y="48"/>
              </a:cxn>
              <a:cxn ang="0">
                <a:pos x="240" y="66"/>
              </a:cxn>
              <a:cxn ang="0">
                <a:pos x="234" y="88"/>
              </a:cxn>
            </a:cxnLst>
            <a:rect l="0" t="0" r="r" b="b"/>
            <a:pathLst>
              <a:path w="256" h="256">
                <a:moveTo>
                  <a:pt x="236" y="20"/>
                </a:moveTo>
                <a:lnTo>
                  <a:pt x="236" y="20"/>
                </a:lnTo>
                <a:lnTo>
                  <a:pt x="224" y="12"/>
                </a:lnTo>
                <a:lnTo>
                  <a:pt x="212" y="6"/>
                </a:lnTo>
                <a:lnTo>
                  <a:pt x="200" y="2"/>
                </a:lnTo>
                <a:lnTo>
                  <a:pt x="188" y="0"/>
                </a:lnTo>
                <a:lnTo>
                  <a:pt x="188" y="0"/>
                </a:lnTo>
                <a:lnTo>
                  <a:pt x="178" y="0"/>
                </a:lnTo>
                <a:lnTo>
                  <a:pt x="168" y="4"/>
                </a:lnTo>
                <a:lnTo>
                  <a:pt x="158" y="8"/>
                </a:lnTo>
                <a:lnTo>
                  <a:pt x="150" y="16"/>
                </a:lnTo>
                <a:lnTo>
                  <a:pt x="112" y="54"/>
                </a:lnTo>
                <a:lnTo>
                  <a:pt x="112" y="54"/>
                </a:lnTo>
                <a:lnTo>
                  <a:pt x="110" y="54"/>
                </a:lnTo>
                <a:lnTo>
                  <a:pt x="110" y="54"/>
                </a:lnTo>
                <a:lnTo>
                  <a:pt x="110" y="54"/>
                </a:lnTo>
                <a:lnTo>
                  <a:pt x="110" y="54"/>
                </a:lnTo>
                <a:lnTo>
                  <a:pt x="28" y="138"/>
                </a:lnTo>
                <a:lnTo>
                  <a:pt x="28" y="138"/>
                </a:lnTo>
                <a:lnTo>
                  <a:pt x="24" y="144"/>
                </a:lnTo>
                <a:lnTo>
                  <a:pt x="20" y="152"/>
                </a:lnTo>
                <a:lnTo>
                  <a:pt x="2" y="220"/>
                </a:lnTo>
                <a:lnTo>
                  <a:pt x="2" y="220"/>
                </a:lnTo>
                <a:lnTo>
                  <a:pt x="0" y="228"/>
                </a:lnTo>
                <a:lnTo>
                  <a:pt x="0" y="228"/>
                </a:lnTo>
                <a:lnTo>
                  <a:pt x="2" y="238"/>
                </a:lnTo>
                <a:lnTo>
                  <a:pt x="8" y="248"/>
                </a:lnTo>
                <a:lnTo>
                  <a:pt x="18" y="254"/>
                </a:lnTo>
                <a:lnTo>
                  <a:pt x="28" y="256"/>
                </a:lnTo>
                <a:lnTo>
                  <a:pt x="28" y="256"/>
                </a:lnTo>
                <a:lnTo>
                  <a:pt x="38" y="254"/>
                </a:lnTo>
                <a:lnTo>
                  <a:pt x="106" y="236"/>
                </a:lnTo>
                <a:lnTo>
                  <a:pt x="106" y="236"/>
                </a:lnTo>
                <a:lnTo>
                  <a:pt x="112" y="234"/>
                </a:lnTo>
                <a:lnTo>
                  <a:pt x="118" y="228"/>
                </a:lnTo>
                <a:lnTo>
                  <a:pt x="240" y="106"/>
                </a:lnTo>
                <a:lnTo>
                  <a:pt x="240" y="106"/>
                </a:lnTo>
                <a:lnTo>
                  <a:pt x="248" y="96"/>
                </a:lnTo>
                <a:lnTo>
                  <a:pt x="252" y="86"/>
                </a:lnTo>
                <a:lnTo>
                  <a:pt x="256" y="76"/>
                </a:lnTo>
                <a:lnTo>
                  <a:pt x="256" y="64"/>
                </a:lnTo>
                <a:lnTo>
                  <a:pt x="254" y="52"/>
                </a:lnTo>
                <a:lnTo>
                  <a:pt x="250" y="42"/>
                </a:lnTo>
                <a:lnTo>
                  <a:pt x="244" y="30"/>
                </a:lnTo>
                <a:lnTo>
                  <a:pt x="236" y="20"/>
                </a:lnTo>
                <a:close/>
                <a:moveTo>
                  <a:pt x="128" y="190"/>
                </a:moveTo>
                <a:lnTo>
                  <a:pt x="128" y="190"/>
                </a:lnTo>
                <a:lnTo>
                  <a:pt x="126" y="180"/>
                </a:lnTo>
                <a:lnTo>
                  <a:pt x="122" y="170"/>
                </a:lnTo>
                <a:lnTo>
                  <a:pt x="198" y="94"/>
                </a:lnTo>
                <a:lnTo>
                  <a:pt x="198" y="94"/>
                </a:lnTo>
                <a:lnTo>
                  <a:pt x="200" y="104"/>
                </a:lnTo>
                <a:lnTo>
                  <a:pt x="200" y="116"/>
                </a:lnTo>
                <a:lnTo>
                  <a:pt x="196" y="126"/>
                </a:lnTo>
                <a:lnTo>
                  <a:pt x="190" y="134"/>
                </a:lnTo>
                <a:lnTo>
                  <a:pt x="190" y="134"/>
                </a:lnTo>
                <a:lnTo>
                  <a:pt x="190" y="134"/>
                </a:lnTo>
                <a:lnTo>
                  <a:pt x="190" y="134"/>
                </a:lnTo>
                <a:lnTo>
                  <a:pt x="128" y="196"/>
                </a:lnTo>
                <a:lnTo>
                  <a:pt x="128" y="196"/>
                </a:lnTo>
                <a:lnTo>
                  <a:pt x="128" y="190"/>
                </a:lnTo>
                <a:close/>
                <a:moveTo>
                  <a:pt x="118" y="162"/>
                </a:moveTo>
                <a:lnTo>
                  <a:pt x="118" y="162"/>
                </a:lnTo>
                <a:lnTo>
                  <a:pt x="108" y="148"/>
                </a:lnTo>
                <a:lnTo>
                  <a:pt x="108" y="148"/>
                </a:lnTo>
                <a:lnTo>
                  <a:pt x="100" y="142"/>
                </a:lnTo>
                <a:lnTo>
                  <a:pt x="92" y="136"/>
                </a:lnTo>
                <a:lnTo>
                  <a:pt x="168" y="60"/>
                </a:lnTo>
                <a:lnTo>
                  <a:pt x="168" y="60"/>
                </a:lnTo>
                <a:lnTo>
                  <a:pt x="176" y="64"/>
                </a:lnTo>
                <a:lnTo>
                  <a:pt x="184" y="72"/>
                </a:lnTo>
                <a:lnTo>
                  <a:pt x="184" y="72"/>
                </a:lnTo>
                <a:lnTo>
                  <a:pt x="190" y="78"/>
                </a:lnTo>
                <a:lnTo>
                  <a:pt x="194" y="86"/>
                </a:lnTo>
                <a:lnTo>
                  <a:pt x="118" y="162"/>
                </a:lnTo>
                <a:close/>
                <a:moveTo>
                  <a:pt x="84" y="132"/>
                </a:moveTo>
                <a:lnTo>
                  <a:pt x="84" y="132"/>
                </a:lnTo>
                <a:lnTo>
                  <a:pt x="72" y="130"/>
                </a:lnTo>
                <a:lnTo>
                  <a:pt x="60" y="128"/>
                </a:lnTo>
                <a:lnTo>
                  <a:pt x="122" y="66"/>
                </a:lnTo>
                <a:lnTo>
                  <a:pt x="122" y="66"/>
                </a:lnTo>
                <a:lnTo>
                  <a:pt x="130" y="60"/>
                </a:lnTo>
                <a:lnTo>
                  <a:pt x="140" y="56"/>
                </a:lnTo>
                <a:lnTo>
                  <a:pt x="150" y="56"/>
                </a:lnTo>
                <a:lnTo>
                  <a:pt x="160" y="58"/>
                </a:lnTo>
                <a:lnTo>
                  <a:pt x="84" y="132"/>
                </a:lnTo>
                <a:close/>
                <a:moveTo>
                  <a:pt x="34" y="238"/>
                </a:moveTo>
                <a:lnTo>
                  <a:pt x="34" y="238"/>
                </a:lnTo>
                <a:lnTo>
                  <a:pt x="28" y="240"/>
                </a:lnTo>
                <a:lnTo>
                  <a:pt x="28" y="240"/>
                </a:lnTo>
                <a:lnTo>
                  <a:pt x="24" y="240"/>
                </a:lnTo>
                <a:lnTo>
                  <a:pt x="20" y="236"/>
                </a:lnTo>
                <a:lnTo>
                  <a:pt x="16" y="232"/>
                </a:lnTo>
                <a:lnTo>
                  <a:pt x="16" y="228"/>
                </a:lnTo>
                <a:lnTo>
                  <a:pt x="16" y="228"/>
                </a:lnTo>
                <a:lnTo>
                  <a:pt x="16" y="224"/>
                </a:lnTo>
                <a:lnTo>
                  <a:pt x="26" y="192"/>
                </a:lnTo>
                <a:lnTo>
                  <a:pt x="26" y="192"/>
                </a:lnTo>
                <a:lnTo>
                  <a:pt x="32" y="194"/>
                </a:lnTo>
                <a:lnTo>
                  <a:pt x="40" y="196"/>
                </a:lnTo>
                <a:lnTo>
                  <a:pt x="46" y="200"/>
                </a:lnTo>
                <a:lnTo>
                  <a:pt x="52" y="204"/>
                </a:lnTo>
                <a:lnTo>
                  <a:pt x="52" y="204"/>
                </a:lnTo>
                <a:lnTo>
                  <a:pt x="58" y="210"/>
                </a:lnTo>
                <a:lnTo>
                  <a:pt x="60" y="218"/>
                </a:lnTo>
                <a:lnTo>
                  <a:pt x="62" y="224"/>
                </a:lnTo>
                <a:lnTo>
                  <a:pt x="64" y="232"/>
                </a:lnTo>
                <a:lnTo>
                  <a:pt x="34" y="238"/>
                </a:lnTo>
                <a:close/>
                <a:moveTo>
                  <a:pt x="70" y="230"/>
                </a:moveTo>
                <a:lnTo>
                  <a:pt x="70" y="230"/>
                </a:lnTo>
                <a:lnTo>
                  <a:pt x="70" y="222"/>
                </a:lnTo>
                <a:lnTo>
                  <a:pt x="68" y="214"/>
                </a:lnTo>
                <a:lnTo>
                  <a:pt x="64" y="206"/>
                </a:lnTo>
                <a:lnTo>
                  <a:pt x="58" y="198"/>
                </a:lnTo>
                <a:lnTo>
                  <a:pt x="58" y="198"/>
                </a:lnTo>
                <a:lnTo>
                  <a:pt x="50" y="192"/>
                </a:lnTo>
                <a:lnTo>
                  <a:pt x="44" y="188"/>
                </a:lnTo>
                <a:lnTo>
                  <a:pt x="36" y="186"/>
                </a:lnTo>
                <a:lnTo>
                  <a:pt x="28" y="184"/>
                </a:lnTo>
                <a:lnTo>
                  <a:pt x="36" y="156"/>
                </a:lnTo>
                <a:lnTo>
                  <a:pt x="36" y="156"/>
                </a:lnTo>
                <a:lnTo>
                  <a:pt x="38" y="150"/>
                </a:lnTo>
                <a:lnTo>
                  <a:pt x="38" y="150"/>
                </a:lnTo>
                <a:lnTo>
                  <a:pt x="44" y="146"/>
                </a:lnTo>
                <a:lnTo>
                  <a:pt x="52" y="144"/>
                </a:lnTo>
                <a:lnTo>
                  <a:pt x="60" y="144"/>
                </a:lnTo>
                <a:lnTo>
                  <a:pt x="68" y="144"/>
                </a:lnTo>
                <a:lnTo>
                  <a:pt x="74" y="146"/>
                </a:lnTo>
                <a:lnTo>
                  <a:pt x="82" y="150"/>
                </a:lnTo>
                <a:lnTo>
                  <a:pt x="90" y="154"/>
                </a:lnTo>
                <a:lnTo>
                  <a:pt x="96" y="160"/>
                </a:lnTo>
                <a:lnTo>
                  <a:pt x="96" y="160"/>
                </a:lnTo>
                <a:lnTo>
                  <a:pt x="102" y="166"/>
                </a:lnTo>
                <a:lnTo>
                  <a:pt x="108" y="174"/>
                </a:lnTo>
                <a:lnTo>
                  <a:pt x="110" y="182"/>
                </a:lnTo>
                <a:lnTo>
                  <a:pt x="112" y="190"/>
                </a:lnTo>
                <a:lnTo>
                  <a:pt x="112" y="198"/>
                </a:lnTo>
                <a:lnTo>
                  <a:pt x="110" y="206"/>
                </a:lnTo>
                <a:lnTo>
                  <a:pt x="108" y="214"/>
                </a:lnTo>
                <a:lnTo>
                  <a:pt x="104" y="220"/>
                </a:lnTo>
                <a:lnTo>
                  <a:pt x="104" y="220"/>
                </a:lnTo>
                <a:lnTo>
                  <a:pt x="100" y="222"/>
                </a:lnTo>
                <a:lnTo>
                  <a:pt x="70" y="230"/>
                </a:lnTo>
                <a:close/>
                <a:moveTo>
                  <a:pt x="230" y="94"/>
                </a:moveTo>
                <a:lnTo>
                  <a:pt x="216" y="108"/>
                </a:lnTo>
                <a:lnTo>
                  <a:pt x="216" y="108"/>
                </a:lnTo>
                <a:lnTo>
                  <a:pt x="216" y="102"/>
                </a:lnTo>
                <a:lnTo>
                  <a:pt x="216" y="102"/>
                </a:lnTo>
                <a:lnTo>
                  <a:pt x="214" y="90"/>
                </a:lnTo>
                <a:lnTo>
                  <a:pt x="210" y="80"/>
                </a:lnTo>
                <a:lnTo>
                  <a:pt x="204" y="70"/>
                </a:lnTo>
                <a:lnTo>
                  <a:pt x="196" y="60"/>
                </a:lnTo>
                <a:lnTo>
                  <a:pt x="196" y="60"/>
                </a:lnTo>
                <a:lnTo>
                  <a:pt x="186" y="52"/>
                </a:lnTo>
                <a:lnTo>
                  <a:pt x="174" y="46"/>
                </a:lnTo>
                <a:lnTo>
                  <a:pt x="162" y="42"/>
                </a:lnTo>
                <a:lnTo>
                  <a:pt x="148" y="40"/>
                </a:lnTo>
                <a:lnTo>
                  <a:pt x="162" y="26"/>
                </a:lnTo>
                <a:lnTo>
                  <a:pt x="162" y="26"/>
                </a:lnTo>
                <a:lnTo>
                  <a:pt x="168" y="22"/>
                </a:lnTo>
                <a:lnTo>
                  <a:pt x="174" y="18"/>
                </a:lnTo>
                <a:lnTo>
                  <a:pt x="180" y="16"/>
                </a:lnTo>
                <a:lnTo>
                  <a:pt x="188" y="16"/>
                </a:lnTo>
                <a:lnTo>
                  <a:pt x="188" y="16"/>
                </a:lnTo>
                <a:lnTo>
                  <a:pt x="198" y="18"/>
                </a:lnTo>
                <a:lnTo>
                  <a:pt x="206" y="20"/>
                </a:lnTo>
                <a:lnTo>
                  <a:pt x="216" y="26"/>
                </a:lnTo>
                <a:lnTo>
                  <a:pt x="224" y="32"/>
                </a:lnTo>
                <a:lnTo>
                  <a:pt x="224" y="32"/>
                </a:lnTo>
                <a:lnTo>
                  <a:pt x="230" y="40"/>
                </a:lnTo>
                <a:lnTo>
                  <a:pt x="236" y="48"/>
                </a:lnTo>
                <a:lnTo>
                  <a:pt x="238" y="56"/>
                </a:lnTo>
                <a:lnTo>
                  <a:pt x="240" y="66"/>
                </a:lnTo>
                <a:lnTo>
                  <a:pt x="240" y="66"/>
                </a:lnTo>
                <a:lnTo>
                  <a:pt x="240" y="74"/>
                </a:lnTo>
                <a:lnTo>
                  <a:pt x="238" y="82"/>
                </a:lnTo>
                <a:lnTo>
                  <a:pt x="234" y="88"/>
                </a:lnTo>
                <a:lnTo>
                  <a:pt x="230" y="94"/>
                </a:lnTo>
                <a:close/>
              </a:path>
            </a:pathLst>
          </a:custGeom>
          <a:solidFill>
            <a:srgbClr val="E7E6E6"/>
          </a:solidFill>
          <a:ln w="9525">
            <a:noFill/>
            <a:rou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vert="horz" wrap="square" lIns="41563" tIns="20781" rIns="41563" bIns="20781" numCol="1" anchor="t" anchorCtr="0" compatLnSpc="1"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ar-SA" sz="133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Freeform 8"/>
          <p:cNvSpPr/>
          <p:nvPr>
            <p:custDataLst>
              <p:tags r:id="rId10"/>
            </p:custDataLst>
          </p:nvPr>
        </p:nvSpPr>
        <p:spPr bwMode="auto">
          <a:xfrm>
            <a:off x="3047974" y="1825746"/>
            <a:ext cx="1223678" cy="435323"/>
          </a:xfrm>
          <a:custGeom>
            <a:avLst/>
            <a:gdLst>
              <a:gd name="T0" fmla="*/ 1026 w 1026"/>
              <a:gd name="T1" fmla="*/ 0 h 365"/>
              <a:gd name="T2" fmla="*/ 1026 w 1026"/>
              <a:gd name="T3" fmla="*/ 365 h 365"/>
              <a:gd name="T4" fmla="*/ 0 w 1026"/>
              <a:gd name="T5" fmla="*/ 365 h 365"/>
              <a:gd name="T6" fmla="*/ 153 w 1026"/>
              <a:gd name="T7" fmla="*/ 0 h 365"/>
              <a:gd name="T8" fmla="*/ 1026 w 1026"/>
              <a:gd name="T9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6" h="365">
                <a:moveTo>
                  <a:pt x="1026" y="0"/>
                </a:moveTo>
                <a:lnTo>
                  <a:pt x="1026" y="365"/>
                </a:lnTo>
                <a:lnTo>
                  <a:pt x="0" y="365"/>
                </a:lnTo>
                <a:lnTo>
                  <a:pt x="153" y="0"/>
                </a:lnTo>
                <a:lnTo>
                  <a:pt x="1026" y="0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txBody>
          <a:bodyPr vert="horz" wrap="square" lIns="55418" tIns="27708" rIns="55418" bIns="27708" numCol="1" anchor="t" anchorCtr="0" compatLnSpc="1"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5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047974" y="2261069"/>
            <a:ext cx="1223678" cy="113303"/>
          </a:xfrm>
          <a:prstGeom prst="rect">
            <a:avLst/>
          </a:prstGeom>
          <a:solidFill>
            <a:srgbClr val="3498DB">
              <a:lumMod val="75000"/>
            </a:srgbClr>
          </a:solidFill>
          <a:ln>
            <a:noFill/>
          </a:ln>
        </p:spPr>
        <p:txBody>
          <a:bodyPr vert="horz" wrap="square" lIns="55418" tIns="27708" rIns="55418" bIns="27708" numCol="1" anchor="t" anchorCtr="0" compatLnSpc="1"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5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13"/>
          <p:cNvSpPr/>
          <p:nvPr>
            <p:custDataLst>
              <p:tags r:id="rId12"/>
            </p:custDataLst>
          </p:nvPr>
        </p:nvSpPr>
        <p:spPr bwMode="auto">
          <a:xfrm>
            <a:off x="4495497" y="1290397"/>
            <a:ext cx="1224871" cy="413855"/>
          </a:xfrm>
          <a:custGeom>
            <a:avLst/>
            <a:gdLst>
              <a:gd name="T0" fmla="*/ 0 w 1027"/>
              <a:gd name="T1" fmla="*/ 0 h 347"/>
              <a:gd name="T2" fmla="*/ 0 w 1027"/>
              <a:gd name="T3" fmla="*/ 347 h 347"/>
              <a:gd name="T4" fmla="*/ 1027 w 1027"/>
              <a:gd name="T5" fmla="*/ 347 h 347"/>
              <a:gd name="T6" fmla="*/ 869 w 1027"/>
              <a:gd name="T7" fmla="*/ 0 h 347"/>
              <a:gd name="T8" fmla="*/ 0 w 1027"/>
              <a:gd name="T9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7" h="347">
                <a:moveTo>
                  <a:pt x="0" y="0"/>
                </a:moveTo>
                <a:lnTo>
                  <a:pt x="0" y="347"/>
                </a:lnTo>
                <a:lnTo>
                  <a:pt x="1027" y="347"/>
                </a:lnTo>
                <a:lnTo>
                  <a:pt x="869" y="0"/>
                </a:lnTo>
                <a:lnTo>
                  <a:pt x="0" y="0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txBody>
          <a:bodyPr vert="horz" wrap="square" lIns="55418" tIns="27708" rIns="55418" bIns="27708" numCol="1" anchor="t" anchorCtr="0" compatLnSpc="1"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5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495497" y="1699985"/>
            <a:ext cx="1224871" cy="113303"/>
          </a:xfrm>
          <a:prstGeom prst="rect">
            <a:avLst/>
          </a:prstGeom>
          <a:solidFill>
            <a:srgbClr val="1AA3AA">
              <a:lumMod val="75000"/>
            </a:srgbClr>
          </a:solidFill>
          <a:ln>
            <a:noFill/>
          </a:ln>
        </p:spPr>
        <p:txBody>
          <a:bodyPr vert="horz" wrap="square" lIns="55418" tIns="27708" rIns="55418" bIns="27708" numCol="1" anchor="t" anchorCtr="0" compatLnSpc="1"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5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>
            <p:custDataLst>
              <p:tags r:id="rId14"/>
            </p:custDataLst>
          </p:nvPr>
        </p:nvSpPr>
        <p:spPr>
          <a:xfrm>
            <a:off x="1745027" y="1750969"/>
            <a:ext cx="604973" cy="573041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75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kumimoji="0" lang="en-US" sz="1455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>
            <p:custDataLst>
              <p:tags r:id="rId15"/>
            </p:custDataLst>
          </p:nvPr>
        </p:nvSpPr>
        <p:spPr>
          <a:xfrm>
            <a:off x="3181794" y="1221911"/>
            <a:ext cx="604973" cy="573041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75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kumimoji="0" lang="en-US" sz="1455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>
            <p:custDataLst>
              <p:tags r:id="rId16"/>
            </p:custDataLst>
          </p:nvPr>
        </p:nvSpPr>
        <p:spPr>
          <a:xfrm>
            <a:off x="4452202" y="744793"/>
            <a:ext cx="604973" cy="573041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75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kumimoji="0" lang="en-US" sz="1455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10"/>
          <p:cNvSpPr/>
          <p:nvPr>
            <p:custDataLst>
              <p:tags r:id="rId17"/>
            </p:custDataLst>
          </p:nvPr>
        </p:nvSpPr>
        <p:spPr bwMode="auto">
          <a:xfrm>
            <a:off x="5732473" y="811256"/>
            <a:ext cx="1427624" cy="381654"/>
          </a:xfrm>
          <a:custGeom>
            <a:avLst/>
            <a:gdLst>
              <a:gd name="T0" fmla="*/ 0 w 1197"/>
              <a:gd name="T1" fmla="*/ 0 h 320"/>
              <a:gd name="T2" fmla="*/ 166 w 1197"/>
              <a:gd name="T3" fmla="*/ 320 h 320"/>
              <a:gd name="T4" fmla="*/ 1197 w 1197"/>
              <a:gd name="T5" fmla="*/ 320 h 320"/>
              <a:gd name="T6" fmla="*/ 877 w 1197"/>
              <a:gd name="T7" fmla="*/ 0 h 320"/>
              <a:gd name="T8" fmla="*/ 0 w 1197"/>
              <a:gd name="T9" fmla="*/ 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7" h="320">
                <a:moveTo>
                  <a:pt x="0" y="0"/>
                </a:moveTo>
                <a:lnTo>
                  <a:pt x="166" y="320"/>
                </a:lnTo>
                <a:lnTo>
                  <a:pt x="1197" y="320"/>
                </a:lnTo>
                <a:lnTo>
                  <a:pt x="877" y="0"/>
                </a:lnTo>
                <a:lnTo>
                  <a:pt x="0" y="0"/>
                </a:lnTo>
                <a:close/>
              </a:path>
            </a:pathLst>
          </a:custGeom>
          <a:solidFill>
            <a:srgbClr val="69A35B"/>
          </a:solidFill>
          <a:ln>
            <a:noFill/>
          </a:ln>
        </p:spPr>
        <p:txBody>
          <a:bodyPr vert="horz" wrap="square" lIns="55418" tIns="27708" rIns="55418" bIns="27708" numCol="1" anchor="t" anchorCtr="0" compatLnSpc="1"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5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ectangle 11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930455" y="1192910"/>
            <a:ext cx="1229642" cy="97799"/>
          </a:xfrm>
          <a:prstGeom prst="rect">
            <a:avLst/>
          </a:prstGeom>
          <a:solidFill>
            <a:srgbClr val="69A35B">
              <a:lumMod val="75000"/>
            </a:srgbClr>
          </a:solidFill>
          <a:ln>
            <a:noFill/>
          </a:ln>
        </p:spPr>
        <p:txBody>
          <a:bodyPr vert="horz" wrap="square" lIns="55418" tIns="27708" rIns="55418" bIns="27708" numCol="1" anchor="t" anchorCtr="0" compatLnSpc="1"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5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2"/>
          <p:cNvSpPr/>
          <p:nvPr>
            <p:custDataLst>
              <p:tags r:id="rId19"/>
            </p:custDataLst>
          </p:nvPr>
        </p:nvSpPr>
        <p:spPr bwMode="auto">
          <a:xfrm>
            <a:off x="5732468" y="811256"/>
            <a:ext cx="197983" cy="479453"/>
          </a:xfrm>
          <a:custGeom>
            <a:avLst/>
            <a:gdLst>
              <a:gd name="T0" fmla="*/ 166 w 166"/>
              <a:gd name="T1" fmla="*/ 320 h 402"/>
              <a:gd name="T2" fmla="*/ 166 w 166"/>
              <a:gd name="T3" fmla="*/ 402 h 402"/>
              <a:gd name="T4" fmla="*/ 0 w 166"/>
              <a:gd name="T5" fmla="*/ 77 h 402"/>
              <a:gd name="T6" fmla="*/ 0 w 166"/>
              <a:gd name="T7" fmla="*/ 0 h 402"/>
              <a:gd name="T8" fmla="*/ 166 w 166"/>
              <a:gd name="T9" fmla="*/ 32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6" h="402">
                <a:moveTo>
                  <a:pt x="166" y="320"/>
                </a:moveTo>
                <a:lnTo>
                  <a:pt x="166" y="402"/>
                </a:lnTo>
                <a:lnTo>
                  <a:pt x="0" y="77"/>
                </a:lnTo>
                <a:lnTo>
                  <a:pt x="0" y="0"/>
                </a:lnTo>
                <a:lnTo>
                  <a:pt x="166" y="320"/>
                </a:lnTo>
                <a:close/>
              </a:path>
            </a:pathLst>
          </a:custGeom>
          <a:solidFill>
            <a:srgbClr val="69A35B">
              <a:lumMod val="50000"/>
            </a:srgbClr>
          </a:solidFill>
          <a:ln>
            <a:noFill/>
          </a:ln>
        </p:spPr>
        <p:txBody>
          <a:bodyPr vert="horz" wrap="square" lIns="55418" tIns="27708" rIns="55418" bIns="27708" numCol="1" anchor="t" anchorCtr="0" compatLnSpc="1"/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5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>
            <p:custDataLst>
              <p:tags r:id="rId20"/>
            </p:custDataLst>
          </p:nvPr>
        </p:nvSpPr>
        <p:spPr>
          <a:xfrm>
            <a:off x="5685234" y="254912"/>
            <a:ext cx="604973" cy="573041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pPr marL="0" marR="0" lvl="0" indent="0" algn="l" defTabSz="904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75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kumimoji="0" lang="en-US" sz="1455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21"/>
            </p:custDataLst>
          </p:nvPr>
        </p:nvSpPr>
        <p:spPr>
          <a:xfrm>
            <a:off x="1090930" y="3004820"/>
            <a:ext cx="1607185" cy="1736090"/>
          </a:xfrm>
          <a:prstGeom prst="rect">
            <a:avLst/>
          </a:prstGeom>
          <a:noFill/>
        </p:spPr>
        <p:txBody>
          <a:bodyPr wrap="square" lIns="68580" tIns="34290" rIns="68580" bIns="34290" rtlCol="0"/>
          <a:p>
            <a:pPr>
              <a:lnSpc>
                <a:spcPct val="120000"/>
              </a:lnSpc>
            </a:pPr>
            <a:r>
              <a:rPr lang="zh-CN" altLang="en-US" sz="1200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开头必须回答</a:t>
            </a:r>
            <a:r>
              <a:rPr lang="en-US" altLang="zh-CN" sz="1200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</a:t>
            </a:r>
            <a:r>
              <a:rPr lang="zh-CN" altLang="en-US" sz="1200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需不需要这个观点</a:t>
            </a:r>
            <a:r>
              <a:rPr lang="en-US" altLang="zh-CN" sz="1200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”</a:t>
            </a:r>
            <a:r>
              <a:rPr lang="zh-CN" altLang="en-US" sz="1200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，立场鲜明，切记骑墙。</a:t>
            </a:r>
            <a:endParaRPr lang="zh-CN" altLang="en-US" sz="1200" spc="1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>
            <p:custDataLst>
              <p:tags r:id="rId22"/>
            </p:custDataLst>
          </p:nvPr>
        </p:nvSpPr>
        <p:spPr>
          <a:xfrm>
            <a:off x="2882900" y="2515870"/>
            <a:ext cx="1607185" cy="12820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rmAutofit/>
          </a:bodyPr>
          <a:p>
            <a:pPr>
              <a:lnSpc>
                <a:spcPct val="120000"/>
              </a:lnSpc>
            </a:pPr>
            <a:r>
              <a:rPr lang="zh-CN" altLang="en-US" sz="1200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用</a:t>
            </a:r>
            <a:r>
              <a:rPr lang="en-US" altLang="zh-CN" sz="1200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</a:t>
            </a:r>
            <a:r>
              <a:rPr lang="zh-CN" altLang="en-US" sz="1200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为什么</a:t>
            </a:r>
            <a:r>
              <a:rPr lang="en-US" altLang="zh-CN" sz="1200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”</a:t>
            </a:r>
            <a:r>
              <a:rPr lang="zh-CN" altLang="en-US" sz="1200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法构建横式论证结构</a:t>
            </a:r>
            <a:endParaRPr lang="zh-CN" altLang="en-US" sz="1200" spc="1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>
            <p:custDataLst>
              <p:tags r:id="rId23"/>
            </p:custDataLst>
          </p:nvPr>
        </p:nvSpPr>
        <p:spPr>
          <a:xfrm>
            <a:off x="4385945" y="1981200"/>
            <a:ext cx="1607185" cy="20967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p>
            <a:pPr>
              <a:lnSpc>
                <a:spcPct val="120000"/>
              </a:lnSpc>
            </a:pPr>
            <a:r>
              <a:rPr lang="zh-CN" altLang="en-US" sz="1200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比如观点为需要童话，则分别论证如下：</a:t>
            </a:r>
            <a:endParaRPr lang="zh-CN" altLang="en-US" sz="1200" spc="1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200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1200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、童话是供青少年的想象力驰骋的天空；</a:t>
            </a:r>
            <a:endParaRPr lang="zh-CN" altLang="en-US" sz="1200" spc="1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200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1200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、童话是成年人的怀旧情感的寄托；</a:t>
            </a:r>
            <a:endParaRPr lang="zh-CN" altLang="en-US" sz="1200" spc="1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200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r>
              <a:rPr lang="zh-CN" altLang="en-US" sz="1200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、童话是各种艺术杰作的源流；</a:t>
            </a:r>
            <a:endParaRPr lang="zh-CN" altLang="en-US" sz="1200" spc="1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200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r>
              <a:rPr lang="zh-CN" altLang="en-US" sz="1200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、童话是生活和道德教育的途径。</a:t>
            </a:r>
            <a:endParaRPr lang="zh-CN" altLang="en-US" sz="1200" spc="1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文本框 54"/>
          <p:cNvSpPr txBox="1"/>
          <p:nvPr>
            <p:custDataLst>
              <p:tags r:id="rId24"/>
            </p:custDataLst>
          </p:nvPr>
        </p:nvSpPr>
        <p:spPr>
          <a:xfrm>
            <a:off x="5888766" y="1446794"/>
            <a:ext cx="1607457" cy="488995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p>
            <a:pPr>
              <a:lnSpc>
                <a:spcPct val="120000"/>
              </a:lnSpc>
            </a:pPr>
            <a:r>
              <a:rPr lang="zh-CN" altLang="en-US" sz="1200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呼应开头，再次点明论点。</a:t>
            </a:r>
            <a:endParaRPr lang="zh-CN" altLang="en-US" sz="1200" spc="1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25"/>
            </p:custDataLst>
          </p:nvPr>
        </p:nvSpPr>
        <p:spPr>
          <a:xfrm>
            <a:off x="380192" y="930728"/>
            <a:ext cx="7188993" cy="276999"/>
          </a:xfrm>
          <a:prstGeom prst="rect">
            <a:avLst/>
          </a:prstGeom>
          <a:noFill/>
        </p:spPr>
        <p:txBody>
          <a:bodyPr wrap="square" tIns="0" rtlCol="0">
            <a:normAutofit/>
          </a:bodyPr>
          <a:p>
            <a:pPr>
              <a:lnSpc>
                <a:spcPct val="120000"/>
              </a:lnSpc>
            </a:pPr>
            <a:r>
              <a:rPr lang="zh-CN" altLang="en-US" sz="1050" spc="1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讨论我们需不需要童话？这个主题</a:t>
            </a:r>
            <a:endParaRPr lang="zh-CN" altLang="en-US" sz="1050" spc="1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light-bulb_116338"/>
          <p:cNvSpPr>
            <a:spLocks noChangeAspect="1"/>
          </p:cNvSpPr>
          <p:nvPr>
            <p:custDataLst>
              <p:tags r:id="rId26"/>
            </p:custDataLst>
          </p:nvPr>
        </p:nvSpPr>
        <p:spPr bwMode="auto">
          <a:xfrm>
            <a:off x="3534582" y="1918360"/>
            <a:ext cx="250461" cy="250095"/>
          </a:xfrm>
          <a:custGeom>
            <a:avLst/>
            <a:gdLst>
              <a:gd name="connsiteX0" fmla="*/ 238769 w 581459"/>
              <a:gd name="connsiteY0" fmla="*/ 505245 h 580612"/>
              <a:gd name="connsiteX1" fmla="*/ 238769 w 581459"/>
              <a:gd name="connsiteY1" fmla="*/ 533685 h 580612"/>
              <a:gd name="connsiteX2" fmla="*/ 261553 w 581459"/>
              <a:gd name="connsiteY2" fmla="*/ 555993 h 580612"/>
              <a:gd name="connsiteX3" fmla="*/ 323497 w 581459"/>
              <a:gd name="connsiteY3" fmla="*/ 555993 h 580612"/>
              <a:gd name="connsiteX4" fmla="*/ 346281 w 581459"/>
              <a:gd name="connsiteY4" fmla="*/ 533685 h 580612"/>
              <a:gd name="connsiteX5" fmla="*/ 346192 w 581459"/>
              <a:gd name="connsiteY5" fmla="*/ 533685 h 580612"/>
              <a:gd name="connsiteX6" fmla="*/ 346192 w 581459"/>
              <a:gd name="connsiteY6" fmla="*/ 505245 h 580612"/>
              <a:gd name="connsiteX7" fmla="*/ 519573 w 581459"/>
              <a:gd name="connsiteY7" fmla="*/ 266808 h 580612"/>
              <a:gd name="connsiteX8" fmla="*/ 581459 w 581459"/>
              <a:gd name="connsiteY8" fmla="*/ 266808 h 580612"/>
              <a:gd name="connsiteX9" fmla="*/ 581459 w 581459"/>
              <a:gd name="connsiteY9" fmla="*/ 291576 h 580612"/>
              <a:gd name="connsiteX10" fmla="*/ 519573 w 581459"/>
              <a:gd name="connsiteY10" fmla="*/ 291576 h 580612"/>
              <a:gd name="connsiteX11" fmla="*/ 0 w 581459"/>
              <a:gd name="connsiteY11" fmla="*/ 266808 h 580612"/>
              <a:gd name="connsiteX12" fmla="*/ 61956 w 581459"/>
              <a:gd name="connsiteY12" fmla="*/ 266808 h 580612"/>
              <a:gd name="connsiteX13" fmla="*/ 61956 w 581459"/>
              <a:gd name="connsiteY13" fmla="*/ 291576 h 580612"/>
              <a:gd name="connsiteX14" fmla="*/ 0 w 581459"/>
              <a:gd name="connsiteY14" fmla="*/ 291576 h 580612"/>
              <a:gd name="connsiteX15" fmla="*/ 290923 w 581459"/>
              <a:gd name="connsiteY15" fmla="*/ 121030 h 580612"/>
              <a:gd name="connsiteX16" fmla="*/ 153151 w 581459"/>
              <a:gd name="connsiteY16" fmla="*/ 236036 h 580612"/>
              <a:gd name="connsiteX17" fmla="*/ 187327 w 581459"/>
              <a:gd name="connsiteY17" fmla="*/ 343489 h 580612"/>
              <a:gd name="connsiteX18" fmla="*/ 237879 w 581459"/>
              <a:gd name="connsiteY18" fmla="*/ 469427 h 580612"/>
              <a:gd name="connsiteX19" fmla="*/ 237879 w 581459"/>
              <a:gd name="connsiteY19" fmla="*/ 480626 h 580612"/>
              <a:gd name="connsiteX20" fmla="*/ 345213 w 581459"/>
              <a:gd name="connsiteY20" fmla="*/ 480626 h 580612"/>
              <a:gd name="connsiteX21" fmla="*/ 345213 w 581459"/>
              <a:gd name="connsiteY21" fmla="*/ 469427 h 580612"/>
              <a:gd name="connsiteX22" fmla="*/ 393273 w 581459"/>
              <a:gd name="connsiteY22" fmla="*/ 344644 h 580612"/>
              <a:gd name="connsiteX23" fmla="*/ 429941 w 581459"/>
              <a:gd name="connsiteY23" fmla="*/ 254523 h 580612"/>
              <a:gd name="connsiteX24" fmla="*/ 290923 w 581459"/>
              <a:gd name="connsiteY24" fmla="*/ 121030 h 580612"/>
              <a:gd name="connsiteX25" fmla="*/ 290745 w 581459"/>
              <a:gd name="connsiteY25" fmla="*/ 96322 h 580612"/>
              <a:gd name="connsiteX26" fmla="*/ 455217 w 581459"/>
              <a:gd name="connsiteY26" fmla="*/ 254523 h 580612"/>
              <a:gd name="connsiteX27" fmla="*/ 410984 w 581459"/>
              <a:gd name="connsiteY27" fmla="*/ 361975 h 580612"/>
              <a:gd name="connsiteX28" fmla="*/ 370489 w 581459"/>
              <a:gd name="connsiteY28" fmla="*/ 469427 h 580612"/>
              <a:gd name="connsiteX29" fmla="*/ 370400 w 581459"/>
              <a:gd name="connsiteY29" fmla="*/ 533685 h 580612"/>
              <a:gd name="connsiteX30" fmla="*/ 322340 w 581459"/>
              <a:gd name="connsiteY30" fmla="*/ 580612 h 580612"/>
              <a:gd name="connsiteX31" fmla="*/ 260396 w 581459"/>
              <a:gd name="connsiteY31" fmla="*/ 580612 h 580612"/>
              <a:gd name="connsiteX32" fmla="*/ 212336 w 581459"/>
              <a:gd name="connsiteY32" fmla="*/ 533685 h 580612"/>
              <a:gd name="connsiteX33" fmla="*/ 212425 w 581459"/>
              <a:gd name="connsiteY33" fmla="*/ 469427 h 580612"/>
              <a:gd name="connsiteX34" fmla="*/ 169527 w 581459"/>
              <a:gd name="connsiteY34" fmla="*/ 359486 h 580612"/>
              <a:gd name="connsiteX35" fmla="*/ 129032 w 581459"/>
              <a:gd name="connsiteY35" fmla="*/ 232215 h 580612"/>
              <a:gd name="connsiteX36" fmla="*/ 290745 w 581459"/>
              <a:gd name="connsiteY36" fmla="*/ 96322 h 580612"/>
              <a:gd name="connsiteX37" fmla="*/ 487166 w 581459"/>
              <a:gd name="connsiteY37" fmla="*/ 72612 h 580612"/>
              <a:gd name="connsiteX38" fmla="*/ 504967 w 581459"/>
              <a:gd name="connsiteY38" fmla="*/ 90297 h 580612"/>
              <a:gd name="connsiteX39" fmla="*/ 461621 w 581459"/>
              <a:gd name="connsiteY39" fmla="*/ 131887 h 580612"/>
              <a:gd name="connsiteX40" fmla="*/ 443998 w 581459"/>
              <a:gd name="connsiteY40" fmla="*/ 114202 h 580612"/>
              <a:gd name="connsiteX41" fmla="*/ 93866 w 581459"/>
              <a:gd name="connsiteY41" fmla="*/ 72541 h 580612"/>
              <a:gd name="connsiteX42" fmla="*/ 137109 w 581459"/>
              <a:gd name="connsiteY42" fmla="*/ 114144 h 580612"/>
              <a:gd name="connsiteX43" fmla="*/ 119403 w 581459"/>
              <a:gd name="connsiteY43" fmla="*/ 131745 h 580612"/>
              <a:gd name="connsiteX44" fmla="*/ 76070 w 581459"/>
              <a:gd name="connsiteY44" fmla="*/ 90142 h 580612"/>
              <a:gd name="connsiteX45" fmla="*/ 278098 w 581459"/>
              <a:gd name="connsiteY45" fmla="*/ 0 h 580612"/>
              <a:gd name="connsiteX46" fmla="*/ 303360 w 581459"/>
              <a:gd name="connsiteY46" fmla="*/ 0 h 580612"/>
              <a:gd name="connsiteX47" fmla="*/ 303360 w 581459"/>
              <a:gd name="connsiteY47" fmla="*/ 59204 h 580612"/>
              <a:gd name="connsiteX48" fmla="*/ 278098 w 581459"/>
              <a:gd name="connsiteY48" fmla="*/ 59204 h 580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81459" h="580612">
                <a:moveTo>
                  <a:pt x="238769" y="505245"/>
                </a:moveTo>
                <a:lnTo>
                  <a:pt x="238769" y="533685"/>
                </a:lnTo>
                <a:cubicBezTo>
                  <a:pt x="238769" y="546128"/>
                  <a:pt x="248915" y="555993"/>
                  <a:pt x="261553" y="555993"/>
                </a:cubicBezTo>
                <a:lnTo>
                  <a:pt x="323497" y="555993"/>
                </a:lnTo>
                <a:cubicBezTo>
                  <a:pt x="336224" y="555993"/>
                  <a:pt x="346281" y="546039"/>
                  <a:pt x="346281" y="533685"/>
                </a:cubicBezTo>
                <a:lnTo>
                  <a:pt x="346192" y="533685"/>
                </a:lnTo>
                <a:lnTo>
                  <a:pt x="346192" y="505245"/>
                </a:lnTo>
                <a:close/>
                <a:moveTo>
                  <a:pt x="519573" y="266808"/>
                </a:moveTo>
                <a:lnTo>
                  <a:pt x="581459" y="266808"/>
                </a:lnTo>
                <a:lnTo>
                  <a:pt x="581459" y="291576"/>
                </a:lnTo>
                <a:lnTo>
                  <a:pt x="519573" y="291576"/>
                </a:lnTo>
                <a:close/>
                <a:moveTo>
                  <a:pt x="0" y="266808"/>
                </a:moveTo>
                <a:lnTo>
                  <a:pt x="61956" y="266808"/>
                </a:lnTo>
                <a:lnTo>
                  <a:pt x="61956" y="291576"/>
                </a:lnTo>
                <a:lnTo>
                  <a:pt x="0" y="291576"/>
                </a:lnTo>
                <a:close/>
                <a:moveTo>
                  <a:pt x="290923" y="121030"/>
                </a:moveTo>
                <a:cubicBezTo>
                  <a:pt x="217231" y="121030"/>
                  <a:pt x="162051" y="176756"/>
                  <a:pt x="153151" y="236036"/>
                </a:cubicBezTo>
                <a:cubicBezTo>
                  <a:pt x="148167" y="275587"/>
                  <a:pt x="159559" y="313893"/>
                  <a:pt x="187327" y="343489"/>
                </a:cubicBezTo>
                <a:cubicBezTo>
                  <a:pt x="218833" y="378062"/>
                  <a:pt x="237879" y="423744"/>
                  <a:pt x="237879" y="469427"/>
                </a:cubicBezTo>
                <a:lnTo>
                  <a:pt x="237879" y="480626"/>
                </a:lnTo>
                <a:lnTo>
                  <a:pt x="345213" y="480626"/>
                </a:lnTo>
                <a:lnTo>
                  <a:pt x="345213" y="469427"/>
                </a:lnTo>
                <a:cubicBezTo>
                  <a:pt x="345213" y="421256"/>
                  <a:pt x="361767" y="376817"/>
                  <a:pt x="393273" y="344644"/>
                </a:cubicBezTo>
                <a:cubicBezTo>
                  <a:pt x="417303" y="319936"/>
                  <a:pt x="429941" y="287763"/>
                  <a:pt x="429941" y="254523"/>
                </a:cubicBezTo>
                <a:cubicBezTo>
                  <a:pt x="429941" y="181644"/>
                  <a:pt x="367997" y="121030"/>
                  <a:pt x="290923" y="121030"/>
                </a:cubicBezTo>
                <a:close/>
                <a:moveTo>
                  <a:pt x="290745" y="96322"/>
                </a:moveTo>
                <a:cubicBezTo>
                  <a:pt x="380457" y="96322"/>
                  <a:pt x="455128" y="166713"/>
                  <a:pt x="455217" y="254523"/>
                </a:cubicBezTo>
                <a:cubicBezTo>
                  <a:pt x="455217" y="294073"/>
                  <a:pt x="440087" y="332379"/>
                  <a:pt x="410984" y="361975"/>
                </a:cubicBezTo>
                <a:cubicBezTo>
                  <a:pt x="384373" y="389082"/>
                  <a:pt x="370489" y="427477"/>
                  <a:pt x="370489" y="469427"/>
                </a:cubicBezTo>
                <a:lnTo>
                  <a:pt x="370400" y="533685"/>
                </a:lnTo>
                <a:cubicBezTo>
                  <a:pt x="370400" y="559637"/>
                  <a:pt x="348951" y="580612"/>
                  <a:pt x="322340" y="580612"/>
                </a:cubicBezTo>
                <a:lnTo>
                  <a:pt x="260396" y="580612"/>
                </a:lnTo>
                <a:cubicBezTo>
                  <a:pt x="233785" y="580612"/>
                  <a:pt x="212336" y="559637"/>
                  <a:pt x="212336" y="533685"/>
                </a:cubicBezTo>
                <a:lnTo>
                  <a:pt x="212425" y="469427"/>
                </a:lnTo>
                <a:cubicBezTo>
                  <a:pt x="212425" y="428722"/>
                  <a:pt x="197295" y="389082"/>
                  <a:pt x="169527" y="359486"/>
                </a:cubicBezTo>
                <a:cubicBezTo>
                  <a:pt x="137932" y="324913"/>
                  <a:pt x="122713" y="279142"/>
                  <a:pt x="129032" y="232215"/>
                </a:cubicBezTo>
                <a:cubicBezTo>
                  <a:pt x="139089" y="161824"/>
                  <a:pt x="202724" y="96322"/>
                  <a:pt x="290745" y="96322"/>
                </a:cubicBezTo>
                <a:close/>
                <a:moveTo>
                  <a:pt x="487166" y="72612"/>
                </a:moveTo>
                <a:lnTo>
                  <a:pt x="504967" y="90297"/>
                </a:lnTo>
                <a:lnTo>
                  <a:pt x="461621" y="131887"/>
                </a:lnTo>
                <a:lnTo>
                  <a:pt x="443998" y="114202"/>
                </a:lnTo>
                <a:close/>
                <a:moveTo>
                  <a:pt x="93866" y="72541"/>
                </a:moveTo>
                <a:lnTo>
                  <a:pt x="137109" y="114144"/>
                </a:lnTo>
                <a:lnTo>
                  <a:pt x="119403" y="131745"/>
                </a:lnTo>
                <a:lnTo>
                  <a:pt x="76070" y="90142"/>
                </a:lnTo>
                <a:close/>
                <a:moveTo>
                  <a:pt x="278098" y="0"/>
                </a:moveTo>
                <a:lnTo>
                  <a:pt x="303360" y="0"/>
                </a:lnTo>
                <a:lnTo>
                  <a:pt x="303360" y="59204"/>
                </a:lnTo>
                <a:lnTo>
                  <a:pt x="278098" y="59204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p>
            <a:endParaRPr lang="zh-CN" altLang="en-US" sz="13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lab-flask_77311"/>
          <p:cNvSpPr>
            <a:spLocks noChangeAspect="1"/>
          </p:cNvSpPr>
          <p:nvPr>
            <p:custDataLst>
              <p:tags r:id="rId27"/>
            </p:custDataLst>
          </p:nvPr>
        </p:nvSpPr>
        <p:spPr bwMode="auto">
          <a:xfrm>
            <a:off x="5011316" y="1362898"/>
            <a:ext cx="193232" cy="268853"/>
          </a:xfrm>
          <a:custGeom>
            <a:avLst/>
            <a:gdLst>
              <a:gd name="connsiteX0" fmla="*/ 264916 w 435254"/>
              <a:gd name="connsiteY0" fmla="*/ 387002 h 605592"/>
              <a:gd name="connsiteX1" fmla="*/ 232980 w 435254"/>
              <a:gd name="connsiteY1" fmla="*/ 444284 h 605592"/>
              <a:gd name="connsiteX2" fmla="*/ 290446 w 435254"/>
              <a:gd name="connsiteY2" fmla="*/ 476076 h 605592"/>
              <a:gd name="connsiteX3" fmla="*/ 322289 w 435254"/>
              <a:gd name="connsiteY3" fmla="*/ 418794 h 605592"/>
              <a:gd name="connsiteX4" fmla="*/ 264916 w 435254"/>
              <a:gd name="connsiteY4" fmla="*/ 387002 h 605592"/>
              <a:gd name="connsiteX5" fmla="*/ 139402 w 435254"/>
              <a:gd name="connsiteY5" fmla="*/ 338432 h 605592"/>
              <a:gd name="connsiteX6" fmla="*/ 295830 w 435254"/>
              <a:gd name="connsiteY6" fmla="*/ 338432 h 605592"/>
              <a:gd name="connsiteX7" fmla="*/ 380961 w 435254"/>
              <a:gd name="connsiteY7" fmla="*/ 497395 h 605592"/>
              <a:gd name="connsiteX8" fmla="*/ 379940 w 435254"/>
              <a:gd name="connsiteY8" fmla="*/ 538271 h 605592"/>
              <a:gd name="connsiteX9" fmla="*/ 344291 w 435254"/>
              <a:gd name="connsiteY9" fmla="*/ 558384 h 605592"/>
              <a:gd name="connsiteX10" fmla="*/ 90941 w 435254"/>
              <a:gd name="connsiteY10" fmla="*/ 558384 h 605592"/>
              <a:gd name="connsiteX11" fmla="*/ 55385 w 435254"/>
              <a:gd name="connsiteY11" fmla="*/ 538271 h 605592"/>
              <a:gd name="connsiteX12" fmla="*/ 54364 w 435254"/>
              <a:gd name="connsiteY12" fmla="*/ 497395 h 605592"/>
              <a:gd name="connsiteX13" fmla="*/ 206517 w 435254"/>
              <a:gd name="connsiteY13" fmla="*/ 242939 h 605592"/>
              <a:gd name="connsiteX14" fmla="*/ 242338 w 435254"/>
              <a:gd name="connsiteY14" fmla="*/ 262869 h 605592"/>
              <a:gd name="connsiteX15" fmla="*/ 222386 w 435254"/>
              <a:gd name="connsiteY15" fmla="*/ 298651 h 605592"/>
              <a:gd name="connsiteX16" fmla="*/ 186565 w 435254"/>
              <a:gd name="connsiteY16" fmla="*/ 278813 h 605592"/>
              <a:gd name="connsiteX17" fmla="*/ 206517 w 435254"/>
              <a:gd name="connsiteY17" fmla="*/ 242939 h 605592"/>
              <a:gd name="connsiteX18" fmla="*/ 247634 w 435254"/>
              <a:gd name="connsiteY18" fmla="*/ 115529 h 605592"/>
              <a:gd name="connsiteX19" fmla="*/ 277725 w 435254"/>
              <a:gd name="connsiteY19" fmla="*/ 132203 h 605592"/>
              <a:gd name="connsiteX20" fmla="*/ 261007 w 435254"/>
              <a:gd name="connsiteY20" fmla="*/ 162123 h 605592"/>
              <a:gd name="connsiteX21" fmla="*/ 231009 w 435254"/>
              <a:gd name="connsiteY21" fmla="*/ 145542 h 605592"/>
              <a:gd name="connsiteX22" fmla="*/ 247634 w 435254"/>
              <a:gd name="connsiteY22" fmla="*/ 115529 h 605592"/>
              <a:gd name="connsiteX23" fmla="*/ 150273 w 435254"/>
              <a:gd name="connsiteY23" fmla="*/ 71748 h 605592"/>
              <a:gd name="connsiteX24" fmla="*/ 150273 w 435254"/>
              <a:gd name="connsiteY24" fmla="*/ 263353 h 605592"/>
              <a:gd name="connsiteX25" fmla="*/ 32555 w 435254"/>
              <a:gd name="connsiteY25" fmla="*/ 483510 h 605592"/>
              <a:gd name="connsiteX26" fmla="*/ 34134 w 435254"/>
              <a:gd name="connsiteY26" fmla="*/ 548769 h 605592"/>
              <a:gd name="connsiteX27" fmla="*/ 90950 w 435254"/>
              <a:gd name="connsiteY27" fmla="*/ 580935 h 605592"/>
              <a:gd name="connsiteX28" fmla="*/ 344304 w 435254"/>
              <a:gd name="connsiteY28" fmla="*/ 580935 h 605592"/>
              <a:gd name="connsiteX29" fmla="*/ 401120 w 435254"/>
              <a:gd name="connsiteY29" fmla="*/ 548769 h 605592"/>
              <a:gd name="connsiteX30" fmla="*/ 402791 w 435254"/>
              <a:gd name="connsiteY30" fmla="*/ 483510 h 605592"/>
              <a:gd name="connsiteX31" fmla="*/ 284981 w 435254"/>
              <a:gd name="connsiteY31" fmla="*/ 263353 h 605592"/>
              <a:gd name="connsiteX32" fmla="*/ 284981 w 435254"/>
              <a:gd name="connsiteY32" fmla="*/ 71748 h 605592"/>
              <a:gd name="connsiteX33" fmla="*/ 96799 w 435254"/>
              <a:gd name="connsiteY33" fmla="*/ 0 h 605592"/>
              <a:gd name="connsiteX34" fmla="*/ 337527 w 435254"/>
              <a:gd name="connsiteY34" fmla="*/ 0 h 605592"/>
              <a:gd name="connsiteX35" fmla="*/ 373548 w 435254"/>
              <a:gd name="connsiteY35" fmla="*/ 35874 h 605592"/>
              <a:gd name="connsiteX36" fmla="*/ 337527 w 435254"/>
              <a:gd name="connsiteY36" fmla="*/ 71748 h 605592"/>
              <a:gd name="connsiteX37" fmla="*/ 309768 w 435254"/>
              <a:gd name="connsiteY37" fmla="*/ 71748 h 605592"/>
              <a:gd name="connsiteX38" fmla="*/ 309768 w 435254"/>
              <a:gd name="connsiteY38" fmla="*/ 257235 h 605592"/>
              <a:gd name="connsiteX39" fmla="*/ 424608 w 435254"/>
              <a:gd name="connsiteY39" fmla="*/ 471923 h 605592"/>
              <a:gd name="connsiteX40" fmla="*/ 422380 w 435254"/>
              <a:gd name="connsiteY40" fmla="*/ 561468 h 605592"/>
              <a:gd name="connsiteX41" fmla="*/ 344304 w 435254"/>
              <a:gd name="connsiteY41" fmla="*/ 605592 h 605592"/>
              <a:gd name="connsiteX42" fmla="*/ 90950 w 435254"/>
              <a:gd name="connsiteY42" fmla="*/ 605592 h 605592"/>
              <a:gd name="connsiteX43" fmla="*/ 12874 w 435254"/>
              <a:gd name="connsiteY43" fmla="*/ 561468 h 605592"/>
              <a:gd name="connsiteX44" fmla="*/ 10646 w 435254"/>
              <a:gd name="connsiteY44" fmla="*/ 471923 h 605592"/>
              <a:gd name="connsiteX45" fmla="*/ 125579 w 435254"/>
              <a:gd name="connsiteY45" fmla="*/ 257235 h 605592"/>
              <a:gd name="connsiteX46" fmla="*/ 125579 w 435254"/>
              <a:gd name="connsiteY46" fmla="*/ 71748 h 605592"/>
              <a:gd name="connsiteX47" fmla="*/ 96799 w 435254"/>
              <a:gd name="connsiteY47" fmla="*/ 71748 h 605592"/>
              <a:gd name="connsiteX48" fmla="*/ 61799 w 435254"/>
              <a:gd name="connsiteY48" fmla="*/ 35874 h 605592"/>
              <a:gd name="connsiteX49" fmla="*/ 96799 w 435254"/>
              <a:gd name="connsiteY49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435254" h="605592">
                <a:moveTo>
                  <a:pt x="264916" y="387002"/>
                </a:moveTo>
                <a:cubicBezTo>
                  <a:pt x="240222" y="393953"/>
                  <a:pt x="225925" y="419628"/>
                  <a:pt x="232980" y="444284"/>
                </a:cubicBezTo>
                <a:cubicBezTo>
                  <a:pt x="240036" y="468846"/>
                  <a:pt x="265752" y="483120"/>
                  <a:pt x="290446" y="476076"/>
                </a:cubicBezTo>
                <a:cubicBezTo>
                  <a:pt x="315048" y="469032"/>
                  <a:pt x="329344" y="443357"/>
                  <a:pt x="322289" y="418794"/>
                </a:cubicBezTo>
                <a:cubicBezTo>
                  <a:pt x="315233" y="394139"/>
                  <a:pt x="289518" y="379957"/>
                  <a:pt x="264916" y="387002"/>
                </a:cubicBezTo>
                <a:close/>
                <a:moveTo>
                  <a:pt x="139402" y="338432"/>
                </a:moveTo>
                <a:lnTo>
                  <a:pt x="295830" y="338432"/>
                </a:lnTo>
                <a:lnTo>
                  <a:pt x="380961" y="497395"/>
                </a:lnTo>
                <a:cubicBezTo>
                  <a:pt x="387831" y="510278"/>
                  <a:pt x="387367" y="525758"/>
                  <a:pt x="379940" y="538271"/>
                </a:cubicBezTo>
                <a:cubicBezTo>
                  <a:pt x="372420" y="550784"/>
                  <a:pt x="358866" y="558384"/>
                  <a:pt x="344291" y="558384"/>
                </a:cubicBezTo>
                <a:lnTo>
                  <a:pt x="90941" y="558384"/>
                </a:lnTo>
                <a:cubicBezTo>
                  <a:pt x="76366" y="558384"/>
                  <a:pt x="62905" y="550784"/>
                  <a:pt x="55385" y="538271"/>
                </a:cubicBezTo>
                <a:cubicBezTo>
                  <a:pt x="47865" y="525758"/>
                  <a:pt x="47494" y="510278"/>
                  <a:pt x="54364" y="497395"/>
                </a:cubicBezTo>
                <a:close/>
                <a:moveTo>
                  <a:pt x="206517" y="242939"/>
                </a:moveTo>
                <a:cubicBezTo>
                  <a:pt x="221829" y="238582"/>
                  <a:pt x="237884" y="247481"/>
                  <a:pt x="242338" y="262869"/>
                </a:cubicBezTo>
                <a:cubicBezTo>
                  <a:pt x="246700" y="278257"/>
                  <a:pt x="237791" y="294201"/>
                  <a:pt x="222386" y="298651"/>
                </a:cubicBezTo>
                <a:cubicBezTo>
                  <a:pt x="206981" y="303008"/>
                  <a:pt x="191019" y="294109"/>
                  <a:pt x="186565" y="278813"/>
                </a:cubicBezTo>
                <a:cubicBezTo>
                  <a:pt x="182203" y="263425"/>
                  <a:pt x="191112" y="247388"/>
                  <a:pt x="206517" y="242939"/>
                </a:cubicBezTo>
                <a:close/>
                <a:moveTo>
                  <a:pt x="247634" y="115529"/>
                </a:moveTo>
                <a:cubicBezTo>
                  <a:pt x="260543" y="111917"/>
                  <a:pt x="274010" y="119327"/>
                  <a:pt x="277725" y="132203"/>
                </a:cubicBezTo>
                <a:cubicBezTo>
                  <a:pt x="281347" y="145079"/>
                  <a:pt x="273917" y="158418"/>
                  <a:pt x="261007" y="162123"/>
                </a:cubicBezTo>
                <a:cubicBezTo>
                  <a:pt x="248191" y="165829"/>
                  <a:pt x="234724" y="158326"/>
                  <a:pt x="231009" y="145542"/>
                </a:cubicBezTo>
                <a:cubicBezTo>
                  <a:pt x="227294" y="132666"/>
                  <a:pt x="234817" y="119235"/>
                  <a:pt x="247634" y="115529"/>
                </a:cubicBezTo>
                <a:close/>
                <a:moveTo>
                  <a:pt x="150273" y="71748"/>
                </a:moveTo>
                <a:lnTo>
                  <a:pt x="150273" y="263353"/>
                </a:lnTo>
                <a:lnTo>
                  <a:pt x="32555" y="483510"/>
                </a:lnTo>
                <a:cubicBezTo>
                  <a:pt x="21601" y="503903"/>
                  <a:pt x="22251" y="528931"/>
                  <a:pt x="34134" y="548769"/>
                </a:cubicBezTo>
                <a:cubicBezTo>
                  <a:pt x="46017" y="568606"/>
                  <a:pt x="67834" y="580935"/>
                  <a:pt x="90950" y="580935"/>
                </a:cubicBezTo>
                <a:lnTo>
                  <a:pt x="344304" y="580935"/>
                </a:lnTo>
                <a:cubicBezTo>
                  <a:pt x="367420" y="580935"/>
                  <a:pt x="389237" y="568606"/>
                  <a:pt x="401120" y="548769"/>
                </a:cubicBezTo>
                <a:cubicBezTo>
                  <a:pt x="413096" y="528931"/>
                  <a:pt x="413653" y="503903"/>
                  <a:pt x="402791" y="483510"/>
                </a:cubicBezTo>
                <a:lnTo>
                  <a:pt x="284981" y="263353"/>
                </a:lnTo>
                <a:lnTo>
                  <a:pt x="284981" y="71748"/>
                </a:lnTo>
                <a:close/>
                <a:moveTo>
                  <a:pt x="96799" y="0"/>
                </a:moveTo>
                <a:lnTo>
                  <a:pt x="337527" y="0"/>
                </a:lnTo>
                <a:cubicBezTo>
                  <a:pt x="357394" y="0"/>
                  <a:pt x="373548" y="16036"/>
                  <a:pt x="373548" y="35874"/>
                </a:cubicBezTo>
                <a:cubicBezTo>
                  <a:pt x="373548" y="55711"/>
                  <a:pt x="357394" y="71748"/>
                  <a:pt x="337527" y="71748"/>
                </a:cubicBezTo>
                <a:lnTo>
                  <a:pt x="309768" y="71748"/>
                </a:lnTo>
                <a:lnTo>
                  <a:pt x="309768" y="257235"/>
                </a:lnTo>
                <a:lnTo>
                  <a:pt x="424608" y="471923"/>
                </a:lnTo>
                <a:cubicBezTo>
                  <a:pt x="439555" y="499917"/>
                  <a:pt x="438719" y="534215"/>
                  <a:pt x="422380" y="561468"/>
                </a:cubicBezTo>
                <a:cubicBezTo>
                  <a:pt x="406041" y="588721"/>
                  <a:pt x="376147" y="605592"/>
                  <a:pt x="344304" y="605592"/>
                </a:cubicBezTo>
                <a:lnTo>
                  <a:pt x="90950" y="605592"/>
                </a:lnTo>
                <a:cubicBezTo>
                  <a:pt x="59200" y="605592"/>
                  <a:pt x="29213" y="588721"/>
                  <a:pt x="12874" y="561468"/>
                </a:cubicBezTo>
                <a:cubicBezTo>
                  <a:pt x="-3465" y="534215"/>
                  <a:pt x="-4301" y="499917"/>
                  <a:pt x="10646" y="471923"/>
                </a:cubicBezTo>
                <a:lnTo>
                  <a:pt x="125579" y="257235"/>
                </a:lnTo>
                <a:lnTo>
                  <a:pt x="125579" y="71748"/>
                </a:lnTo>
                <a:lnTo>
                  <a:pt x="96799" y="71748"/>
                </a:lnTo>
                <a:cubicBezTo>
                  <a:pt x="77396" y="71284"/>
                  <a:pt x="61799" y="55433"/>
                  <a:pt x="61799" y="35874"/>
                </a:cubicBezTo>
                <a:cubicBezTo>
                  <a:pt x="61799" y="16407"/>
                  <a:pt x="77396" y="556"/>
                  <a:pt x="96799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p>
            <a:endParaRPr lang="zh-CN" altLang="en-US" sz="13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sliders_94680"/>
          <p:cNvSpPr>
            <a:spLocks noChangeAspect="1"/>
          </p:cNvSpPr>
          <p:nvPr>
            <p:custDataLst>
              <p:tags r:id="rId28"/>
            </p:custDataLst>
          </p:nvPr>
        </p:nvSpPr>
        <p:spPr bwMode="auto">
          <a:xfrm>
            <a:off x="6320683" y="880999"/>
            <a:ext cx="251204" cy="242168"/>
          </a:xfrm>
          <a:custGeom>
            <a:avLst/>
            <a:gdLst>
              <a:gd name="connsiteX0" fmla="*/ 472193 w 608133"/>
              <a:gd name="connsiteY0" fmla="*/ 356637 h 586257"/>
              <a:gd name="connsiteX1" fmla="*/ 566147 w 608133"/>
              <a:gd name="connsiteY1" fmla="*/ 450526 h 586257"/>
              <a:gd name="connsiteX2" fmla="*/ 556299 w 608133"/>
              <a:gd name="connsiteY2" fmla="*/ 460368 h 586257"/>
              <a:gd name="connsiteX3" fmla="*/ 546450 w 608133"/>
              <a:gd name="connsiteY3" fmla="*/ 450526 h 586257"/>
              <a:gd name="connsiteX4" fmla="*/ 472193 w 608133"/>
              <a:gd name="connsiteY4" fmla="*/ 376320 h 586257"/>
              <a:gd name="connsiteX5" fmla="*/ 462345 w 608133"/>
              <a:gd name="connsiteY5" fmla="*/ 366479 h 586257"/>
              <a:gd name="connsiteX6" fmla="*/ 472193 w 608133"/>
              <a:gd name="connsiteY6" fmla="*/ 356637 h 586257"/>
              <a:gd name="connsiteX7" fmla="*/ 472182 w 608133"/>
              <a:gd name="connsiteY7" fmla="*/ 334463 h 586257"/>
              <a:gd name="connsiteX8" fmla="*/ 355935 w 608133"/>
              <a:gd name="connsiteY8" fmla="*/ 450524 h 586257"/>
              <a:gd name="connsiteX9" fmla="*/ 472182 w 608133"/>
              <a:gd name="connsiteY9" fmla="*/ 566586 h 586257"/>
              <a:gd name="connsiteX10" fmla="*/ 588430 w 608133"/>
              <a:gd name="connsiteY10" fmla="*/ 450524 h 586257"/>
              <a:gd name="connsiteX11" fmla="*/ 472182 w 608133"/>
              <a:gd name="connsiteY11" fmla="*/ 334463 h 586257"/>
              <a:gd name="connsiteX12" fmla="*/ 135951 w 608133"/>
              <a:gd name="connsiteY12" fmla="*/ 334463 h 586257"/>
              <a:gd name="connsiteX13" fmla="*/ 19703 w 608133"/>
              <a:gd name="connsiteY13" fmla="*/ 450524 h 586257"/>
              <a:gd name="connsiteX14" fmla="*/ 135951 w 608133"/>
              <a:gd name="connsiteY14" fmla="*/ 566586 h 586257"/>
              <a:gd name="connsiteX15" fmla="*/ 401744 w 608133"/>
              <a:gd name="connsiteY15" fmla="*/ 566586 h 586257"/>
              <a:gd name="connsiteX16" fmla="*/ 336232 w 608133"/>
              <a:gd name="connsiteY16" fmla="*/ 450524 h 586257"/>
              <a:gd name="connsiteX17" fmla="*/ 401744 w 608133"/>
              <a:gd name="connsiteY17" fmla="*/ 334463 h 586257"/>
              <a:gd name="connsiteX18" fmla="*/ 135951 w 608133"/>
              <a:gd name="connsiteY18" fmla="*/ 314792 h 586257"/>
              <a:gd name="connsiteX19" fmla="*/ 472182 w 608133"/>
              <a:gd name="connsiteY19" fmla="*/ 314792 h 586257"/>
              <a:gd name="connsiteX20" fmla="*/ 608133 w 608133"/>
              <a:gd name="connsiteY20" fmla="*/ 450524 h 586257"/>
              <a:gd name="connsiteX21" fmla="*/ 472182 w 608133"/>
              <a:gd name="connsiteY21" fmla="*/ 586257 h 586257"/>
              <a:gd name="connsiteX22" fmla="*/ 135951 w 608133"/>
              <a:gd name="connsiteY22" fmla="*/ 586257 h 586257"/>
              <a:gd name="connsiteX23" fmla="*/ 0 w 608133"/>
              <a:gd name="connsiteY23" fmla="*/ 450524 h 586257"/>
              <a:gd name="connsiteX24" fmla="*/ 135951 w 608133"/>
              <a:gd name="connsiteY24" fmla="*/ 314792 h 586257"/>
              <a:gd name="connsiteX25" fmla="*/ 135951 w 608133"/>
              <a:gd name="connsiteY25" fmla="*/ 41916 h 586257"/>
              <a:gd name="connsiteX26" fmla="*/ 229831 w 608133"/>
              <a:gd name="connsiteY26" fmla="*/ 135742 h 586257"/>
              <a:gd name="connsiteX27" fmla="*/ 219980 w 608133"/>
              <a:gd name="connsiteY27" fmla="*/ 145577 h 586257"/>
              <a:gd name="connsiteX28" fmla="*/ 210129 w 608133"/>
              <a:gd name="connsiteY28" fmla="*/ 135742 h 586257"/>
              <a:gd name="connsiteX29" fmla="*/ 135951 w 608133"/>
              <a:gd name="connsiteY29" fmla="*/ 61586 h 586257"/>
              <a:gd name="connsiteX30" fmla="*/ 126100 w 608133"/>
              <a:gd name="connsiteY30" fmla="*/ 51751 h 586257"/>
              <a:gd name="connsiteX31" fmla="*/ 135951 w 608133"/>
              <a:gd name="connsiteY31" fmla="*/ 41916 h 586257"/>
              <a:gd name="connsiteX32" fmla="*/ 206389 w 608133"/>
              <a:gd name="connsiteY32" fmla="*/ 19671 h 586257"/>
              <a:gd name="connsiteX33" fmla="*/ 271901 w 608133"/>
              <a:gd name="connsiteY33" fmla="*/ 135732 h 586257"/>
              <a:gd name="connsiteX34" fmla="*/ 206389 w 608133"/>
              <a:gd name="connsiteY34" fmla="*/ 251794 h 586257"/>
              <a:gd name="connsiteX35" fmla="*/ 472182 w 608133"/>
              <a:gd name="connsiteY35" fmla="*/ 251794 h 586257"/>
              <a:gd name="connsiteX36" fmla="*/ 588430 w 608133"/>
              <a:gd name="connsiteY36" fmla="*/ 135732 h 586257"/>
              <a:gd name="connsiteX37" fmla="*/ 472182 w 608133"/>
              <a:gd name="connsiteY37" fmla="*/ 19671 h 586257"/>
              <a:gd name="connsiteX38" fmla="*/ 135951 w 608133"/>
              <a:gd name="connsiteY38" fmla="*/ 19671 h 586257"/>
              <a:gd name="connsiteX39" fmla="*/ 19703 w 608133"/>
              <a:gd name="connsiteY39" fmla="*/ 135732 h 586257"/>
              <a:gd name="connsiteX40" fmla="*/ 135951 w 608133"/>
              <a:gd name="connsiteY40" fmla="*/ 251794 h 586257"/>
              <a:gd name="connsiteX41" fmla="*/ 252198 w 608133"/>
              <a:gd name="connsiteY41" fmla="*/ 135732 h 586257"/>
              <a:gd name="connsiteX42" fmla="*/ 135951 w 608133"/>
              <a:gd name="connsiteY42" fmla="*/ 19671 h 586257"/>
              <a:gd name="connsiteX43" fmla="*/ 135951 w 608133"/>
              <a:gd name="connsiteY43" fmla="*/ 0 h 586257"/>
              <a:gd name="connsiteX44" fmla="*/ 472182 w 608133"/>
              <a:gd name="connsiteY44" fmla="*/ 0 h 586257"/>
              <a:gd name="connsiteX45" fmla="*/ 608133 w 608133"/>
              <a:gd name="connsiteY45" fmla="*/ 135732 h 586257"/>
              <a:gd name="connsiteX46" fmla="*/ 472182 w 608133"/>
              <a:gd name="connsiteY46" fmla="*/ 271465 h 586257"/>
              <a:gd name="connsiteX47" fmla="*/ 135951 w 608133"/>
              <a:gd name="connsiteY47" fmla="*/ 271465 h 586257"/>
              <a:gd name="connsiteX48" fmla="*/ 0 w 608133"/>
              <a:gd name="connsiteY48" fmla="*/ 135732 h 586257"/>
              <a:gd name="connsiteX49" fmla="*/ 135951 w 608133"/>
              <a:gd name="connsiteY49" fmla="*/ 0 h 586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08133" h="586257">
                <a:moveTo>
                  <a:pt x="472193" y="356637"/>
                </a:moveTo>
                <a:cubicBezTo>
                  <a:pt x="523996" y="356637"/>
                  <a:pt x="566147" y="398759"/>
                  <a:pt x="566147" y="450526"/>
                </a:cubicBezTo>
                <a:cubicBezTo>
                  <a:pt x="566147" y="455939"/>
                  <a:pt x="561715" y="460368"/>
                  <a:pt x="556299" y="460368"/>
                </a:cubicBezTo>
                <a:cubicBezTo>
                  <a:pt x="550784" y="460368"/>
                  <a:pt x="546450" y="455939"/>
                  <a:pt x="546450" y="450526"/>
                </a:cubicBezTo>
                <a:cubicBezTo>
                  <a:pt x="546450" y="409585"/>
                  <a:pt x="513163" y="376320"/>
                  <a:pt x="472193" y="376320"/>
                </a:cubicBezTo>
                <a:cubicBezTo>
                  <a:pt x="466777" y="376320"/>
                  <a:pt x="462345" y="371990"/>
                  <a:pt x="462345" y="366479"/>
                </a:cubicBezTo>
                <a:cubicBezTo>
                  <a:pt x="462345" y="361066"/>
                  <a:pt x="466777" y="356637"/>
                  <a:pt x="472193" y="356637"/>
                </a:cubicBezTo>
                <a:close/>
                <a:moveTo>
                  <a:pt x="472182" y="334463"/>
                </a:moveTo>
                <a:cubicBezTo>
                  <a:pt x="408148" y="334463"/>
                  <a:pt x="355935" y="386494"/>
                  <a:pt x="355935" y="450524"/>
                </a:cubicBezTo>
                <a:cubicBezTo>
                  <a:pt x="355935" y="514456"/>
                  <a:pt x="408148" y="566586"/>
                  <a:pt x="472182" y="566586"/>
                </a:cubicBezTo>
                <a:cubicBezTo>
                  <a:pt x="536316" y="566586"/>
                  <a:pt x="588430" y="514456"/>
                  <a:pt x="588430" y="450524"/>
                </a:cubicBezTo>
                <a:cubicBezTo>
                  <a:pt x="588430" y="386494"/>
                  <a:pt x="536316" y="334463"/>
                  <a:pt x="472182" y="334463"/>
                </a:cubicBezTo>
                <a:close/>
                <a:moveTo>
                  <a:pt x="135951" y="334463"/>
                </a:moveTo>
                <a:cubicBezTo>
                  <a:pt x="71817" y="334463"/>
                  <a:pt x="19703" y="386494"/>
                  <a:pt x="19703" y="450524"/>
                </a:cubicBezTo>
                <a:cubicBezTo>
                  <a:pt x="19703" y="514456"/>
                  <a:pt x="71817" y="566586"/>
                  <a:pt x="135951" y="566586"/>
                </a:cubicBezTo>
                <a:lnTo>
                  <a:pt x="401744" y="566586"/>
                </a:lnTo>
                <a:cubicBezTo>
                  <a:pt x="362535" y="542685"/>
                  <a:pt x="336232" y="499605"/>
                  <a:pt x="336232" y="450524"/>
                </a:cubicBezTo>
                <a:cubicBezTo>
                  <a:pt x="336232" y="401346"/>
                  <a:pt x="362535" y="358266"/>
                  <a:pt x="401744" y="334463"/>
                </a:cubicBezTo>
                <a:close/>
                <a:moveTo>
                  <a:pt x="135951" y="314792"/>
                </a:moveTo>
                <a:lnTo>
                  <a:pt x="472182" y="314792"/>
                </a:lnTo>
                <a:cubicBezTo>
                  <a:pt x="547152" y="314792"/>
                  <a:pt x="608133" y="375675"/>
                  <a:pt x="608133" y="450524"/>
                </a:cubicBezTo>
                <a:cubicBezTo>
                  <a:pt x="608133" y="525374"/>
                  <a:pt x="547152" y="586257"/>
                  <a:pt x="472182" y="586257"/>
                </a:cubicBezTo>
                <a:lnTo>
                  <a:pt x="135951" y="586257"/>
                </a:lnTo>
                <a:cubicBezTo>
                  <a:pt x="60981" y="586257"/>
                  <a:pt x="0" y="525374"/>
                  <a:pt x="0" y="450524"/>
                </a:cubicBezTo>
                <a:cubicBezTo>
                  <a:pt x="0" y="375675"/>
                  <a:pt x="60981" y="314792"/>
                  <a:pt x="135951" y="314792"/>
                </a:cubicBezTo>
                <a:close/>
                <a:moveTo>
                  <a:pt x="135951" y="41916"/>
                </a:moveTo>
                <a:cubicBezTo>
                  <a:pt x="187767" y="41916"/>
                  <a:pt x="229831" y="84010"/>
                  <a:pt x="229831" y="135742"/>
                </a:cubicBezTo>
                <a:cubicBezTo>
                  <a:pt x="229831" y="141151"/>
                  <a:pt x="225497" y="145577"/>
                  <a:pt x="219980" y="145577"/>
                </a:cubicBezTo>
                <a:cubicBezTo>
                  <a:pt x="214562" y="145577"/>
                  <a:pt x="210129" y="141151"/>
                  <a:pt x="210129" y="135742"/>
                </a:cubicBezTo>
                <a:cubicBezTo>
                  <a:pt x="210129" y="94828"/>
                  <a:pt x="176833" y="61586"/>
                  <a:pt x="135951" y="61586"/>
                </a:cubicBezTo>
                <a:cubicBezTo>
                  <a:pt x="130533" y="61586"/>
                  <a:pt x="126100" y="57259"/>
                  <a:pt x="126100" y="51751"/>
                </a:cubicBezTo>
                <a:cubicBezTo>
                  <a:pt x="126100" y="46342"/>
                  <a:pt x="130533" y="41916"/>
                  <a:pt x="135951" y="41916"/>
                </a:cubicBezTo>
                <a:close/>
                <a:moveTo>
                  <a:pt x="206389" y="19671"/>
                </a:moveTo>
                <a:cubicBezTo>
                  <a:pt x="245598" y="43474"/>
                  <a:pt x="271901" y="86554"/>
                  <a:pt x="271901" y="135732"/>
                </a:cubicBezTo>
                <a:cubicBezTo>
                  <a:pt x="271901" y="184813"/>
                  <a:pt x="245598" y="227893"/>
                  <a:pt x="206389" y="251794"/>
                </a:cubicBezTo>
                <a:lnTo>
                  <a:pt x="472182" y="251794"/>
                </a:lnTo>
                <a:cubicBezTo>
                  <a:pt x="536316" y="251794"/>
                  <a:pt x="588430" y="199664"/>
                  <a:pt x="588430" y="135732"/>
                </a:cubicBezTo>
                <a:cubicBezTo>
                  <a:pt x="588430" y="71702"/>
                  <a:pt x="536316" y="19671"/>
                  <a:pt x="472182" y="19671"/>
                </a:cubicBezTo>
                <a:close/>
                <a:moveTo>
                  <a:pt x="135951" y="19671"/>
                </a:moveTo>
                <a:cubicBezTo>
                  <a:pt x="71817" y="19671"/>
                  <a:pt x="19703" y="71702"/>
                  <a:pt x="19703" y="135732"/>
                </a:cubicBezTo>
                <a:cubicBezTo>
                  <a:pt x="19703" y="199664"/>
                  <a:pt x="71817" y="251794"/>
                  <a:pt x="135951" y="251794"/>
                </a:cubicBezTo>
                <a:cubicBezTo>
                  <a:pt x="200084" y="251794"/>
                  <a:pt x="252198" y="199664"/>
                  <a:pt x="252198" y="135732"/>
                </a:cubicBezTo>
                <a:cubicBezTo>
                  <a:pt x="252198" y="71702"/>
                  <a:pt x="200084" y="19671"/>
                  <a:pt x="135951" y="19671"/>
                </a:cubicBezTo>
                <a:close/>
                <a:moveTo>
                  <a:pt x="135951" y="0"/>
                </a:moveTo>
                <a:lnTo>
                  <a:pt x="472182" y="0"/>
                </a:lnTo>
                <a:cubicBezTo>
                  <a:pt x="547152" y="0"/>
                  <a:pt x="608133" y="60883"/>
                  <a:pt x="608133" y="135732"/>
                </a:cubicBezTo>
                <a:cubicBezTo>
                  <a:pt x="608133" y="210582"/>
                  <a:pt x="547152" y="271465"/>
                  <a:pt x="472182" y="271465"/>
                </a:cubicBezTo>
                <a:lnTo>
                  <a:pt x="135951" y="271465"/>
                </a:lnTo>
                <a:cubicBezTo>
                  <a:pt x="60981" y="271465"/>
                  <a:pt x="0" y="210582"/>
                  <a:pt x="0" y="135732"/>
                </a:cubicBezTo>
                <a:cubicBezTo>
                  <a:pt x="0" y="60883"/>
                  <a:pt x="60981" y="0"/>
                  <a:pt x="135951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p>
            <a:endParaRPr lang="zh-CN" altLang="en-US" sz="13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2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任意多边形: 形状 8"/>
          <p:cNvSpPr/>
          <p:nvPr>
            <p:custDataLst>
              <p:tags r:id="rId1"/>
            </p:custDataLst>
          </p:nvPr>
        </p:nvSpPr>
        <p:spPr>
          <a:xfrm rot="21405341">
            <a:off x="774950" y="3063351"/>
            <a:ext cx="7751923" cy="579506"/>
          </a:xfrm>
          <a:custGeom>
            <a:avLst/>
            <a:gdLst>
              <a:gd name="connsiteX0" fmla="*/ 0 w 10039350"/>
              <a:gd name="connsiteY0" fmla="*/ 704850 h 772674"/>
              <a:gd name="connsiteX1" fmla="*/ 5276850 w 10039350"/>
              <a:gd name="connsiteY1" fmla="*/ 704850 h 772674"/>
              <a:gd name="connsiteX2" fmla="*/ 10039350 w 10039350"/>
              <a:gd name="connsiteY2" fmla="*/ 0 h 772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39350" h="772674">
                <a:moveTo>
                  <a:pt x="0" y="704850"/>
                </a:moveTo>
                <a:cubicBezTo>
                  <a:pt x="1801812" y="763587"/>
                  <a:pt x="3603625" y="822325"/>
                  <a:pt x="5276850" y="704850"/>
                </a:cubicBezTo>
                <a:cubicBezTo>
                  <a:pt x="6950075" y="587375"/>
                  <a:pt x="9229725" y="276225"/>
                  <a:pt x="10039350" y="0"/>
                </a:cubicBezTo>
              </a:path>
            </a:pathLst>
          </a:custGeom>
          <a:noFill/>
          <a:ln w="25400">
            <a:solidFill>
              <a:srgbClr val="E1448B"/>
            </a:solidFill>
          </a:ln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/>
          <p:cNvCxnSpPr/>
          <p:nvPr>
            <p:custDataLst>
              <p:tags r:id="rId2"/>
            </p:custDataLst>
          </p:nvPr>
        </p:nvCxnSpPr>
        <p:spPr>
          <a:xfrm>
            <a:off x="911753" y="2343874"/>
            <a:ext cx="0" cy="1297867"/>
          </a:xfrm>
          <a:prstGeom prst="line">
            <a:avLst/>
          </a:prstGeom>
          <a:ln w="25400">
            <a:solidFill>
              <a:srgbClr val="FC4653"/>
            </a:solidFill>
          </a:ln>
        </p:spPr>
        <p:style>
          <a:lnRef idx="1">
            <a:srgbClr val="FC4653"/>
          </a:lnRef>
          <a:fillRef idx="0">
            <a:srgbClr val="FC4653"/>
          </a:fillRef>
          <a:effectRef idx="0">
            <a:srgbClr val="FC4653"/>
          </a:effectRef>
          <a:fontRef idx="minor">
            <a:srgbClr val="242424"/>
          </a:fontRef>
        </p:style>
      </p:cxnSp>
      <p:sp>
        <p:nvSpPr>
          <p:cNvPr id="85" name="文本框 90"/>
          <p:cNvSpPr txBox="1"/>
          <p:nvPr>
            <p:custDataLst>
              <p:tags r:id="rId3"/>
            </p:custDataLst>
          </p:nvPr>
        </p:nvSpPr>
        <p:spPr>
          <a:xfrm>
            <a:off x="541940" y="4008917"/>
            <a:ext cx="739625" cy="392415"/>
          </a:xfrm>
          <a:prstGeom prst="rect">
            <a:avLst/>
          </a:prstGeom>
          <a:noFill/>
        </p:spPr>
        <p:txBody>
          <a:bodyPr wrap="square" lIns="67500" tIns="35100" rIns="67500" bIns="35100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242424"/>
                </a:solidFill>
                <a:latin typeface="等线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242424"/>
                </a:solidFill>
                <a:latin typeface="等线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242424"/>
                </a:solidFill>
                <a:latin typeface="等线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242424"/>
                </a:solidFill>
                <a:latin typeface="等线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242424"/>
                </a:solidFill>
                <a:latin typeface="等线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242424"/>
                </a:solidFill>
                <a:latin typeface="等线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242424"/>
                </a:solidFill>
                <a:latin typeface="等线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242424"/>
                </a:solidFill>
                <a:latin typeface="等线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242424"/>
                </a:solidFill>
                <a:latin typeface="等线" charset="0"/>
                <a:ea typeface="+mn-ea"/>
                <a:cs typeface="+mn-ea"/>
              </a:defRPr>
            </a:lvl9pPr>
          </a:lstStyle>
          <a:p>
            <a:r>
              <a:rPr lang="zh-CN" altLang="en-US" sz="2100" b="1">
                <a:solidFill>
                  <a:srgbClr val="FC4653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难度</a:t>
            </a:r>
            <a:endParaRPr lang="zh-CN" altLang="en-US" sz="2100" b="1">
              <a:solidFill>
                <a:srgbClr val="FC4653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4" name="椭圆 43"/>
          <p:cNvSpPr/>
          <p:nvPr>
            <p:custDataLst>
              <p:tags r:id="rId4"/>
            </p:custDataLst>
          </p:nvPr>
        </p:nvSpPr>
        <p:spPr>
          <a:xfrm>
            <a:off x="775082" y="3665977"/>
            <a:ext cx="273342" cy="273342"/>
          </a:xfrm>
          <a:prstGeom prst="ellipse">
            <a:avLst/>
          </a:prstGeom>
          <a:solidFill>
            <a:srgbClr val="FC4653"/>
          </a:solidFill>
          <a:ln w="101600">
            <a:solidFill>
              <a:srgbClr val="FC4653">
                <a:lumMod val="20000"/>
                <a:lumOff val="80000"/>
              </a:srgbClr>
            </a:solidFill>
          </a:ln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rgbClr val="FFFFFF"/>
          </a:fontRef>
        </p:style>
        <p:txBody>
          <a:bodyPr rtlCol="0" anchor="ctr"/>
          <a:lstStyle>
            <a:defPPr>
              <a:defRPr lang="zh-CN">
                <a:solidFill>
                  <a:srgbClr val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9pPr>
          </a:lstStyle>
          <a:p>
            <a:pPr algn="ctr"/>
            <a:endParaRPr lang="zh-CN" altLang="en-US" sz="1350" dirty="0"/>
          </a:p>
        </p:txBody>
      </p:sp>
      <p:sp>
        <p:nvSpPr>
          <p:cNvPr id="48" name="ï$ḻiďê"/>
          <p:cNvSpPr txBox="1"/>
          <p:nvPr>
            <p:custDataLst>
              <p:tags r:id="rId5"/>
            </p:custDataLst>
          </p:nvPr>
        </p:nvSpPr>
        <p:spPr bwMode="auto">
          <a:xfrm>
            <a:off x="1048385" y="1878965"/>
            <a:ext cx="2204720" cy="178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 anchor="ctr" anchorCtr="0">
            <a:normAutofit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9pPr>
          </a:lstStyle>
          <a:p>
            <a:pPr lvl="0">
              <a:buSzPct val="25000"/>
              <a:defRPr/>
            </a:pPr>
            <a:r>
              <a:rPr lang="zh-CN" altLang="en-US" sz="1600" b="1" spc="120">
                <a:latin typeface="微软雅黑" panose="020B0503020204020204" pitchFamily="34" charset="-122"/>
                <a:ea typeface="微软雅黑" panose="020B0503020204020204" pitchFamily="34" charset="-122"/>
              </a:rPr>
              <a:t>主要考察语文基础和语言组织能力，</a:t>
            </a:r>
            <a:endParaRPr lang="zh-CN" altLang="en-US" sz="1600" b="1" spc="12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buSzPct val="25000"/>
              <a:defRPr/>
            </a:pPr>
            <a:r>
              <a:rPr lang="zh-CN" altLang="en-US" sz="1600" b="1" spc="120">
                <a:latin typeface="微软雅黑" panose="020B0503020204020204" pitchFamily="34" charset="-122"/>
                <a:ea typeface="微软雅黑" panose="020B0503020204020204" pitchFamily="34" charset="-122"/>
              </a:rPr>
              <a:t>锐意创新倾向明显，但整体偏容易。</a:t>
            </a:r>
            <a:endParaRPr lang="zh-CN" altLang="en-US" sz="1600" b="1" spc="12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泪滴形 19"/>
          <p:cNvSpPr/>
          <p:nvPr>
            <p:custDataLst>
              <p:tags r:id="rId6"/>
            </p:custDataLst>
          </p:nvPr>
        </p:nvSpPr>
        <p:spPr>
          <a:xfrm rot="8100000">
            <a:off x="854635" y="2246504"/>
            <a:ext cx="114237" cy="114237"/>
          </a:xfrm>
          <a:prstGeom prst="teardrop">
            <a:avLst/>
          </a:prstGeom>
          <a:ln>
            <a:noFill/>
          </a:ln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ïśḷiḍè"/>
          <p:cNvSpPr txBox="1"/>
          <p:nvPr>
            <p:custDataLst>
              <p:tags r:id="rId7"/>
            </p:custDataLst>
          </p:nvPr>
        </p:nvSpPr>
        <p:spPr>
          <a:xfrm>
            <a:off x="640080" y="613410"/>
            <a:ext cx="5568950" cy="530860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 anchor="b" anchorCtr="0">
            <a:normAutofit fontScale="87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9pPr>
          </a:lstStyle>
          <a:p>
            <a:pPr>
              <a:buSzPct val="25000"/>
              <a:tabLst>
                <a:tab pos="4210050" algn="l"/>
              </a:tabLst>
            </a:pPr>
            <a:r>
              <a:rPr lang="en-US" altLang="zh-CN" sz="3000" spc="30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3000" spc="300">
                <a:latin typeface="微软雅黑" panose="020B0503020204020204" pitchFamily="34" charset="-122"/>
                <a:ea typeface="微软雅黑" panose="020B0503020204020204" pitchFamily="34" charset="-122"/>
              </a:rPr>
              <a:t>中考金华语文卷简评</a:t>
            </a:r>
            <a:endParaRPr lang="zh-CN" altLang="en-US" sz="3000" spc="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8"/>
            </p:custDataLst>
          </p:nvPr>
        </p:nvCxnSpPr>
        <p:spPr>
          <a:xfrm>
            <a:off x="3743246" y="2228706"/>
            <a:ext cx="0" cy="1297867"/>
          </a:xfrm>
          <a:prstGeom prst="line">
            <a:avLst/>
          </a:prstGeom>
          <a:ln w="25400">
            <a:solidFill>
              <a:srgbClr val="E1448B"/>
            </a:solidFill>
          </a:ln>
        </p:spPr>
        <p:style>
          <a:lnRef idx="1">
            <a:srgbClr val="FC4653"/>
          </a:lnRef>
          <a:fillRef idx="0">
            <a:srgbClr val="FC4653"/>
          </a:fillRef>
          <a:effectRef idx="0">
            <a:srgbClr val="FC4653"/>
          </a:effectRef>
          <a:fontRef idx="minor">
            <a:srgbClr val="242424"/>
          </a:fontRef>
        </p:style>
      </p:cxnSp>
      <p:sp>
        <p:nvSpPr>
          <p:cNvPr id="11" name="文本框 90"/>
          <p:cNvSpPr txBox="1"/>
          <p:nvPr>
            <p:custDataLst>
              <p:tags r:id="rId9"/>
            </p:custDataLst>
          </p:nvPr>
        </p:nvSpPr>
        <p:spPr>
          <a:xfrm>
            <a:off x="3373433" y="3893750"/>
            <a:ext cx="739625" cy="392415"/>
          </a:xfrm>
          <a:prstGeom prst="rect">
            <a:avLst/>
          </a:prstGeom>
          <a:noFill/>
        </p:spPr>
        <p:txBody>
          <a:bodyPr wrap="square" lIns="67500" tIns="35100" rIns="67500" bIns="35100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242424"/>
                </a:solidFill>
                <a:latin typeface="等线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242424"/>
                </a:solidFill>
                <a:latin typeface="等线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242424"/>
                </a:solidFill>
                <a:latin typeface="等线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242424"/>
                </a:solidFill>
                <a:latin typeface="等线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242424"/>
                </a:solidFill>
                <a:latin typeface="等线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242424"/>
                </a:solidFill>
                <a:latin typeface="等线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242424"/>
                </a:solidFill>
                <a:latin typeface="等线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242424"/>
                </a:solidFill>
                <a:latin typeface="等线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242424"/>
                </a:solidFill>
                <a:latin typeface="等线" charset="0"/>
                <a:ea typeface="+mn-ea"/>
                <a:cs typeface="+mn-ea"/>
              </a:defRPr>
            </a:lvl9pPr>
          </a:lstStyle>
          <a:p>
            <a:r>
              <a:rPr lang="zh-CN" altLang="en-US" sz="2100" b="1">
                <a:solidFill>
                  <a:srgbClr val="E1448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范围</a:t>
            </a:r>
            <a:endParaRPr lang="zh-CN" altLang="en-US" sz="2100" b="1">
              <a:solidFill>
                <a:srgbClr val="E1448B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2" name="椭圆 11"/>
          <p:cNvSpPr/>
          <p:nvPr>
            <p:custDataLst>
              <p:tags r:id="rId10"/>
            </p:custDataLst>
          </p:nvPr>
        </p:nvSpPr>
        <p:spPr>
          <a:xfrm>
            <a:off x="3606575" y="3550809"/>
            <a:ext cx="273342" cy="273342"/>
          </a:xfrm>
          <a:prstGeom prst="ellipse">
            <a:avLst/>
          </a:prstGeom>
          <a:solidFill>
            <a:srgbClr val="E1448B"/>
          </a:solidFill>
          <a:ln w="101600">
            <a:solidFill>
              <a:srgbClr val="E1448B">
                <a:lumMod val="20000"/>
                <a:lumOff val="80000"/>
              </a:srgbClr>
            </a:solidFill>
          </a:ln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rgbClr val="FFFFFF"/>
          </a:fontRef>
        </p:style>
        <p:txBody>
          <a:bodyPr rtlCol="0" anchor="ctr"/>
          <a:lstStyle>
            <a:defPPr>
              <a:defRPr lang="zh-CN">
                <a:solidFill>
                  <a:srgbClr val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9pPr>
          </a:lstStyle>
          <a:p>
            <a:pPr algn="ctr"/>
            <a:endParaRPr lang="zh-CN" altLang="en-US" sz="1350" dirty="0"/>
          </a:p>
        </p:txBody>
      </p:sp>
      <p:sp>
        <p:nvSpPr>
          <p:cNvPr id="14" name="ï$ḻiďê"/>
          <p:cNvSpPr txBox="1"/>
          <p:nvPr>
            <p:custDataLst>
              <p:tags r:id="rId11"/>
            </p:custDataLst>
          </p:nvPr>
        </p:nvSpPr>
        <p:spPr bwMode="auto">
          <a:xfrm>
            <a:off x="3879850" y="1974215"/>
            <a:ext cx="2091690" cy="1458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9pPr>
          </a:lstStyle>
          <a:p>
            <a:pPr lvl="0">
              <a:buSzPct val="25000"/>
              <a:defRPr/>
            </a:pPr>
            <a:r>
              <a:rPr lang="zh-CN" altLang="en-US" sz="1600" b="1" spc="120">
                <a:latin typeface="微软雅黑" panose="020B0503020204020204" pitchFamily="34" charset="-122"/>
                <a:ea typeface="微软雅黑" panose="020B0503020204020204" pitchFamily="34" charset="-122"/>
              </a:rPr>
              <a:t>跳脱书本考察能力，阅读题追踪热点，要求考生长期积累。提高理解力和感悟力。</a:t>
            </a:r>
            <a:endParaRPr lang="zh-CN" altLang="en-US" sz="1600" b="1" spc="12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泪滴形 14"/>
          <p:cNvSpPr/>
          <p:nvPr>
            <p:custDataLst>
              <p:tags r:id="rId12"/>
            </p:custDataLst>
          </p:nvPr>
        </p:nvSpPr>
        <p:spPr>
          <a:xfrm rot="8100000">
            <a:off x="3686128" y="2131337"/>
            <a:ext cx="114237" cy="114237"/>
          </a:xfrm>
          <a:prstGeom prst="teardrop">
            <a:avLst/>
          </a:prstGeom>
          <a:solidFill>
            <a:srgbClr val="E1448B"/>
          </a:solidFill>
          <a:ln>
            <a:noFill/>
          </a:ln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/>
          <p:cNvCxnSpPr/>
          <p:nvPr>
            <p:custDataLst>
              <p:tags r:id="rId13"/>
            </p:custDataLst>
          </p:nvPr>
        </p:nvCxnSpPr>
        <p:spPr>
          <a:xfrm>
            <a:off x="6578690" y="1838181"/>
            <a:ext cx="0" cy="1297867"/>
          </a:xfrm>
          <a:prstGeom prst="line">
            <a:avLst/>
          </a:prstGeom>
          <a:ln w="25400">
            <a:solidFill>
              <a:srgbClr val="A84FAE"/>
            </a:solidFill>
          </a:ln>
        </p:spPr>
        <p:style>
          <a:lnRef idx="1">
            <a:srgbClr val="FC4653"/>
          </a:lnRef>
          <a:fillRef idx="0">
            <a:srgbClr val="FC4653"/>
          </a:fillRef>
          <a:effectRef idx="0">
            <a:srgbClr val="FC4653"/>
          </a:effectRef>
          <a:fontRef idx="minor">
            <a:srgbClr val="242424"/>
          </a:fontRef>
        </p:style>
      </p:cxnSp>
      <p:sp>
        <p:nvSpPr>
          <p:cNvPr id="17" name="文本框 90"/>
          <p:cNvSpPr txBox="1"/>
          <p:nvPr>
            <p:custDataLst>
              <p:tags r:id="rId14"/>
            </p:custDataLst>
          </p:nvPr>
        </p:nvSpPr>
        <p:spPr>
          <a:xfrm>
            <a:off x="6208877" y="3503225"/>
            <a:ext cx="739625" cy="392415"/>
          </a:xfrm>
          <a:prstGeom prst="rect">
            <a:avLst/>
          </a:prstGeom>
          <a:noFill/>
        </p:spPr>
        <p:txBody>
          <a:bodyPr wrap="square" lIns="67500" tIns="35100" rIns="67500" bIns="35100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242424"/>
                </a:solidFill>
                <a:latin typeface="等线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242424"/>
                </a:solidFill>
                <a:latin typeface="等线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242424"/>
                </a:solidFill>
                <a:latin typeface="等线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242424"/>
                </a:solidFill>
                <a:latin typeface="等线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242424"/>
                </a:solidFill>
                <a:latin typeface="等线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242424"/>
                </a:solidFill>
                <a:latin typeface="等线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242424"/>
                </a:solidFill>
                <a:latin typeface="等线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242424"/>
                </a:solidFill>
                <a:latin typeface="等线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242424"/>
                </a:solidFill>
                <a:latin typeface="等线" charset="0"/>
                <a:ea typeface="+mn-ea"/>
                <a:cs typeface="+mn-ea"/>
              </a:defRPr>
            </a:lvl9pPr>
          </a:lstStyle>
          <a:p>
            <a:r>
              <a:rPr lang="zh-CN" altLang="en-US" sz="2100" b="1">
                <a:solidFill>
                  <a:srgbClr val="A84FA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趋势</a:t>
            </a:r>
            <a:endParaRPr lang="zh-CN" altLang="en-US" sz="2100" b="1">
              <a:solidFill>
                <a:srgbClr val="A84FA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9" name="椭圆 18"/>
          <p:cNvSpPr/>
          <p:nvPr>
            <p:custDataLst>
              <p:tags r:id="rId15"/>
            </p:custDataLst>
          </p:nvPr>
        </p:nvSpPr>
        <p:spPr>
          <a:xfrm>
            <a:off x="6442019" y="3160284"/>
            <a:ext cx="273342" cy="273342"/>
          </a:xfrm>
          <a:prstGeom prst="ellipse">
            <a:avLst/>
          </a:prstGeom>
          <a:solidFill>
            <a:srgbClr val="A84FAE"/>
          </a:solidFill>
          <a:ln w="101600">
            <a:solidFill>
              <a:srgbClr val="A84FAE">
                <a:lumMod val="20000"/>
                <a:lumOff val="80000"/>
              </a:srgbClr>
            </a:solidFill>
          </a:ln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rgbClr val="FFFFFF"/>
          </a:fontRef>
        </p:style>
        <p:txBody>
          <a:bodyPr rtlCol="0" anchor="ctr"/>
          <a:lstStyle>
            <a:defPPr>
              <a:defRPr lang="zh-CN">
                <a:solidFill>
                  <a:srgbClr val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等线" charset="0"/>
                <a:ea typeface="+mn-ea"/>
                <a:cs typeface="+mn-ea"/>
              </a:defRPr>
            </a:lvl9pPr>
          </a:lstStyle>
          <a:p>
            <a:pPr algn="ctr"/>
            <a:endParaRPr lang="zh-CN" altLang="en-US" sz="1350" dirty="0"/>
          </a:p>
        </p:txBody>
      </p:sp>
      <p:sp>
        <p:nvSpPr>
          <p:cNvPr id="22" name="ï$ḻiďê"/>
          <p:cNvSpPr txBox="1"/>
          <p:nvPr>
            <p:custDataLst>
              <p:tags r:id="rId16"/>
            </p:custDataLst>
          </p:nvPr>
        </p:nvSpPr>
        <p:spPr bwMode="auto">
          <a:xfrm>
            <a:off x="6715125" y="1506855"/>
            <a:ext cx="17049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242424"/>
                </a:solidFill>
              </a:defRPr>
            </a:lvl9pPr>
          </a:lstStyle>
          <a:p>
            <a:pPr lvl="0">
              <a:buSzPct val="25000"/>
              <a:defRPr/>
            </a:pPr>
            <a:r>
              <a:rPr lang="zh-CN" altLang="en-US" sz="1600" b="1" spc="120">
                <a:latin typeface="微软雅黑" panose="020B0503020204020204" pitchFamily="34" charset="-122"/>
                <a:ea typeface="微软雅黑" panose="020B0503020204020204" pitchFamily="34" charset="-122"/>
              </a:rPr>
              <a:t>要求大量课外阅读，语言表述题继续主流。作文越来越出其不意。</a:t>
            </a:r>
            <a:endParaRPr lang="zh-CN" altLang="en-US" sz="1600" b="1" spc="12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泪滴形 22"/>
          <p:cNvSpPr/>
          <p:nvPr>
            <p:custDataLst>
              <p:tags r:id="rId17"/>
            </p:custDataLst>
          </p:nvPr>
        </p:nvSpPr>
        <p:spPr>
          <a:xfrm rot="8100000">
            <a:off x="6521571" y="1740812"/>
            <a:ext cx="114237" cy="114237"/>
          </a:xfrm>
          <a:prstGeom prst="teardrop">
            <a:avLst/>
          </a:prstGeom>
          <a:solidFill>
            <a:srgbClr val="A84FAE"/>
          </a:solidFill>
          <a:ln>
            <a:noFill/>
          </a:ln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4" name="等腰三角形 23"/>
          <p:cNvSpPr/>
          <p:nvPr>
            <p:custDataLst>
              <p:tags r:id="rId18"/>
            </p:custDataLst>
          </p:nvPr>
        </p:nvSpPr>
        <p:spPr>
          <a:xfrm rot="4182724">
            <a:off x="8430165" y="2792501"/>
            <a:ext cx="136670" cy="117818"/>
          </a:xfrm>
          <a:prstGeom prst="triangle">
            <a:avLst/>
          </a:prstGeom>
          <a:solidFill>
            <a:srgbClr val="E1448B"/>
          </a:solidFill>
          <a:ln>
            <a:noFill/>
          </a:ln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custDataLst>
      <p:tags r:id="rId1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>
            <p:custDataLst>
              <p:tags r:id="rId1"/>
            </p:custDataLst>
          </p:nvPr>
        </p:nvSpPr>
        <p:spPr>
          <a:xfrm rot="5400000">
            <a:off x="-285989" y="662684"/>
            <a:ext cx="4146847" cy="3574868"/>
          </a:xfrm>
          <a:prstGeom prst="triangle">
            <a:avLst/>
          </a:prstGeom>
          <a:pattFill prst="ltUpDiag">
            <a:fgClr>
              <a:schemeClr val="bg2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38163" y="461963"/>
            <a:ext cx="8067675" cy="4219575"/>
          </a:xfrm>
          <a:prstGeom prst="rect">
            <a:avLst/>
          </a:prstGeom>
        </p:spPr>
        <p:txBody>
          <a:bodyPr vert="horz" lIns="67500" tIns="35100" rIns="67500" bIns="35100" rtlCol="0" anchor="ctr" anchorCtr="0">
            <a:normAutofit lnSpcReduction="10000"/>
            <a:scene3d>
              <a:camera prst="orthographicFront"/>
              <a:lightRig rig="threePt" dir="t"/>
            </a:scene3d>
          </a:bodyPr>
          <a:lstStyle>
            <a:lvl1pPr marL="228600" indent="-22860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u="none" strike="noStrike" cap="none" spc="150" normalizeH="0" baseline="0">
                <a:solidFill>
                  <a:schemeClr val="bg2">
                    <a:lumMod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228600" lvl="0" indent="-228600" algn="l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3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2017年浙江省金华市中考语文试卷</a:t>
            </a:r>
            <a:endParaRPr lang="zh-CN" altLang="en-US" sz="130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zh-CN" altLang="en-US" sz="13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语文知识积累（22分）</a:t>
            </a:r>
            <a:endParaRPr lang="zh-CN" altLang="en-US" sz="130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 marL="1028700" lvl="2" indent="-2794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ea"/>
              <a:buAutoNum type="circleNumDbPlain"/>
            </a:pPr>
            <a:r>
              <a:rPr lang="zh-CN" altLang="en-US" sz="13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阅读下面文字，根据语境完成后面的题目。（4分）</a:t>
            </a:r>
            <a:endParaRPr lang="zh-CN" altLang="en-US" sz="130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 marL="228600" lvl="0" indent="-228600" algn="l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3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我仰望危楼，俯卧巷陌，深感词人</a:t>
            </a:r>
            <a:r>
              <a:rPr lang="zh-CN" altLang="en-US" sz="13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sym typeface="+mn-ea"/>
              </a:rPr>
              <a:t>①</a:t>
            </a:r>
            <a:r>
              <a:rPr lang="zh-CN" altLang="en-US" sz="13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魂不去，常在人间。李清照在金华避难期间，还写了一篇《打马赋》。“打马”本是当时的一种赌博游戏，李清照却借（tí） 发挥，在文中大量引用历史上名臣良将的典故，状写金戈铁马、挥师疆场的气势，（qiǎn） 责宋宣的无能。文末直抒自己烈士暮年的壮志：“木兰横戈好女子，老矣不复志千里。但愿相将过淮水！”</a:t>
            </a:r>
            <a:endParaRPr lang="zh-CN" altLang="en-US" sz="130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 marL="228600" lvl="0" indent="-228600" algn="l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3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（节选自梁衡《乱世中的美神》）</a:t>
            </a:r>
            <a:endParaRPr lang="zh-CN" altLang="en-US" sz="130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zh-CN" altLang="en-US" sz="13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加点字“巷”在文中的正确读音是（ ） 　 　</a:t>
            </a:r>
            <a:endParaRPr lang="zh-CN" altLang="en-US" sz="130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 marL="1028700" lvl="2" indent="-2794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ea"/>
              <a:buAutoNum type="circleNumDbPlain"/>
            </a:pPr>
            <a:r>
              <a:rPr lang="zh-CN" altLang="en-US" sz="13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hàng B．xiàng</a:t>
            </a:r>
            <a:endParaRPr lang="zh-CN" altLang="en-US" sz="130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zh-CN" altLang="en-US" sz="13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填入文中①最恰当的一项是（ ）　 　</a:t>
            </a:r>
            <a:endParaRPr lang="zh-CN" altLang="en-US" sz="130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 marL="749300" lvl="2" indent="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ea"/>
              <a:buNone/>
            </a:pPr>
            <a:r>
              <a:rPr lang="en-US" altLang="zh-CN" sz="13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A. </a:t>
            </a:r>
            <a:r>
              <a:rPr lang="zh-CN" altLang="en-US" sz="13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英 B．阴</a:t>
            </a:r>
            <a:endParaRPr lang="zh-CN" altLang="en-US" sz="130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zh-CN" altLang="en-US" sz="13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根据拼音写出相应的汉字。</a:t>
            </a:r>
            <a:endParaRPr lang="zh-CN" altLang="en-US" sz="130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 marL="0" lvl="0" indent="0" algn="l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3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        借（tí）　 　发挥          （qiǎn）　 　责</a:t>
            </a:r>
            <a:endParaRPr lang="zh-CN" altLang="en-US" sz="130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4130675" y="3094990"/>
            <a:ext cx="439420" cy="241935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B</a:t>
            </a:r>
            <a:endParaRPr lang="en-US" altLang="zh-CN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575050" y="3546475"/>
            <a:ext cx="439420" cy="241935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A</a:t>
            </a:r>
            <a:endParaRPr lang="en-US" altLang="zh-CN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857375" y="4281170"/>
            <a:ext cx="439420" cy="241935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题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130675" y="4281170"/>
            <a:ext cx="439420" cy="241935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谴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7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714375"/>
            <a:ext cx="9144000" cy="371475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2"/>
            </p:custDataLst>
          </p:nvPr>
        </p:nvSpPr>
        <p:spPr>
          <a:xfrm>
            <a:off x="2057381" y="1252238"/>
            <a:ext cx="5029238" cy="5682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7500" tIns="34290" rIns="68580" bIns="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r>
              <a:rPr kumimoji="0" lang="zh-CN" altLang="en-US" sz="1500" b="1" i="0" kern="1200" cap="none" spc="300" normalizeH="0" noProof="0">
                <a:ln w="3175">
                  <a:noFill/>
                  <a:prstDash val="dash"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1．阅读下面文字，根据语境完成后面的题目。（4分）</a:t>
            </a:r>
            <a:endParaRPr kumimoji="0" lang="zh-CN" altLang="en-US" sz="1500" b="1" i="0" kern="1200" cap="none" spc="300" normalizeH="0" noProof="0">
              <a:ln w="3175">
                <a:noFill/>
                <a:prstDash val="dash"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3"/>
            </p:custDataLst>
          </p:nvPr>
        </p:nvSpPr>
        <p:spPr>
          <a:xfrm>
            <a:off x="2057381" y="1873371"/>
            <a:ext cx="5011494" cy="20178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8580" tIns="0" rIns="68580" bIns="3429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200" spc="1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歌声如飘风，如一（lǚ）▲摇曳的游丝，在夜空中遥远地传来，渐行渐近，渐渐地清越，终于到了窗下，歌词也清晰可</a:t>
            </a:r>
            <a:r>
              <a:rPr lang="zh-CN" altLang="en-US" sz="1200" u="sng" spc="1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1200" spc="1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了。咿呀的桨声，夹着（jī）▲荡的水声，缓慢地为歌声击节。然后歌声又渐渐远去，渐渐地微弱，渐渐地模糊，终于轻烟般在静夜中消失。</a:t>
            </a:r>
            <a:endParaRPr lang="zh-CN" altLang="en-US" sz="1200" spc="1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200" spc="1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（摘自柯灵《枕畔歌声》）</a:t>
            </a:r>
            <a:endParaRPr lang="zh-CN" altLang="en-US" sz="1200" spc="1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zh-CN" altLang="en-US" sz="1200" spc="1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根据拼音写出相应的汉字。一（lǚ）▲（jī）▲荡</a:t>
            </a:r>
            <a:endParaRPr lang="zh-CN" altLang="en-US" sz="1200" spc="1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zh-CN" altLang="en-US" sz="1200" spc="1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填入文中正确的一项是（▲）A．辨    B．辩</a:t>
            </a:r>
            <a:endParaRPr lang="zh-CN" altLang="en-US" sz="1200" spc="1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zh-CN" altLang="en-US" sz="1200" spc="1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加点字“模”在文中读音正确的一项是（▲）</a:t>
            </a:r>
            <a:endParaRPr lang="zh-CN" altLang="en-US" sz="1200" spc="1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44500" lvl="1" indent="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None/>
            </a:pPr>
            <a:r>
              <a:rPr lang="zh-CN" altLang="en-US" sz="1200" spc="1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A．mú    B．mó</a:t>
            </a:r>
            <a:endParaRPr lang="zh-CN" altLang="en-US" sz="1200" spc="1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092700" y="3418840"/>
            <a:ext cx="439420" cy="24193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缕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637530" y="3418840"/>
            <a:ext cx="439420" cy="24193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激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549140" y="3660775"/>
            <a:ext cx="439420" cy="24193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A</a:t>
            </a:r>
            <a:endParaRPr lang="en-US" altLang="zh-CN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714365" y="3902710"/>
            <a:ext cx="439420" cy="24193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B</a:t>
            </a:r>
            <a:endParaRPr lang="en-US" altLang="zh-CN" sz="16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2" grpId="0" bldLvl="0" animBg="1"/>
      <p:bldP spid="2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144"/>
          <p:cNvSpPr/>
          <p:nvPr>
            <p:custDataLst>
              <p:tags r:id="rId1"/>
            </p:custDataLst>
          </p:nvPr>
        </p:nvSpPr>
        <p:spPr>
          <a:xfrm flipH="1">
            <a:off x="7254240" y="571500"/>
            <a:ext cx="1894046" cy="909638"/>
          </a:xfrm>
          <a:custGeom>
            <a:avLst/>
            <a:gdLst/>
            <a:ahLst/>
            <a:cxnLst/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rgbClr val="F2F2F2">
              <a:alpha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sz="13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: 形状 145"/>
          <p:cNvSpPr/>
          <p:nvPr>
            <p:custDataLst>
              <p:tags r:id="rId2"/>
            </p:custDataLst>
          </p:nvPr>
        </p:nvSpPr>
        <p:spPr>
          <a:xfrm flipH="1">
            <a:off x="7471410" y="0"/>
            <a:ext cx="1682115" cy="2086451"/>
          </a:xfrm>
          <a:custGeom>
            <a:avLst/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rgbClr val="D9D9D9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sz="13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3"/>
            </p:custDataLst>
          </p:nvPr>
        </p:nvGrpSpPr>
        <p:grpSpPr>
          <a:xfrm>
            <a:off x="212579" y="2040420"/>
            <a:ext cx="42687" cy="1960760"/>
            <a:chOff x="757242" y="1489086"/>
            <a:chExt cx="56916" cy="2614346"/>
          </a:xfrm>
        </p:grpSpPr>
        <p:cxnSp>
          <p:nvCxnSpPr>
            <p:cNvPr id="6" name="直接连接符 5"/>
            <p:cNvCxnSpPr/>
            <p:nvPr>
              <p:custDataLst>
                <p:tags r:id="rId4"/>
              </p:custDataLst>
            </p:nvPr>
          </p:nvCxnSpPr>
          <p:spPr>
            <a:xfrm>
              <a:off x="785700" y="1489086"/>
              <a:ext cx="0" cy="1798094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12" name="组合 11"/>
              <p:cNvGrpSpPr/>
              <p:nvPr/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3" name="直接连接符 12"/>
                <p:cNvCxnSpPr/>
                <p:nvPr>
                  <p:custDataLst>
                    <p:tags r:id="rId5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>
                  <p:custDataLst>
                    <p:tags r:id="rId6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/>
              <p:cNvGrpSpPr/>
              <p:nvPr/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6" name="直接连接符 15"/>
                <p:cNvCxnSpPr/>
                <p:nvPr>
                  <p:custDataLst>
                    <p:tags r:id="rId7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>
                  <p:custDataLst>
                    <p:tags r:id="rId8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9" name="直接连接符 18"/>
                <p:cNvCxnSpPr/>
                <p:nvPr>
                  <p:custDataLst>
                    <p:tags r:id="rId9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>
                  <p:custDataLst>
                    <p:tags r:id="rId10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1" name="斜纹 20"/>
          <p:cNvSpPr/>
          <p:nvPr>
            <p:custDataLst>
              <p:tags r:id="rId11"/>
            </p:custDataLst>
          </p:nvPr>
        </p:nvSpPr>
        <p:spPr>
          <a:xfrm rot="8100000">
            <a:off x="-183048" y="407657"/>
            <a:ext cx="366095" cy="366095"/>
          </a:xfrm>
          <a:prstGeom prst="diagStripe">
            <a:avLst/>
          </a:prstGeom>
          <a:solidFill>
            <a:srgbClr val="DADAD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3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: 圆角 1128"/>
          <p:cNvSpPr/>
          <p:nvPr>
            <p:custDataLst>
              <p:tags r:id="rId12"/>
            </p:custDataLst>
          </p:nvPr>
        </p:nvSpPr>
        <p:spPr>
          <a:xfrm>
            <a:off x="457164" y="1256397"/>
            <a:ext cx="8229666" cy="331564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B5B5B5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同心圆 262"/>
          <p:cNvSpPr/>
          <p:nvPr>
            <p:custDataLst>
              <p:tags r:id="rId13"/>
            </p:custDataLst>
          </p:nvPr>
        </p:nvSpPr>
        <p:spPr>
          <a:xfrm>
            <a:off x="8343931" y="4229134"/>
            <a:ext cx="228602" cy="228602"/>
          </a:xfrm>
          <a:prstGeom prst="donut">
            <a:avLst/>
          </a:prstGeom>
          <a:solidFill>
            <a:srgbClr val="266CBA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3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同心圆 262"/>
          <p:cNvSpPr/>
          <p:nvPr>
            <p:custDataLst>
              <p:tags r:id="rId14"/>
            </p:custDataLst>
          </p:nvPr>
        </p:nvSpPr>
        <p:spPr>
          <a:xfrm>
            <a:off x="571469" y="1370698"/>
            <a:ext cx="228602" cy="228602"/>
          </a:xfrm>
          <a:prstGeom prst="donut">
            <a:avLst/>
          </a:prstGeom>
          <a:solidFill>
            <a:srgbClr val="266CBA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3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5"/>
            </p:custDataLst>
          </p:nvPr>
        </p:nvSpPr>
        <p:spPr>
          <a:xfrm>
            <a:off x="457200" y="457110"/>
            <a:ext cx="6515148" cy="375285"/>
          </a:xfrm>
          <a:prstGeom prst="rect">
            <a:avLst/>
          </a:prstGeom>
          <a:noFill/>
        </p:spPr>
        <p:txBody>
          <a:bodyPr wrap="square" bIns="0" rtlCol="0" anchor="b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800" b="1" spc="3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2.古诗词名句积累。（8分）</a:t>
            </a:r>
            <a:endParaRPr lang="zh-CN" altLang="en-US" sz="1800" b="1" spc="3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6"/>
            </p:custDataLst>
          </p:nvPr>
        </p:nvSpPr>
        <p:spPr>
          <a:xfrm>
            <a:off x="457200" y="788608"/>
            <a:ext cx="6515148" cy="241299"/>
          </a:xfrm>
          <a:prstGeom prst="rect">
            <a:avLst/>
          </a:prstGeom>
          <a:noFill/>
        </p:spPr>
        <p:txBody>
          <a:bodyPr wrap="square" tIns="0" rtlCol="0" anchor="t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 spc="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（1）根据语境默写古诗词名句。（6分）</a:t>
            </a:r>
            <a:endParaRPr lang="zh-CN" altLang="en-US" sz="1200" spc="2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itle 6"/>
          <p:cNvSpPr txBox="1"/>
          <p:nvPr>
            <p:custDataLst>
              <p:tags r:id="rId17"/>
            </p:custDataLst>
          </p:nvPr>
        </p:nvSpPr>
        <p:spPr>
          <a:xfrm>
            <a:off x="914372" y="1599299"/>
            <a:ext cx="7315257" cy="262983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8580" tIns="34290" rIns="68580" bIns="3429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读古典诗词，会发现中国诗人词家少有写阳光下的心情。他们写到的阳光尽是夕阳，“夕阳西下，  ①                 ”；尽是黄昏，“已是黄昏独自愁，  ②  ”；尽是落日，“四面边声连角起，千嶂里，  ③              ”；尽是斜阳，“  ④                 ，寒林空见日斜时”……阳光无所不在，无地不照，反而只有离去时最后的照影，才能勾起诗人的灵感。崔颢登楼远眺，不觉已是黃昏，凄迷之景惹动满怀心绪，不禁发出了“        ⑤          ？          ⑥         ”的感慨。</a:t>
            </a:r>
            <a:endParaRPr lang="zh-CN" altLang="en-US" sz="14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581910" y="2259965"/>
            <a:ext cx="1669415" cy="24193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断肠人在天涯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7428865" y="2259965"/>
            <a:ext cx="1257935" cy="24193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更着风和雨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5309235" y="2567940"/>
            <a:ext cx="1663065" cy="24193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长烟落日孤城闭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1183005" y="2809875"/>
            <a:ext cx="1663065" cy="24193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秋草独寻人去后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4178300" y="3388995"/>
            <a:ext cx="1663065" cy="24193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日暮乡关何处是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6031230" y="3388995"/>
            <a:ext cx="1663065" cy="24193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烟波江上使人愁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11" grpId="0" bldLvl="0" animBg="1"/>
      <p:bldP spid="11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800100"/>
            <a:ext cx="9144000" cy="35433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2"/>
            </p:custDataLst>
          </p:nvPr>
        </p:nvSpPr>
        <p:spPr>
          <a:xfrm>
            <a:off x="914490" y="990114"/>
            <a:ext cx="7315020" cy="316327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8580" tIns="34290" rIns="68580" bIns="3429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j-ea"/>
              <a:buAutoNum type="ea1JpnChsDbPeriod" startAt="2"/>
            </a:pPr>
            <a:r>
              <a:rPr lang="zh-CN" altLang="en-US" sz="13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下列诗句的含意与海伦凯勒的识字体验，最接近的一项是（▲）（2分）</a:t>
            </a:r>
            <a:endParaRPr lang="zh-CN" altLang="en-US" sz="13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00050" lvl="1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3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莎莉文老师教海伦凯勒识字，小海伦总是把“杯”与“水”混为一谈。莎莉文老师让水在小海伦的手上流过，又在她的另一只手上拼写“water”。突然间，小海伦恍然大悟，一下子理解了语言文字的奧秘，知道了“水”这个词就是指正在手上流过的这种奇妙的东西。</a:t>
            </a:r>
            <a:endParaRPr lang="zh-CN" altLang="en-US" sz="13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028700" lvl="2" indent="-2794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ea"/>
              <a:buAutoNum type="circleNumDbPlain"/>
            </a:pPr>
            <a:r>
              <a:rPr lang="zh-CN" altLang="en-US" sz="13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长风破浪会有时，直挂云帆济沧海。</a:t>
            </a:r>
            <a:endParaRPr lang="zh-CN" altLang="en-US" sz="13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028700" lvl="2" indent="-2794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ea"/>
              <a:buAutoNum type="circleNumDbPlain"/>
            </a:pPr>
            <a:r>
              <a:rPr lang="zh-CN" altLang="en-US" sz="13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不畏浮云遮望眼，自缘身在最高层。</a:t>
            </a:r>
            <a:endParaRPr lang="zh-CN" altLang="en-US" sz="13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028700" lvl="2" indent="-2794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ea"/>
              <a:buAutoNum type="circleNumDbPlain"/>
            </a:pPr>
            <a:r>
              <a:rPr lang="zh-CN" altLang="en-US" sz="13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山重水复疑无路，柳暗花明又一村。</a:t>
            </a:r>
            <a:endParaRPr lang="zh-CN" altLang="en-US" sz="13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066800" lvl="3" indent="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None/>
            </a:pPr>
            <a:endParaRPr lang="zh-CN" altLang="en-US" sz="13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209030" y="1397000"/>
            <a:ext cx="439420" cy="241935"/>
          </a:xfrm>
          <a:prstGeom prst="roundRect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scaled="0"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C</a:t>
            </a:r>
            <a:endParaRPr lang="en-US" altLang="zh-CN" sz="16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805940" y="203835"/>
            <a:ext cx="6215063" cy="4736306"/>
          </a:xfrm>
          <a:prstGeom prst="rect">
            <a:avLst/>
          </a:prstGeom>
          <a:noFill/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916305" y="413385"/>
            <a:ext cx="1056323" cy="445770"/>
          </a:xfrm>
          <a:prstGeom prst="rect">
            <a:avLst/>
          </a:prstGeom>
          <a:solidFill>
            <a:srgbClr val="07A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sz="135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2400320" y="666498"/>
            <a:ext cx="5029238" cy="38105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8580" tIns="34290" rIns="68580" bIns="3429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6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邻居小咏今年刚满18岁，是第一批迈入成年的00后（2000年1月1日至12月31日出生的人）。请仿照示例，从下列名句中选择你最喜欢的一句写在送给他的贺卡上，并根据所选的名句写出你的祝福。（2分）</a:t>
            </a:r>
            <a:endParaRPr lang="zh-CN" altLang="en-US" sz="16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zh-CN" altLang="en-US" sz="16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晴空一鹤排云上，便引诗情到碧霄。</a:t>
            </a:r>
            <a:endParaRPr lang="zh-CN" altLang="en-US" sz="16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zh-CN" altLang="en-US" sz="16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长风破浪会有时，直挂云帆济沧海。</a:t>
            </a:r>
            <a:endParaRPr lang="zh-CN" altLang="en-US" sz="16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zh-CN" altLang="en-US" sz="16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出淤泥而不染，濯清涟而不妖。</a:t>
            </a:r>
            <a:endParaRPr lang="zh-CN" altLang="en-US" sz="16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30250" lvl="2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●"/>
            </a:pPr>
            <a:r>
              <a:rPr lang="zh-CN" altLang="en-US" sz="16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[示例]会当凌绝顶，一览众山小；愿你勇攀人生的高峰，去领略世界的魅力和壮阔。</a:t>
            </a:r>
            <a:endParaRPr lang="zh-CN" altLang="en-US" sz="16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任意多边形: 形状 256"/>
          <p:cNvSpPr/>
          <p:nvPr>
            <p:custDataLst>
              <p:tags r:id="rId1"/>
            </p:custDataLst>
          </p:nvPr>
        </p:nvSpPr>
        <p:spPr>
          <a:xfrm flipH="1" flipV="1">
            <a:off x="10256" y="10001"/>
            <a:ext cx="2588420" cy="5143499"/>
          </a:xfrm>
          <a:custGeom>
            <a:avLst/>
            <a:gdLst>
              <a:gd name="connsiteX0" fmla="*/ 3417548 w 3451226"/>
              <a:gd name="connsiteY0" fmla="*/ 0 h 6857999"/>
              <a:gd name="connsiteX1" fmla="*/ 3451226 w 3451226"/>
              <a:gd name="connsiteY1" fmla="*/ 0 h 6857999"/>
              <a:gd name="connsiteX2" fmla="*/ 3451226 w 3451226"/>
              <a:gd name="connsiteY2" fmla="*/ 6805797 h 6857999"/>
              <a:gd name="connsiteX3" fmla="*/ 3425212 w 3451226"/>
              <a:gd name="connsiteY3" fmla="*/ 6857999 h 6857999"/>
              <a:gd name="connsiteX4" fmla="*/ 0 w 3451226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1226" h="6857999">
                <a:moveTo>
                  <a:pt x="3417548" y="0"/>
                </a:moveTo>
                <a:lnTo>
                  <a:pt x="3451226" y="0"/>
                </a:lnTo>
                <a:lnTo>
                  <a:pt x="3451226" y="6805797"/>
                </a:lnTo>
                <a:lnTo>
                  <a:pt x="3425212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bg1">
              <a:lumMod val="95000"/>
              <a:alpha val="20000"/>
            </a:schemeClr>
          </a:solidFill>
          <a:ln>
            <a:noFill/>
          </a:ln>
          <a:effectLst>
            <a:outerShdw blurRad="406400" dist="2921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 sz="13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8" name="任意多边形: 形状 257"/>
          <p:cNvSpPr/>
          <p:nvPr>
            <p:custDataLst>
              <p:tags r:id="rId2"/>
            </p:custDataLst>
          </p:nvPr>
        </p:nvSpPr>
        <p:spPr>
          <a:xfrm>
            <a:off x="6555581" y="-10000"/>
            <a:ext cx="2588420" cy="5143499"/>
          </a:xfrm>
          <a:custGeom>
            <a:avLst/>
            <a:gdLst>
              <a:gd name="connsiteX0" fmla="*/ 3417548 w 3451226"/>
              <a:gd name="connsiteY0" fmla="*/ 0 h 6857999"/>
              <a:gd name="connsiteX1" fmla="*/ 3451226 w 3451226"/>
              <a:gd name="connsiteY1" fmla="*/ 0 h 6857999"/>
              <a:gd name="connsiteX2" fmla="*/ 3451226 w 3451226"/>
              <a:gd name="connsiteY2" fmla="*/ 6805797 h 6857999"/>
              <a:gd name="connsiteX3" fmla="*/ 3425212 w 3451226"/>
              <a:gd name="connsiteY3" fmla="*/ 6857999 h 6857999"/>
              <a:gd name="connsiteX4" fmla="*/ 0 w 3451226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1226" h="6857999">
                <a:moveTo>
                  <a:pt x="3417548" y="0"/>
                </a:moveTo>
                <a:lnTo>
                  <a:pt x="3451226" y="0"/>
                </a:lnTo>
                <a:lnTo>
                  <a:pt x="3451226" y="6805797"/>
                </a:lnTo>
                <a:lnTo>
                  <a:pt x="3425212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  <a:ln>
            <a:noFill/>
          </a:ln>
          <a:effectLst>
            <a:outerShdw blurRad="406400" dist="2921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 sz="13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>
            <a:off x="281771" y="4011454"/>
            <a:ext cx="1698308" cy="1118235"/>
            <a:chOff x="375695" y="5348605"/>
            <a:chExt cx="2264410" cy="1490980"/>
          </a:xfrm>
        </p:grpSpPr>
        <p:sp>
          <p:nvSpPr>
            <p:cNvPr id="260" name="平行四边形 259"/>
            <p:cNvSpPr/>
            <p:nvPr>
              <p:custDataLst>
                <p:tags r:id="rId4"/>
              </p:custDataLst>
            </p:nvPr>
          </p:nvSpPr>
          <p:spPr>
            <a:xfrm>
              <a:off x="1587275" y="5348605"/>
              <a:ext cx="1052830" cy="1490980"/>
            </a:xfrm>
            <a:prstGeom prst="parallelogram">
              <a:avLst>
                <a:gd name="adj" fmla="val 7129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1" name="平行四边形 260"/>
            <p:cNvSpPr/>
            <p:nvPr>
              <p:custDataLst>
                <p:tags r:id="rId5"/>
              </p:custDataLst>
            </p:nvPr>
          </p:nvSpPr>
          <p:spPr>
            <a:xfrm>
              <a:off x="981485" y="5348605"/>
              <a:ext cx="1052830" cy="1490980"/>
            </a:xfrm>
            <a:prstGeom prst="parallelogram">
              <a:avLst>
                <a:gd name="adj" fmla="val 7129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2" name="平行四边形 261"/>
            <p:cNvSpPr/>
            <p:nvPr>
              <p:custDataLst>
                <p:tags r:id="rId6"/>
              </p:custDataLst>
            </p:nvPr>
          </p:nvSpPr>
          <p:spPr>
            <a:xfrm>
              <a:off x="375695" y="5348605"/>
              <a:ext cx="1052830" cy="1490980"/>
            </a:xfrm>
            <a:prstGeom prst="parallelogram">
              <a:avLst>
                <a:gd name="adj" fmla="val 7129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7801451" y="1783556"/>
            <a:ext cx="983456" cy="984409"/>
            <a:chOff x="10401935" y="2378075"/>
            <a:chExt cx="1311275" cy="1312545"/>
          </a:xfrm>
        </p:grpSpPr>
        <p:sp>
          <p:nvSpPr>
            <p:cNvPr id="612" name="任意多边形: 形状 136"/>
            <p:cNvSpPr/>
            <p:nvPr>
              <p:custDataLst>
                <p:tags r:id="rId8"/>
              </p:custDataLst>
            </p:nvPr>
          </p:nvSpPr>
          <p:spPr>
            <a:xfrm>
              <a:off x="10544175" y="237807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3" name="任意多边形: 形状 137"/>
            <p:cNvSpPr/>
            <p:nvPr>
              <p:custDataLst>
                <p:tags r:id="rId9"/>
              </p:custDataLst>
            </p:nvPr>
          </p:nvSpPr>
          <p:spPr>
            <a:xfrm>
              <a:off x="10686415" y="237807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4" name="任意多边形: 形状 138"/>
            <p:cNvSpPr/>
            <p:nvPr>
              <p:custDataLst>
                <p:tags r:id="rId10"/>
              </p:custDataLst>
            </p:nvPr>
          </p:nvSpPr>
          <p:spPr>
            <a:xfrm>
              <a:off x="10828655" y="237807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8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5" name="任意多边形: 形状 139"/>
            <p:cNvSpPr/>
            <p:nvPr>
              <p:custDataLst>
                <p:tags r:id="rId11"/>
              </p:custDataLst>
            </p:nvPr>
          </p:nvSpPr>
          <p:spPr>
            <a:xfrm>
              <a:off x="10972165" y="237807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29211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6" name="任意多边形: 形状 140"/>
            <p:cNvSpPr/>
            <p:nvPr>
              <p:custDataLst>
                <p:tags r:id="rId12"/>
              </p:custDataLst>
            </p:nvPr>
          </p:nvSpPr>
          <p:spPr>
            <a:xfrm>
              <a:off x="11114405" y="237807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09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7" name="任意多边形: 形状 141"/>
            <p:cNvSpPr/>
            <p:nvPr>
              <p:custDataLst>
                <p:tags r:id="rId13"/>
              </p:custDataLst>
            </p:nvPr>
          </p:nvSpPr>
          <p:spPr>
            <a:xfrm>
              <a:off x="11400155" y="237807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8" name="任意多边形: 形状 142"/>
            <p:cNvSpPr/>
            <p:nvPr>
              <p:custDataLst>
                <p:tags r:id="rId14"/>
              </p:custDataLst>
            </p:nvPr>
          </p:nvSpPr>
          <p:spPr>
            <a:xfrm>
              <a:off x="11684635" y="237807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8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9" name="任意多边形: 形状 143"/>
            <p:cNvSpPr/>
            <p:nvPr>
              <p:custDataLst>
                <p:tags r:id="rId15"/>
              </p:custDataLst>
            </p:nvPr>
          </p:nvSpPr>
          <p:spPr>
            <a:xfrm>
              <a:off x="11256645" y="237807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78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0" name="任意多边形: 形状 144"/>
            <p:cNvSpPr/>
            <p:nvPr>
              <p:custDataLst>
                <p:tags r:id="rId16"/>
              </p:custDataLst>
            </p:nvPr>
          </p:nvSpPr>
          <p:spPr>
            <a:xfrm>
              <a:off x="11542395" y="237807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1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1" name="任意多边形: 形状 145"/>
            <p:cNvSpPr/>
            <p:nvPr>
              <p:custDataLst>
                <p:tags r:id="rId17"/>
              </p:custDataLst>
            </p:nvPr>
          </p:nvSpPr>
          <p:spPr>
            <a:xfrm>
              <a:off x="10401935" y="237807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19050" y="38100"/>
                  </a:move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ubicBezTo>
                    <a:pt x="38100" y="29210"/>
                    <a:pt x="29210" y="38100"/>
                    <a:pt x="19050" y="381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2" name="任意多边形: 形状 147"/>
            <p:cNvSpPr/>
            <p:nvPr>
              <p:custDataLst>
                <p:tags r:id="rId18"/>
              </p:custDataLst>
            </p:nvPr>
          </p:nvSpPr>
          <p:spPr>
            <a:xfrm>
              <a:off x="10544175" y="252031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127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3" name="任意多边形: 形状 148"/>
            <p:cNvSpPr/>
            <p:nvPr>
              <p:custDataLst>
                <p:tags r:id="rId19"/>
              </p:custDataLst>
            </p:nvPr>
          </p:nvSpPr>
          <p:spPr>
            <a:xfrm>
              <a:off x="10686415" y="252031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127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4" name="任意多边形: 形状 149"/>
            <p:cNvSpPr/>
            <p:nvPr>
              <p:custDataLst>
                <p:tags r:id="rId20"/>
              </p:custDataLst>
            </p:nvPr>
          </p:nvSpPr>
          <p:spPr>
            <a:xfrm>
              <a:off x="10828655" y="252031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80" y="127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5" name="任意多边形: 形状 150"/>
            <p:cNvSpPr/>
            <p:nvPr>
              <p:custDataLst>
                <p:tags r:id="rId21"/>
              </p:custDataLst>
            </p:nvPr>
          </p:nvSpPr>
          <p:spPr>
            <a:xfrm>
              <a:off x="10972165" y="252031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29211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6" name="任意多边形: 形状 151"/>
            <p:cNvSpPr/>
            <p:nvPr>
              <p:custDataLst>
                <p:tags r:id="rId22"/>
              </p:custDataLst>
            </p:nvPr>
          </p:nvSpPr>
          <p:spPr>
            <a:xfrm>
              <a:off x="11114405" y="252031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09" y="127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7" name="任意多边形: 形状 152"/>
            <p:cNvSpPr/>
            <p:nvPr>
              <p:custDataLst>
                <p:tags r:id="rId23"/>
              </p:custDataLst>
            </p:nvPr>
          </p:nvSpPr>
          <p:spPr>
            <a:xfrm>
              <a:off x="11400155" y="252031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8" name="任意多边形: 形状 153"/>
            <p:cNvSpPr/>
            <p:nvPr>
              <p:custDataLst>
                <p:tags r:id="rId24"/>
              </p:custDataLst>
            </p:nvPr>
          </p:nvSpPr>
          <p:spPr>
            <a:xfrm>
              <a:off x="11684635" y="252031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80" y="127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9" name="任意多边形: 形状 154"/>
            <p:cNvSpPr/>
            <p:nvPr>
              <p:custDataLst>
                <p:tags r:id="rId25"/>
              </p:custDataLst>
            </p:nvPr>
          </p:nvSpPr>
          <p:spPr>
            <a:xfrm>
              <a:off x="11256645" y="252031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78" y="127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0" name="任意多边形: 形状 155"/>
            <p:cNvSpPr/>
            <p:nvPr>
              <p:custDataLst>
                <p:tags r:id="rId26"/>
              </p:custDataLst>
            </p:nvPr>
          </p:nvSpPr>
          <p:spPr>
            <a:xfrm>
              <a:off x="11542395" y="252031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1" y="127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1" name="任意多边形: 形状 156"/>
            <p:cNvSpPr/>
            <p:nvPr>
              <p:custDataLst>
                <p:tags r:id="rId27"/>
              </p:custDataLst>
            </p:nvPr>
          </p:nvSpPr>
          <p:spPr>
            <a:xfrm>
              <a:off x="10401935" y="252031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19050" y="38100"/>
                  </a:move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ubicBezTo>
                    <a:pt x="38100" y="30480"/>
                    <a:pt x="29210" y="38100"/>
                    <a:pt x="19050" y="381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2" name="任意多边形: 形状 158"/>
            <p:cNvSpPr/>
            <p:nvPr>
              <p:custDataLst>
                <p:tags r:id="rId28"/>
              </p:custDataLst>
            </p:nvPr>
          </p:nvSpPr>
          <p:spPr>
            <a:xfrm>
              <a:off x="10544175" y="266382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3" name="任意多边形: 形状 159"/>
            <p:cNvSpPr/>
            <p:nvPr>
              <p:custDataLst>
                <p:tags r:id="rId29"/>
              </p:custDataLst>
            </p:nvPr>
          </p:nvSpPr>
          <p:spPr>
            <a:xfrm>
              <a:off x="10686415" y="266382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4" name="任意多边形: 形状 160"/>
            <p:cNvSpPr/>
            <p:nvPr>
              <p:custDataLst>
                <p:tags r:id="rId30"/>
              </p:custDataLst>
            </p:nvPr>
          </p:nvSpPr>
          <p:spPr>
            <a:xfrm>
              <a:off x="10828655" y="266382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8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5" name="任意多边形: 形状 161"/>
            <p:cNvSpPr/>
            <p:nvPr>
              <p:custDataLst>
                <p:tags r:id="rId31"/>
              </p:custDataLst>
            </p:nvPr>
          </p:nvSpPr>
          <p:spPr>
            <a:xfrm>
              <a:off x="10972165" y="266382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29211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6" name="任意多边形: 形状 162"/>
            <p:cNvSpPr/>
            <p:nvPr>
              <p:custDataLst>
                <p:tags r:id="rId32"/>
              </p:custDataLst>
            </p:nvPr>
          </p:nvSpPr>
          <p:spPr>
            <a:xfrm>
              <a:off x="11114405" y="266382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09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7" name="任意多边形: 形状 163"/>
            <p:cNvSpPr/>
            <p:nvPr>
              <p:custDataLst>
                <p:tags r:id="rId33"/>
              </p:custDataLst>
            </p:nvPr>
          </p:nvSpPr>
          <p:spPr>
            <a:xfrm>
              <a:off x="11400155" y="266382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8" name="任意多边形: 形状 164"/>
            <p:cNvSpPr/>
            <p:nvPr>
              <p:custDataLst>
                <p:tags r:id="rId34"/>
              </p:custDataLst>
            </p:nvPr>
          </p:nvSpPr>
          <p:spPr>
            <a:xfrm>
              <a:off x="11684635" y="266382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8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9" name="任意多边形: 形状 165"/>
            <p:cNvSpPr/>
            <p:nvPr>
              <p:custDataLst>
                <p:tags r:id="rId35"/>
              </p:custDataLst>
            </p:nvPr>
          </p:nvSpPr>
          <p:spPr>
            <a:xfrm>
              <a:off x="11256645" y="266382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78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0" name="任意多边形: 形状 166"/>
            <p:cNvSpPr/>
            <p:nvPr>
              <p:custDataLst>
                <p:tags r:id="rId36"/>
              </p:custDataLst>
            </p:nvPr>
          </p:nvSpPr>
          <p:spPr>
            <a:xfrm>
              <a:off x="11542395" y="266382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1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1" name="任意多边形: 形状 167"/>
            <p:cNvSpPr/>
            <p:nvPr>
              <p:custDataLst>
                <p:tags r:id="rId37"/>
              </p:custDataLst>
            </p:nvPr>
          </p:nvSpPr>
          <p:spPr>
            <a:xfrm>
              <a:off x="10401935" y="266382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19050" y="38100"/>
                  </a:move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ubicBezTo>
                    <a:pt x="38100" y="29210"/>
                    <a:pt x="29210" y="38100"/>
                    <a:pt x="19050" y="381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2" name="任意多边形: 形状 169"/>
            <p:cNvSpPr/>
            <p:nvPr>
              <p:custDataLst>
                <p:tags r:id="rId38"/>
              </p:custDataLst>
            </p:nvPr>
          </p:nvSpPr>
          <p:spPr>
            <a:xfrm>
              <a:off x="10544175" y="280606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3" name="任意多边形: 形状 170"/>
            <p:cNvSpPr/>
            <p:nvPr>
              <p:custDataLst>
                <p:tags r:id="rId39"/>
              </p:custDataLst>
            </p:nvPr>
          </p:nvSpPr>
          <p:spPr>
            <a:xfrm>
              <a:off x="10686415" y="280606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4" name="任意多边形: 形状 171"/>
            <p:cNvSpPr/>
            <p:nvPr>
              <p:custDataLst>
                <p:tags r:id="rId40"/>
              </p:custDataLst>
            </p:nvPr>
          </p:nvSpPr>
          <p:spPr>
            <a:xfrm>
              <a:off x="10828655" y="280606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8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5" name="任意多边形: 形状 172"/>
            <p:cNvSpPr/>
            <p:nvPr>
              <p:custDataLst>
                <p:tags r:id="rId41"/>
              </p:custDataLst>
            </p:nvPr>
          </p:nvSpPr>
          <p:spPr>
            <a:xfrm>
              <a:off x="10972165" y="280606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29211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6" name="任意多边形: 形状 173"/>
            <p:cNvSpPr/>
            <p:nvPr>
              <p:custDataLst>
                <p:tags r:id="rId42"/>
              </p:custDataLst>
            </p:nvPr>
          </p:nvSpPr>
          <p:spPr>
            <a:xfrm>
              <a:off x="11114405" y="280606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09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7" name="任意多边形: 形状 174"/>
            <p:cNvSpPr/>
            <p:nvPr>
              <p:custDataLst>
                <p:tags r:id="rId43"/>
              </p:custDataLst>
            </p:nvPr>
          </p:nvSpPr>
          <p:spPr>
            <a:xfrm>
              <a:off x="11400155" y="280606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8" name="任意多边形: 形状 175"/>
            <p:cNvSpPr/>
            <p:nvPr>
              <p:custDataLst>
                <p:tags r:id="rId44"/>
              </p:custDataLst>
            </p:nvPr>
          </p:nvSpPr>
          <p:spPr>
            <a:xfrm>
              <a:off x="11684635" y="280606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8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9" name="任意多边形: 形状 176"/>
            <p:cNvSpPr/>
            <p:nvPr>
              <p:custDataLst>
                <p:tags r:id="rId45"/>
              </p:custDataLst>
            </p:nvPr>
          </p:nvSpPr>
          <p:spPr>
            <a:xfrm>
              <a:off x="11256645" y="280606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78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0" name="任意多边形: 形状 177"/>
            <p:cNvSpPr/>
            <p:nvPr>
              <p:custDataLst>
                <p:tags r:id="rId46"/>
              </p:custDataLst>
            </p:nvPr>
          </p:nvSpPr>
          <p:spPr>
            <a:xfrm>
              <a:off x="11542395" y="280606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1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1" name="任意多边形: 形状 178"/>
            <p:cNvSpPr/>
            <p:nvPr>
              <p:custDataLst>
                <p:tags r:id="rId47"/>
              </p:custDataLst>
            </p:nvPr>
          </p:nvSpPr>
          <p:spPr>
            <a:xfrm>
              <a:off x="10401935" y="280606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19050" y="38100"/>
                  </a:move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ubicBezTo>
                    <a:pt x="38100" y="29210"/>
                    <a:pt x="29210" y="38100"/>
                    <a:pt x="19050" y="381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2" name="任意多边形: 形状 180"/>
            <p:cNvSpPr/>
            <p:nvPr>
              <p:custDataLst>
                <p:tags r:id="rId48"/>
              </p:custDataLst>
            </p:nvPr>
          </p:nvSpPr>
          <p:spPr>
            <a:xfrm>
              <a:off x="10544175" y="294830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3" name="任意多边形: 形状 181"/>
            <p:cNvSpPr/>
            <p:nvPr>
              <p:custDataLst>
                <p:tags r:id="rId49"/>
              </p:custDataLst>
            </p:nvPr>
          </p:nvSpPr>
          <p:spPr>
            <a:xfrm>
              <a:off x="10686415" y="294830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4" name="任意多边形: 形状 182"/>
            <p:cNvSpPr/>
            <p:nvPr>
              <p:custDataLst>
                <p:tags r:id="rId50"/>
              </p:custDataLst>
            </p:nvPr>
          </p:nvSpPr>
          <p:spPr>
            <a:xfrm>
              <a:off x="10828655" y="294830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8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5" name="任意多边形: 形状 183"/>
            <p:cNvSpPr/>
            <p:nvPr>
              <p:custDataLst>
                <p:tags r:id="rId51"/>
              </p:custDataLst>
            </p:nvPr>
          </p:nvSpPr>
          <p:spPr>
            <a:xfrm>
              <a:off x="10972165" y="294830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29211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6" name="任意多边形: 形状 184"/>
            <p:cNvSpPr/>
            <p:nvPr>
              <p:custDataLst>
                <p:tags r:id="rId52"/>
              </p:custDataLst>
            </p:nvPr>
          </p:nvSpPr>
          <p:spPr>
            <a:xfrm>
              <a:off x="11114405" y="294830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09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7" name="任意多边形: 形状 185"/>
            <p:cNvSpPr/>
            <p:nvPr>
              <p:custDataLst>
                <p:tags r:id="rId53"/>
              </p:custDataLst>
            </p:nvPr>
          </p:nvSpPr>
          <p:spPr>
            <a:xfrm>
              <a:off x="11400155" y="294830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8" name="任意多边形: 形状 186"/>
            <p:cNvSpPr/>
            <p:nvPr>
              <p:custDataLst>
                <p:tags r:id="rId54"/>
              </p:custDataLst>
            </p:nvPr>
          </p:nvSpPr>
          <p:spPr>
            <a:xfrm>
              <a:off x="11684635" y="294830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8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9" name="任意多边形: 形状 187"/>
            <p:cNvSpPr/>
            <p:nvPr>
              <p:custDataLst>
                <p:tags r:id="rId55"/>
              </p:custDataLst>
            </p:nvPr>
          </p:nvSpPr>
          <p:spPr>
            <a:xfrm>
              <a:off x="11256645" y="294830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78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0" name="任意多边形: 形状 188"/>
            <p:cNvSpPr/>
            <p:nvPr>
              <p:custDataLst>
                <p:tags r:id="rId56"/>
              </p:custDataLst>
            </p:nvPr>
          </p:nvSpPr>
          <p:spPr>
            <a:xfrm>
              <a:off x="11542395" y="294830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1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1" name="任意多边形: 形状 189"/>
            <p:cNvSpPr/>
            <p:nvPr>
              <p:custDataLst>
                <p:tags r:id="rId57"/>
              </p:custDataLst>
            </p:nvPr>
          </p:nvSpPr>
          <p:spPr>
            <a:xfrm>
              <a:off x="10401935" y="294830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19050" y="38100"/>
                  </a:move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ubicBezTo>
                    <a:pt x="38100" y="30480"/>
                    <a:pt x="29210" y="38100"/>
                    <a:pt x="19050" y="381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2" name="任意多边形: 形状 191"/>
            <p:cNvSpPr/>
            <p:nvPr>
              <p:custDataLst>
                <p:tags r:id="rId58"/>
              </p:custDataLst>
            </p:nvPr>
          </p:nvSpPr>
          <p:spPr>
            <a:xfrm>
              <a:off x="10544175" y="309181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762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3" name="任意多边形: 形状 192"/>
            <p:cNvSpPr/>
            <p:nvPr>
              <p:custDataLst>
                <p:tags r:id="rId59"/>
              </p:custDataLst>
            </p:nvPr>
          </p:nvSpPr>
          <p:spPr>
            <a:xfrm>
              <a:off x="10686415" y="309181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762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4" name="任意多边形: 形状 193"/>
            <p:cNvSpPr/>
            <p:nvPr>
              <p:custDataLst>
                <p:tags r:id="rId60"/>
              </p:custDataLst>
            </p:nvPr>
          </p:nvSpPr>
          <p:spPr>
            <a:xfrm>
              <a:off x="10828655" y="309181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80" y="0"/>
                    <a:pt x="38100" y="762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5" name="任意多边形: 形状 194"/>
            <p:cNvSpPr/>
            <p:nvPr>
              <p:custDataLst>
                <p:tags r:id="rId61"/>
              </p:custDataLst>
            </p:nvPr>
          </p:nvSpPr>
          <p:spPr>
            <a:xfrm>
              <a:off x="10972165" y="309181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29211" y="0"/>
                    <a:pt x="38100" y="762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6" name="任意多边形: 形状 195"/>
            <p:cNvSpPr/>
            <p:nvPr>
              <p:custDataLst>
                <p:tags r:id="rId62"/>
              </p:custDataLst>
            </p:nvPr>
          </p:nvSpPr>
          <p:spPr>
            <a:xfrm>
              <a:off x="11114405" y="309181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09" y="0"/>
                    <a:pt x="38100" y="762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7" name="任意多边形: 形状 196"/>
            <p:cNvSpPr/>
            <p:nvPr>
              <p:custDataLst>
                <p:tags r:id="rId63"/>
              </p:custDataLst>
            </p:nvPr>
          </p:nvSpPr>
          <p:spPr>
            <a:xfrm>
              <a:off x="11400155" y="309181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29210" y="0"/>
                    <a:pt x="38100" y="762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8" name="任意多边形: 形状 197"/>
            <p:cNvSpPr/>
            <p:nvPr>
              <p:custDataLst>
                <p:tags r:id="rId64"/>
              </p:custDataLst>
            </p:nvPr>
          </p:nvSpPr>
          <p:spPr>
            <a:xfrm>
              <a:off x="11684635" y="309181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80" y="0"/>
                    <a:pt x="38100" y="762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9" name="任意多边形: 形状 198"/>
            <p:cNvSpPr/>
            <p:nvPr>
              <p:custDataLst>
                <p:tags r:id="rId65"/>
              </p:custDataLst>
            </p:nvPr>
          </p:nvSpPr>
          <p:spPr>
            <a:xfrm>
              <a:off x="11256645" y="309181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78" y="0"/>
                    <a:pt x="38100" y="762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0" name="任意多边形: 形状 199"/>
            <p:cNvSpPr/>
            <p:nvPr>
              <p:custDataLst>
                <p:tags r:id="rId66"/>
              </p:custDataLst>
            </p:nvPr>
          </p:nvSpPr>
          <p:spPr>
            <a:xfrm>
              <a:off x="11542395" y="309181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1" y="0"/>
                    <a:pt x="38100" y="762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1" name="任意多边形: 形状 200"/>
            <p:cNvSpPr/>
            <p:nvPr>
              <p:custDataLst>
                <p:tags r:id="rId67"/>
              </p:custDataLst>
            </p:nvPr>
          </p:nvSpPr>
          <p:spPr>
            <a:xfrm>
              <a:off x="10401935" y="309054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19050" y="38100"/>
                  </a:move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ubicBezTo>
                    <a:pt x="38100" y="30480"/>
                    <a:pt x="29210" y="38100"/>
                    <a:pt x="19050" y="381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2" name="任意多边形: 形状 202"/>
            <p:cNvSpPr/>
            <p:nvPr>
              <p:custDataLst>
                <p:tags r:id="rId68"/>
              </p:custDataLst>
            </p:nvPr>
          </p:nvSpPr>
          <p:spPr>
            <a:xfrm>
              <a:off x="10544175" y="323405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3" name="任意多边形: 形状 203"/>
            <p:cNvSpPr/>
            <p:nvPr>
              <p:custDataLst>
                <p:tags r:id="rId69"/>
              </p:custDataLst>
            </p:nvPr>
          </p:nvSpPr>
          <p:spPr>
            <a:xfrm>
              <a:off x="10686415" y="323405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4" name="任意多边形: 形状 204"/>
            <p:cNvSpPr/>
            <p:nvPr>
              <p:custDataLst>
                <p:tags r:id="rId70"/>
              </p:custDataLst>
            </p:nvPr>
          </p:nvSpPr>
          <p:spPr>
            <a:xfrm>
              <a:off x="10828655" y="323405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8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5" name="任意多边形: 形状 205"/>
            <p:cNvSpPr/>
            <p:nvPr>
              <p:custDataLst>
                <p:tags r:id="rId71"/>
              </p:custDataLst>
            </p:nvPr>
          </p:nvSpPr>
          <p:spPr>
            <a:xfrm>
              <a:off x="10972165" y="323405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29211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6" name="任意多边形: 形状 206"/>
            <p:cNvSpPr/>
            <p:nvPr>
              <p:custDataLst>
                <p:tags r:id="rId72"/>
              </p:custDataLst>
            </p:nvPr>
          </p:nvSpPr>
          <p:spPr>
            <a:xfrm>
              <a:off x="11114405" y="323405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09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7" name="任意多边形: 形状 207"/>
            <p:cNvSpPr/>
            <p:nvPr>
              <p:custDataLst>
                <p:tags r:id="rId73"/>
              </p:custDataLst>
            </p:nvPr>
          </p:nvSpPr>
          <p:spPr>
            <a:xfrm>
              <a:off x="11400155" y="323405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8" name="任意多边形: 形状 208"/>
            <p:cNvSpPr/>
            <p:nvPr>
              <p:custDataLst>
                <p:tags r:id="rId74"/>
              </p:custDataLst>
            </p:nvPr>
          </p:nvSpPr>
          <p:spPr>
            <a:xfrm>
              <a:off x="11684635" y="323405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8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9" name="任意多边形: 形状 209"/>
            <p:cNvSpPr/>
            <p:nvPr>
              <p:custDataLst>
                <p:tags r:id="rId75"/>
              </p:custDataLst>
            </p:nvPr>
          </p:nvSpPr>
          <p:spPr>
            <a:xfrm>
              <a:off x="11256645" y="323405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78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0" name="任意多边形: 形状 210"/>
            <p:cNvSpPr/>
            <p:nvPr>
              <p:custDataLst>
                <p:tags r:id="rId76"/>
              </p:custDataLst>
            </p:nvPr>
          </p:nvSpPr>
          <p:spPr>
            <a:xfrm>
              <a:off x="11542395" y="323405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1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1" name="任意多边形: 形状 211"/>
            <p:cNvSpPr/>
            <p:nvPr>
              <p:custDataLst>
                <p:tags r:id="rId77"/>
              </p:custDataLst>
            </p:nvPr>
          </p:nvSpPr>
          <p:spPr>
            <a:xfrm>
              <a:off x="10401935" y="323405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19050" y="38100"/>
                  </a:move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ubicBezTo>
                    <a:pt x="38100" y="29210"/>
                    <a:pt x="29210" y="38100"/>
                    <a:pt x="19050" y="381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2" name="任意多边形: 形状 213"/>
            <p:cNvSpPr/>
            <p:nvPr>
              <p:custDataLst>
                <p:tags r:id="rId78"/>
              </p:custDataLst>
            </p:nvPr>
          </p:nvSpPr>
          <p:spPr>
            <a:xfrm>
              <a:off x="10544175" y="337629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3" name="任意多边形: 形状 214"/>
            <p:cNvSpPr/>
            <p:nvPr>
              <p:custDataLst>
                <p:tags r:id="rId79"/>
              </p:custDataLst>
            </p:nvPr>
          </p:nvSpPr>
          <p:spPr>
            <a:xfrm>
              <a:off x="10686415" y="337629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4" name="任意多边形: 形状 215"/>
            <p:cNvSpPr/>
            <p:nvPr>
              <p:custDataLst>
                <p:tags r:id="rId80"/>
              </p:custDataLst>
            </p:nvPr>
          </p:nvSpPr>
          <p:spPr>
            <a:xfrm>
              <a:off x="10828655" y="337629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8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5" name="任意多边形: 形状 216"/>
            <p:cNvSpPr/>
            <p:nvPr>
              <p:custDataLst>
                <p:tags r:id="rId81"/>
              </p:custDataLst>
            </p:nvPr>
          </p:nvSpPr>
          <p:spPr>
            <a:xfrm>
              <a:off x="10972165" y="337629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29211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6" name="任意多边形: 形状 217"/>
            <p:cNvSpPr/>
            <p:nvPr>
              <p:custDataLst>
                <p:tags r:id="rId82"/>
              </p:custDataLst>
            </p:nvPr>
          </p:nvSpPr>
          <p:spPr>
            <a:xfrm>
              <a:off x="11114405" y="337629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09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7" name="任意多边形: 形状 218"/>
            <p:cNvSpPr/>
            <p:nvPr>
              <p:custDataLst>
                <p:tags r:id="rId83"/>
              </p:custDataLst>
            </p:nvPr>
          </p:nvSpPr>
          <p:spPr>
            <a:xfrm>
              <a:off x="11400155" y="337629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8" name="任意多边形: 形状 219"/>
            <p:cNvSpPr/>
            <p:nvPr>
              <p:custDataLst>
                <p:tags r:id="rId84"/>
              </p:custDataLst>
            </p:nvPr>
          </p:nvSpPr>
          <p:spPr>
            <a:xfrm>
              <a:off x="11684635" y="337629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8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9" name="任意多边形: 形状 220"/>
            <p:cNvSpPr/>
            <p:nvPr>
              <p:custDataLst>
                <p:tags r:id="rId85"/>
              </p:custDataLst>
            </p:nvPr>
          </p:nvSpPr>
          <p:spPr>
            <a:xfrm>
              <a:off x="11256645" y="337629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78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0" name="任意多边形: 形状 221"/>
            <p:cNvSpPr/>
            <p:nvPr>
              <p:custDataLst>
                <p:tags r:id="rId86"/>
              </p:custDataLst>
            </p:nvPr>
          </p:nvSpPr>
          <p:spPr>
            <a:xfrm>
              <a:off x="11542395" y="337629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1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1" name="任意多边形: 形状 222"/>
            <p:cNvSpPr/>
            <p:nvPr>
              <p:custDataLst>
                <p:tags r:id="rId87"/>
              </p:custDataLst>
            </p:nvPr>
          </p:nvSpPr>
          <p:spPr>
            <a:xfrm>
              <a:off x="10401935" y="337629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19050" y="38100"/>
                  </a:move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ubicBezTo>
                    <a:pt x="38100" y="29210"/>
                    <a:pt x="29210" y="38100"/>
                    <a:pt x="19050" y="381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2" name="任意多边形: 形状 224"/>
            <p:cNvSpPr/>
            <p:nvPr>
              <p:custDataLst>
                <p:tags r:id="rId88"/>
              </p:custDataLst>
            </p:nvPr>
          </p:nvSpPr>
          <p:spPr>
            <a:xfrm>
              <a:off x="10544175" y="351980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762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3" name="任意多边形: 形状 225"/>
            <p:cNvSpPr/>
            <p:nvPr>
              <p:custDataLst>
                <p:tags r:id="rId89"/>
              </p:custDataLst>
            </p:nvPr>
          </p:nvSpPr>
          <p:spPr>
            <a:xfrm>
              <a:off x="10686415" y="351980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762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4" name="任意多边形: 形状 226"/>
            <p:cNvSpPr/>
            <p:nvPr>
              <p:custDataLst>
                <p:tags r:id="rId90"/>
              </p:custDataLst>
            </p:nvPr>
          </p:nvSpPr>
          <p:spPr>
            <a:xfrm>
              <a:off x="10828655" y="351980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80" y="0"/>
                    <a:pt x="38100" y="762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5" name="任意多边形: 形状 227"/>
            <p:cNvSpPr/>
            <p:nvPr>
              <p:custDataLst>
                <p:tags r:id="rId91"/>
              </p:custDataLst>
            </p:nvPr>
          </p:nvSpPr>
          <p:spPr>
            <a:xfrm>
              <a:off x="10972165" y="351980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29211" y="0"/>
                    <a:pt x="38100" y="762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6" name="任意多边形: 形状 228"/>
            <p:cNvSpPr/>
            <p:nvPr>
              <p:custDataLst>
                <p:tags r:id="rId92"/>
              </p:custDataLst>
            </p:nvPr>
          </p:nvSpPr>
          <p:spPr>
            <a:xfrm>
              <a:off x="11114405" y="351980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09" y="0"/>
                    <a:pt x="38100" y="762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7" name="任意多边形: 形状 229"/>
            <p:cNvSpPr/>
            <p:nvPr>
              <p:custDataLst>
                <p:tags r:id="rId93"/>
              </p:custDataLst>
            </p:nvPr>
          </p:nvSpPr>
          <p:spPr>
            <a:xfrm>
              <a:off x="11400155" y="351980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29210" y="0"/>
                    <a:pt x="38100" y="762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8" name="任意多边形: 形状 230"/>
            <p:cNvSpPr/>
            <p:nvPr>
              <p:custDataLst>
                <p:tags r:id="rId94"/>
              </p:custDataLst>
            </p:nvPr>
          </p:nvSpPr>
          <p:spPr>
            <a:xfrm>
              <a:off x="11684635" y="351980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80" y="0"/>
                    <a:pt x="38100" y="762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9" name="任意多边形: 形状 231"/>
            <p:cNvSpPr/>
            <p:nvPr>
              <p:custDataLst>
                <p:tags r:id="rId95"/>
              </p:custDataLst>
            </p:nvPr>
          </p:nvSpPr>
          <p:spPr>
            <a:xfrm>
              <a:off x="11256645" y="351980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78" y="0"/>
                    <a:pt x="38100" y="762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0" name="任意多边形: 形状 232"/>
            <p:cNvSpPr/>
            <p:nvPr>
              <p:custDataLst>
                <p:tags r:id="rId96"/>
              </p:custDataLst>
            </p:nvPr>
          </p:nvSpPr>
          <p:spPr>
            <a:xfrm>
              <a:off x="11542395" y="351980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1" y="0"/>
                    <a:pt x="38100" y="762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1" name="任意多边形: 形状 233"/>
            <p:cNvSpPr/>
            <p:nvPr>
              <p:custDataLst>
                <p:tags r:id="rId97"/>
              </p:custDataLst>
            </p:nvPr>
          </p:nvSpPr>
          <p:spPr>
            <a:xfrm>
              <a:off x="10401935" y="351853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19050" y="38100"/>
                  </a:move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ubicBezTo>
                    <a:pt x="38100" y="30480"/>
                    <a:pt x="29210" y="38100"/>
                    <a:pt x="19050" y="381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2" name="任意多边形: 形状 235"/>
            <p:cNvSpPr/>
            <p:nvPr>
              <p:custDataLst>
                <p:tags r:id="rId98"/>
              </p:custDataLst>
            </p:nvPr>
          </p:nvSpPr>
          <p:spPr>
            <a:xfrm>
              <a:off x="10544175" y="366204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3" name="任意多边形: 形状 236"/>
            <p:cNvSpPr/>
            <p:nvPr>
              <p:custDataLst>
                <p:tags r:id="rId99"/>
              </p:custDataLst>
            </p:nvPr>
          </p:nvSpPr>
          <p:spPr>
            <a:xfrm>
              <a:off x="10686415" y="366204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4" name="任意多边形: 形状 237"/>
            <p:cNvSpPr/>
            <p:nvPr>
              <p:custDataLst>
                <p:tags r:id="rId100"/>
              </p:custDataLst>
            </p:nvPr>
          </p:nvSpPr>
          <p:spPr>
            <a:xfrm>
              <a:off x="10828655" y="366204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8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5" name="任意多边形: 形状 238"/>
            <p:cNvSpPr/>
            <p:nvPr>
              <p:custDataLst>
                <p:tags r:id="rId101"/>
              </p:custDataLst>
            </p:nvPr>
          </p:nvSpPr>
          <p:spPr>
            <a:xfrm>
              <a:off x="10972165" y="366204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29211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6" name="任意多边形: 形状 239"/>
            <p:cNvSpPr/>
            <p:nvPr>
              <p:custDataLst>
                <p:tags r:id="rId102"/>
              </p:custDataLst>
            </p:nvPr>
          </p:nvSpPr>
          <p:spPr>
            <a:xfrm>
              <a:off x="11114405" y="366204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09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7" name="任意多边形: 形状 240"/>
            <p:cNvSpPr/>
            <p:nvPr>
              <p:custDataLst>
                <p:tags r:id="rId103"/>
              </p:custDataLst>
            </p:nvPr>
          </p:nvSpPr>
          <p:spPr>
            <a:xfrm>
              <a:off x="11400155" y="366204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8" name="任意多边形: 形状 241"/>
            <p:cNvSpPr/>
            <p:nvPr>
              <p:custDataLst>
                <p:tags r:id="rId104"/>
              </p:custDataLst>
            </p:nvPr>
          </p:nvSpPr>
          <p:spPr>
            <a:xfrm>
              <a:off x="11684635" y="366204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80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9" name="任意多边形: 形状 242"/>
            <p:cNvSpPr/>
            <p:nvPr>
              <p:custDataLst>
                <p:tags r:id="rId105"/>
              </p:custDataLst>
            </p:nvPr>
          </p:nvSpPr>
          <p:spPr>
            <a:xfrm>
              <a:off x="11256645" y="366204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0" y="38100"/>
                    <a:pt x="19050" y="38100"/>
                  </a:cubicBezTo>
                  <a:cubicBezTo>
                    <a:pt x="8889" y="38100"/>
                    <a:pt x="0" y="29210"/>
                    <a:pt x="0" y="19050"/>
                  </a:cubicBezTo>
                  <a:cubicBezTo>
                    <a:pt x="0" y="8890"/>
                    <a:pt x="8889" y="0"/>
                    <a:pt x="19050" y="0"/>
                  </a:cubicBezTo>
                  <a:cubicBezTo>
                    <a:pt x="30478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0" name="任意多边形: 形状 243"/>
            <p:cNvSpPr/>
            <p:nvPr>
              <p:custDataLst>
                <p:tags r:id="rId106"/>
              </p:custDataLst>
            </p:nvPr>
          </p:nvSpPr>
          <p:spPr>
            <a:xfrm>
              <a:off x="11542395" y="366204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38100" y="19050"/>
                  </a:moveTo>
                  <a:cubicBezTo>
                    <a:pt x="38100" y="29210"/>
                    <a:pt x="29211" y="38100"/>
                    <a:pt x="19050" y="38100"/>
                  </a:cubicBez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1" y="0"/>
                    <a:pt x="38100" y="8890"/>
                    <a:pt x="38100" y="19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1" name="任意多边形: 形状 244"/>
            <p:cNvSpPr/>
            <p:nvPr>
              <p:custDataLst>
                <p:tags r:id="rId107"/>
              </p:custDataLst>
            </p:nvPr>
          </p:nvSpPr>
          <p:spPr>
            <a:xfrm>
              <a:off x="10401935" y="3662045"/>
              <a:ext cx="28575" cy="28575"/>
            </a:xfrm>
            <a:custGeom>
              <a:avLst/>
              <a:gdLst/>
              <a:ahLst/>
              <a:cxnLst/>
              <a:rect l="0" t="0" r="0" b="0"/>
              <a:pathLst>
                <a:path w="38101" h="38101">
                  <a:moveTo>
                    <a:pt x="19050" y="38100"/>
                  </a:moveTo>
                  <a:cubicBezTo>
                    <a:pt x="8890" y="38100"/>
                    <a:pt x="0" y="29210"/>
                    <a:pt x="0" y="19050"/>
                  </a:cubicBezTo>
                  <a:cubicBezTo>
                    <a:pt x="0" y="8890"/>
                    <a:pt x="8890" y="0"/>
                    <a:pt x="19050" y="0"/>
                  </a:cubicBezTo>
                  <a:cubicBezTo>
                    <a:pt x="29210" y="0"/>
                    <a:pt x="38100" y="8890"/>
                    <a:pt x="38100" y="19050"/>
                  </a:cubicBezTo>
                  <a:cubicBezTo>
                    <a:pt x="38100" y="29210"/>
                    <a:pt x="29210" y="38100"/>
                    <a:pt x="19050" y="381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3" name="斜纹 512"/>
          <p:cNvSpPr/>
          <p:nvPr>
            <p:custDataLst>
              <p:tags r:id="rId108"/>
            </p:custDataLst>
          </p:nvPr>
        </p:nvSpPr>
        <p:spPr>
          <a:xfrm rot="8100000">
            <a:off x="-183048" y="407657"/>
            <a:ext cx="366095" cy="366095"/>
          </a:xfrm>
          <a:prstGeom prst="diagStrip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kumimoji="1" lang="zh-CN" altLang="en-US" sz="13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5" name="矩形: 圆角 1128"/>
          <p:cNvSpPr/>
          <p:nvPr>
            <p:custDataLst>
              <p:tags r:id="rId109"/>
            </p:custDataLst>
          </p:nvPr>
        </p:nvSpPr>
        <p:spPr>
          <a:xfrm>
            <a:off x="2944495" y="2790190"/>
            <a:ext cx="5818505" cy="1953260"/>
          </a:xfrm>
          <a:prstGeom prst="roundRect">
            <a:avLst>
              <a:gd name="adj" fmla="val 4386"/>
            </a:avLst>
          </a:prstGeom>
          <a:solidFill>
            <a:schemeClr val="bg1"/>
          </a:solidFill>
          <a:ln w="12700">
            <a:solidFill>
              <a:schemeClr val="accent3">
                <a:lumMod val="75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sz="13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: 圆角 1128"/>
          <p:cNvSpPr/>
          <p:nvPr>
            <p:custDataLst>
              <p:tags r:id="rId110"/>
            </p:custDataLst>
          </p:nvPr>
        </p:nvSpPr>
        <p:spPr>
          <a:xfrm>
            <a:off x="911270" y="967502"/>
            <a:ext cx="5131594" cy="1953101"/>
          </a:xfrm>
          <a:prstGeom prst="roundRect">
            <a:avLst>
              <a:gd name="adj" fmla="val 4386"/>
            </a:avLst>
          </a:prstGeom>
          <a:solidFill>
            <a:schemeClr val="bg1"/>
          </a:solidFill>
          <a:ln w="12700">
            <a:solidFill>
              <a:schemeClr val="accent3">
                <a:lumMod val="75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sz="13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5" name="图片 14" descr="C:\Users\2GGTFQ2\Desktop\通用图片占位符\图片\31\124435379_31(2).jpg124435379_31(2)"/>
          <p:cNvPicPr>
            <a:picLocks noChangeAspect="1"/>
          </p:cNvPicPr>
          <p:nvPr>
            <p:custDataLst>
              <p:tags r:id="rId111"/>
            </p:custDataLst>
          </p:nvPr>
        </p:nvPicPr>
        <p:blipFill>
          <a:blip r:embed="rId112"/>
          <a:srcRect l="18134" r="18134"/>
          <a:stretch>
            <a:fillRect/>
          </a:stretch>
        </p:blipFill>
        <p:spPr>
          <a:xfrm>
            <a:off x="1068909" y="1141571"/>
            <a:ext cx="4816315" cy="1604962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113"/>
            </p:custDataLst>
          </p:nvPr>
        </p:nvSpPr>
        <p:spPr>
          <a:xfrm>
            <a:off x="3013075" y="3051810"/>
            <a:ext cx="5643880" cy="1453515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norm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j-ea"/>
              <a:buAutoNum type="ea1JpnChsDbPeriod" startAt="3"/>
            </a:pPr>
            <a:r>
              <a:rPr lang="zh-CN" altLang="en-US" sz="1400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下列选项与整组漫画讲述的成语故事，最吻合的一项是（▲）（2分）</a:t>
            </a:r>
            <a:endParaRPr lang="zh-CN" altLang="en-US" sz="1400" spc="1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444500" lvl="1" indent="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None/>
            </a:pPr>
            <a:r>
              <a:rPr lang="en-US" altLang="zh-CN" sz="1400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A.</a:t>
            </a:r>
            <a:r>
              <a:rPr lang="zh-CN" altLang="en-US" sz="1400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风尘仆仆   B.望梅止渴   C.垂涎欲滴   D.所向披靡</a:t>
            </a:r>
            <a:endParaRPr lang="zh-CN" altLang="en-US" sz="1400" spc="1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544570" y="3657600"/>
            <a:ext cx="439420" cy="24193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B</a:t>
            </a:r>
            <a:endParaRPr lang="en-US" altLang="zh-CN" sz="16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3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4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4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4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4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leftRight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leftRight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leftRight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4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4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topBottom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topBottom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topBottom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4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4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ottomTop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ottomTop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bottomTop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navigation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3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elt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elt"/>
  <p:tag name="KSO_WM_SLIDE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5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80318"/>
</p:tagLst>
</file>

<file path=ppt/tags/tag176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80318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77261_1"/>
  <p:tag name="KSO_WM_TEMPLATE_CATEGORY" val="custom"/>
  <p:tag name="KSO_WM_TEMPLATE_INDEX" val="20180318"/>
  <p:tag name="KSO_WM_TEMPLATE_SUBCATEGORY" val="0"/>
  <p:tag name="KSO_WM_TEMPLATE_THUMBS_INDEX" val="1、37"/>
  <p:tag name="KSO_WM_TEMPLATE_MASTER_TYPE" val="1"/>
  <p:tag name="KSO_WM_TEMPLATE_COLOR_TYPE" val="1"/>
  <p:tag name="KSO_WM_TEMPLATE_MASTER_THUMB_INDEX" val="18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8724_1*i*1"/>
  <p:tag name="KSO_WM_TEMPLATE_CATEGORY" val="diagram"/>
  <p:tag name="KSO_WM_TEMPLATE_INDEX" val="20208724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869a47cc434a46408bb65052c05f2790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CHIP_GROUPID" val="5ef16cf55bb2a422ac9a2b39"/>
  <p:tag name="KSO_WM_CHIP_XID" val="5ef16cf55bb2a422ac9a2b3a"/>
  <p:tag name="KSO_WM_UNIT_FILL_FORE_SCHEMECOLOR_INDEX_BRIGHTNESS" val="0"/>
  <p:tag name="KSO_WM_UNIT_FILL_FORE_SCHEMECOLOR_INDEX" val="15"/>
  <p:tag name="KSO_WM_UNIT_FILL_BACK_SCHEMECOLOR_INDEX_BRIGHTNESS" val="0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477"/>
  <p:tag name="KSO_WM_TEMPLATE_ASSEMBLE_XID" val="5ef55431ea5a3ac527a189d6"/>
  <p:tag name="KSO_WM_TEMPLATE_ASSEMBLE_GROUPID" val="5ef55431ea5a3ac527a189d6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8724_1*i*2"/>
  <p:tag name="KSO_WM_TEMPLATE_CATEGORY" val="diagram"/>
  <p:tag name="KSO_WM_TEMPLATE_INDEX" val="20208724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a0c5cf7a1c614f69a6133648f21380b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bd01e1cb70546b89dcbaf4a2c63b178&quot;,&quot;X&quot;:{&quot;Pos&quot;:1},&quot;Y&quot;:{&quot;Pos&quot;:1}}}"/>
  <p:tag name="KSO_WM_CHIP_GROUPID" val="5ef16cf55bb2a422ac9a2b39"/>
  <p:tag name="KSO_WM_CHIP_XID" val="5ef16cf55bb2a422ac9a2b3a"/>
  <p:tag name="KSO_WM_UNIT_FILL_FORE_SCHEMECOLOR_INDEX_BRIGHTNESS" val="0"/>
  <p:tag name="KSO_WM_UNIT_FILL_FORE_SCHEMECOLOR_INDEX" val="14"/>
  <p:tag name="KSO_WM_UNIT_FILL_TYPE" val="1"/>
  <p:tag name="KSO_WM_UNIT_SHADOW_SCHEMECOLOR_INDEX_BRIGHTNESS" val="0"/>
  <p:tag name="KSO_WM_UNIT_SHADOW_SCHEMECOLOR_INDEX" val="13"/>
  <p:tag name="KSO_WM_UNIT_TEXT_FILL_FORE_SCHEMECOLOR_INDEX_BRIGHTNESS" val="0"/>
  <p:tag name="KSO_WM_UNIT_TEXT_FILL_FORE_SCHEMECOLOR_INDEX" val="2"/>
  <p:tag name="KSO_WM_UNIT_TEXT_FILL_TYPE" val="1"/>
  <p:tag name="KSO_WM_UNIT_VALUE" val="114"/>
  <p:tag name="KSO_WM_TEMPLATE_ASSEMBLE_XID" val="5ef55431ea5a3ac527a189d6"/>
  <p:tag name="KSO_WM_TEMPLATE_ASSEMBLE_GROUPID" val="5ef55431ea5a3ac527a189d6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8724_1*i*3"/>
  <p:tag name="KSO_WM_TEMPLATE_CATEGORY" val="diagram"/>
  <p:tag name="KSO_WM_TEMPLATE_INDEX" val="20208724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a95e06b8e0484cce8cc141021866a656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CHIP_GROUPID" val="5ef16cf55bb2a422ac9a2b39"/>
  <p:tag name="KSO_WM_CHIP_XID" val="5ef16cf55bb2a422ac9a2b3a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"/>
  <p:tag name="KSO_WM_TEMPLATE_ASSEMBLE_XID" val="5ef55431ea5a3ac527a189d6"/>
  <p:tag name="KSO_WM_TEMPLATE_ASSEMBLE_GROUPID" val="5ef55431ea5a3ac527a189d6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8724_1*i*4"/>
  <p:tag name="KSO_WM_TEMPLATE_CATEGORY" val="diagram"/>
  <p:tag name="KSO_WM_TEMPLATE_INDEX" val="20208724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0f6c0b05a22942f4ac20396f9aa5ba66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CHIP_GROUPID" val="5ef16cf55bb2a422ac9a2b39"/>
  <p:tag name="KSO_WM_CHIP_XID" val="5ef16cf55bb2a422ac9a2b3a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"/>
  <p:tag name="KSO_WM_TEMPLATE_ASSEMBLE_XID" val="5ef55431ea5a3ac527a189d6"/>
  <p:tag name="KSO_WM_TEMPLATE_ASSEMBLE_GROUPID" val="5ef55431ea5a3ac527a189d6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8724_1*i*5"/>
  <p:tag name="KSO_WM_TEMPLATE_CATEGORY" val="diagram"/>
  <p:tag name="KSO_WM_TEMPLATE_INDEX" val="20208724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ba7081483e1b462196cb4cf6d67e99e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CHIP_GROUPID" val="5ef16cf55bb2a422ac9a2b39"/>
  <p:tag name="KSO_WM_CHIP_XID" val="5ef16cf55bb2a422ac9a2b3a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5ef55431ea5a3ac527a189d6"/>
  <p:tag name="KSO_WM_TEMPLATE_ASSEMBLE_GROUPID" val="5ef55431ea5a3ac527a189d6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8724_1*i*6"/>
  <p:tag name="KSO_WM_TEMPLATE_CATEGORY" val="diagram"/>
  <p:tag name="KSO_WM_TEMPLATE_INDEX" val="20208724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d82ac3d2021f4a4e883509ca1c1b252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CHIP_GROUPID" val="5ef16cf55bb2a422ac9a2b39"/>
  <p:tag name="KSO_WM_CHIP_XID" val="5ef16cf55bb2a422ac9a2b3a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5ef55431ea5a3ac527a189d6"/>
  <p:tag name="KSO_WM_TEMPLATE_ASSEMBLE_GROUPID" val="5ef55431ea5a3ac527a189d6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8724_1*i*7"/>
  <p:tag name="KSO_WM_TEMPLATE_CATEGORY" val="diagram"/>
  <p:tag name="KSO_WM_TEMPLATE_INDEX" val="20208724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226a164df99f463d8be38aadee09ed6f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7f9b00760c64eb1b67f74238d25a7d1&quot;,&quot;X&quot;:{&quot;Pos&quot;:1},&quot;Y&quot;:{&quot;Pos&quot;:1}}}"/>
  <p:tag name="KSO_WM_CHIP_GROUPID" val="5ef16cf55bb2a422ac9a2b39"/>
  <p:tag name="KSO_WM_CHIP_XID" val="5ef16cf55bb2a422ac9a2b3a"/>
  <p:tag name="KSO_WM_UNIT_FILL_FORE_SCHEMECOLOR_INDEX_BRIGHTNESS" val="0"/>
  <p:tag name="KSO_WM_UNIT_FILL_FORE_SCHEMECOLOR_INDEX" val="14"/>
  <p:tag name="KSO_WM_UNIT_FILL_TYPE" val="1"/>
  <p:tag name="KSO_WM_UNIT_SHADOW_SCHEMECOLOR_INDEX_BRIGHTNESS" val="0"/>
  <p:tag name="KSO_WM_UNIT_SHADOW_SCHEMECOLOR_INDEX" val="13"/>
  <p:tag name="KSO_WM_UNIT_TEXT_FILL_FORE_SCHEMECOLOR_INDEX_BRIGHTNESS" val="0"/>
  <p:tag name="KSO_WM_UNIT_TEXT_FILL_FORE_SCHEMECOLOR_INDEX" val="2"/>
  <p:tag name="KSO_WM_UNIT_TEXT_FILL_TYPE" val="1"/>
  <p:tag name="KSO_WM_UNIT_VALUE" val="380"/>
  <p:tag name="KSO_WM_TEMPLATE_ASSEMBLE_XID" val="5ef55431ea5a3ac527a189d6"/>
  <p:tag name="KSO_WM_TEMPLATE_ASSEMBLE_GROUPID" val="5ef55431ea5a3ac527a189d6"/>
</p:tagLst>
</file>

<file path=ppt/tags/tag18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724_1*a*1"/>
  <p:tag name="KSO_WM_TEMPLATE_CATEGORY" val="diagram"/>
  <p:tag name="KSO_WM_TEMPLATE_INDEX" val="20208724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fbd01e1cb70546b89dcbaf4a2c63b178"/>
  <p:tag name="KSO_WM_ASSEMBLE_CHIP_INDEX" val="ffd065f35db34e468c63e6489902ef67"/>
  <p:tag name="KSO_WM_UNIT_TEXT_FILL_FORE_SCHEMECOLOR_INDEX_BRIGHTNESS" val="0"/>
  <p:tag name="KSO_WM_UNIT_TEXT_FILL_FORE_SCHEMECOLOR_INDEX" val="13"/>
  <p:tag name="KSO_WM_UNIT_TEXT_FILL_TYPE" val="1"/>
  <p:tag name="KSO_WM_TEMPLATE_ASSEMBLE_XID" val="5ef55431ea5a3ac527a189d6"/>
  <p:tag name="KSO_WM_TEMPLATE_ASSEMBLE_GROUPID" val="5ef55431ea5a3ac527a189d6"/>
  <p:tag name="KSO_WM_UNIT_SMARTLAYOUT_COMPRESS_INFO" val="{&#10;    &quot;id&quot;: &quot;2020-06-26T09:49:38&quot;,&#10;    &quot;max&quot;: 0,&#10;    &quot;parentMax&quot;: {&#10;        &quot;max&quot;: 10.960472440944883&#10;    },&#10;    &quot;topChanged&quot;: 0&#10;}&#10;"/>
</p:tagLst>
</file>

<file path=ppt/tags/tag18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724_1*f*1"/>
  <p:tag name="KSO_WM_TEMPLATE_CATEGORY" val="diagram"/>
  <p:tag name="KSO_WM_TEMPLATE_INDEX" val="2020872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88"/>
  <p:tag name="KSO_WM_UNIT_SHOW_EDIT_AREA_INDICATION" val="1"/>
  <p:tag name="KSO_WM_CHIP_GROUPID" val="5e6b05596848fb12bee65ac8"/>
  <p:tag name="KSO_WM_CHIP_XID" val="5e6b05596848fb12bee65aca"/>
  <p:tag name="KSO_WM_UNIT_DEC_AREA_ID" val="b7f9b00760c64eb1b67f74238d25a7d1"/>
  <p:tag name="KSO_WM_ASSEMBLE_CHIP_INDEX" val="622c19d9c32f4fbe957c5071e0d0a7fe"/>
  <p:tag name="KSO_WM_UNIT_TEXT_FILL_FORE_SCHEMECOLOR_INDEX_BRIGHTNESS" val="0.25"/>
  <p:tag name="KSO_WM_UNIT_TEXT_FILL_FORE_SCHEMECOLOR_INDEX" val="13"/>
  <p:tag name="KSO_WM_UNIT_TEXT_FILL_TYPE" val="1"/>
  <p:tag name="KSO_WM_TEMPLATE_ASSEMBLE_XID" val="5ef55431ea5a3ac527a189d6"/>
  <p:tag name="KSO_WM_TEMPLATE_ASSEMBLE_GROUPID" val="5ef55431ea5a3ac527a189d6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ID" val="diagram20208724_1"/>
  <p:tag name="KSO_WM_TEMPLATE_SUBCATEGORY" val="21"/>
  <p:tag name="KSO_WM_SLIDE_TYPE" val="text"/>
  <p:tag name="KSO_WM_SLIDE_SUBTYPE" val="pureTxt"/>
  <p:tag name="KSO_WM_SLIDE_ITEM_CNT" val="0"/>
  <p:tag name="KSO_WM_SLIDE_INDEX" val="1"/>
  <p:tag name="KSO_WM_SLIDE_SIZE" val="960*507"/>
  <p:tag name="KSO_WM_SLIDE_POSITION" val="0*33"/>
  <p:tag name="KSO_WM_TAG_VERSION" val="1.0"/>
  <p:tag name="KSO_WM_BEAUTIFY_FLAG" val="#wm#"/>
  <p:tag name="KSO_WM_TEMPLATE_CATEGORY" val="diagram"/>
  <p:tag name="KSO_WM_TEMPLATE_INDEX" val="20208724"/>
  <p:tag name="KSO_WM_SLIDE_LAYOUT" val="a_f"/>
  <p:tag name="KSO_WM_SLIDE_LAYOUT_CNT" val="1_1"/>
  <p:tag name="KSO_WM_TEMPLATE_MASTER_TYPE" val="0"/>
  <p:tag name="KSO_WM_TEMPLATE_COLOR_TYPE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6-26T09:49:38&quot;,&quot;maxSize&quot;:{&quot;size1&quot;:29.376973116839373},&quot;minSize&quot;:{&quot;size1&quot;:20.476973116839375},&quot;normalSize&quot;:{&quot;size1&quot;:26.024188534356632},&quot;subLayout&quot;:[{&quot;id&quot;:&quot;2020-06-26T09:49:38&quot;,&quot;margin&quot;:{&quot;bottom&quot;:0.42300000786781311,&quot;left&quot;:5.5029997825622559,&quot;right&quot;:5.5029997825622559,&quot;top&quot;:2.9630000591278076},&quot;type&quot;:0},{&quot;id&quot;:&quot;2020-06-26T09:49:38&quot;,&quot;margin&quot;:{&quot;bottom&quot;:2.5399999618530273,&quot;left&quot;:5.5029997825622559,&quot;right&quot;:5.5029997825622559,&quot;top&quot;:2.1170001029968262},&quot;type&quot;:0}],&quot;type&quot;:0}"/>
  <p:tag name="KSO_WM_SLIDE_BACKGROUND" val="[&quot;general&quot;]"/>
  <p:tag name="KSO_WM_SLIDE_RATIO" val="1.777778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FILLPROP" val="[[{&quot;fill_id&quot;:&quot;ae62fc3b35c9411d905b7bc231385e5c&quot;,&quot;fill_align&quot;:&quot;cm&quot;,&quot;text_align&quot;:&quot;cm&quot;,&quot;text_direction&quot;:&quot;horizontal&quot;,&quot;chip_types&quot;:[&quot;header&quot;]},{&quot;fill_id&quot;:&quot;fd2aa0c658d24d49b39a205f095b05d5&quot;,&quot;fill_align&quot;:&quot;cm&quot;,&quot;text_align&quot;:&quot;lm&quot;,&quot;text_direction&quot;:&quot;horizontal&quot;,&quot;chip_types&quot;:[&quot;text&quot;]}],[{&quot;fill_id&quot;:&quot;ae62fc3b35c9411d905b7bc231385e5c&quot;,&quot;fill_align&quot;:&quot;cm&quot;,&quot;text_align&quot;:&quot;cm&quot;,&quot;text_direction&quot;:&quot;horizontal&quot;,&quot;chip_types&quot;:[&quot;header&quot;]},{&quot;fill_id&quot;:&quot;fd2aa0c658d24d49b39a205f095b05d5&quot;,&quot;fill_align&quot;:&quot;cm&quot;,&quot;text_align&quot;:&quot;cm&quot;,&quot;text_direction&quot;:&quot;horizontal&quot;,&quot;chip_types&quot;:[&quot;diagram&quot;,&quot;pictext&quot;,&quot;picture&quot;,&quot;chart&quot;,&quot;table&quot;,&quot;video&quot;]}]]"/>
  <p:tag name="KSO_WM_CHIP_XID" val="5ef16cf55bb2a422ac9a2b3a"/>
  <p:tag name="KSO_WM_CHIP_GROUPID" val="5ef16cf55bb2a422ac9a2b39"/>
  <p:tag name="KSO_WM_SLIDE_BK_DARK_LIGHT" val="2"/>
  <p:tag name="KSO_WM_SLIDE_BACKGROUND_TYPE" val="general"/>
  <p:tag name="KSO_WM_SLIDE_SUPPORT_FEATURE_TYPE" val="0"/>
  <p:tag name="KSO_WM_TEMPLATE_ASSEMBLE_XID" val="5ef55431ea5a3ac527a189d6"/>
  <p:tag name="KSO_WM_TEMPLATE_ASSEMBLE_GROUPID" val="5ef55431ea5a3ac527a189d6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8719_1*i*1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01ce4b6322414d829c2bf67fd975e20a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CHIP_GROUPID" val="5ef1707e5bb2a422ac9a2b53"/>
  <p:tag name="KSO_WM_CHIP_XID" val="5ef1707e5bb2a422ac9a2b54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VALUE" val="44"/>
  <p:tag name="KSO_WM_TEMPLATE_ASSEMBLE_XID" val="5ef55446ea5a3ac527a189df"/>
  <p:tag name="KSO_WM_TEMPLATE_ASSEMBLE_GROUPID" val="5ef55446ea5a3ac527a189df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8719_1*i*2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97dfe7bac9b34d39ba51c7a60a5cdab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CHIP_GROUPID" val="5ef1707e5bb2a422ac9a2b53"/>
  <p:tag name="KSO_WM_CHIP_XID" val="5ef1707e5bb2a422ac9a2b54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VALUE" val="90"/>
  <p:tag name="KSO_WM_TEMPLATE_ASSEMBLE_XID" val="5ef55446ea5a3ac527a189df"/>
  <p:tag name="KSO_WM_TEMPLATE_ASSEMBLE_GROUPID" val="5ef55446ea5a3ac527a189df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8719_1*i*3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87d16a5fd8004a03af2e09f03448e1b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CHIP_GROUPID" val="5ef1707e5bb2a422ac9a2b53"/>
  <p:tag name="KSO_WM_CHIP_XID" val="5ef1707e5bb2a422ac9a2b54"/>
  <p:tag name="KSO_WM_TEMPLATE_ASSEMBLE_XID" val="5ef55446ea5a3ac527a189df"/>
  <p:tag name="KSO_WM_TEMPLATE_ASSEMBLE_GROUPID" val="5ef55446ea5a3ac527a189df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8719_1*i*4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-0.25"/>
  <p:tag name="KSO_WM_UNIT_LINE_FORE_SCHEMECOLOR_INDEX" val="14"/>
  <p:tag name="KSO_WM_UNIT_LINE_FILL_TYPE" val="2"/>
  <p:tag name="KSO_WM_TEMPLATE_ASSEMBLE_XID" val="5ef55446ea5a3ac527a189df"/>
  <p:tag name="KSO_WM_TEMPLATE_ASSEMBLE_GROUPID" val="5ef55446ea5a3ac527a189df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8719_1*i*5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-0.25"/>
  <p:tag name="KSO_WM_UNIT_LINE_FORE_SCHEMECOLOR_INDEX" val="14"/>
  <p:tag name="KSO_WM_UNIT_LINE_FILL_TYPE" val="2"/>
  <p:tag name="KSO_WM_TEMPLATE_ASSEMBLE_XID" val="5ef55446ea5a3ac527a189df"/>
  <p:tag name="KSO_WM_TEMPLATE_ASSEMBLE_GROUPID" val="5ef55446ea5a3ac527a189df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8719_1*i*6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-0.25"/>
  <p:tag name="KSO_WM_UNIT_LINE_FORE_SCHEMECOLOR_INDEX" val="14"/>
  <p:tag name="KSO_WM_UNIT_LINE_FILL_TYPE" val="2"/>
  <p:tag name="KSO_WM_TEMPLATE_ASSEMBLE_XID" val="5ef55446ea5a3ac527a189df"/>
  <p:tag name="KSO_WM_TEMPLATE_ASSEMBLE_GROUPID" val="5ef55446ea5a3ac527a189df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8719_1*i*7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-0.25"/>
  <p:tag name="KSO_WM_UNIT_LINE_FORE_SCHEMECOLOR_INDEX" val="14"/>
  <p:tag name="KSO_WM_UNIT_LINE_FILL_TYPE" val="2"/>
  <p:tag name="KSO_WM_TEMPLATE_ASSEMBLE_XID" val="5ef55446ea5a3ac527a189df"/>
  <p:tag name="KSO_WM_TEMPLATE_ASSEMBLE_GROUPID" val="5ef55446ea5a3ac527a189df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8719_1*i*8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-0.25"/>
  <p:tag name="KSO_WM_UNIT_LINE_FORE_SCHEMECOLOR_INDEX" val="14"/>
  <p:tag name="KSO_WM_UNIT_LINE_FILL_TYPE" val="2"/>
  <p:tag name="KSO_WM_TEMPLATE_ASSEMBLE_XID" val="5ef55446ea5a3ac527a189df"/>
  <p:tag name="KSO_WM_TEMPLATE_ASSEMBLE_GROUPID" val="5ef55446ea5a3ac527a189df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8719_1*i*9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-0.25"/>
  <p:tag name="KSO_WM_UNIT_LINE_FORE_SCHEMECOLOR_INDEX" val="14"/>
  <p:tag name="KSO_WM_UNIT_LINE_FILL_TYPE" val="2"/>
  <p:tag name="KSO_WM_TEMPLATE_ASSEMBLE_XID" val="5ef55446ea5a3ac527a189df"/>
  <p:tag name="KSO_WM_TEMPLATE_ASSEMBLE_GROUPID" val="5ef55446ea5a3ac527a189df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3"/>
  <p:tag name="KSO_WM_UNIT_LAYERLEVEL" val="1"/>
  <p:tag name="KSO_WM_TAG_VERSION" val="1.0"/>
  <p:tag name="KSO_WM_BEAUTIFY_FLAG" val="#wm#"/>
  <p:tag name="KSO_WM_UNIT_TYPE" val="y"/>
  <p:tag name="KSO_WM_UNIT_INDEX" val="3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19_1*i*10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-0.25"/>
  <p:tag name="KSO_WM_UNIT_LINE_FORE_SCHEMECOLOR_INDEX" val="14"/>
  <p:tag name="KSO_WM_UNIT_LINE_FILL_TYPE" val="2"/>
  <p:tag name="KSO_WM_TEMPLATE_ASSEMBLE_XID" val="5ef55446ea5a3ac527a189df"/>
  <p:tag name="KSO_WM_TEMPLATE_ASSEMBLE_GROUPID" val="5ef55446ea5a3ac527a189df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8719_1*i*11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baf8659539b443ed8eb644b8c37c40e1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CHIP_GROUPID" val="5ef1707e5bb2a422ac9a2b53"/>
  <p:tag name="KSO_WM_CHIP_XID" val="5ef1707e5bb2a422ac9a2b54"/>
  <p:tag name="KSO_WM_UNIT_FILL_FORE_SCHEMECOLOR_INDEX_BRIGHTNESS" val="0.8"/>
  <p:tag name="KSO_WM_UNIT_FILL_FORE_SCHEMECOLOR_INDEX" val="1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VALUE" val="4"/>
  <p:tag name="KSO_WM_TEMPLATE_ASSEMBLE_XID" val="5ef55446ea5a3ac527a189df"/>
  <p:tag name="KSO_WM_TEMPLATE_ASSEMBLE_GROUPID" val="5ef55446ea5a3ac527a189df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9_1*i*12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9335e4011f074c9c9b51e9e70a97225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7b4a417f4e6496d95161de099acd5a5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46ea5a3ac527a189df"/>
  <p:tag name="KSO_WM_TEMPLATE_ASSEMBLE_GROUPID" val="5ef55446ea5a3ac527a189df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9_1*i*13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2723942a79d4956b5ab9c5e1d02a3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9335e4011f074c9c9b51e9e70a972253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46ea5a3ac527a189df"/>
  <p:tag name="KSO_WM_TEMPLATE_ASSEMBLE_GROUPID" val="5ef55446ea5a3ac527a189df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9_1*i*14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a32706412944150915b18cf3ff9f58a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9335e4011f074c9c9b51e9e70a972253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46ea5a3ac527a189df"/>
  <p:tag name="KSO_WM_TEMPLATE_ASSEMBLE_GROUPID" val="5ef55446ea5a3ac527a189df"/>
</p:tagLst>
</file>

<file path=ppt/tags/tag20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719_1*a*1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PRESET_TEXT" val="单击此处添加大标题内容"/>
  <p:tag name="KSO_WM_UNIT_BLOCK" val="0"/>
  <p:tag name="KSO_WM_UNIT_SHOW_EDIT_AREA_INDICATION" val="1"/>
  <p:tag name="KSO_WM_CHIP_GROUPID" val="5e78815d3197e252a37019bf"/>
  <p:tag name="KSO_WM_CHIP_XID" val="5e78815d3197e252a37019c0"/>
  <p:tag name="KSO_WM_UNIT_DEC_AREA_ID" val="b2e49bacf2c64021904ce5d655dd8b93"/>
  <p:tag name="KSO_WM_ASSEMBLE_CHIP_INDEX" val="47c35c6818774516a619ad08147ff40b"/>
  <p:tag name="KSO_WM_UNIT_TEXT_FILL_FORE_SCHEMECOLOR_INDEX_BRIGHTNESS" val="0"/>
  <p:tag name="KSO_WM_UNIT_TEXT_FILL_FORE_SCHEMECOLOR_INDEX" val="13"/>
  <p:tag name="KSO_WM_UNIT_TEXT_FILL_TYPE" val="1"/>
  <p:tag name="KSO_WM_TEMPLATE_ASSEMBLE_XID" val="5ef55446ea5a3ac527a189df"/>
  <p:tag name="KSO_WM_TEMPLATE_ASSEMBLE_GROUPID" val="5ef55446ea5a3ac527a189df"/>
</p:tagLst>
</file>

<file path=ppt/tags/tag20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diagram20208719_1*b*1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PRESET_TEXT" val="单击此处可添加副标题"/>
  <p:tag name="KSO_WM_UNIT_BLOCK" val="0"/>
  <p:tag name="KSO_WM_UNIT_SHOW_EDIT_AREA_INDICATION" val="1"/>
  <p:tag name="KSO_WM_CHIP_GROUPID" val="5e78815d3197e252a37019bf"/>
  <p:tag name="KSO_WM_CHIP_XID" val="5e78815d3197e252a37019c0"/>
  <p:tag name="KSO_WM_UNIT_DEC_AREA_ID" val="b2e49bacf2c64021904ce5d655dd8b93"/>
  <p:tag name="KSO_WM_ASSEMBLE_CHIP_INDEX" val="47c35c6818774516a619ad08147ff40b"/>
  <p:tag name="KSO_WM_UNIT_TEXT_FILL_FORE_SCHEMECOLOR_INDEX_BRIGHTNESS" val="0.25"/>
  <p:tag name="KSO_WM_UNIT_TEXT_FILL_FORE_SCHEMECOLOR_INDEX" val="13"/>
  <p:tag name="KSO_WM_UNIT_TEXT_FILL_TYPE" val="1"/>
  <p:tag name="KSO_WM_TEMPLATE_ASSEMBLE_XID" val="5ef55446ea5a3ac527a189df"/>
  <p:tag name="KSO_WM_TEMPLATE_ASSEMBLE_GROUPID" val="5ef55446ea5a3ac527a189df"/>
  <p:tag name="KSO_WM_UNIT_SMARTLAYOUT_COMPRESS_INFO" val="{&#10;    &quot;id&quot;: &quot;2020-06-26T09:49:58&quot;,&#10;    &quot;max&quot;: 4.9477952755905505,&#10;    &quot;topChanged&quot;: 4.9477952755905505&#10;}&#10;"/>
</p:tagLst>
</file>

<file path=ppt/tags/tag20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719_1*f*1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378"/>
  <p:tag name="KSO_WM_UNIT_SHOW_EDIT_AREA_INDICATION" val="1"/>
  <p:tag name="KSO_WM_CHIP_GROUPID" val="5e6b05596848fb12bee65ac8"/>
  <p:tag name="KSO_WM_CHIP_XID" val="5e6b05596848fb12bee65aca"/>
  <p:tag name="KSO_WM_UNIT_DEC_AREA_ID" val="b7b4a417f4e6496d95161de099acd5a5"/>
  <p:tag name="KSO_WM_ASSEMBLE_CHIP_INDEX" val="b87da82743a14d5188cbfbe0027b6091"/>
  <p:tag name="KSO_WM_UNIT_TEXT_FILL_FORE_SCHEMECOLOR_INDEX_BRIGHTNESS" val="0.25"/>
  <p:tag name="KSO_WM_UNIT_TEXT_FILL_FORE_SCHEMECOLOR_INDEX" val="13"/>
  <p:tag name="KSO_WM_UNIT_TEXT_FILL_TYPE" val="1"/>
  <p:tag name="KSO_WM_TEMPLATE_ASSEMBLE_XID" val="5ef55446ea5a3ac527a189df"/>
  <p:tag name="KSO_WM_TEMPLATE_ASSEMBLE_GROUPID" val="5ef55446ea5a3ac527a189df"/>
</p:tagLst>
</file>

<file path=ppt/tags/tag208.xml><?xml version="1.0" encoding="utf-8"?>
<p:tagLst xmlns:p="http://schemas.openxmlformats.org/presentationml/2006/main">
  <p:tag name="KSO_WM_SLIDE_ID" val="diagram20208719_1"/>
  <p:tag name="KSO_WM_TEMPLATE_SUBCATEGORY" val="21"/>
  <p:tag name="KSO_WM_SLIDE_TYPE" val="text"/>
  <p:tag name="KSO_WM_SLIDE_SUBTYPE" val="pureTxt"/>
  <p:tag name="KSO_WM_SLIDE_ITEM_CNT" val="0"/>
  <p:tag name="KSO_WM_SLIDE_INDEX" val="1"/>
  <p:tag name="KSO_WM_SLIDE_SIZE" val="979*480"/>
  <p:tag name="KSO_WM_SLIDE_POSITION" val="-19*0"/>
  <p:tag name="KSO_WM_TAG_VERSION" val="1.0"/>
  <p:tag name="KSO_WM_BEAUTIFY_FLAG" val="#wm#"/>
  <p:tag name="KSO_WM_TEMPLATE_CATEGORY" val="diagram"/>
  <p:tag name="KSO_WM_TEMPLATE_INDEX" val="20208719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6-26T09:49:58&quot;,&quot;maxSize&quot;:{&quot;size1&quot;:22.399999999999999},&quot;minSize&quot;:{&quot;size1&quot;:20},&quot;normalSize&quot;:{&quot;size1&quot;:20.159999999999997},&quot;subLayout&quot;:[{&quot;id&quot;:&quot;2020-06-26T09:49:58&quot;,&quot;margin&quot;:{&quot;bottom&quot;:0.026000002399086952,&quot;left&quot;:1.6929999589920044,&quot;right&quot;:8.0430002212524414,&quot;top&quot;:1.6929999589920044},&quot;maxSize&quot;:{&quot;size1&quot;:83.129594641387797},&quot;minSize&quot;:{&quot;size1&quot;:73.129594641387783},&quot;normalSize&quot;:{&quot;size1&quot;:73.129594641387783},&quot;subLayout&quot;:[{&quot;id&quot;:&quot;2020-06-26T09:49:58&quot;,&quot;margin&quot;:{&quot;bottom&quot;:0.037641625851392746,&quot;left&quot;:1.6929999589920044,&quot;right&quot;:8.0430002212524414,&quot;top&quot;:1.6929999589920044},&quot;type&quot;:0},{&quot;id&quot;:&quot;2020-06-26T09:49:58&quot;,&quot;margin&quot;:{&quot;bottom&quot;:0.026000002399086952,&quot;left&quot;:1.6929999589920044,&quot;right&quot;:8.0430002212524414,&quot;top&quot;:0.032913930714130402},&quot;type&quot;:0}],&quot;type&quot;:0},{&quot;id&quot;:&quot;2020-06-26T09:49:58&quot;,&quot;margin&quot;:{&quot;bottom&quot;:2.9630000591278076,&quot;left&quot;:3.3870000839233398,&quot;right&quot;:3.3859999179840088,&quot;top&quot;:2.0899999141693115},&quot;type&quot;:0}],&quot;type&quot;:0}"/>
  <p:tag name="KSO_WM_SLIDE_BACKGROUND" val="[&quot;general&quot;]"/>
  <p:tag name="KSO_WM_SLIDE_RATIO" val="1.777778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FILLPROP" val="[[{&quot;fill_id&quot;:&quot;cbc5ad0736cf4eccbc3375f750b410a4&quot;,&quot;fill_align&quot;:&quot;lm&quot;,&quot;text_align&quot;:&quot;lm&quot;,&quot;text_direction&quot;:&quot;horizontal&quot;,&quot;chip_types&quot;:[&quot;header&quot;]},{&quot;fill_id&quot;:&quot;001301a16bfe4fee952b84fd55dd512d&quot;,&quot;fill_align&quot;:&quot;cm&quot;,&quot;text_align&quot;:&quot;lm&quot;,&quot;text_direction&quot;:&quot;horizontal&quot;,&quot;chip_types&quot;:[&quot;text&quot;]}],[{&quot;fill_id&quot;:&quot;cbc5ad0736cf4eccbc3375f750b410a4&quot;,&quot;fill_align&quot;:&quot;lm&quot;,&quot;text_align&quot;:&quot;lm&quot;,&quot;text_direction&quot;:&quot;horizontal&quot;,&quot;chip_types&quot;:[&quot;header&quot;]},{&quot;fill_id&quot;:&quot;001301a16bfe4fee952b84fd55dd512d&quot;,&quot;fill_align&quot;:&quot;cm&quot;,&quot;text_align&quot;:&quot;cm&quot;,&quot;text_direction&quot;:&quot;horizontal&quot;,&quot;chip_types&quot;:[&quot;diagram&quot;,&quot;pictext&quot;,&quot;picture&quot;,&quot;chart&quot;,&quot;table&quot;,&quot;video&quot;],&quot;support_features&quot;:[&quot;collage&quot;]}]]"/>
  <p:tag name="KSO_WM_TEMPLATE_MASTER_TYPE" val="0"/>
  <p:tag name="KSO_WM_TEMPLATE_COLOR_TYPE" val="1"/>
  <p:tag name="KSO_WM_CHIP_XID" val="5ef1707e5bb2a422ac9a2b54"/>
  <p:tag name="KSO_WM_CHIP_GROUPID" val="5ef1707e5bb2a422ac9a2b53"/>
  <p:tag name="KSO_WM_SLIDE_BK_DARK_LIGHT" val="2"/>
  <p:tag name="KSO_WM_SLIDE_BACKGROUND_TYPE" val="general"/>
  <p:tag name="KSO_WM_SLIDE_SUPPORT_FEATURE_TYPE" val="0"/>
  <p:tag name="KSO_WM_TEMPLATE_ASSEMBLE_XID" val="5ef55446ea5a3ac527a189df"/>
  <p:tag name="KSO_WM_TEMPLATE_ASSEMBLE_GROUPID" val="5ef55446ea5a3ac527a189df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775_1*i*1"/>
  <p:tag name="KSO_WM_TEMPLATE_CATEGORY" val="diagram"/>
  <p:tag name="KSO_WM_TEMPLATE_INDEX" val="20200775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&#13;单击此处添加文本具体内容，简明扼要的阐述您的观点。&#13;单击此处添加文本具体内容，简明扼要的阐述您的观点。&#13;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单击此处添加文本具体内容，简明扼要的阐述您的观点。根据需要可酌情增减文字，以便观者准确的理解您传达的思想。&#13;单击此处添加文本具体内容。"/>
  <p:tag name="KSO_WM_UNIT_NOCLEAR" val="0"/>
  <p:tag name="KSO_WM_UNIT_VALUE" val="138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775_1*f*1"/>
  <p:tag name="KSO_WM_TEMPLATE_CATEGORY" val="diagram"/>
  <p:tag name="KSO_WM_TEMPLATE_INDEX" val="20200775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SLIDE_ID" val="diagram20200775_1"/>
  <p:tag name="KSO_WM_TEMPLATE_SUBCATEGORY" val="0"/>
  <p:tag name="KSO_WM_SLIDE_TYPE" val="text"/>
  <p:tag name="KSO_WM_SLIDE_SUBTYPE" val="pureTxt"/>
  <p:tag name="KSO_WM_SLIDE_ITEM_CNT" val="0"/>
  <p:tag name="KSO_WM_SLIDE_INDEX" val="1"/>
  <p:tag name="KSO_WM_SLIDE_SIZE" val="933*443"/>
  <p:tag name="KSO_WM_SLIDE_POSITION" val="-30*48"/>
  <p:tag name="KSO_WM_TAG_VERSION" val="1.0"/>
  <p:tag name="KSO_WM_BEAUTIFY_FLAG" val="#wm#"/>
  <p:tag name="KSO_WM_TEMPLATE_CATEGORY" val="diagram"/>
  <p:tag name="KSO_WM_TEMPLATE_INDEX" val="20200775"/>
  <p:tag name="KSO_WM_SLIDE_LAYOUT" val="f"/>
  <p:tag name="KSO_WM_SLIDE_LAYOUT_CNT" val="1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7071_1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07071"/>
  <p:tag name="KSO_WM_UNIT_VALUE" val="954"/>
  <p:tag name="KSO_WM_TEMPLATE_ASSEMBLE_XID" val="5ed8636aafe44fab1839be7a"/>
  <p:tag name="KSO_WM_TEMPLATE_ASSEMBLE_GROUPID" val="5ed8636aafe44fab1839be7a"/>
</p:tagLst>
</file>

<file path=ppt/tags/tag21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diagram20207071_1*h_a*1_1"/>
  <p:tag name="KSO_WM_TEMPLATE_CATEGORY" val="diagram"/>
  <p:tag name="KSO_WM_TEMPLATE_INDEX" val="20207071"/>
  <p:tag name="KSO_WM_UNIT_LAYERLEVEL" val="1_1"/>
  <p:tag name="KSO_WM_TAG_VERSION" val="1.0"/>
  <p:tag name="KSO_WM_BEAUTIFY_FLAG" val="#wm#"/>
  <p:tag name="KSO_WM_UNIT_DEFAULT_FONT" val="18;24;2"/>
  <p:tag name="KSO_WM_UNIT_BLOCK" val="0"/>
  <p:tag name="KSO_WM_CHIP_GROUPID" val="5e6b05b36848fb12bee65ad8"/>
  <p:tag name="KSO_WM_CHIP_XID" val="5e6b05b36848fb12bee65ada"/>
  <p:tag name="KSO_WM_ASSEMBLE_CHIP_INDEX" val="f33388bb87e04b6ebdcbcce84464605f"/>
  <p:tag name="KSO_WM_UNIT_TEXT_FILL_FORE_SCHEMECOLOR_INDEX_BRIGHTNESS" val="0"/>
  <p:tag name="KSO_WM_UNIT_TEXT_FILL_FORE_SCHEMECOLOR_INDEX" val="13"/>
  <p:tag name="KSO_WM_UNIT_TEXT_FILL_TYPE" val="1"/>
  <p:tag name="KSO_WM_TEMPLATE_ASSEMBLE_XID" val="5ed8636aafe44fab1839be7a"/>
  <p:tag name="KSO_WM_TEMPLATE_ASSEMBLE_GROUPID" val="5ed8636aafe44fab1839be7a"/>
  <p:tag name="KSO_WM_UNIT_SMARTLAYOUT_COMPRESS_INFO" val="{&#10;    &quot;id&quot;: &quot;2020-06-04T10:58:50&quot;,&#10;    &quot;max&quot;: 0,&#10;    &quot;parentMax&quot;: {&#10;        &quot;max&quot;: 1.6166969143123993&#10;    },&#10;    &quot;topChanged&quot;: 0&#10;}&#10;"/>
</p:tagLst>
</file>

<file path=ppt/tags/tag214.xml><?xml version="1.0" encoding="utf-8"?>
<p:tagLst xmlns:p="http://schemas.openxmlformats.org/presentationml/2006/main">
  <p:tag name="KSO_WM_UNIT_TEXT_SUBTYPE" val="a"/>
  <p:tag name="KSO_WM_UNIT_PRESET_TEXT" val="点击此处添加正文，文字是您思想的提炼，为了演示发布的良好效果，请言简意赅的阐述您的观点。您的正文已经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diagram20207071_1*h_f*1_1"/>
  <p:tag name="KSO_WM_TEMPLATE_CATEGORY" val="diagram"/>
  <p:tag name="KSO_WM_TEMPLATE_INDEX" val="20207071"/>
  <p:tag name="KSO_WM_UNIT_LAYERLEVEL" val="1_1"/>
  <p:tag name="KSO_WM_TAG_VERSION" val="1.0"/>
  <p:tag name="KSO_WM_BEAUTIFY_FLAG" val="#wm#"/>
  <p:tag name="KSO_WM_UNIT_SUBTYPE" val="a"/>
  <p:tag name="KSO_WM_UNIT_DEFAULT_FONT" val="14;20;2"/>
  <p:tag name="KSO_WM_UNIT_BLOCK" val="0"/>
  <p:tag name="KSO_WM_CHIP_GROUPID" val="5e6b05b36848fb12bee65ad8"/>
  <p:tag name="KSO_WM_CHIP_XID" val="5e6b05b36848fb12bee65ada"/>
  <p:tag name="KSO_WM_ASSEMBLE_CHIP_INDEX" val="f33388bb87e04b6ebdcbcce84464605f"/>
  <p:tag name="KSO_WM_UNIT_TEXT_FILL_FORE_SCHEMECOLOR_INDEX_BRIGHTNESS" val="0.25"/>
  <p:tag name="KSO_WM_UNIT_TEXT_FILL_FORE_SCHEMECOLOR_INDEX" val="13"/>
  <p:tag name="KSO_WM_UNIT_TEXT_FILL_TYPE" val="1"/>
  <p:tag name="KSO_WM_UNIT_VALUE" val="370"/>
  <p:tag name="KSO_WM_TEMPLATE_ASSEMBLE_XID" val="5ed8636aafe44fab1839be7a"/>
  <p:tag name="KSO_WM_TEMPLATE_ASSEMBLE_GROUPID" val="5ed8636aafe44fab1839be7a"/>
</p:tagLst>
</file>

<file path=ppt/tags/tag215.xml><?xml version="1.0" encoding="utf-8"?>
<p:tagLst xmlns:p="http://schemas.openxmlformats.org/presentationml/2006/main">
  <p:tag name="KSO_WM_BEAUTIFY_FLAG" val="#wm#"/>
  <p:tag name="KSO_WM_TEMPLATE_CATEGORY" val="diagram"/>
  <p:tag name="KSO_WM_TEMPLATE_INDEX" val="20207071"/>
  <p:tag name="KSO_WM_SLIDE_LAYOUT_INFO" val="{&quot;backgroundInfo&quot;:[{&quot;bottom&quot;:0.13888890000000001,&quot;bottomAbs&quot;:false,&quot;left&quot;:0,&quot;leftAbs&quot;:false,&quot;right&quot;:0,&quot;rightAbs&quot;:false,&quot;top&quot;:0.13888890000000001,&quot;topAbs&quot;:false,&quot;type&quot;:&quot;belt&quot;}],&quot;direction&quot;:1,&quot;id&quot;:&quot;2020-06-04T10:58:50&quot;,&quot;maxSize&quot;:{&quot;size1&quot;:100},&quot;minSize&quot;:{&quot;size1&quot;:100},&quot;normalSize&quot;:{&quot;size1&quot;:100},&quot;subLayout&quot;:[{&quot;id&quot;:&quot;2020-06-04T10:58:50&quot;,&quot;margin&quot;:{&quot;bottom&quot;:4.2329998016357422,&quot;left&quot;:1.6929999589920044,&quot;right&quot;:1.6929999589920044,&quot;top&quot;:4.2329998016357422},&quot;maxSize&quot;:{&quot;size1&quot;:47.086710629198294},&quot;minSize&quot;:{&quot;size1&quot;:31.186710629198288},&quot;normalSize&quot;:{&quot;size1&quot;:35.622932089522337},&quot;subLayout&quot;:[{&quot;id&quot;:&quot;2020-06-04T10:58:50&quot;,&quot;margin&quot;:{&quot;bottom&quot;:0.043547116219997406,&quot;left&quot;:1.6929999589920044,&quot;right&quot;:1.6929999589920044,&quot;top&quot;:4.2329998016357422},&quot;type&quot;:0},{&quot;id&quot;:&quot;2020-06-04T10:58:50&quot;,&quot;margin&quot;:{&quot;bottom&quot;:4.2329998016357422,&quot;left&quot;:1.6929999589920044,&quot;right&quot;:1.6929999589920044,&quot;top&quot;:0.15224455296993256},&quot;type&quot;:0}],&quot;type&quot;:0},{&quot;id&quot;:&quot;2020-06-04T10:58:50&quot;,&quot;type&quot;:0}],&quot;type&quot;:0}"/>
  <p:tag name="KSO_WM_SLIDE_CAN_ADD_NAVIGATION" val="1"/>
  <p:tag name="KSO_WM_SLIDE_BACKGROUND" val="[&quot;belt&quot;]"/>
  <p:tag name="KSO_WM_SLIDE_RATIO" val="1.777778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6f19c8605d5daf04fe6008"/>
  <p:tag name="KSO_WM_SLIDE_ID" val="diagram20207071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526.141*234.747"/>
  <p:tag name="KSO_WM_SLIDE_POSITION" val="215.998*173.254"/>
  <p:tag name="KSO_WM_TAG_VERSION" val="1.0"/>
  <p:tag name="KSO_WM_SLIDE_LAYOUT" val="h"/>
  <p:tag name="KSO_WM_SLIDE_LAYOUT_CNT" val="1"/>
  <p:tag name="KSO_WM_CHIP_FILLPROP" val="[[{&quot;fill_id&quot;:&quot;5b370d9c62884a6b9c7db59bf9b89d92&quot;,&quot;fill_align&quot;:&quot;cm&quot;,&quot;text_align&quot;:&quot;cm&quot;,&quot;text_direction&quot;:&quot;horizontal&quot;,&quot;chip_types&quot;:[&quot;picture&quot;,&quot;diagram&quot;,&quot;pictext&quot;,&quot;table&quot;,&quot;chart&quot;,&quot;video&quot;,&quot;text&quot;]}],[{&quot;fill_id&quot;:&quot;5b370d9c62884a6b9c7db59bf9b89d92&quot;,&quot;fill_align&quot;:&quot;cm&quot;,&quot;text_align&quot;:&quot;lm&quot;,&quot;text_direction&quot;:&quot;horizontal&quot;,&quot;chip_types&quot;:[&quot;text&quot;]}],[{&quot;fill_id&quot;:&quot;5b370d9c62884a6b9c7db59bf9b89d92&quot;,&quot;fill_align&quot;:&quot;cm&quot;,&quot;text_align&quot;:&quot;rm&quot;,&quot;text_direction&quot;:&quot;vertical&quot;,&quot;chip_types&quot;:[&quot;text&quot;]}]]"/>
  <p:tag name="KSO_WM_CHIP_GROUPID" val="5e6f19c8605d5daf04fe6007"/>
  <p:tag name="KSO_WM_SLIDE_BK_DARK_LIGHT" val="2"/>
  <p:tag name="KSO_WM_SLIDE_BACKGROUND_TYPE" val="belt"/>
  <p:tag name="KSO_WM_TEMPLATE_ASSEMBLE_XID" val="5ed8636aafe44fab1839be7a"/>
  <p:tag name="KSO_WM_TEMPLATE_ASSEMBLE_GROUPID" val="5ed8636aafe44fab1839be7a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8719_1*i*1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01ce4b6322414d829c2bf67fd975e20a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CHIP_GROUPID" val="5ef1707e5bb2a422ac9a2b53"/>
  <p:tag name="KSO_WM_CHIP_XID" val="5ef1707e5bb2a422ac9a2b54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VALUE" val="44"/>
  <p:tag name="KSO_WM_TEMPLATE_ASSEMBLE_XID" val="5ef55446ea5a3ac527a189df"/>
  <p:tag name="KSO_WM_TEMPLATE_ASSEMBLE_GROUPID" val="5ef55446ea5a3ac527a189df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8719_1*i*2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97dfe7bac9b34d39ba51c7a60a5cdab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CHIP_GROUPID" val="5ef1707e5bb2a422ac9a2b53"/>
  <p:tag name="KSO_WM_CHIP_XID" val="5ef1707e5bb2a422ac9a2b54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VALUE" val="90"/>
  <p:tag name="KSO_WM_TEMPLATE_ASSEMBLE_XID" val="5ef55446ea5a3ac527a189df"/>
  <p:tag name="KSO_WM_TEMPLATE_ASSEMBLE_GROUPID" val="5ef55446ea5a3ac527a189df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8719_1*i*3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87d16a5fd8004a03af2e09f03448e1b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CHIP_GROUPID" val="5ef1707e5bb2a422ac9a2b53"/>
  <p:tag name="KSO_WM_CHIP_XID" val="5ef1707e5bb2a422ac9a2b54"/>
  <p:tag name="KSO_WM_TEMPLATE_ASSEMBLE_XID" val="5ef55446ea5a3ac527a189df"/>
  <p:tag name="KSO_WM_TEMPLATE_ASSEMBLE_GROUPID" val="5ef55446ea5a3ac527a189df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8719_1*i*4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-0.25"/>
  <p:tag name="KSO_WM_UNIT_LINE_FORE_SCHEMECOLOR_INDEX" val="14"/>
  <p:tag name="KSO_WM_UNIT_LINE_FILL_TYPE" val="2"/>
  <p:tag name="KSO_WM_TEMPLATE_ASSEMBLE_XID" val="5ef55446ea5a3ac527a189df"/>
  <p:tag name="KSO_WM_TEMPLATE_ASSEMBLE_GROUPID" val="5ef55446ea5a3ac527a189df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8719_1*i*5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-0.25"/>
  <p:tag name="KSO_WM_UNIT_LINE_FORE_SCHEMECOLOR_INDEX" val="14"/>
  <p:tag name="KSO_WM_UNIT_LINE_FILL_TYPE" val="2"/>
  <p:tag name="KSO_WM_TEMPLATE_ASSEMBLE_XID" val="5ef55446ea5a3ac527a189df"/>
  <p:tag name="KSO_WM_TEMPLATE_ASSEMBLE_GROUPID" val="5ef55446ea5a3ac527a189df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8719_1*i*6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-0.25"/>
  <p:tag name="KSO_WM_UNIT_LINE_FORE_SCHEMECOLOR_INDEX" val="14"/>
  <p:tag name="KSO_WM_UNIT_LINE_FILL_TYPE" val="2"/>
  <p:tag name="KSO_WM_TEMPLATE_ASSEMBLE_XID" val="5ef55446ea5a3ac527a189df"/>
  <p:tag name="KSO_WM_TEMPLATE_ASSEMBLE_GROUPID" val="5ef55446ea5a3ac527a189df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8719_1*i*7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-0.25"/>
  <p:tag name="KSO_WM_UNIT_LINE_FORE_SCHEMECOLOR_INDEX" val="14"/>
  <p:tag name="KSO_WM_UNIT_LINE_FILL_TYPE" val="2"/>
  <p:tag name="KSO_WM_TEMPLATE_ASSEMBLE_XID" val="5ef55446ea5a3ac527a189df"/>
  <p:tag name="KSO_WM_TEMPLATE_ASSEMBLE_GROUPID" val="5ef55446ea5a3ac527a189df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8719_1*i*8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-0.25"/>
  <p:tag name="KSO_WM_UNIT_LINE_FORE_SCHEMECOLOR_INDEX" val="14"/>
  <p:tag name="KSO_WM_UNIT_LINE_FILL_TYPE" val="2"/>
  <p:tag name="KSO_WM_TEMPLATE_ASSEMBLE_XID" val="5ef55446ea5a3ac527a189df"/>
  <p:tag name="KSO_WM_TEMPLATE_ASSEMBLE_GROUPID" val="5ef55446ea5a3ac527a189df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8719_1*i*9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-0.25"/>
  <p:tag name="KSO_WM_UNIT_LINE_FORE_SCHEMECOLOR_INDEX" val="14"/>
  <p:tag name="KSO_WM_UNIT_LINE_FILL_TYPE" val="2"/>
  <p:tag name="KSO_WM_TEMPLATE_ASSEMBLE_XID" val="5ef55446ea5a3ac527a189df"/>
  <p:tag name="KSO_WM_TEMPLATE_ASSEMBLE_GROUPID" val="5ef55446ea5a3ac527a189df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19_1*i*10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-0.25"/>
  <p:tag name="KSO_WM_UNIT_LINE_FORE_SCHEMECOLOR_INDEX" val="14"/>
  <p:tag name="KSO_WM_UNIT_LINE_FILL_TYPE" val="2"/>
  <p:tag name="KSO_WM_TEMPLATE_ASSEMBLE_XID" val="5ef55446ea5a3ac527a189df"/>
  <p:tag name="KSO_WM_TEMPLATE_ASSEMBLE_GROUPID" val="5ef55446ea5a3ac527a189df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8719_1*i*11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baf8659539b443ed8eb644b8c37c40e1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CHIP_GROUPID" val="5ef1707e5bb2a422ac9a2b53"/>
  <p:tag name="KSO_WM_CHIP_XID" val="5ef1707e5bb2a422ac9a2b54"/>
  <p:tag name="KSO_WM_UNIT_FILL_FORE_SCHEMECOLOR_INDEX_BRIGHTNESS" val="0.8"/>
  <p:tag name="KSO_WM_UNIT_FILL_FORE_SCHEMECOLOR_INDEX" val="1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VALUE" val="4"/>
  <p:tag name="KSO_WM_TEMPLATE_ASSEMBLE_XID" val="5ef55446ea5a3ac527a189df"/>
  <p:tag name="KSO_WM_TEMPLATE_ASSEMBLE_GROUPID" val="5ef55446ea5a3ac527a189df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9_1*i*12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9335e4011f074c9c9b51e9e70a97225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7b4a417f4e6496d95161de099acd5a5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46ea5a3ac527a189df"/>
  <p:tag name="KSO_WM_TEMPLATE_ASSEMBLE_GROUPID" val="5ef55446ea5a3ac527a189df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9_1*i*13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2723942a79d4956b5ab9c5e1d02a3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9335e4011f074c9c9b51e9e70a972253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46ea5a3ac527a189df"/>
  <p:tag name="KSO_WM_TEMPLATE_ASSEMBLE_GROUPID" val="5ef55446ea5a3ac527a189df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9_1*i*14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a32706412944150915b18cf3ff9f58a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9335e4011f074c9c9b51e9e70a972253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46ea5a3ac527a189df"/>
  <p:tag name="KSO_WM_TEMPLATE_ASSEMBLE_GROUPID" val="5ef55446ea5a3ac527a189df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719_1*a*1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PRESET_TEXT" val="单击此处添加大标题内容"/>
  <p:tag name="KSO_WM_UNIT_BLOCK" val="0"/>
  <p:tag name="KSO_WM_UNIT_SHOW_EDIT_AREA_INDICATION" val="1"/>
  <p:tag name="KSO_WM_CHIP_GROUPID" val="5e78815d3197e252a37019bf"/>
  <p:tag name="KSO_WM_CHIP_XID" val="5e78815d3197e252a37019c0"/>
  <p:tag name="KSO_WM_UNIT_DEC_AREA_ID" val="b2e49bacf2c64021904ce5d655dd8b93"/>
  <p:tag name="KSO_WM_ASSEMBLE_CHIP_INDEX" val="47c35c6818774516a619ad08147ff40b"/>
  <p:tag name="KSO_WM_UNIT_TEXT_FILL_FORE_SCHEMECOLOR_INDEX_BRIGHTNESS" val="0"/>
  <p:tag name="KSO_WM_UNIT_TEXT_FILL_FORE_SCHEMECOLOR_INDEX" val="13"/>
  <p:tag name="KSO_WM_UNIT_TEXT_FILL_TYPE" val="1"/>
  <p:tag name="KSO_WM_TEMPLATE_ASSEMBLE_XID" val="5ef55446ea5a3ac527a189df"/>
  <p:tag name="KSO_WM_TEMPLATE_ASSEMBLE_GROUPID" val="5ef55446ea5a3ac527a189df"/>
</p:tagLst>
</file>

<file path=ppt/tags/tag23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diagram20208719_1*b*1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PRESET_TEXT" val="单击此处可添加副标题"/>
  <p:tag name="KSO_WM_UNIT_BLOCK" val="0"/>
  <p:tag name="KSO_WM_UNIT_SHOW_EDIT_AREA_INDICATION" val="1"/>
  <p:tag name="KSO_WM_CHIP_GROUPID" val="5e78815d3197e252a37019bf"/>
  <p:tag name="KSO_WM_CHIP_XID" val="5e78815d3197e252a37019c0"/>
  <p:tag name="KSO_WM_UNIT_DEC_AREA_ID" val="b2e49bacf2c64021904ce5d655dd8b93"/>
  <p:tag name="KSO_WM_ASSEMBLE_CHIP_INDEX" val="47c35c6818774516a619ad08147ff40b"/>
  <p:tag name="KSO_WM_UNIT_TEXT_FILL_FORE_SCHEMECOLOR_INDEX_BRIGHTNESS" val="0.25"/>
  <p:tag name="KSO_WM_UNIT_TEXT_FILL_FORE_SCHEMECOLOR_INDEX" val="13"/>
  <p:tag name="KSO_WM_UNIT_TEXT_FILL_TYPE" val="1"/>
  <p:tag name="KSO_WM_TEMPLATE_ASSEMBLE_XID" val="5ef55446ea5a3ac527a189df"/>
  <p:tag name="KSO_WM_TEMPLATE_ASSEMBLE_GROUPID" val="5ef55446ea5a3ac527a189df"/>
  <p:tag name="KSO_WM_UNIT_SMARTLAYOUT_COMPRESS_INFO" val="{&#10;    &quot;id&quot;: &quot;2020-06-26T09:49:58&quot;,&#10;    &quot;max&quot;: 4.9477952755905505,&#10;    &quot;topChanged&quot;: 4.9477952755905505&#10;}&#10;"/>
</p:tagLst>
</file>

<file path=ppt/tags/tag23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719_1*f*1"/>
  <p:tag name="KSO_WM_TEMPLATE_CATEGORY" val="diagram"/>
  <p:tag name="KSO_WM_TEMPLATE_INDEX" val="2020871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378"/>
  <p:tag name="KSO_WM_UNIT_SHOW_EDIT_AREA_INDICATION" val="1"/>
  <p:tag name="KSO_WM_CHIP_GROUPID" val="5e6b05596848fb12bee65ac8"/>
  <p:tag name="KSO_WM_CHIP_XID" val="5e6b05596848fb12bee65aca"/>
  <p:tag name="KSO_WM_UNIT_DEC_AREA_ID" val="b7b4a417f4e6496d95161de099acd5a5"/>
  <p:tag name="KSO_WM_ASSEMBLE_CHIP_INDEX" val="b87da82743a14d5188cbfbe0027b6091"/>
  <p:tag name="KSO_WM_UNIT_TEXT_FILL_FORE_SCHEMECOLOR_INDEX_BRIGHTNESS" val="0.25"/>
  <p:tag name="KSO_WM_UNIT_TEXT_FILL_FORE_SCHEMECOLOR_INDEX" val="13"/>
  <p:tag name="KSO_WM_UNIT_TEXT_FILL_TYPE" val="1"/>
  <p:tag name="KSO_WM_TEMPLATE_ASSEMBLE_XID" val="5ef55446ea5a3ac527a189df"/>
  <p:tag name="KSO_WM_TEMPLATE_ASSEMBLE_GROUPID" val="5ef55446ea5a3ac527a189df"/>
</p:tagLst>
</file>

<file path=ppt/tags/tag233.xml><?xml version="1.0" encoding="utf-8"?>
<p:tagLst xmlns:p="http://schemas.openxmlformats.org/presentationml/2006/main">
  <p:tag name="KSO_WM_SLIDE_ID" val="diagram20208719_1"/>
  <p:tag name="KSO_WM_TEMPLATE_SUBCATEGORY" val="21"/>
  <p:tag name="KSO_WM_SLIDE_TYPE" val="text"/>
  <p:tag name="KSO_WM_SLIDE_SUBTYPE" val="pureTxt"/>
  <p:tag name="KSO_WM_SLIDE_ITEM_CNT" val="0"/>
  <p:tag name="KSO_WM_SLIDE_INDEX" val="1"/>
  <p:tag name="KSO_WM_SLIDE_SIZE" val="979*480"/>
  <p:tag name="KSO_WM_SLIDE_POSITION" val="-19*0"/>
  <p:tag name="KSO_WM_TAG_VERSION" val="1.0"/>
  <p:tag name="KSO_WM_BEAUTIFY_FLAG" val="#wm#"/>
  <p:tag name="KSO_WM_TEMPLATE_CATEGORY" val="diagram"/>
  <p:tag name="KSO_WM_TEMPLATE_INDEX" val="20208719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6-26T09:49:58&quot;,&quot;maxSize&quot;:{&quot;size1&quot;:22.399999999999999},&quot;minSize&quot;:{&quot;size1&quot;:20},&quot;normalSize&quot;:{&quot;size1&quot;:20.159999999999997},&quot;subLayout&quot;:[{&quot;id&quot;:&quot;2020-06-26T09:49:58&quot;,&quot;margin&quot;:{&quot;bottom&quot;:0.026000002399086952,&quot;left&quot;:1.6929999589920044,&quot;right&quot;:8.0430002212524414,&quot;top&quot;:1.6929999589920044},&quot;maxSize&quot;:{&quot;size1&quot;:83.129594641387797},&quot;minSize&quot;:{&quot;size1&quot;:73.129594641387783},&quot;normalSize&quot;:{&quot;size1&quot;:73.129594641387783},&quot;subLayout&quot;:[{&quot;id&quot;:&quot;2020-06-26T09:49:58&quot;,&quot;margin&quot;:{&quot;bottom&quot;:0.037641625851392746,&quot;left&quot;:1.6929999589920044,&quot;right&quot;:8.0430002212524414,&quot;top&quot;:1.6929999589920044},&quot;type&quot;:0},{&quot;id&quot;:&quot;2020-06-26T09:49:58&quot;,&quot;margin&quot;:{&quot;bottom&quot;:0.026000002399086952,&quot;left&quot;:1.6929999589920044,&quot;right&quot;:8.0430002212524414,&quot;top&quot;:0.032913930714130402},&quot;type&quot;:0}],&quot;type&quot;:0},{&quot;id&quot;:&quot;2020-06-26T09:49:58&quot;,&quot;margin&quot;:{&quot;bottom&quot;:2.9630000591278076,&quot;left&quot;:3.3870000839233398,&quot;right&quot;:3.3859999179840088,&quot;top&quot;:2.0899999141693115},&quot;type&quot;:0}],&quot;type&quot;:0}"/>
  <p:tag name="KSO_WM_SLIDE_BACKGROUND" val="[&quot;general&quot;]"/>
  <p:tag name="KSO_WM_SLIDE_RATIO" val="1.777778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FILLPROP" val="[[{&quot;fill_id&quot;:&quot;cbc5ad0736cf4eccbc3375f750b410a4&quot;,&quot;fill_align&quot;:&quot;lm&quot;,&quot;text_align&quot;:&quot;lm&quot;,&quot;text_direction&quot;:&quot;horizontal&quot;,&quot;chip_types&quot;:[&quot;header&quot;]},{&quot;fill_id&quot;:&quot;001301a16bfe4fee952b84fd55dd512d&quot;,&quot;fill_align&quot;:&quot;cm&quot;,&quot;text_align&quot;:&quot;lm&quot;,&quot;text_direction&quot;:&quot;horizontal&quot;,&quot;chip_types&quot;:[&quot;text&quot;]}],[{&quot;fill_id&quot;:&quot;cbc5ad0736cf4eccbc3375f750b410a4&quot;,&quot;fill_align&quot;:&quot;lm&quot;,&quot;text_align&quot;:&quot;lm&quot;,&quot;text_direction&quot;:&quot;horizontal&quot;,&quot;chip_types&quot;:[&quot;header&quot;]},{&quot;fill_id&quot;:&quot;001301a16bfe4fee952b84fd55dd512d&quot;,&quot;fill_align&quot;:&quot;cm&quot;,&quot;text_align&quot;:&quot;cm&quot;,&quot;text_direction&quot;:&quot;horizontal&quot;,&quot;chip_types&quot;:[&quot;diagram&quot;,&quot;pictext&quot;,&quot;picture&quot;,&quot;chart&quot;,&quot;table&quot;,&quot;video&quot;],&quot;support_features&quot;:[&quot;collage&quot;]}]]"/>
  <p:tag name="KSO_WM_TEMPLATE_MASTER_TYPE" val="0"/>
  <p:tag name="KSO_WM_TEMPLATE_COLOR_TYPE" val="1"/>
  <p:tag name="KSO_WM_CHIP_XID" val="5ef1707e5bb2a422ac9a2b54"/>
  <p:tag name="KSO_WM_CHIP_GROUPID" val="5ef1707e5bb2a422ac9a2b53"/>
  <p:tag name="KSO_WM_SLIDE_BK_DARK_LIGHT" val="2"/>
  <p:tag name="KSO_WM_SLIDE_BACKGROUND_TYPE" val="general"/>
  <p:tag name="KSO_WM_SLIDE_SUPPORT_FEATURE_TYPE" val="0"/>
  <p:tag name="KSO_WM_TEMPLATE_ASSEMBLE_XID" val="5ef55446ea5a3ac527a189df"/>
  <p:tag name="KSO_WM_TEMPLATE_ASSEMBLE_GROUPID" val="5ef55446ea5a3ac527a189df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7315_1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07315"/>
  <p:tag name="KSO_WM_UNIT_VALUE" val="901"/>
  <p:tag name="KSO_WM_TEMPLATE_ASSEMBLE_XID" val="5eecbaf6a758c1ec0b708ae2"/>
  <p:tag name="KSO_WM_TEMPLATE_ASSEMBLE_GROUPID" val="5eecbaf6a758c1ec0b708ae2"/>
</p:tagLst>
</file>

<file path=ppt/tags/tag23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4aac43700bf04115aadca600d4ba7c7a"/>
  <p:tag name="KSO_WM_ASSEMBLE_CHIP_INDEX" val="e4d2258d8fdb4fc9a9eccbd2c5d7d1b4"/>
  <p:tag name="KSO_WM_UNIT_TEXT_FILL_FORE_SCHEMECOLOR_INDEX_BRIGHTNESS" val="0.25"/>
  <p:tag name="KSO_WM_UNIT_TEXT_FILL_FORE_SCHEMECOLOR_INDEX" val="13"/>
  <p:tag name="KSO_WM_UNIT_TEXT_FILL_TYPE" val="1"/>
  <p:tag name="KSO_WM_TEMPLATE_ASSEMBLE_XID" val="5eecbaf6a758c1ec0b708ae2"/>
  <p:tag name="KSO_WM_TEMPLATE_ASSEMBLE_GROUPID" val="5eecbaf6a758c1ec0b708ae2"/>
</p:tagLst>
</file>

<file path=ppt/tags/tag236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15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19T21:18:04&quot;,&quot;maxSize&quot;:{&quot;size1&quot;:100},&quot;minSize&quot;:{&quot;size1&quot;:100},&quot;normalSize&quot;:{&quot;size1&quot;:100},&quot;subLayout&quot;:[{&quot;backgroundInfo&quot;:[{&quot;bottom&quot;:0.15555556100000001,&quot;bottomAbs&quot;:false,&quot;left&quot;:0,&quot;leftAbs&quot;:false,&quot;right&quot;:0,&quot;rightAbs&quot;:false,&quot;top&quot;:0.15555556100000001,&quot;topAbs&quot;:false,&quot;type&quot;:&quot;belt&quot;}],&quot;id&quot;:&quot;2020-06-19T21:18:04&quot;,&quot;margin&quot;:{&quot;bottom&quot;:3.3870000839233398,&quot;left&quot;:3.3870000839233398,&quot;right&quot;:3.3870000839233398,&quot;top&quot;:3.3870000839233398},&quot;type&quot;:0},{&quot;id&quot;:&quot;2020-06-19T21:18:04&quot;,&quot;type&quot;:0}],&quot;type&quot;:0}"/>
  <p:tag name="KSO_WM_SLIDE_CAN_ADD_NAVIGATION" val="1"/>
  <p:tag name="KSO_WM_SLIDE_BACKGROUND" val="[&quot;general&quot;,&quot;belt&quot;]"/>
  <p:tag name="KSO_WM_SLIDE_RATIO" val="1.777778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6f19c8605d5daf04fe6008"/>
  <p:tag name="KSO_WM_SLIDE_ID" val="diagram20207315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371"/>
  <p:tag name="KSO_WM_SLIDE_POSITION" val="0*84"/>
  <p:tag name="KSO_WM_TAG_VERSION" val="1.0"/>
  <p:tag name="KSO_WM_SLIDE_LAYOUT" val="f"/>
  <p:tag name="KSO_WM_SLIDE_LAYOUT_CNT" val="1"/>
  <p:tag name="KSO_WM_CHIP_FILLPROP" val="[[{&quot;fill_id&quot;:&quot;5b370d9c62884a6b9c7db59bf9b89d92&quot;,&quot;fill_align&quot;:&quot;cm&quot;,&quot;text_align&quot;:&quot;lm&quot;,&quot;text_direction&quot;:&quot;horizontal&quot;,&quot;chip_types&quot;:[&quot;diagram&quot;,&quot;pictext&quot;,&quot;picture&quot;,&quot;chart&quot;,&quot;table&quot;,&quot;video&quot;],&quot;support_features&quot;:[&quot;collage&quot;,&quot;carousel&quot;]}],[{&quot;fill_id&quot;:&quot;5b370d9c62884a6b9c7db59bf9b89d92&quot;,&quot;fill_align&quot;:&quot;lm&quot;,&quot;text_align&quot;:&quot;lm&quot;,&quot;text_direction&quot;:&quot;horizontal&quot;,&quot;chip_types&quot;:[&quot;text&quot;]}]]"/>
  <p:tag name="KSO_WM_CHIP_GROUPID" val="5e6f19c8605d5daf04fe6007"/>
  <p:tag name="KSO_WM_SLIDE_BK_DARK_LIGHT" val="2"/>
  <p:tag name="KSO_WM_SLIDE_BACKGROUND_TYPE" val="belt"/>
  <p:tag name="KSO_WM_SLIDE_SUPPORT_FEATURE_TYPE" val="0"/>
  <p:tag name="KSO_WM_TEMPLATE_ASSEMBLE_XID" val="5eecbaf6a758c1ec0b708ae2"/>
  <p:tag name="KSO_WM_TEMPLATE_ASSEMBLE_GROUPID" val="5eecbaf6a758c1ec0b708ae2"/>
</p:tagLst>
</file>

<file path=ppt/tags/tag23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752_1*i*1"/>
  <p:tag name="KSO_WM_TEMPLATE_CATEGORY" val="diagram"/>
  <p:tag name="KSO_WM_TEMPLATE_INDEX" val="20208752"/>
  <p:tag name="KSO_WM_UNIT_INDEX" val="1"/>
  <p:tag name="KSO_WM_UNIT_BLOCK" val="0"/>
  <p:tag name="KSO_WM_UNIT_SM_LIMIT_TYPE" val="1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DEC_AREA_ID" val="83c6265b76b54bb4a19a19a69cc7455a"/>
  <p:tag name="KSO_WM_CHIP_GROUPID" val="5ef0a3f7978989e612c8e89b"/>
  <p:tag name="KSO_WM_CHIP_XID" val="5ef0a3f7978989e612c8e89c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684"/>
  <p:tag name="KSO_WM_TEMPLATE_ASSEMBLE_XID" val="5ef55419ea5a3ac527a189c6"/>
  <p:tag name="KSO_WM_TEMPLATE_ASSEMBLE_GROUPID" val="5ef55419ea5a3ac527a189c6"/>
</p:tagLst>
</file>

<file path=ppt/tags/tag23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752_1*i*2"/>
  <p:tag name="KSO_WM_TEMPLATE_CATEGORY" val="diagram"/>
  <p:tag name="KSO_WM_TEMPLATE_INDEX" val="20208752"/>
  <p:tag name="KSO_WM_UNIT_INDEX" val="2"/>
  <p:tag name="KSO_WM_UNIT_BLOCK" val="0"/>
  <p:tag name="KSO_WM_UNIT_SM_LIMIT_TYPE" val="1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DEC_AREA_ID" val="04c6864ae97e4b31ba7d0bb64b9006fc"/>
  <p:tag name="KSO_WM_CHIP_GROUPID" val="5ef0a3f7978989e612c8e89b"/>
  <p:tag name="KSO_WM_CHIP_XID" val="5ef0a3f7978989e612c8e89c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5ef55419ea5a3ac527a189c6"/>
  <p:tag name="KSO_WM_TEMPLATE_ASSEMBLE_GROUPID" val="5ef55419ea5a3ac527a189c6"/>
</p:tagLst>
</file>

<file path=ppt/tags/tag23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752_1*f*1"/>
  <p:tag name="KSO_WM_TEMPLATE_CATEGORY" val="diagram"/>
  <p:tag name="KSO_WM_TEMPLATE_INDEX" val="20208752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377"/>
  <p:tag name="KSO_WM_UNIT_SHOW_EDIT_AREA_INDICATION" val="1"/>
  <p:tag name="KSO_WM_CHIP_GROUPID" val="5e6b05596848fb12bee65ac8"/>
  <p:tag name="KSO_WM_CHIP_XID" val="5e6b05596848fb12bee65aca"/>
  <p:tag name="KSO_WM_UNIT_DEC_AREA_ID" val="97bf58f8a0d1458290ab2945f77af8e9"/>
  <p:tag name="KSO_WM_ASSEMBLE_CHIP_INDEX" val="038f6878e3a54474b3b317781161b1cf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5ef55419ea5a3ac527a189c6"/>
  <p:tag name="KSO_WM_TEMPLATE_ASSEMBLE_GROUPID" val="5ef55419ea5a3ac527a189c6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TEMPLATE_INDEX" val="20208752"/>
  <p:tag name="KSO_WM_TAG_VERSION" val="1.0"/>
  <p:tag name="KSO_WM_SLIDE_INDEX" val="1"/>
  <p:tag name="KSO_WM_SLIDE_ITEM_CNT" val="0"/>
  <p:tag name="KSO_WM_SLIDE_LAYOUT" val="f"/>
  <p:tag name="KSO_WM_SLIDE_LAYOUT_CNT" val="1"/>
  <p:tag name="KSO_WM_SLIDE_TYPE" val="text"/>
  <p:tag name="KSO_WM_BEAUTIFY_FLAG" val="#wm#"/>
  <p:tag name="KSO_WM_SLIDE_POSITION" val="96*21"/>
  <p:tag name="KSO_WM_SLIDE_SIZE" val="745*497"/>
  <p:tag name="KSO_WM_SLIDE_SUBTYPE" val="pureTxt"/>
  <p:tag name="KSO_WM_TEMPLATE_CATEGORY" val="diagram"/>
  <p:tag name="KSO_WM_SLIDE_ID" val="diagram20208752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6-26T09:49:13&quot;,&quot;maxSize&quot;:{&quot;size1&quot;:2.1995915650786766},&quot;minSize&quot;:{&quot;size1&quot;:2.1995915650786766},&quot;normalSize&quot;:{&quot;size1&quot;:2.1995915650786766},&quot;subLayout&quot;:[{&quot;id&quot;:&quot;2020-06-26T09:49:13&quot;,&quot;type&quot;:0},{&quot;id&quot;:&quot;2020-06-26T09:49:13&quot;,&quot;margin&quot;:{&quot;bottom&quot;:1.6929999589920044,&quot;left&quot;:7.619999885559082,&quot;right&quot;:5.0799999237060547,&quot;top&quot;:1.2699999809265137},&quot;type&quot;:0}],&quot;type&quot;:0}"/>
  <p:tag name="KSO_WM_SLIDE_BACKGROUND" val="[&quot;general&quot;]"/>
  <p:tag name="KSO_WM_SLIDE_RATIO" val="1.777778"/>
  <p:tag name="KSO_WM_TEMPLATE_SUBCATEGORY" val="21"/>
  <p:tag name="KSO_WM_TEMPLATE_MASTER_TYPE" val="0"/>
  <p:tag name="KSO_WM_TEMPLATE_COLOR_TYPE" val="1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FILLPROP" val="[[{&quot;fill_id&quot;:&quot;e67e989b68da4f0993f21a8c58b40ec1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reativecrop&quot;]}]]"/>
  <p:tag name="KSO_WM_CHIP_XID" val="5ef0a3f7978989e612c8e89c"/>
  <p:tag name="KSO_WM_CHIP_GROUPID" val="5ef0a3f7978989e612c8e89b"/>
  <p:tag name="KSO_WM_SLIDE_BK_DARK_LIGHT" val="2"/>
  <p:tag name="KSO_WM_SLIDE_BACKGROUND_TYPE" val="general"/>
  <p:tag name="KSO_WM_SLIDE_SUPPORT_FEATURE_TYPE" val="0"/>
  <p:tag name="KSO_WM_TEMPLATE_ASSEMBLE_XID" val="5ef55419ea5a3ac527a189c6"/>
  <p:tag name="KSO_WM_TEMPLATE_ASSEMBLE_GROUPID" val="5ef55419ea5a3ac527a189c6"/>
</p:tagLst>
</file>

<file path=ppt/tags/tag241.xml><?xml version="1.0" encoding="utf-8"?>
<p:tagLst xmlns:p="http://schemas.openxmlformats.org/presentationml/2006/main">
  <p:tag name="KSO_WM_UNIT_ADJUSTLAYOUT_ID" val="257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8172_1*i*1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42.xml><?xml version="1.0" encoding="utf-8"?>
<p:tagLst xmlns:p="http://schemas.openxmlformats.org/presentationml/2006/main">
  <p:tag name="KSO_WM_UNIT_ADJUSTLAYOUT_ID" val="25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diagram20198172_1*i*23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198172_1*i*12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UNIT_ADJUSTLAYOUT_ID" val="26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4"/>
  <p:tag name="KSO_WM_UNIT_ID" val="diagram20198172_1*i*34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UNIT_ADJUSTLAYOUT_ID" val="26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5"/>
  <p:tag name="KSO_WM_UNIT_ID" val="diagram20198172_1*i*45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UNIT_ADJUSTLAYOUT_ID" val="26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6"/>
  <p:tag name="KSO_WM_UNIT_ID" val="diagram20198172_1*i*56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198172_1*i*14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UNIT_ADJUSTLAYOUT_ID" val="61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7"/>
  <p:tag name="KSO_WM_UNIT_ID" val="diagram20198172_1*i*67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49.xml><?xml version="1.0" encoding="utf-8"?>
<p:tagLst xmlns:p="http://schemas.openxmlformats.org/presentationml/2006/main">
  <p:tag name="KSO_WM_UNIT_ADJUSTLAYOUT_ID" val="613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8"/>
  <p:tag name="KSO_WM_UNIT_ID" val="diagram20198172_1*i*78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ADJUSTLAYOUT_ID" val="61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9"/>
  <p:tag name="KSO_WM_UNIT_ID" val="diagram20198172_1*i*89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UNIT_ADJUSTLAYOUT_ID" val="61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0"/>
  <p:tag name="KSO_WM_UNIT_ID" val="diagram20198172_1*i*100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UNIT_ADJUSTLAYOUT_ID" val="61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8172_1*i*2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53.xml><?xml version="1.0" encoding="utf-8"?>
<p:tagLst xmlns:p="http://schemas.openxmlformats.org/presentationml/2006/main">
  <p:tag name="KSO_WM_UNIT_ADJUSTLAYOUT_ID" val="617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198172_1*i*13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54.xml><?xml version="1.0" encoding="utf-8"?>
<p:tagLst xmlns:p="http://schemas.openxmlformats.org/presentationml/2006/main">
  <p:tag name="KSO_WM_UNIT_ADJUSTLAYOUT_ID" val="61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198172_1*i*15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55.xml><?xml version="1.0" encoding="utf-8"?>
<p:tagLst xmlns:p="http://schemas.openxmlformats.org/presentationml/2006/main">
  <p:tag name="KSO_WM_UNIT_ADJUSTLAYOUT_ID" val="619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198172_1*i*16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UNIT_ADJUSTLAYOUT_ID" val="62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198172_1*i*17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57.xml><?xml version="1.0" encoding="utf-8"?>
<p:tagLst xmlns:p="http://schemas.openxmlformats.org/presentationml/2006/main">
  <p:tag name="KSO_WM_UNIT_ADJUSTLAYOUT_ID" val="62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198172_1*i*18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58.xml><?xml version="1.0" encoding="utf-8"?>
<p:tagLst xmlns:p="http://schemas.openxmlformats.org/presentationml/2006/main">
  <p:tag name="KSO_WM_UNIT_ADJUSTLAYOUT_ID" val="60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diagram20198172_1*i*19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UNIT_ADJUSTLAYOUT_ID" val="603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diagram20198172_1*i*20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ADJUSTLAYOUT_ID" val="60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diagram20198172_1*i*21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61.xml><?xml version="1.0" encoding="utf-8"?>
<p:tagLst xmlns:p="http://schemas.openxmlformats.org/presentationml/2006/main">
  <p:tag name="KSO_WM_UNIT_ADJUSTLAYOUT_ID" val="60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diagram20198172_1*i*22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62.xml><?xml version="1.0" encoding="utf-8"?>
<p:tagLst xmlns:p="http://schemas.openxmlformats.org/presentationml/2006/main">
  <p:tag name="KSO_WM_UNIT_ADJUSTLAYOUT_ID" val="60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4"/>
  <p:tag name="KSO_WM_UNIT_ID" val="diagram20198172_1*i*24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63.xml><?xml version="1.0" encoding="utf-8"?>
<p:tagLst xmlns:p="http://schemas.openxmlformats.org/presentationml/2006/main">
  <p:tag name="KSO_WM_UNIT_ADJUSTLAYOUT_ID" val="607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diagram20198172_1*i*25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UNIT_ADJUSTLAYOUT_ID" val="60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6"/>
  <p:tag name="KSO_WM_UNIT_ID" val="diagram20198172_1*i*26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65.xml><?xml version="1.0" encoding="utf-8"?>
<p:tagLst xmlns:p="http://schemas.openxmlformats.org/presentationml/2006/main">
  <p:tag name="KSO_WM_UNIT_ADJUSTLAYOUT_ID" val="609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7"/>
  <p:tag name="KSO_WM_UNIT_ID" val="diagram20198172_1*i*27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UNIT_ADJUSTLAYOUT_ID" val="61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8"/>
  <p:tag name="KSO_WM_UNIT_ID" val="diagram20198172_1*i*28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67.xml><?xml version="1.0" encoding="utf-8"?>
<p:tagLst xmlns:p="http://schemas.openxmlformats.org/presentationml/2006/main">
  <p:tag name="KSO_WM_UNIT_ADJUSTLAYOUT_ID" val="61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diagram20198172_1*i*29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68.xml><?xml version="1.0" encoding="utf-8"?>
<p:tagLst xmlns:p="http://schemas.openxmlformats.org/presentationml/2006/main">
  <p:tag name="KSO_WM_UNIT_ADJUSTLAYOUT_ID" val="59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0"/>
  <p:tag name="KSO_WM_UNIT_ID" val="diagram20198172_1*i*30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UNIT_ADJUSTLAYOUT_ID" val="593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1"/>
  <p:tag name="KSO_WM_UNIT_ID" val="diagram20198172_1*i*31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ADJUSTLAYOUT_ID" val="5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2"/>
  <p:tag name="KSO_WM_UNIT_ID" val="diagram20198172_1*i*32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71.xml><?xml version="1.0" encoding="utf-8"?>
<p:tagLst xmlns:p="http://schemas.openxmlformats.org/presentationml/2006/main">
  <p:tag name="KSO_WM_UNIT_ADJUSTLAYOUT_ID" val="59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3"/>
  <p:tag name="KSO_WM_UNIT_ID" val="diagram20198172_1*i*33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72.xml><?xml version="1.0" encoding="utf-8"?>
<p:tagLst xmlns:p="http://schemas.openxmlformats.org/presentationml/2006/main">
  <p:tag name="KSO_WM_UNIT_ADJUSTLAYOUT_ID" val="59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5"/>
  <p:tag name="KSO_WM_UNIT_ID" val="diagram20198172_1*i*35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73.xml><?xml version="1.0" encoding="utf-8"?>
<p:tagLst xmlns:p="http://schemas.openxmlformats.org/presentationml/2006/main">
  <p:tag name="KSO_WM_UNIT_ADJUSTLAYOUT_ID" val="597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6"/>
  <p:tag name="KSO_WM_UNIT_ID" val="diagram20198172_1*i*36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74.xml><?xml version="1.0" encoding="utf-8"?>
<p:tagLst xmlns:p="http://schemas.openxmlformats.org/presentationml/2006/main">
  <p:tag name="KSO_WM_UNIT_ADJUSTLAYOUT_ID" val="59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7"/>
  <p:tag name="KSO_WM_UNIT_ID" val="diagram20198172_1*i*37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75.xml><?xml version="1.0" encoding="utf-8"?>
<p:tagLst xmlns:p="http://schemas.openxmlformats.org/presentationml/2006/main">
  <p:tag name="KSO_WM_UNIT_ADJUSTLAYOUT_ID" val="599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8"/>
  <p:tag name="KSO_WM_UNIT_ID" val="diagram20198172_1*i*38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76.xml><?xml version="1.0" encoding="utf-8"?>
<p:tagLst xmlns:p="http://schemas.openxmlformats.org/presentationml/2006/main">
  <p:tag name="KSO_WM_UNIT_ADJUSTLAYOUT_ID" val="60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9"/>
  <p:tag name="KSO_WM_UNIT_ID" val="diagram20198172_1*i*39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77.xml><?xml version="1.0" encoding="utf-8"?>
<p:tagLst xmlns:p="http://schemas.openxmlformats.org/presentationml/2006/main">
  <p:tag name="KSO_WM_UNIT_ADJUSTLAYOUT_ID" val="6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0"/>
  <p:tag name="KSO_WM_UNIT_ID" val="diagram20198172_1*i*40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78.xml><?xml version="1.0" encoding="utf-8"?>
<p:tagLst xmlns:p="http://schemas.openxmlformats.org/presentationml/2006/main">
  <p:tag name="KSO_WM_UNIT_ADJUSTLAYOUT_ID" val="58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1"/>
  <p:tag name="KSO_WM_UNIT_ID" val="diagram20198172_1*i*41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79.xml><?xml version="1.0" encoding="utf-8"?>
<p:tagLst xmlns:p="http://schemas.openxmlformats.org/presentationml/2006/main">
  <p:tag name="KSO_WM_UNIT_ADJUSTLAYOUT_ID" val="583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2"/>
  <p:tag name="KSO_WM_UNIT_ID" val="diagram20198172_1*i*42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ADJUSTLAYOUT_ID" val="58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3"/>
  <p:tag name="KSO_WM_UNIT_ID" val="diagram20198172_1*i*43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81.xml><?xml version="1.0" encoding="utf-8"?>
<p:tagLst xmlns:p="http://schemas.openxmlformats.org/presentationml/2006/main">
  <p:tag name="KSO_WM_UNIT_ADJUSTLAYOUT_ID" val="58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4"/>
  <p:tag name="KSO_WM_UNIT_ID" val="diagram20198172_1*i*44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82.xml><?xml version="1.0" encoding="utf-8"?>
<p:tagLst xmlns:p="http://schemas.openxmlformats.org/presentationml/2006/main">
  <p:tag name="KSO_WM_UNIT_ADJUSTLAYOUT_ID" val="5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6"/>
  <p:tag name="KSO_WM_UNIT_ID" val="diagram20198172_1*i*46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83.xml><?xml version="1.0" encoding="utf-8"?>
<p:tagLst xmlns:p="http://schemas.openxmlformats.org/presentationml/2006/main">
  <p:tag name="KSO_WM_UNIT_ADJUSTLAYOUT_ID" val="587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7"/>
  <p:tag name="KSO_WM_UNIT_ID" val="diagram20198172_1*i*47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84.xml><?xml version="1.0" encoding="utf-8"?>
<p:tagLst xmlns:p="http://schemas.openxmlformats.org/presentationml/2006/main">
  <p:tag name="KSO_WM_UNIT_ADJUSTLAYOUT_ID" val="58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8"/>
  <p:tag name="KSO_WM_UNIT_ID" val="diagram20198172_1*i*48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85.xml><?xml version="1.0" encoding="utf-8"?>
<p:tagLst xmlns:p="http://schemas.openxmlformats.org/presentationml/2006/main">
  <p:tag name="KSO_WM_UNIT_ADJUSTLAYOUT_ID" val="589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9"/>
  <p:tag name="KSO_WM_UNIT_ID" val="diagram20198172_1*i*49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86.xml><?xml version="1.0" encoding="utf-8"?>
<p:tagLst xmlns:p="http://schemas.openxmlformats.org/presentationml/2006/main">
  <p:tag name="KSO_WM_UNIT_ADJUSTLAYOUT_ID" val="59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0"/>
  <p:tag name="KSO_WM_UNIT_ID" val="diagram20198172_1*i*50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87.xml><?xml version="1.0" encoding="utf-8"?>
<p:tagLst xmlns:p="http://schemas.openxmlformats.org/presentationml/2006/main">
  <p:tag name="KSO_WM_UNIT_ADJUSTLAYOUT_ID" val="59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1"/>
  <p:tag name="KSO_WM_UNIT_ID" val="diagram20198172_1*i*51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88.xml><?xml version="1.0" encoding="utf-8"?>
<p:tagLst xmlns:p="http://schemas.openxmlformats.org/presentationml/2006/main">
  <p:tag name="KSO_WM_UNIT_ADJUSTLAYOUT_ID" val="57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2"/>
  <p:tag name="KSO_WM_UNIT_ID" val="diagram20198172_1*i*52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89.xml><?xml version="1.0" encoding="utf-8"?>
<p:tagLst xmlns:p="http://schemas.openxmlformats.org/presentationml/2006/main">
  <p:tag name="KSO_WM_UNIT_ADJUSTLAYOUT_ID" val="573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3"/>
  <p:tag name="KSO_WM_UNIT_ID" val="diagram20198172_1*i*53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ADJUSTLAYOUT_ID" val="57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4"/>
  <p:tag name="KSO_WM_UNIT_ID" val="diagram20198172_1*i*54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91.xml><?xml version="1.0" encoding="utf-8"?>
<p:tagLst xmlns:p="http://schemas.openxmlformats.org/presentationml/2006/main">
  <p:tag name="KSO_WM_UNIT_ADJUSTLAYOUT_ID" val="57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5"/>
  <p:tag name="KSO_WM_UNIT_ID" val="diagram20198172_1*i*55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92.xml><?xml version="1.0" encoding="utf-8"?>
<p:tagLst xmlns:p="http://schemas.openxmlformats.org/presentationml/2006/main">
  <p:tag name="KSO_WM_UNIT_ADJUSTLAYOUT_ID" val="5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7"/>
  <p:tag name="KSO_WM_UNIT_ID" val="diagram20198172_1*i*57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93.xml><?xml version="1.0" encoding="utf-8"?>
<p:tagLst xmlns:p="http://schemas.openxmlformats.org/presentationml/2006/main">
  <p:tag name="KSO_WM_UNIT_ADJUSTLAYOUT_ID" val="577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8"/>
  <p:tag name="KSO_WM_UNIT_ID" val="diagram20198172_1*i*58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94.xml><?xml version="1.0" encoding="utf-8"?>
<p:tagLst xmlns:p="http://schemas.openxmlformats.org/presentationml/2006/main">
  <p:tag name="KSO_WM_UNIT_ADJUSTLAYOUT_ID" val="57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9"/>
  <p:tag name="KSO_WM_UNIT_ID" val="diagram20198172_1*i*59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95.xml><?xml version="1.0" encoding="utf-8"?>
<p:tagLst xmlns:p="http://schemas.openxmlformats.org/presentationml/2006/main">
  <p:tag name="KSO_WM_UNIT_ADJUSTLAYOUT_ID" val="579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0"/>
  <p:tag name="KSO_WM_UNIT_ID" val="diagram20198172_1*i*60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96.xml><?xml version="1.0" encoding="utf-8"?>
<p:tagLst xmlns:p="http://schemas.openxmlformats.org/presentationml/2006/main">
  <p:tag name="KSO_WM_UNIT_ADJUSTLAYOUT_ID" val="58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1"/>
  <p:tag name="KSO_WM_UNIT_ID" val="diagram20198172_1*i*61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97.xml><?xml version="1.0" encoding="utf-8"?>
<p:tagLst xmlns:p="http://schemas.openxmlformats.org/presentationml/2006/main">
  <p:tag name="KSO_WM_UNIT_ADJUSTLAYOUT_ID" val="58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2"/>
  <p:tag name="KSO_WM_UNIT_ID" val="diagram20198172_1*i*62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98.xml><?xml version="1.0" encoding="utf-8"?>
<p:tagLst xmlns:p="http://schemas.openxmlformats.org/presentationml/2006/main">
  <p:tag name="KSO_WM_UNIT_ADJUSTLAYOUT_ID" val="56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3"/>
  <p:tag name="KSO_WM_UNIT_ID" val="diagram20198172_1*i*63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299.xml><?xml version="1.0" encoding="utf-8"?>
<p:tagLst xmlns:p="http://schemas.openxmlformats.org/presentationml/2006/main">
  <p:tag name="KSO_WM_UNIT_ADJUSTLAYOUT_ID" val="563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4"/>
  <p:tag name="KSO_WM_UNIT_ID" val="diagram20198172_1*i*64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4"/>
  <p:tag name="KSO_WM_UNIT_LAYERLEVEL" val="1"/>
  <p:tag name="KSO_WM_TAG_VERSION" val="1.0"/>
  <p:tag name="KSO_WM_BEAUTIFY_FLAG" val="#wm#"/>
  <p:tag name="KSO_WM_UNIT_TYPE" val="y"/>
  <p:tag name="KSO_WM_UNIT_INDEX" val="4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ADJUSTLAYOUT_ID" val="56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5"/>
  <p:tag name="KSO_WM_UNIT_ID" val="diagram20198172_1*i*65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01.xml><?xml version="1.0" encoding="utf-8"?>
<p:tagLst xmlns:p="http://schemas.openxmlformats.org/presentationml/2006/main">
  <p:tag name="KSO_WM_UNIT_ADJUSTLAYOUT_ID" val="56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6"/>
  <p:tag name="KSO_WM_UNIT_ID" val="diagram20198172_1*i*66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02.xml><?xml version="1.0" encoding="utf-8"?>
<p:tagLst xmlns:p="http://schemas.openxmlformats.org/presentationml/2006/main">
  <p:tag name="KSO_WM_UNIT_ADJUSTLAYOUT_ID" val="56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8"/>
  <p:tag name="KSO_WM_UNIT_ID" val="diagram20198172_1*i*68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03.xml><?xml version="1.0" encoding="utf-8"?>
<p:tagLst xmlns:p="http://schemas.openxmlformats.org/presentationml/2006/main">
  <p:tag name="KSO_WM_UNIT_ADJUSTLAYOUT_ID" val="567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9"/>
  <p:tag name="KSO_WM_UNIT_ID" val="diagram20198172_1*i*69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04.xml><?xml version="1.0" encoding="utf-8"?>
<p:tagLst xmlns:p="http://schemas.openxmlformats.org/presentationml/2006/main">
  <p:tag name="KSO_WM_UNIT_ADJUSTLAYOUT_ID" val="56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0"/>
  <p:tag name="KSO_WM_UNIT_ID" val="diagram20198172_1*i*70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05.xml><?xml version="1.0" encoding="utf-8"?>
<p:tagLst xmlns:p="http://schemas.openxmlformats.org/presentationml/2006/main">
  <p:tag name="KSO_WM_UNIT_ADJUSTLAYOUT_ID" val="569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1"/>
  <p:tag name="KSO_WM_UNIT_ID" val="diagram20198172_1*i*71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06.xml><?xml version="1.0" encoding="utf-8"?>
<p:tagLst xmlns:p="http://schemas.openxmlformats.org/presentationml/2006/main">
  <p:tag name="KSO_WM_UNIT_ADJUSTLAYOUT_ID" val="57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2"/>
  <p:tag name="KSO_WM_UNIT_ID" val="diagram20198172_1*i*72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07.xml><?xml version="1.0" encoding="utf-8"?>
<p:tagLst xmlns:p="http://schemas.openxmlformats.org/presentationml/2006/main">
  <p:tag name="KSO_WM_UNIT_ADJUSTLAYOUT_ID" val="57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3"/>
  <p:tag name="KSO_WM_UNIT_ID" val="diagram20198172_1*i*73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08.xml><?xml version="1.0" encoding="utf-8"?>
<p:tagLst xmlns:p="http://schemas.openxmlformats.org/presentationml/2006/main">
  <p:tag name="KSO_WM_UNIT_ADJUSTLAYOUT_ID" val="55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4"/>
  <p:tag name="KSO_WM_UNIT_ID" val="diagram20198172_1*i*74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09.xml><?xml version="1.0" encoding="utf-8"?>
<p:tagLst xmlns:p="http://schemas.openxmlformats.org/presentationml/2006/main">
  <p:tag name="KSO_WM_UNIT_ADJUSTLAYOUT_ID" val="553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5"/>
  <p:tag name="KSO_WM_UNIT_ID" val="diagram20198172_1*i*75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ADJUSTLAYOUT_ID" val="55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6"/>
  <p:tag name="KSO_WM_UNIT_ID" val="diagram20198172_1*i*76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11.xml><?xml version="1.0" encoding="utf-8"?>
<p:tagLst xmlns:p="http://schemas.openxmlformats.org/presentationml/2006/main">
  <p:tag name="KSO_WM_UNIT_ADJUSTLAYOUT_ID" val="55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7"/>
  <p:tag name="KSO_WM_UNIT_ID" val="diagram20198172_1*i*77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12.xml><?xml version="1.0" encoding="utf-8"?>
<p:tagLst xmlns:p="http://schemas.openxmlformats.org/presentationml/2006/main">
  <p:tag name="KSO_WM_UNIT_ADJUSTLAYOUT_ID" val="55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9"/>
  <p:tag name="KSO_WM_UNIT_ID" val="diagram20198172_1*i*79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13.xml><?xml version="1.0" encoding="utf-8"?>
<p:tagLst xmlns:p="http://schemas.openxmlformats.org/presentationml/2006/main">
  <p:tag name="KSO_WM_UNIT_ADJUSTLAYOUT_ID" val="557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0"/>
  <p:tag name="KSO_WM_UNIT_ID" val="diagram20198172_1*i*80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14.xml><?xml version="1.0" encoding="utf-8"?>
<p:tagLst xmlns:p="http://schemas.openxmlformats.org/presentationml/2006/main">
  <p:tag name="KSO_WM_UNIT_ADJUSTLAYOUT_ID" val="55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1"/>
  <p:tag name="KSO_WM_UNIT_ID" val="diagram20198172_1*i*81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15.xml><?xml version="1.0" encoding="utf-8"?>
<p:tagLst xmlns:p="http://schemas.openxmlformats.org/presentationml/2006/main">
  <p:tag name="KSO_WM_UNIT_ADJUSTLAYOUT_ID" val="559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2"/>
  <p:tag name="KSO_WM_UNIT_ID" val="diagram20198172_1*i*82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16.xml><?xml version="1.0" encoding="utf-8"?>
<p:tagLst xmlns:p="http://schemas.openxmlformats.org/presentationml/2006/main">
  <p:tag name="KSO_WM_UNIT_ADJUSTLAYOUT_ID" val="56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3"/>
  <p:tag name="KSO_WM_UNIT_ID" val="diagram20198172_1*i*83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17.xml><?xml version="1.0" encoding="utf-8"?>
<p:tagLst xmlns:p="http://schemas.openxmlformats.org/presentationml/2006/main">
  <p:tag name="KSO_WM_UNIT_ADJUSTLAYOUT_ID" val="56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4"/>
  <p:tag name="KSO_WM_UNIT_ID" val="diagram20198172_1*i*84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18.xml><?xml version="1.0" encoding="utf-8"?>
<p:tagLst xmlns:p="http://schemas.openxmlformats.org/presentationml/2006/main">
  <p:tag name="KSO_WM_UNIT_ADJUSTLAYOUT_ID" val="54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5"/>
  <p:tag name="KSO_WM_UNIT_ID" val="diagram20198172_1*i*85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19.xml><?xml version="1.0" encoding="utf-8"?>
<p:tagLst xmlns:p="http://schemas.openxmlformats.org/presentationml/2006/main">
  <p:tag name="KSO_WM_UNIT_ADJUSTLAYOUT_ID" val="543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6"/>
  <p:tag name="KSO_WM_UNIT_ID" val="diagram20198172_1*i*86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ADJUSTLAYOUT_ID" val="54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7"/>
  <p:tag name="KSO_WM_UNIT_ID" val="diagram20198172_1*i*87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21.xml><?xml version="1.0" encoding="utf-8"?>
<p:tagLst xmlns:p="http://schemas.openxmlformats.org/presentationml/2006/main">
  <p:tag name="KSO_WM_UNIT_ADJUSTLAYOUT_ID" val="54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8"/>
  <p:tag name="KSO_WM_UNIT_ID" val="diagram20198172_1*i*88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22.xml><?xml version="1.0" encoding="utf-8"?>
<p:tagLst xmlns:p="http://schemas.openxmlformats.org/presentationml/2006/main">
  <p:tag name="KSO_WM_UNIT_ADJUSTLAYOUT_ID" val="54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0"/>
  <p:tag name="KSO_WM_UNIT_ID" val="diagram20198172_1*i*90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23.xml><?xml version="1.0" encoding="utf-8"?>
<p:tagLst xmlns:p="http://schemas.openxmlformats.org/presentationml/2006/main">
  <p:tag name="KSO_WM_UNIT_ADJUSTLAYOUT_ID" val="547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1"/>
  <p:tag name="KSO_WM_UNIT_ID" val="diagram20198172_1*i*91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24.xml><?xml version="1.0" encoding="utf-8"?>
<p:tagLst xmlns:p="http://schemas.openxmlformats.org/presentationml/2006/main">
  <p:tag name="KSO_WM_UNIT_ADJUSTLAYOUT_ID" val="54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2"/>
  <p:tag name="KSO_WM_UNIT_ID" val="diagram20198172_1*i*92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25.xml><?xml version="1.0" encoding="utf-8"?>
<p:tagLst xmlns:p="http://schemas.openxmlformats.org/presentationml/2006/main">
  <p:tag name="KSO_WM_UNIT_ADJUSTLAYOUT_ID" val="549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3"/>
  <p:tag name="KSO_WM_UNIT_ID" val="diagram20198172_1*i*93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26.xml><?xml version="1.0" encoding="utf-8"?>
<p:tagLst xmlns:p="http://schemas.openxmlformats.org/presentationml/2006/main">
  <p:tag name="KSO_WM_UNIT_ADJUSTLAYOUT_ID" val="55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4"/>
  <p:tag name="KSO_WM_UNIT_ID" val="diagram20198172_1*i*94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27.xml><?xml version="1.0" encoding="utf-8"?>
<p:tagLst xmlns:p="http://schemas.openxmlformats.org/presentationml/2006/main">
  <p:tag name="KSO_WM_UNIT_ADJUSTLAYOUT_ID" val="55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5"/>
  <p:tag name="KSO_WM_UNIT_ID" val="diagram20198172_1*i*95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28.xml><?xml version="1.0" encoding="utf-8"?>
<p:tagLst xmlns:p="http://schemas.openxmlformats.org/presentationml/2006/main">
  <p:tag name="KSO_WM_UNIT_ADJUSTLAYOUT_ID" val="53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6"/>
  <p:tag name="KSO_WM_UNIT_ID" val="diagram20198172_1*i*96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29.xml><?xml version="1.0" encoding="utf-8"?>
<p:tagLst xmlns:p="http://schemas.openxmlformats.org/presentationml/2006/main">
  <p:tag name="KSO_WM_UNIT_ADJUSTLAYOUT_ID" val="533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7"/>
  <p:tag name="KSO_WM_UNIT_ID" val="diagram20198172_1*i*97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ADJUSTLAYOUT_ID" val="5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8"/>
  <p:tag name="KSO_WM_UNIT_ID" val="diagram20198172_1*i*98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31.xml><?xml version="1.0" encoding="utf-8"?>
<p:tagLst xmlns:p="http://schemas.openxmlformats.org/presentationml/2006/main">
  <p:tag name="KSO_WM_UNIT_ADJUSTLAYOUT_ID" val="53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9"/>
  <p:tag name="KSO_WM_UNIT_ID" val="diagram20198172_1*i*99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32.xml><?xml version="1.0" encoding="utf-8"?>
<p:tagLst xmlns:p="http://schemas.openxmlformats.org/presentationml/2006/main">
  <p:tag name="KSO_WM_UNIT_ADJUSTLAYOUT_ID" val="53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1"/>
  <p:tag name="KSO_WM_UNIT_ID" val="diagram20198172_1*i*101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33.xml><?xml version="1.0" encoding="utf-8"?>
<p:tagLst xmlns:p="http://schemas.openxmlformats.org/presentationml/2006/main">
  <p:tag name="KSO_WM_UNIT_ADJUSTLAYOUT_ID" val="537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2"/>
  <p:tag name="KSO_WM_UNIT_ID" val="diagram20198172_1*i*102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34.xml><?xml version="1.0" encoding="utf-8"?>
<p:tagLst xmlns:p="http://schemas.openxmlformats.org/presentationml/2006/main">
  <p:tag name="KSO_WM_UNIT_ADJUSTLAYOUT_ID" val="53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3"/>
  <p:tag name="KSO_WM_UNIT_ID" val="diagram20198172_1*i*103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35.xml><?xml version="1.0" encoding="utf-8"?>
<p:tagLst xmlns:p="http://schemas.openxmlformats.org/presentationml/2006/main">
  <p:tag name="KSO_WM_UNIT_ADJUSTLAYOUT_ID" val="539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4"/>
  <p:tag name="KSO_WM_UNIT_ID" val="diagram20198172_1*i*104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36.xml><?xml version="1.0" encoding="utf-8"?>
<p:tagLst xmlns:p="http://schemas.openxmlformats.org/presentationml/2006/main">
  <p:tag name="KSO_WM_UNIT_ADJUSTLAYOUT_ID" val="54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5"/>
  <p:tag name="KSO_WM_UNIT_ID" val="diagram20198172_1*i*105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37.xml><?xml version="1.0" encoding="utf-8"?>
<p:tagLst xmlns:p="http://schemas.openxmlformats.org/presentationml/2006/main">
  <p:tag name="KSO_WM_UNIT_ADJUSTLAYOUT_ID" val="54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6"/>
  <p:tag name="KSO_WM_UNIT_ID" val="diagram20198172_1*i*106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38.xml><?xml version="1.0" encoding="utf-8"?>
<p:tagLst xmlns:p="http://schemas.openxmlformats.org/presentationml/2006/main">
  <p:tag name="KSO_WM_UNIT_ADJUSTLAYOUT_ID" val="52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7"/>
  <p:tag name="KSO_WM_UNIT_ID" val="diagram20198172_1*i*107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39.xml><?xml version="1.0" encoding="utf-8"?>
<p:tagLst xmlns:p="http://schemas.openxmlformats.org/presentationml/2006/main">
  <p:tag name="KSO_WM_UNIT_ADJUSTLAYOUT_ID" val="523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8"/>
  <p:tag name="KSO_WM_UNIT_ID" val="diagram20198172_1*i*108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ADJUSTLAYOUT_ID" val="52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9"/>
  <p:tag name="KSO_WM_UNIT_ID" val="diagram20198172_1*i*109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41.xml><?xml version="1.0" encoding="utf-8"?>
<p:tagLst xmlns:p="http://schemas.openxmlformats.org/presentationml/2006/main">
  <p:tag name="KSO_WM_UNIT_ADJUSTLAYOUT_ID" val="52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0"/>
  <p:tag name="KSO_WM_UNIT_ID" val="diagram20198172_1*i*110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42.xml><?xml version="1.0" encoding="utf-8"?>
<p:tagLst xmlns:p="http://schemas.openxmlformats.org/presentationml/2006/main">
  <p:tag name="KSO_WM_UNIT_ADJUSTLAYOUT_ID" val="52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8172_1*i*3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43.xml><?xml version="1.0" encoding="utf-8"?>
<p:tagLst xmlns:p="http://schemas.openxmlformats.org/presentationml/2006/main">
  <p:tag name="KSO_WM_UNIT_ADJUSTLAYOUT_ID" val="527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8172_1*i*4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44.xml><?xml version="1.0" encoding="utf-8"?>
<p:tagLst xmlns:p="http://schemas.openxmlformats.org/presentationml/2006/main">
  <p:tag name="KSO_WM_UNIT_ADJUSTLAYOUT_ID" val="52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8172_1*i*5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45.xml><?xml version="1.0" encoding="utf-8"?>
<p:tagLst xmlns:p="http://schemas.openxmlformats.org/presentationml/2006/main">
  <p:tag name="KSO_WM_UNIT_ADJUSTLAYOUT_ID" val="529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8172_1*i*6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46.xml><?xml version="1.0" encoding="utf-8"?>
<p:tagLst xmlns:p="http://schemas.openxmlformats.org/presentationml/2006/main">
  <p:tag name="KSO_WM_UNIT_ADJUSTLAYOUT_ID" val="53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198172_1*i*7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47.xml><?xml version="1.0" encoding="utf-8"?>
<p:tagLst xmlns:p="http://schemas.openxmlformats.org/presentationml/2006/main">
  <p:tag name="KSO_WM_UNIT_ADJUSTLAYOUT_ID" val="53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198172_1*i*8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48.xml><?xml version="1.0" encoding="utf-8"?>
<p:tagLst xmlns:p="http://schemas.openxmlformats.org/presentationml/2006/main">
  <p:tag name="KSO_WM_UNIT_ADJUSTLAYOUT_ID" val="513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198172_1*i*11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49.xml><?xml version="1.0" encoding="utf-8"?>
<p:tagLst xmlns:p="http://schemas.openxmlformats.org/presentationml/2006/main">
  <p:tag name="KSO_WM_UNIT_ADJUSTLAYOUT_ID" val="13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198172_1*i*9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ADJUSTLAYOUT_ID" val="13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198172_1*i*10"/>
  <p:tag name="KSO_WM_TEMPLATE_CATEGORY" val="diagram"/>
  <p:tag name="KSO_WM_TEMPLATE_INDEX" val="20198172"/>
  <p:tag name="KSO_WM_UNIT_LAYERLEVEL" val="1"/>
  <p:tag name="KSO_WM_TAG_VERSION" val="1.0"/>
  <p:tag name="KSO_WM_BEAUTIFY_FLAG" val="#wm#"/>
</p:tagLst>
</file>

<file path=ppt/tags/tag351.xml><?xml version="1.0" encoding="utf-8"?>
<p:tagLst xmlns:p="http://schemas.openxmlformats.org/presentationml/2006/main">
  <p:tag name="KSO_WM_UNIT_ADJUSTLAYOUT_ID" val="15"/>
  <p:tag name="KSO_WM_UNIT_PICTURE_CLIP_FLAG" val="1"/>
  <p:tag name="KSO_WM_UNIT_VALUE" val="594*178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198172_1*d*1"/>
  <p:tag name="KSO_WM_TEMPLATE_CATEGORY" val="diagram"/>
  <p:tag name="KSO_WM_TEMPLATE_INDEX" val="20198172"/>
  <p:tag name="KSO_WM_UNIT_SUPPORT_UNIT_TYPE" val="[]"/>
  <p:tag name="KSO_WM_UNIT_LAYERLEVEL" val="1"/>
  <p:tag name="KSO_WM_TAG_VERSION" val="1.0"/>
  <p:tag name="KSO_WM_BEAUTIFY_FLAG" val="#wm#"/>
  <p:tag name="REFSHAPE" val="1552853388"/>
</p:tagLst>
</file>

<file path=ppt/tags/tag352.xml><?xml version="1.0" encoding="utf-8"?>
<p:tagLst xmlns:p="http://schemas.openxmlformats.org/presentationml/2006/main">
  <p:tag name="KSO_WM_UNIT_TEXT_PART_ID_V2" val="c-1-1"/>
  <p:tag name="KSO_WM_UNIT_ADJUSTLAYOUT_ID" val="8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8172_1*f*1"/>
  <p:tag name="KSO_WM_TEMPLATE_CATEGORY" val="diagram"/>
  <p:tag name="KSO_WM_TEMPLATE_INDEX" val="20198172"/>
  <p:tag name="KSO_WM_UNIT_LAYERLEVEL" val="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</p:tagLst>
</file>

<file path=ppt/tags/tag353.xml><?xml version="1.0" encoding="utf-8"?>
<p:tagLst xmlns:p="http://schemas.openxmlformats.org/presentationml/2006/main">
  <p:tag name="KSO_WM_SLIDE_ID" val="diagram20198172_1"/>
  <p:tag name="KSO_WM_TEMPLATE_SUBCATEGORY" val="8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78*541"/>
  <p:tag name="KSO_WM_SLIDE_POSITION" val="-19*-1"/>
  <p:tag name="KSO_WM_TAG_VERSION" val="1.0"/>
  <p:tag name="KSO_WM_BEAUTIFY_FLAG" val="#wm#"/>
  <p:tag name="KSO_WM_TEMPLATE_CATEGORY" val="diagram"/>
  <p:tag name="KSO_WM_TEMPLATE_INDEX" val="20198172"/>
  <p:tag name="KSO_WM_SLIDE_LAYOUT" val="a_d_f"/>
  <p:tag name="KSO_WM_SLIDE_LAYOUT_CNT" val="1_1_1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5190_1*i*4"/>
  <p:tag name="KSO_WM_TEMPLATE_CATEGORY" val="diagram"/>
  <p:tag name="KSO_WM_TEMPLATE_INDEX" val="20205190"/>
  <p:tag name="KSO_WM_UNIT_LAYERLEVEL" val="1"/>
  <p:tag name="KSO_WM_TAG_VERSION" val="1.0"/>
  <p:tag name="KSO_WM_BEAUTIFY_FLAG" val="#wm#"/>
</p:tagLst>
</file>

<file path=ppt/tags/tag355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5190_1*i*1"/>
  <p:tag name="KSO_WM_TEMPLATE_CATEGORY" val="diagram"/>
  <p:tag name="KSO_WM_TEMPLATE_INDEX" val="20205190"/>
  <p:tag name="KSO_WM_UNIT_LAYERLEVEL" val="1"/>
  <p:tag name="KSO_WM_TAG_VERSION" val="1.0"/>
  <p:tag name="KSO_WM_BEAUTIFY_FLAG" val="#wm#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5190_1*i*7"/>
  <p:tag name="KSO_WM_TEMPLATE_CATEGORY" val="diagram"/>
  <p:tag name="KSO_WM_TEMPLATE_INDEX" val="20205190"/>
  <p:tag name="KSO_WM_UNIT_LAYERLEVEL" val="1"/>
  <p:tag name="KSO_WM_TAG_VERSION" val="1.0"/>
  <p:tag name="KSO_WM_BEAUTIFY_FLAG" val="#wm#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5190_1*i*8"/>
  <p:tag name="KSO_WM_TEMPLATE_CATEGORY" val="diagram"/>
  <p:tag name="KSO_WM_TEMPLATE_INDEX" val="20205190"/>
  <p:tag name="KSO_WM_UNIT_LAYERLEVEL" val="1"/>
  <p:tag name="KSO_WM_TAG_VERSION" val="1.0"/>
  <p:tag name="KSO_WM_BEAUTIFY_FLAG" val="#wm#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5190_1*i*9"/>
  <p:tag name="KSO_WM_TEMPLATE_CATEGORY" val="diagram"/>
  <p:tag name="KSO_WM_TEMPLATE_INDEX" val="20205190"/>
  <p:tag name="KSO_WM_UNIT_LAYERLEVEL" val="1"/>
  <p:tag name="KSO_WM_TAG_VERSION" val="1.0"/>
  <p:tag name="KSO_WM_BEAUTIFY_FLAG" val="#wm#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5190_1*i*10"/>
  <p:tag name="KSO_WM_TEMPLATE_CATEGORY" val="diagram"/>
  <p:tag name="KSO_WM_TEMPLATE_INDEX" val="20205190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5190_1*i*2"/>
  <p:tag name="KSO_WM_TEMPLATE_CATEGORY" val="diagram"/>
  <p:tag name="KSO_WM_TEMPLATE_INDEX" val="20205190"/>
  <p:tag name="KSO_WM_UNIT_LAYERLEVEL" val="1"/>
  <p:tag name="KSO_WM_TAG_VERSION" val="1.0"/>
  <p:tag name="KSO_WM_BEAUTIFY_FLAG" val="#wm#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5190_1*i*11"/>
  <p:tag name="KSO_WM_TEMPLATE_CATEGORY" val="diagram"/>
  <p:tag name="KSO_WM_TEMPLATE_INDEX" val="20205190"/>
  <p:tag name="KSO_WM_UNIT_LAYERLEVEL" val="1"/>
  <p:tag name="KSO_WM_TAG_VERSION" val="1.0"/>
  <p:tag name="KSO_WM_BEAUTIFY_FLAG" val="#wm#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5190_1*i*3"/>
  <p:tag name="KSO_WM_TEMPLATE_CATEGORY" val="diagram"/>
  <p:tag name="KSO_WM_TEMPLATE_INDEX" val="20205190"/>
  <p:tag name="KSO_WM_UNIT_LAYERLEVEL" val="1"/>
  <p:tag name="KSO_WM_TAG_VERSION" val="1.0"/>
  <p:tag name="KSO_WM_BEAUTIFY_FLAG" val="#wm#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5190_1*i*5"/>
  <p:tag name="KSO_WM_TEMPLATE_CATEGORY" val="diagram"/>
  <p:tag name="KSO_WM_TEMPLATE_INDEX" val="20205190"/>
  <p:tag name="KSO_WM_UNIT_LAYERLEVEL" val="1"/>
  <p:tag name="KSO_WM_TAG_VERSION" val="1.0"/>
  <p:tag name="KSO_WM_BEAUTIFY_FLAG" val="#wm#"/>
</p:tagLst>
</file>

<file path=ppt/tags/tag364.xml><?xml version="1.0" encoding="utf-8"?>
<p:tagLst xmlns:p="http://schemas.openxmlformats.org/presentationml/2006/main">
  <p:tag name="KSO_WM_UNIT_TEXT_PART_ID_V2" val="d-4-2"/>
  <p:tag name="KSO_WM_UNIT_ISCONTENTSTITLE" val="0"/>
  <p:tag name="KSO_WM_UNIT_ISNUMDGMTITLE" val="0"/>
  <p:tag name="KSO_WM_UNIT_PRESET_TEXT" val="单击此处添加副标题"/>
  <p:tag name="KSO_WM_UNIT_NOCLEAR" val="0"/>
  <p:tag name="KSO_WM_UNIT_VALUE" val="4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diagram20205190_1*b*1"/>
  <p:tag name="KSO_WM_TEMPLATE_CATEGORY" val="diagram"/>
  <p:tag name="KSO_WM_TEMPLATE_INDEX" val="20205190"/>
  <p:tag name="KSO_WM_UNIT_LAYERLEVEL" val="1"/>
  <p:tag name="KSO_WM_TAG_VERSION" val="1.0"/>
  <p:tag name="KSO_WM_BEAUTIFY_FLAG" val="#wm#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5190_1*f*1"/>
  <p:tag name="KSO_WM_TEMPLATE_CATEGORY" val="diagram"/>
  <p:tag name="KSO_WM_TEMPLATE_INDEX" val="20205190"/>
  <p:tag name="KSO_WM_UNIT_LAYERLEVEL" val="1"/>
  <p:tag name="KSO_WM_TAG_VERSION" val="1.0"/>
  <p:tag name="KSO_WM_BEAUTIFY_FLAG" val="#wm#"/>
  <p:tag name="KSO_WM_UNIT_SUBTYPE" val="a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单击此处输入你的正文，文字是您思想的提炼，为了最终演示发布的良好效果，请尽量言简意赅的阐述观点；根据需要可酌情增减文字，以便观者可以准确理解您所传达的信息。&#13;单击此处输入你的正文，文字是您思想的提炼，为了最终演示发布的良好效果，请尽量言简意赅的阐述观点；根据需要可酌情增减文字，以便观者可以准确理解您所传达的信息。"/>
  <p:tag name="KSO_WM_UNIT_NOCLEAR" val="0"/>
  <p:tag name="KSO_WM_UNIT_VALUE" val="357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5190_1*i*6"/>
  <p:tag name="KSO_WM_TEMPLATE_CATEGORY" val="diagram"/>
  <p:tag name="KSO_WM_TEMPLATE_INDEX" val="20205190"/>
  <p:tag name="KSO_WM_UNIT_LAYERLEVEL" val="1"/>
  <p:tag name="KSO_WM_TAG_VERSION" val="1.0"/>
  <p:tag name="KSO_WM_BEAUTIFY_FLAG" val="#wm#"/>
</p:tagLst>
</file>

<file path=ppt/tags/tag36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大标题内容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190_1*a*1"/>
  <p:tag name="KSO_WM_TEMPLATE_CATEGORY" val="diagram"/>
  <p:tag name="KSO_WM_TEMPLATE_INDEX" val="20205190"/>
  <p:tag name="KSO_WM_UNIT_LAYERLEVEL" val="1"/>
  <p:tag name="KSO_WM_TAG_VERSION" val="1.0"/>
  <p:tag name="KSO_WM_BEAUTIFY_FLAG" val="#wm#"/>
</p:tagLst>
</file>

<file path=ppt/tags/tag368.xml><?xml version="1.0" encoding="utf-8"?>
<p:tagLst xmlns:p="http://schemas.openxmlformats.org/presentationml/2006/main">
  <p:tag name="KSO_WM_SLIDE_ID" val="diagram20205190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32*488"/>
  <p:tag name="KSO_WM_SLIDE_POSITION" val="13*30"/>
  <p:tag name="KSO_WM_TAG_VERSION" val="1.0"/>
  <p:tag name="KSO_WM_BEAUTIFY_FLAG" val="#wm#"/>
  <p:tag name="KSO_WM_TEMPLATE_CATEGORY" val="diagram"/>
  <p:tag name="KSO_WM_TEMPLATE_INDEX" val="20205190"/>
  <p:tag name="KSO_WM_SLIDE_LAYOUT" val="a_b_f"/>
  <p:tag name="KSO_WM_SLIDE_LAYOUT_CNT" val="1_1_1"/>
</p:tagLst>
</file>

<file path=ppt/tags/tag369.xml><?xml version="1.0" encoding="utf-8"?>
<p:tagLst xmlns:p="http://schemas.openxmlformats.org/presentationml/2006/main">
  <p:tag name="KSO_WM_TEMPLATE_CATEGORY" val="custom"/>
  <p:tag name="KSO_WM_TEMPLATE_INDEX" val="20180318"/>
  <p:tag name="KSO_WM_TAG_VERSION" val="1.0"/>
  <p:tag name="KSO_WM_BEAUTIFY_FLAG" val="#wm#"/>
  <p:tag name="KSO_WM_UNIT_COMPATIBLE" val="0"/>
  <p:tag name="KSO_WM_UNIT_HIGHLIGHT" val="0"/>
  <p:tag name="KSO_WM_UNIT_VALUE" val="600"/>
  <p:tag name="KSO_WM_UNIT_LAYERLEVEL" val="1"/>
  <p:tag name="KSO_WM_UNIT_INDEX" val="1"/>
  <p:tag name="KSO_WM_UNIT_TYPE" val="f"/>
  <p:tag name="KSO_WM_UNIT_ID" val="custom20180318_32*f*1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NOCLEAR" val="0"/>
  <p:tag name="KSO_WM_UNIT_DIAGRAM_ISNUMVISUAL" val="0"/>
  <p:tag name="KSO_WM_UNIT_DIAGRAM_ISREFERUNIT" val="0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SLIDE_SIZE" val="854*424"/>
  <p:tag name="KSO_WM_SLIDE_POSITION" val="52*75"/>
  <p:tag name="KSO_WM_SLIDE_LAYOUT_CNT" val="1"/>
  <p:tag name="KSO_WM_SLIDE_LAYOUT" val="f"/>
  <p:tag name="KSO_WM_BEAUTIFY_FLAG" val="#wm#"/>
  <p:tag name="KSO_WM_SLIDE_TYPE" val="text"/>
  <p:tag name="KSO_WM_SLIDE_ITEM_CNT" val="0"/>
  <p:tag name="KSO_WM_TAG_VERSION" val="1.0"/>
  <p:tag name="KSO_WM_COMBINE_RELATE_SLIDE_ID" val="background20177261_9"/>
  <p:tag name="KSO_WM_TEMPLATE_CATEGORY" val="custom"/>
  <p:tag name="KSO_WM_TEMPLATE_INDEX" val="20180318"/>
  <p:tag name="KSO_WM_SLIDE_ID" val="custom20180318_32"/>
  <p:tag name="KSO_WM_SLIDE_INDEX" val="32"/>
  <p:tag name="KSO_WM_TEMPLATE_SUBCATEGORY" val="0"/>
  <p:tag name="KSO_WM_SLIDE_SUBTYPE" val="pureTxt"/>
  <p:tag name="KSO_WM_TEMPLATE_MASTER_TYPE" val="1"/>
  <p:tag name="KSO_WM_TEMPLATE_COLOR_TYPE" val="1"/>
</p:tagLst>
</file>

<file path=ppt/tags/tag371.xml><?xml version="1.0" encoding="utf-8"?>
<p:tagLst xmlns:p="http://schemas.openxmlformats.org/presentationml/2006/main">
  <p:tag name="REFSHAPE" val="425134412"/>
</p:tagLst>
</file>

<file path=ppt/tags/tag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4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4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2"/>
</p:tagLst>
</file>

<file path=ppt/tags/tag377.xml><?xml version="1.0" encoding="utf-8"?>
<p:tagLst xmlns:p="http://schemas.openxmlformats.org/presentationml/2006/main">
  <p:tag name="KSO_WM_UNIT_VALUE" val="888*888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7592_1*d*1"/>
  <p:tag name="KSO_WM_TEMPLATE_CATEGORY" val="diagram"/>
  <p:tag name="KSO_WM_TEMPLATE_INDEX" val="20207592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3649b98a44fc4649a71023d6c1aab549"/>
  <p:tag name="KSO_WM_ASSEMBLE_CHIP_INDEX" val="187db92a33cb4f77aebab43f8717955b"/>
  <p:tag name="KSO_WM_UNIT_PLACING_PICTURE" val="187db92a33cb4f77aebab43f8717955b"/>
  <p:tag name="KSO_WM_UNIT_SUPPORT_UNIT_TYPE" val="[&quot;α&quot;,&quot;β&quot;]"/>
  <p:tag name="KSO_WM_TEMPLATE_ASSEMBLE_XID" val="5ef2284d770fdf8a85bd4633"/>
  <p:tag name="KSO_WM_TEMPLATE_ASSEMBLE_GROUPID" val="5ef2284d770fdf8a85bd4633"/>
  <p:tag name="REFSHAPE" val="751360300"/>
</p:tagLst>
</file>

<file path=ppt/tags/tag37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592_1*f*1"/>
  <p:tag name="KSO_WM_TEMPLATE_CATEGORY" val="diagram"/>
  <p:tag name="KSO_WM_TEMPLATE_INDEX" val="20207592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43"/>
  <p:tag name="KSO_WM_UNIT_SHOW_EDIT_AREA_INDICATION" val="1"/>
  <p:tag name="KSO_WM_CHIP_GROUPID" val="5e6b05596848fb12bee65ac8"/>
  <p:tag name="KSO_WM_CHIP_XID" val="5e6b05596848fb12bee65aca"/>
  <p:tag name="KSO_WM_UNIT_DEC_AREA_ID" val="d2741920edf94af1b16781c1ca08586b"/>
  <p:tag name="KSO_WM_ASSEMBLE_CHIP_INDEX" val="50db24dd244f4ab7926cde18d009c691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5ef2284d770fdf8a85bd4633"/>
  <p:tag name="KSO_WM_TEMPLATE_ASSEMBLE_GROUPID" val="5ef2284d770fdf8a85bd4633"/>
  <p:tag name="KSO_WM_UNIT_SMARTLAYOUT_COMPRESS_INFO" val="{&#10;    &quot;id&quot;: &quot;2020-06-24T00:05:34&quot;,&#10;    &quot;max&quot;: 0,&#10;    &quot;parentMax&quot;: {&#10;        &quot;max&quot;: 7.5857480314960526&#10;    },&#10;    &quot;topChanged&quot;: 0&#10;}&#10;"/>
</p:tagLst>
</file>

<file path=ppt/tags/tag379.xml><?xml version="1.0" encoding="utf-8"?>
<p:tagLst xmlns:p="http://schemas.openxmlformats.org/presentationml/2006/main">
  <p:tag name="KSO_WM_BEAUTIFY_FLAG" val="#wm#"/>
  <p:tag name="KSO_WM_TEMPLATE_CATEGORY" val="diagram"/>
  <p:tag name="KSO_WM_TEMPLATE_INDEX" val="2020759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6-24T00:05:34&quot;,&quot;maxSize&quot;:{&quot;size1&quot;:38.803324318677184},&quot;minSize&quot;:{&quot;size1&quot;:33.803324318677184},&quot;normalSize&quot;:{&quot;size1&quot;:36.73040765201052},&quot;subLayout&quot;:[{&quot;id&quot;:&quot;2020-06-24T00:05:34&quot;,&quot;margin&quot;:{&quot;bottom&quot;:1.6929999589920044,&quot;left&quot;:2.5399999618530273,&quot;right&quot;:0.0010000000474974513,&quot;top&quot;:1.6929999589920044},&quot;type&quot;:0},{&quot;id&quot;:&quot;2020-06-24T00:05:34&quot;,&quot;margin&quot;:{&quot;bottom&quot;:1.6929999589920044,&quot;left&quot;:0.84700000286102295,&quot;right&quot;:2.5399999618530273,&quot;top&quot;:1.6929999589920044},&quot;type&quot;:0}],&quot;type&quot;:0}"/>
  <p:tag name="KSO_WM_SLIDE_CAN_ADD_NAVIGATION" val="1"/>
  <p:tag name="KSO_WM_SLIDE_BACKGROUND" val="[&quot;general&quot;,&quot;frame&quot;]"/>
  <p:tag name="KSO_WM_SLIDE_RATIO" val="1.777778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6f0058605d5daf04fe5fa4"/>
  <p:tag name="KSO_WM_SLIDE_ID" val="diagram20207592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768*253"/>
  <p:tag name="KSO_WM_SLIDE_POSITION" val="96*143"/>
  <p:tag name="KSO_WM_TAG_VERSION" val="1.0"/>
  <p:tag name="KSO_WM_SLIDE_LAYOUT" val="d_f"/>
  <p:tag name="KSO_WM_SLIDE_LAYOUT_CNT" val="1_1"/>
  <p:tag name="KSO_WM_CHIP_FILLPROP" val="[[{&quot;fill_id&quot;:&quot;f56cd11dce384c67a04fddbd387da9e0&quot;,&quot;fill_align&quot;:&quot;rm&quot;,&quot;text_align&quot;:&quot;lm&quot;,&quot;text_direction&quot;:&quot;horizontal&quot;,&quot;chip_types&quot;:[&quot;pictext&quot;,&quot;picture&quot;,&quot;header&quot;,&quot;chart&quot;,&quot;table&quot;],&quot;support_features&quot;:[&quot;collage&quot;,&quot;carousel&quot;]},{&quot;fill_id&quot;:&quot;afd76a6f628c418d84be99318ed3c332&quot;,&quot;fill_align&quot;:&quot;l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,[{&quot;fill_id&quot;:&quot;f56cd11dce384c67a04fddbd387da9e0&quot;,&quot;fill_align&quot;:&quot;rt&quot;,&quot;text_align&quot;:&quot;lt&quot;,&quot;text_direction&quot;:&quot;horizontal&quot;,&quot;chip_types&quot;:[&quot;text&quot;,&quot;header&quot;]},{&quot;fill_id&quot;:&quot;afd76a6f628c418d84be99318ed3c332&quot;,&quot;fill_align&quot;:&quot;lm&quot;,&quot;text_align&quot;:&quot;lm&quot;,&quot;text_direction&quot;:&quot;horizontal&quot;,&quot;chip_types&quot;:[&quot;diagram&quot;,&quot;pictext&quot;,&quot;picture&quot;,&quot;chart&quot;,&quot;table&quot;,&quot;video&quot;],&quot;support_features&quot;:[&quot;collage&quot;,&quot;carousel&quot;]}]]"/>
  <p:tag name="KSO_WM_CHIP_GROUPID" val="5e6f0058605d5daf04fe5fa3"/>
  <p:tag name="KSO_WM_SLIDE_BK_DARK_LIGHT" val="2"/>
  <p:tag name="KSO_WM_SLIDE_BACKGROUND_TYPE" val="frame"/>
  <p:tag name="KSO_WM_SLIDE_SUPPORT_FEATURE_TYPE" val="3"/>
  <p:tag name="KSO_WM_TEMPLATE_ASSEMBLE_XID" val="5ef2284d770fdf8a85bd4633"/>
  <p:tag name="KSO_WM_TEMPLATE_ASSEMBLE_GROUPID" val="5ef2284d770fdf8a85bd4633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3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</p:tagLst>
</file>

<file path=ppt/tags/tag383.xml><?xml version="1.0" encoding="utf-8"?>
<p:tagLst xmlns:p="http://schemas.openxmlformats.org/presentationml/2006/main">
  <p:tag name="KSO_WM_UNIT_VALUE" val="1904*2623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6445_1*d*1"/>
  <p:tag name="KSO_WM_TEMPLATE_CATEGORY" val="diagram"/>
  <p:tag name="KSO_WM_TEMPLATE_INDEX" val="20206445"/>
  <p:tag name="KSO_WM_UNIT_LAYERLEVEL" val="1"/>
  <p:tag name="KSO_WM_TAG_VERSION" val="1.0"/>
  <p:tag name="KSO_WM_BEAUTIFY_FLAG" val="#wm#"/>
  <p:tag name="KSO_WM_CHIP_GROUPID" val="5eb37df2b578bff8f75421b9"/>
  <p:tag name="KSO_WM_CHIP_XID" val="5eb37df2b578bff8f75421ba"/>
  <p:tag name="KSO_WM_UNIT_DEC_AREA_ID" val="aa69361708b94b85827462ef1376fac5"/>
  <p:tag name="KSO_WM_ASSEMBLE_CHIP_INDEX" val="653090d0282e46759e647a87a4487941"/>
  <p:tag name="KSO_WM_UNIT_PLACING_PICTURE" val="653090d0282e46759e647a87a4487941"/>
  <p:tag name="KSO_WM_UNIT_SUPPORT_UNIT_TYPE" val="[&quot;θ&quot;]"/>
  <p:tag name="KSO_WM_TEMPLATE_ASSEMBLE_XID" val="5ef31140770fdf8a85bd46a9"/>
  <p:tag name="KSO_WM_TEMPLATE_ASSEMBLE_GROUPID" val="5ef31140770fdf8a85bd46a9"/>
</p:tagLst>
</file>

<file path=ppt/tags/tag384.xml><?xml version="1.0" encoding="utf-8"?>
<p:tagLst xmlns:p="http://schemas.openxmlformats.org/presentationml/2006/main">
  <p:tag name="KSO_WM_UNIT_BLOCK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6445_1*i*1"/>
  <p:tag name="KSO_WM_TEMPLATE_CATEGORY" val="diagram"/>
  <p:tag name="KSO_WM_TEMPLATE_INDEX" val="20206445"/>
  <p:tag name="KSO_WM_UNIT_LAYERLEVEL" val="1"/>
  <p:tag name="KSO_WM_TAG_VERSION" val="1.0"/>
  <p:tag name="KSO_WM_BEAUTIFY_FLAG" val="#wm#"/>
  <p:tag name="KSO_WM_UNIT_BK_DARK_LIGHT" val="2"/>
  <p:tag name="KSO_WM_UNIT_SM_LIMIT_TYPE" val="1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CHIP_GROUPID" val="5ea0fac0660c33b3b8e66bb2"/>
  <p:tag name="KSO_WM_CHIP_XID" val="5ea0fac0660c33b3b8e66bb3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72"/>
  <p:tag name="KSO_WM_TEMPLATE_ASSEMBLE_XID" val="5ef31140770fdf8a85bd46a9"/>
  <p:tag name="KSO_WM_TEMPLATE_ASSEMBLE_GROUPID" val="5ef31140770fdf8a85bd46a9"/>
</p:tagLst>
</file>

<file path=ppt/tags/tag38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6445_1*f*1"/>
  <p:tag name="KSO_WM_TEMPLATE_CATEGORY" val="diagram"/>
  <p:tag name="KSO_WM_TEMPLATE_INDEX" val="2020644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0"/>
  <p:tag name="KSO_WM_UNIT_SHOW_EDIT_AREA_INDICATION" val="1"/>
  <p:tag name="KSO_WM_CHIP_GROUPID" val="5e6b05596848fb12bee65ac8"/>
  <p:tag name="KSO_WM_CHIP_XID" val="5e6b05596848fb12bee65aca"/>
  <p:tag name="KSO_WM_UNIT_DEC_AREA_ID" val="04d6475e736e4768937655cb64b7947a"/>
  <p:tag name="KSO_WM_ASSEMBLE_CHIP_INDEX" val="507b40bec80d416c845e7a15e8465616"/>
  <p:tag name="KSO_WM_UNIT_TEXT_FILL_FORE_SCHEMECOLOR_INDEX_BRIGHTNESS" val="0.25"/>
  <p:tag name="KSO_WM_UNIT_TEXT_FILL_FORE_SCHEMECOLOR_INDEX" val="13"/>
  <p:tag name="KSO_WM_UNIT_TEXT_FILL_TYPE" val="1"/>
  <p:tag name="KSO_WM_TEMPLATE_ASSEMBLE_XID" val="5ef31140770fdf8a85bd46a9"/>
  <p:tag name="KSO_WM_TEMPLATE_ASSEMBLE_GROUPID" val="5ef31140770fdf8a85bd46a9"/>
  <p:tag name="KSO_WM_UNIT_SMARTLAYOUT_COMPRESS_INFO" val="{&#10;    &quot;id&quot;: &quot;2020-06-24T16:39:34&quot;,&#10;    &quot;max&quot;: 0,&#10;    &quot;topChanged&quot;: 0&#10;}&#10;"/>
</p:tagLst>
</file>

<file path=ppt/tags/tag386.xml><?xml version="1.0" encoding="utf-8"?>
<p:tagLst xmlns:p="http://schemas.openxmlformats.org/presentationml/2006/main">
  <p:tag name="KSO_WM_BEAUTIFY_FLAG" val="#wm#"/>
  <p:tag name="KSO_WM_TEMPLATE_CATEGORY" val="diagram"/>
  <p:tag name="KSO_WM_TEMPLATE_INDEX" val="20206445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24T16:39:34&quot;,&quot;maxSize&quot;:{&quot;size1&quot;:5},&quot;minSize&quot;:{&quot;size1&quot;:5},&quot;normalSize&quot;:{&quot;size1&quot;:5},&quot;subLayout&quot;:[{&quot;id&quot;:&quot;2020-06-24T16:39:34&quot;,&quot;type&quot;:0},{&quot;id&quot;:&quot;2020-06-24T16:39:34&quot;,&quot;margin&quot;:{&quot;bottom&quot;:4.6570000648498535,&quot;left&quot;:19.897001266479492,&quot;right&quot;:2.5399999618530273,&quot;top&quot;:5.5029997825622559},&quot;type&quot;:0}],&quot;type&quot;:0}"/>
  <p:tag name="KSO_WM_SLIDE_BACKGROUND" val="[&quot;general&quot;]"/>
  <p:tag name="KSO_WM_SLIDE_RATIO" val="1.777778"/>
  <p:tag name="KSO_WM_CHIP_INFOS" val="{&quot;layout_type&quot;:&quot;leftright&quot;,&quot;tags&quot;:{&quot;style&quot;:[&quot;商务&quot;,&quot;简约&quot;,&quot;文艺清新&quot;,&quot;卡通&quot;,&quot;欧美风&quot;,&quot;黑板风&quot;,&quot;渐变风&quot;]},&quot;slide_type&quot;:[&quot;text&quot;],&quot;aspect_ratio&quot;:&quot;16:9&quot;}"/>
  <p:tag name="KSO_WM_CHIP_XID" val="5ea0fac0660c33b3b8e66bb3"/>
  <p:tag name="KSO_WM_CHIP_FILLPROP" val="[[{&quot;fill_id&quot;:&quot;74de1e39bc9f4da2ad0919e0e257f08b&quot;,&quot;fill_align&quot;:&quot;cm&quot;,&quot;text_align&quot;:&quot;cm&quot;,&quot;text_direction&quot;:&quot;horizontal&quot;,&quot;chip_types&quot;:[&quot;picture&quot;,&quot;video&quot;]},{&quot;fill_id&quot;:&quot;f8831afc8efd474b9cccc82f8f6f1bea&quot;,&quot;fill_align&quot;:&quot;lm&quot;,&quot;text_align&quot;:&quot;lm&quot;,&quot;text_direction&quot;:&quot;horizontal&quot;,&quot;chip_types&quot;:[&quot;text&quot;,&quot;header&quot;]}],[{&quot;fill_id&quot;:&quot;74de1e39bc9f4da2ad0919e0e257f08b&quot;,&quot;fill_align&quot;:&quot;cm&quot;,&quot;text_align&quot;:&quot;cm&quot;,&quot;text_direction&quot;:&quot;horizontal&quot;,&quot;chip_types&quot;:[&quot;picture&quot;,&quot;video&quot;]},{&quot;fill_id&quot;:&quot;f8831afc8efd474b9cccc82f8f6f1bea&quot;,&quot;fill_align&quot;:&quot;cm&quot;,&quot;text_align&quot;:&quot;cm&quot;,&quot;text_direction&quot;:&quot;horizontal&quot;,&quot;chip_types&quot;:[&quot;header&quot;]}]]"/>
  <p:tag name="KSO_WM_SLIDE_ID" val="diagram20206445_1"/>
  <p:tag name="KSO_WM_TEMPLATE_SUBCATEGORY" val="21"/>
  <p:tag name="KSO_WM_TEMPLATE_MASTER_TYPE" val="0"/>
  <p:tag name="KSO_WM_TEMPLATE_COLOR_TYPE" val="1"/>
  <p:tag name="KSO_WM_SLIDE_ITEM_CNT" val="0"/>
  <p:tag name="KSO_WM_SLIDE_INDEX" val="1"/>
  <p:tag name="KSO_WM_TAG_VERSION" val="1.0"/>
  <p:tag name="KSO_WM_SLIDE_LAYOUT" val="d_f"/>
  <p:tag name="KSO_WM_SLIDE_LAYOUT_CNT" val="1_1"/>
  <p:tag name="KSO_WM_SLIDE_TYPE" val="text"/>
  <p:tag name="KSO_WM_SLIDE_SUBTYPE" val="picTxt"/>
  <p:tag name="KSO_WM_SLIDE_SIZE" val="909*540"/>
  <p:tag name="KSO_WM_SLIDE_POSITION" val="0*0"/>
  <p:tag name="KSO_WM_CHIP_GROUPID" val="5ea0fac0660c33b3b8e66bb2"/>
  <p:tag name="KSO_WM_SLIDE_BK_DARK_LIGHT" val="2"/>
  <p:tag name="KSO_WM_SLIDE_BACKGROUND_TYPE" val="general"/>
  <p:tag name="KSO_WM_SLIDE_SUPPORT_FEATURE_TYPE" val="0"/>
  <p:tag name="KSO_WM_TEMPLATE_ASSEMBLE_XID" val="5ef31140770fdf8a85bd46a9"/>
  <p:tag name="KSO_WM_TEMPLATE_ASSEMBLE_GROUPID" val="5ef31140770fdf8a85bd46a9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3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VALUE" val="1485*338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169006_1*d*1"/>
  <p:tag name="KSO_WM_TEMPLATE_CATEGORY" val="diagram"/>
  <p:tag name="KSO_WM_TEMPLATE_INDEX" val="169006"/>
  <p:tag name="KSO_WM_UNIT_SUPPORT_UNIT_TYPE" val="[&quot;d&quot;]"/>
  <p:tag name="KSO_WM_UNIT_LAYERLEVEL" val="1"/>
  <p:tag name="KSO_WM_TAG_VERSION" val="1.0"/>
  <p:tag name="KSO_WM_BEAUTIFY_FLAG" val="#wm#"/>
  <p:tag name="REFSHAPE" val="578065140"/>
  <p:tag name="KSO_WM_UNIT_PICTURE_CLIP_FLAG" val="0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169006_1*i*1"/>
  <p:tag name="KSO_WM_TEMPLATE_CATEGORY" val="diagram"/>
  <p:tag name="KSO_WM_TEMPLATE_INDEX" val="169006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2.xml><?xml version="1.0" encoding="utf-8"?>
<p:tagLst xmlns:p="http://schemas.openxmlformats.org/presentationml/2006/main">
  <p:tag name="KSO_WM_BEAUTIFY_FLAG" val="#wm#"/>
  <p:tag name="KSO_WM_TEMPLATE_CATEGORY" val="diagram"/>
  <p:tag name="KSO_WM_TEMPLATE_INDEX" val="169006"/>
  <p:tag name="KSO_WM_SLIDE_ID" val="diagram169006_1"/>
  <p:tag name="KSO_WM_SLIDE_INDEX" val="1"/>
  <p:tag name="KSO_WM_SLIDE_ITEM_CNT" val="0"/>
  <p:tag name="KSO_WM_SLIDE_LAYOUT" val="a_d"/>
  <p:tag name="KSO_WM_SLIDE_LAYOUT_CNT" val="1_1"/>
  <p:tag name="KSO_WM_SLIDE_TYPE" val="text"/>
  <p:tag name="KSO_WM_SLIDE_POSITION" val="0*59"/>
  <p:tag name="KSO_WM_SLIDE_SIZE" val="960*421"/>
  <p:tag name="KSO_WM_TAG_VERSION" val="1.0"/>
  <p:tag name="KSO_WM_TEMPLATE_SUBCATEGORY" val="0"/>
  <p:tag name="KSO_WM_TEMPLATE_MASTER_TYPE" val="0"/>
  <p:tag name="KSO_WM_TEMPLATE_COLOR_TYPE" val="1"/>
  <p:tag name="KSO_WM_SLIDE_SUBTYPE" val="picTxt"/>
  <p:tag name="KSO_WM_SLIDE_BK_DARK_LIGHT" val="2"/>
  <p:tag name="KSO_WM_SLIDE_BACKGROUND_TYPE" val="general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3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7575_1*i*1"/>
  <p:tag name="KSO_WM_TEMPLATE_CATEGORY" val="diagram"/>
  <p:tag name="KSO_WM_TEMPLATE_INDEX" val="20207575"/>
  <p:tag name="KSO_WM_UNIT_LAYERLEVEL" val="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EC_AREA_ID" val="df2cb7a8eab04bd7a138f79bef914df6"/>
  <p:tag name="KSO_WM_CHIP_GROUPID" val="5ed7460cafe44fab1839bd1a"/>
  <p:tag name="KSO_WM_CHIP_XID" val="5ed212f9daf2e53b70be3eb1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5"/>
  <p:tag name="KSO_WM_TEMPLATE_ASSEMBLE_XID" val="5eecbaf6a758c1ec0b708bc1"/>
  <p:tag name="KSO_WM_TEMPLATE_ASSEMBLE_GROUPID" val="5eecbaf6a758c1ec0b708bc1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575_1*i*2"/>
  <p:tag name="KSO_WM_TEMPLATE_CATEGORY" val="diagram"/>
  <p:tag name="KSO_WM_TEMPLATE_INDEX" val="20207575"/>
  <p:tag name="KSO_WM_UNIT_LAYERLEVEL" val="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EC_AREA_ID" val="008b2d3867524338a4cb096811b1bae7"/>
  <p:tag name="KSO_WM_CHIP_GROUPID" val="5ed7460cafe44fab1839bd1a"/>
  <p:tag name="KSO_WM_CHIP_XID" val="5ed212f9daf2e53b70be3eb1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5"/>
  <p:tag name="KSO_WM_TEMPLATE_ASSEMBLE_XID" val="5eecbaf6a758c1ec0b708bc1"/>
  <p:tag name="KSO_WM_TEMPLATE_ASSEMBLE_GROUPID" val="5eecbaf6a758c1ec0b708bc1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575_1*i*3"/>
  <p:tag name="KSO_WM_TEMPLATE_CATEGORY" val="diagram"/>
  <p:tag name="KSO_WM_TEMPLATE_INDEX" val="20207575"/>
  <p:tag name="KSO_WM_UNIT_LAYERLEVEL" val="1"/>
  <p:tag name="KSO_WM_TAG_VERSION" val="1.0"/>
  <p:tag name="KSO_WM_BEAUTIFY_FLAG" val="#wm#"/>
  <p:tag name="KSO_WM_UNIT_SM_LIMIT_TYPE" val="1"/>
  <p:tag name="KSO_WM_UNIT_BLOCK" val="0"/>
  <p:tag name="KSO_WM_UNIT_DEC_AREA_ID" val="1633926b034d47d5b76db74a46673418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CHIP_GROUPID" val="5ed7460cafe44fab1839bd1a"/>
  <p:tag name="KSO_WM_CHIP_XID" val="5ed212f9daf2e53b70be3eb1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5eecbaf6a758c1ec0b708bc1"/>
  <p:tag name="KSO_WM_TEMPLATE_ASSEMBLE_GROUPID" val="5eecbaf6a758c1ec0b708bc1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575_1*i*4"/>
  <p:tag name="KSO_WM_TEMPLATE_CATEGORY" val="diagram"/>
  <p:tag name="KSO_WM_TEMPLATE_INDEX" val="20207575"/>
  <p:tag name="KSO_WM_UNIT_LAYERLEVEL" val="1"/>
  <p:tag name="KSO_WM_TAG_VERSION" val="1.0"/>
  <p:tag name="KSO_WM_BEAUTIFY_FLAG" val="#wm#"/>
  <p:tag name="KSO_WM_UNIT_SM_LIMIT_TYPE" val="1"/>
  <p:tag name="KSO_WM_UNIT_BLOCK" val="0"/>
  <p:tag name="KSO_WM_UNIT_DEC_AREA_ID" val="4cde5c3a353543559ccf52c032d187af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CHIP_GROUPID" val="5ed7460cafe44fab1839bd1a"/>
  <p:tag name="KSO_WM_CHIP_XID" val="5ed212f9daf2e53b70be3eb1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5eecbaf6a758c1ec0b708bc1"/>
  <p:tag name="KSO_WM_TEMPLATE_ASSEMBLE_GROUPID" val="5eecbaf6a758c1ec0b708bc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6"/>
  <p:tag name="KSO_WM_UNIT_LAYERLEVEL" val="1"/>
  <p:tag name="KSO_WM_TAG_VERSION" val="1.0"/>
  <p:tag name="KSO_WM_BEAUTIFY_FLAG" val="#wm#"/>
  <p:tag name="KSO_WM_UNIT_TYPE" val="y"/>
  <p:tag name="KSO_WM_UNIT_INDEX" val="6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7575_1*i*5"/>
  <p:tag name="KSO_WM_TEMPLATE_CATEGORY" val="diagram"/>
  <p:tag name="KSO_WM_TEMPLATE_INDEX" val="20207575"/>
  <p:tag name="KSO_WM_UNIT_LAYERLEVEL" val="1"/>
  <p:tag name="KSO_WM_TAG_VERSION" val="1.0"/>
  <p:tag name="KSO_WM_BEAUTIFY_FLAG" val="#wm#"/>
  <p:tag name="KSO_WM_UNIT_SM_LIMIT_TYPE" val="1"/>
  <p:tag name="KSO_WM_UNIT_BLOCK" val="0"/>
  <p:tag name="KSO_WM_UNIT_DEC_AREA_ID" val="e1ac2e52681843d0836ae71a8348414c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CHIP_GROUPID" val="5ed7460cafe44fab1839bd1a"/>
  <p:tag name="KSO_WM_CHIP_XID" val="5ed212f9daf2e53b70be3eb1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5eecbaf6a758c1ec0b708bc1"/>
  <p:tag name="KSO_WM_TEMPLATE_ASSEMBLE_GROUPID" val="5eecbaf6a758c1ec0b708bc1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7575_1*i*6"/>
  <p:tag name="KSO_WM_TEMPLATE_CATEGORY" val="diagram"/>
  <p:tag name="KSO_WM_TEMPLATE_INDEX" val="20207575"/>
  <p:tag name="KSO_WM_UNIT_LAYERLEVEL" val="1"/>
  <p:tag name="KSO_WM_TAG_VERSION" val="1.0"/>
  <p:tag name="KSO_WM_BEAUTIFY_FLAG" val="#wm#"/>
  <p:tag name="KSO_WM_UNIT_SM_LIMIT_TYPE" val="1"/>
  <p:tag name="KSO_WM_UNIT_BLOCK" val="0"/>
  <p:tag name="KSO_WM_UNIT_DEC_AREA_ID" val="44db627f571c4a2a8e2c26a4a2d3f542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CHIP_GROUPID" val="5ed7460cafe44fab1839bd1a"/>
  <p:tag name="KSO_WM_CHIP_XID" val="5ed212f9daf2e53b70be3eb1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5eecbaf6a758c1ec0b708bc1"/>
  <p:tag name="KSO_WM_TEMPLATE_ASSEMBLE_GROUPID" val="5eecbaf6a758c1ec0b708bc1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7575_1*i*7"/>
  <p:tag name="KSO_WM_TEMPLATE_CATEGORY" val="diagram"/>
  <p:tag name="KSO_WM_TEMPLATE_INDEX" val="20207575"/>
  <p:tag name="KSO_WM_UNIT_LAYERLEVEL" val="1"/>
  <p:tag name="KSO_WM_TAG_VERSION" val="1.0"/>
  <p:tag name="KSO_WM_BEAUTIFY_FLAG" val="#wm#"/>
  <p:tag name="KSO_WM_UNIT_SM_LIMIT_TYPE" val="1"/>
  <p:tag name="KSO_WM_UNIT_BLOCK" val="0"/>
  <p:tag name="KSO_WM_UNIT_DEC_AREA_ID" val="c7950b2ebee3495a999fea4c70b2eede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CHIP_GROUPID" val="5ed7460cafe44fab1839bd1a"/>
  <p:tag name="KSO_WM_CHIP_XID" val="5ed212f9daf2e53b70be3eb1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5eecbaf6a758c1ec0b708bc1"/>
  <p:tag name="KSO_WM_TEMPLATE_ASSEMBLE_GROUPID" val="5eecbaf6a758c1ec0b708bc1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7575_1*i*8"/>
  <p:tag name="KSO_WM_TEMPLATE_CATEGORY" val="diagram"/>
  <p:tag name="KSO_WM_TEMPLATE_INDEX" val="20207575"/>
  <p:tag name="KSO_WM_UNIT_LAYERLEVEL" val="1"/>
  <p:tag name="KSO_WM_TAG_VERSION" val="1.0"/>
  <p:tag name="KSO_WM_BEAUTIFY_FLAG" val="#wm#"/>
  <p:tag name="KSO_WM_UNIT_SM_LIMIT_TYPE" val="1"/>
  <p:tag name="KSO_WM_UNIT_BLOCK" val="0"/>
  <p:tag name="KSO_WM_UNIT_DEC_AREA_ID" val="eb3a3e7619f44262a58f8c4694f34e8d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CHIP_GROUPID" val="5ed7460cafe44fab1839bd1a"/>
  <p:tag name="KSO_WM_CHIP_XID" val="5ed212f9daf2e53b70be3eb1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5eecbaf6a758c1ec0b708bc1"/>
  <p:tag name="KSO_WM_TEMPLATE_ASSEMBLE_GROUPID" val="5eecbaf6a758c1ec0b708bc1"/>
</p:tagLst>
</file>

<file path=ppt/tags/tag404.xml><?xml version="1.0" encoding="utf-8"?>
<p:tagLst xmlns:p="http://schemas.openxmlformats.org/presentationml/2006/main">
  <p:tag name="KSO_WM_UNIT_VALUE" val="1311*2623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7575_1*d*1"/>
  <p:tag name="KSO_WM_TEMPLATE_CATEGORY" val="diagram"/>
  <p:tag name="KSO_WM_TEMPLATE_INDEX" val="2020757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d27e1fbf2ea43e7bdb2b37562fe386b"/>
  <p:tag name="KSO_WM_ASSEMBLE_CHIP_INDEX" val="148a430e32174af5a5ac63a7d7b91474"/>
  <p:tag name="KSO_WM_UNIT_PLACING_PICTURE" val="148a430e32174af5a5ac63a7d7b91474"/>
  <p:tag name="KSO_WM_UNIT_SUPPORT_UNIT_TYPE" val="[&quot;l&quot;,&quot;m&quot;,&quot;n&quot;,&quot;o&quot;,&quot;p&quot;,&quot;q&quot;,&quot;r&quot;,&quot;δ&quot;,&quot;η&quot;,&quot;α&quot;,&quot;β&quot;,&quot;θ&quot;]"/>
  <p:tag name="KSO_WM_TEMPLATE_ASSEMBLE_XID" val="5eecbaf6a758c1ec0b708bc1"/>
  <p:tag name="KSO_WM_TEMPLATE_ASSEMBLE_GROUPID" val="5eecbaf6a758c1ec0b708bc1"/>
  <p:tag name="REFSHAPE" val="525037140"/>
  <p:tag name="KSO_WM_UNIT_PICTURE_CLIP_FLAG" val="0"/>
</p:tagLst>
</file>

<file path=ppt/tags/tag405.xml><?xml version="1.0" encoding="utf-8"?>
<p:tagLst xmlns:p="http://schemas.openxmlformats.org/presentationml/2006/main">
  <p:tag name="KSO_WM_BEAUTIFY_FLAG" val="#wm#"/>
  <p:tag name="KSO_WM_TEMPLATE_CATEGORY" val="diagram"/>
  <p:tag name="KSO_WM_TEMPLATE_INDEX" val="20207575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7-03T09:42:00&quot;,&quot;maxSize&quot;:{&quot;size1&quot;:100},&quot;minSize&quot;:{&quot;size1&quot;:100},&quot;normalSize&quot;:{&quot;size1&quot;:100},&quot;subLayout&quot;:[{&quot;id&quot;:&quot;2020-07-03T09:42:00&quot;,&quot;margin&quot;:{&quot;bottom&quot;:2.1170001029968262,&quot;left&quot;:2.5399999618530273,&quot;right&quot;:2.5399999618530273,&quot;top&quot;:2.1170001029968262},&quot;type&quot;:0},{&quot;id&quot;:&quot;2020-07-03T09:42:00&quot;,&quot;type&quot;:0}],&quot;type&quot;:0}"/>
  <p:tag name="KSO_WM_SLIDE_RATIO" val="1.777778"/>
  <p:tag name="KSO_WM_CHIP_INFOS" val="{&quot;layout_type&quot;:&quot;full&quot;,&quot;tags&quot;:{&quot;style&quot;:[&quot;商务&quot;,&quot;简约&quot;,&quot;文艺清新&quot;,&quot;卡通&quot;,&quot;欧美风&quot;,&quot;黑板风&quot;,&quot;渐变风&quot;]},&quot;slide_type&quot;:[&quot;text&quot;],&quot;aspect_ratio&quot;:&quot;16:9&quot;}"/>
  <p:tag name="KSO_WM_CHIP_XID" val="5ed212f9daf2e53b70be3eb1"/>
  <p:tag name="KSO_WM_CHIP_FILLPROP" val="[[{&quot;fill_id&quot;:&quot;93462f48a4e641b7a117cd822d727b87&quot;,&quot;fill_align&quot;:&quot;cm&quot;,&quot;text_align&quot;:&quot;cm&quot;,&quot;text_direction&quot;:&quot;horizontal&quot;,&quot;chip_types&quot;:[&quot;diagram&quot;,&quot;pictext&quot;,&quot;picture&quot;,&quot;chart&quot;,&quot;table&quot;,&quot;video&quot;],&quot;support_features&quot;:[&quot;collage&quot;,&quot;carousel&quot;]}]]"/>
  <p:tag name="KSO_WM_SLIDE_ID" val="diagram20207575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88*492"/>
  <p:tag name="KSO_WM_SLIDE_POSITION" val="36*24"/>
  <p:tag name="KSO_WM_TAG_VERSION" val="1.0"/>
  <p:tag name="KSO_WM_SLIDE_LAYOUT" val="d"/>
  <p:tag name="KSO_WM_SLIDE_LAYOUT_CNT" val="1"/>
  <p:tag name="KSO_WM_SLIDE_BACKGROUND" val="[&quot;general&quot;]"/>
  <p:tag name="KSO_WM_CHIP_GROUPID" val="5ed7460cafe44fab1839bd1a"/>
  <p:tag name="KSO_WM_SLIDE_BK_DARK_LIGHT" val="2"/>
  <p:tag name="KSO_WM_SLIDE_BACKGROUND_TYPE" val="general"/>
  <p:tag name="KSO_WM_SLIDE_SUPPORT_FEATURE_TYPE" val="3"/>
  <p:tag name="KSO_WM_TEMPLATE_ASSEMBLE_XID" val="5eecbaf6a758c1ec0b708bc1"/>
  <p:tag name="KSO_WM_TEMPLATE_ASSEMBLE_GROUPID" val="5eecbaf6a758c1ec0b708bc1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3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80_1*i*1"/>
  <p:tag name="KSO_WM_TEMPLATE_CATEGORY" val="diagram"/>
  <p:tag name="KSO_WM_TEMPLATE_INDEX" val="20203680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.8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80_1*i*2"/>
  <p:tag name="KSO_WM_TEMPLATE_CATEGORY" val="diagram"/>
  <p:tag name="KSO_WM_TEMPLATE_INDEX" val="20203680"/>
  <p:tag name="KSO_WM_UNIT_LAYERLEVEL" val="1"/>
  <p:tag name="KSO_WM_TAG_VERSION" val="1.0"/>
  <p:tag name="KSO_WM_BEAUTIFY_FLAG" val="#wm#"/>
  <p:tag name="KSO_WM_UNIT_FILL_FORE_SCHEMECOLOR_INDEX_BRIGHTNESS" val="-0.1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80_1*i*3"/>
  <p:tag name="KSO_WM_TEMPLATE_CATEGORY" val="diagram"/>
  <p:tag name="KSO_WM_TEMPLATE_INDEX" val="20203680"/>
  <p:tag name="KSO_WM_UNIT_LAYERLEVEL" val="1"/>
  <p:tag name="KSO_WM_TAG_VERSION" val="1.0"/>
  <p:tag name="KSO_WM_BEAUTIFY_FLAG" val="#wm#"/>
  <p:tag name="KSO_WM_UNIT_FILL_FORE_SCHEMECOLOR_INDEX_BRIGHTNESS" val="-0.1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3680_1*i*4"/>
  <p:tag name="KSO_WM_TEMPLATE_CATEGORY" val="diagram"/>
  <p:tag name="KSO_WM_TEMPLATE_INDEX" val="20203680"/>
  <p:tag name="KSO_WM_UNIT_LAYERLEVEL" val="1"/>
  <p:tag name="KSO_WM_TAG_VERSION" val="1.0"/>
  <p:tag name="KSO_WM_BEAUTIFY_FLAG" val="#wm#"/>
  <p:tag name="KSO_WM_UNIT_FILL_FORE_SCHEMECOLOR_INDEX_BRIGHTNESS" val="-0.1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3680_1*i*5"/>
  <p:tag name="KSO_WM_TEMPLATE_CATEGORY" val="diagram"/>
  <p:tag name="KSO_WM_TEMPLATE_INDEX" val="20203680"/>
  <p:tag name="KSO_WM_UNIT_LAYERLEVEL" val="1"/>
  <p:tag name="KSO_WM_TAG_VERSION" val="1.0"/>
  <p:tag name="KSO_WM_BEAUTIFY_FLAG" val="#wm#"/>
  <p:tag name="KSO_WM_UNIT_FILL_FORE_SCHEMECOLOR_INDEX_BRIGHTNESS" val="-0.1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3680_1*i*6"/>
  <p:tag name="KSO_WM_TEMPLATE_CATEGORY" val="diagram"/>
  <p:tag name="KSO_WM_TEMPLATE_INDEX" val="20203680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3680_1*i*7"/>
  <p:tag name="KSO_WM_TEMPLATE_CATEGORY" val="diagram"/>
  <p:tag name="KSO_WM_TEMPLATE_INDEX" val="20203680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16.xml><?xml version="1.0" encoding="utf-8"?>
<p:tagLst xmlns:p="http://schemas.openxmlformats.org/presentationml/2006/main">
  <p:tag name="KSO_WM_UNIT_VALUE" val="1202*3048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3680_1*d*1"/>
  <p:tag name="KSO_WM_TEMPLATE_CATEGORY" val="diagram"/>
  <p:tag name="KSO_WM_TEMPLATE_INDEX" val="20203680"/>
  <p:tag name="KSO_WM_UNIT_SUPPORT_UNIT_TYPE" val="[&quot;d&quot;]"/>
  <p:tag name="KSO_WM_UNIT_LAYERLEVEL" val="1"/>
  <p:tag name="KSO_WM_TAG_VERSION" val="1.0"/>
  <p:tag name="KSO_WM_BEAUTIFY_FLAG" val="#wm#"/>
  <p:tag name="KSO_WM_UNIT_PLACING_PICTURE_INFO" val="{&quot;code&quot;:&quot;[1]&quot;,&quot;full_picture&quot;:false,&quot;last_crop_picture&quot;:&quot;[1]&quot;,&quot;scheme&quot;:&quot;1-1&quot;,&quot;spacing&quot;:5}"/>
  <p:tag name="KSO_WM_UNIT_PLACING_PICTURE" val="95027.214"/>
  <p:tag name="KSO_WM_UNIT_PLACING_PICTURE_USER_VIEWPORT" val="{&quot;height&quot;:6822,&quot;width&quot;:17295}"/>
  <p:tag name="REFSHAPE" val="300510884"/>
  <p:tag name="KSO_WM_UNIT_PICTURE_CLIP_FLAG" val="0"/>
  <p:tag name="KSO_WM_UNIT_PLACING_PICTURE_COLLAGE_VIEWPORT" val="{&quot;height&quot;:6852.1923410877962,&quot;width&quot;:11031.545478024893}"/>
</p:tagLst>
</file>

<file path=ppt/tags/tag417.xml><?xml version="1.0" encoding="utf-8"?>
<p:tagLst xmlns:p="http://schemas.openxmlformats.org/presentationml/2006/main">
  <p:tag name="KSO_WM_BEAUTIFY_FLAG" val="#wm#"/>
  <p:tag name="KSO_WM_TEMPLATE_CATEGORY" val="diagram"/>
  <p:tag name="KSO_WM_TEMPLATE_INDEX" val="20203680"/>
  <p:tag name="KSO_WM_SLIDE_ID" val="diagram20203680_1"/>
  <p:tag name="KSO_WM_TEMPLATE_SUBCATEGORY" val="0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540"/>
  <p:tag name="KSO_WM_SLIDE_POSITION" val="0*0"/>
  <p:tag name="KSO_WM_TAG_VERSION" val="1.0"/>
  <p:tag name="KSO_WM_SLIDE_LAYOUT" val="a_d"/>
  <p:tag name="KSO_WM_SLIDE_LAYOUT_CNT" val="1_1"/>
  <p:tag name="KSO_WM_SLIDE_BK_DARK_LIGHT" val="2"/>
  <p:tag name="KSO_WM_SLIDE_BACKGROUND_TYPE" val="general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4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4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leftRight"/>
  <p:tag name="KSO_WM_SLIDE_BK_DARK_LIGHT" val="2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leftRight"/>
  <p:tag name="KSO_WM_SLIDE_BK_DARK_LIGHT" val="2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leftRight"/>
  <p:tag name="KSO_WM_SLIDE_BK_DARK_LIGHT" val="2"/>
</p:tagLst>
</file>

<file path=ppt/tags/tag423.xml><?xml version="1.0" encoding="utf-8"?>
<p:tagLst xmlns:p="http://schemas.openxmlformats.org/presentationml/2006/main">
  <p:tag name="KSO_WM_UNIT_BLOCK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6766_1*i*2"/>
  <p:tag name="KSO_WM_TEMPLATE_CATEGORY" val="diagram"/>
  <p:tag name="KSO_WM_TEMPLATE_INDEX" val="20206766"/>
  <p:tag name="KSO_WM_UNIT_LAYERLEVEL" val="1"/>
  <p:tag name="KSO_WM_TAG_VERSION" val="1.0"/>
  <p:tag name="KSO_WM_BEAUTIFY_FLAG" val="#wm#"/>
  <p:tag name="KSO_WM_UNIT_SM_LIMIT_TYPE" val="1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CHIP_GROUPID" val="5ea104fc660c33b3b8e66c12"/>
  <p:tag name="KSO_WM_CHIP_XID" val="5ea104fc660c33b3b8e66c13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5eecbaf6a758c1ec0b708ab7"/>
  <p:tag name="KSO_WM_TEMPLATE_ASSEMBLE_GROUPID" val="5eecbaf6a758c1ec0b708ab7"/>
</p:tagLst>
</file>

<file path=ppt/tags/tag42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6766_1*f*1"/>
  <p:tag name="KSO_WM_TEMPLATE_CATEGORY" val="diagram"/>
  <p:tag name="KSO_WM_TEMPLATE_INDEX" val="2020676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8"/>
  <p:tag name="KSO_WM_UNIT_SHOW_EDIT_AREA_INDICATION" val="1"/>
  <p:tag name="KSO_WM_CHIP_GROUPID" val="5e6b05596848fb12bee65ac8"/>
  <p:tag name="KSO_WM_CHIP_XID" val="5e6b05596848fb12bee65aca"/>
  <p:tag name="KSO_WM_UNIT_DEC_AREA_ID" val="504df03541a44354851f02aef55621b7"/>
  <p:tag name="KSO_WM_ASSEMBLE_CHIP_INDEX" val="94fa523054cf474f854cd534bb27f45e"/>
  <p:tag name="KSO_WM_UNIT_TEXT_FILL_FORE_SCHEMECOLOR_INDEX_BRIGHTNESS" val="0.25"/>
  <p:tag name="KSO_WM_UNIT_TEXT_FILL_FORE_SCHEMECOLOR_INDEX" val="13"/>
  <p:tag name="KSO_WM_UNIT_TEXT_FILL_TYPE" val="1"/>
  <p:tag name="KSO_WM_TEMPLATE_ASSEMBLE_XID" val="5eecbaf6a758c1ec0b708ab7"/>
  <p:tag name="KSO_WM_TEMPLATE_ASSEMBLE_GROUPID" val="5eecbaf6a758c1ec0b708ab7"/>
</p:tagLst>
</file>

<file path=ppt/tags/tag425.xml><?xml version="1.0" encoding="utf-8"?>
<p:tagLst xmlns:p="http://schemas.openxmlformats.org/presentationml/2006/main">
  <p:tag name="KSO_WM_BEAUTIFY_FLAG" val="#wm#"/>
  <p:tag name="KSO_WM_TEMPLATE_CATEGORY" val="diagram"/>
  <p:tag name="KSO_WM_TEMPLATE_INDEX" val="20206766"/>
  <p:tag name="KSO_WM_SLIDE_LAYOUT_INFO" val="{&quot;direction&quot;:1,&quot;id&quot;:&quot;2020-06-19T21:17:48&quot;,&quot;maxSize&quot;:{&quot;size1&quot;:57.5},&quot;minSize&quot;:{&quot;size1&quot;:53.799999999999997},&quot;normalSize&quot;:{&quot;size1&quot;:53.799999999999997},&quot;subLayout&quot;:[{&quot;backgroundInfo&quot;:[{&quot;bottom&quot;:0,&quot;bottomAbs&quot;:false,&quot;left&quot;:0,&quot;leftAbs&quot;:false,&quot;right&quot;:0.61988620000000005,&quot;rightAbs&quot;:false,&quot;top&quot;:0,&quot;topAbs&quot;:false,&quot;type&quot;:&quot;leftRight&quot;}],&quot;id&quot;:&quot;2020-06-19T21:17:48&quot;,&quot;margin&quot;:{&quot;bottom&quot;:1.6929999589920044,&quot;left&quot;:2.5399999618530273,&quot;right&quot;:0,&quot;top&quot;:1.6929999589920044},&quot;type&quot;:0},{&quot;id&quot;:&quot;2020-06-19T21:17:48&quot;,&quot;margin&quot;:{&quot;bottom&quot;:3.809999942779541,&quot;left&quot;:2.1170001029968262,&quot;right&quot;:1.6929999589920044,&quot;top&quot;:3.809999942779541},&quot;type&quot;:0}],&quot;type&quot;:0}"/>
  <p:tag name="KSO_WM_SLIDE_BACKGROUND" val="[&quot;leftRight&quot;]"/>
  <p:tag name="KSO_WM_SLIDE_RATIO" val="1.777778"/>
  <p:tag name="KSO_WM_CHIP_INFOS" val="{&quot;layout_type&quot;:&quot;leftright&quot;,&quot;tags&quot;:{&quot;style&quot;:[&quot;商务&quot;,&quot;简约&quot;,&quot;文艺清新&quot;,&quot;卡通&quot;,&quot;欧美风&quot;,&quot;黑板风&quot;,&quot;渐变风&quot;,&quot;党政风&quot;]},&quot;slide_type&quot;:[&quot;text&quot;],&quot;aspect_ratio&quot;:&quot;16:9&quot;}"/>
  <p:tag name="KSO_WM_CHIP_XID" val="5ea104fc660c33b3b8e66c13"/>
  <p:tag name="KSO_WM_CHIP_FILLPROP" val="[[{&quot;fill_id&quot;:&quot;3e2ab8cd0c7f454ead7e65fbb2d8de39&quot;,&quot;fill_align&quot;:&quot;rm&quot;,&quot;text_align&quot;:&quot;cm&quot;,&quot;text_direction&quot;:&quot;horizontal&quot;,&quot;chip_types&quot;:[&quot;picture&quot;,&quot;video&quot;]},{&quot;fill_id&quot;:&quot;7717d07249414f28b87fad57c62a0fc9&quot;,&quot;fill_align&quot;:&quot;lm&quot;,&quot;text_align&quot;:&quot;lm&quot;,&quot;text_direction&quot;:&quot;horizontal&quot;,&quot;chip_types&quot;:[&quot;text&quot;]}]]"/>
  <p:tag name="KSO_WM_SLIDE_ID" val="diagram20206766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59*648"/>
  <p:tag name="KSO_WM_SLIDE_POSITION" val="0*-42"/>
  <p:tag name="KSO_WM_TAG_VERSION" val="1.0"/>
  <p:tag name="KSO_WM_SLIDE_LAYOUT" val="d_f"/>
  <p:tag name="KSO_WM_SLIDE_LAYOUT_CNT" val="1_1"/>
  <p:tag name="KSO_WM_CHIP_GROUPID" val="5ea104fc660c33b3b8e66c12"/>
  <p:tag name="KSO_WM_SLIDE_BK_DARK_LIGHT" val="2"/>
  <p:tag name="KSO_WM_SLIDE_BACKGROUND_TYPE" val="leftRight"/>
  <p:tag name="KSO_WM_SLIDE_SUPPORT_FEATURE_TYPE" val="0"/>
  <p:tag name="KSO_WM_TEMPLATE_ASSEMBLE_XID" val="5eecbaf6a758c1ec0b708ab7"/>
  <p:tag name="KSO_WM_TEMPLATE_ASSEMBLE_GROUPID" val="5eecbaf6a758c1ec0b708ab7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3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</p:tagLst>
</file>

<file path=ppt/tags/tag429.xml><?xml version="1.0" encoding="utf-8"?>
<p:tagLst xmlns:p="http://schemas.openxmlformats.org/presentationml/2006/main">
  <p:tag name="KSO_WM_UNIT_COLOR_SCHEME_SHAPE_ID" val="4"/>
  <p:tag name="KSO_WM_UNIT_COLOR_SCHEME_PARENT_PAGE" val="0_1"/>
  <p:tag name="KSO_WM_UNIT_DECOLORIZATION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8628_1*i*1"/>
  <p:tag name="KSO_WM_TEMPLATE_CATEGORY" val="diagram"/>
  <p:tag name="KSO_WM_TEMPLATE_INDEX" val="20208628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3251dc159e9c4a3db1c7d4f8b02f0cf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CHIP_GROUPID" val="5ef20a5ea491bb0086638ac1"/>
  <p:tag name="KSO_WM_CHIP_XID" val="5ef20a5ea491bb0086638ac2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51"/>
  <p:tag name="KSO_WM_TEMPLATE_ASSEMBLE_XID" val="5ef53fd2ea5a3ac527a1894c"/>
  <p:tag name="KSO_WM_TEMPLATE_ASSEMBLE_GROUPID" val="5ef53fd2ea5a3ac527a1894c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COLOR_SCHEME_SHAPE_ID" val="6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8628_1*i*2"/>
  <p:tag name="KSO_WM_TEMPLATE_CATEGORY" val="diagram"/>
  <p:tag name="KSO_WM_TEMPLATE_INDEX" val="20208628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5b5bc2e22dba4173b33bcde940ec8abc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CHIP_GROUPID" val="5ef20a5ea491bb0086638ac1"/>
  <p:tag name="KSO_WM_CHIP_XID" val="5ef20a5ea491bb0086638ac2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616"/>
  <p:tag name="KSO_WM_TEMPLATE_ASSEMBLE_XID" val="5ef53fd2ea5a3ac527a1894c"/>
  <p:tag name="KSO_WM_TEMPLATE_ASSEMBLE_GROUPID" val="5ef53fd2ea5a3ac527a1894c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8628_1*i*3"/>
  <p:tag name="KSO_WM_TEMPLATE_CATEGORY" val="diagram"/>
  <p:tag name="KSO_WM_TEMPLATE_INDEX" val="20208628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c4e2012838b4b499a2a490f629d328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351beb11e6394b3e88c165679ac2b88f&quot;,&quot;X&quot;:{&quot;Pos&quot;:1},&quot;Y&quot;:{&quot;Pos&quot;:1}}}"/>
  <p:tag name="KSO_WM_CHIP_GROUPID" val="5ef20a5ea491bb0086638ac1"/>
  <p:tag name="KSO_WM_CHIP_XID" val="5ef20a5ea491bb0086638ac2"/>
  <p:tag name="KSO_WM_UNIT_FILL_FORE_SCHEMECOLOR_INDEX_BRIGHTNESS" val="0"/>
  <p:tag name="KSO_WM_UNIT_FILL_FORE_SCHEMECOLOR_INDEX" val="16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  <p:tag name="KSO_WM_UNIT_VALUE" val="770"/>
  <p:tag name="KSO_WM_TEMPLATE_ASSEMBLE_XID" val="5ef53fd2ea5a3ac527a1894c"/>
  <p:tag name="KSO_WM_TEMPLATE_ASSEMBLE_GROUPID" val="5ef53fd2ea5a3ac527a1894c"/>
</p:tagLst>
</file>

<file path=ppt/tags/tag43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628_1*a*1"/>
  <p:tag name="KSO_WM_TEMPLATE_CATEGORY" val="diagram"/>
  <p:tag name="KSO_WM_TEMPLATE_INDEX" val="20208628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56fed7a7cb8f47608a504e0b001b7933"/>
  <p:tag name="KSO_WM_ASSEMBLE_CHIP_INDEX" val="fdfbea2b1a8144098bcf57d76c005150"/>
  <p:tag name="KSO_WM_UNIT_TEXT_FILL_FORE_SCHEMECOLOR_INDEX_BRIGHTNESS" val="0"/>
  <p:tag name="KSO_WM_UNIT_TEXT_FILL_FORE_SCHEMECOLOR_INDEX" val="13"/>
  <p:tag name="KSO_WM_UNIT_TEXT_FILL_TYPE" val="1"/>
  <p:tag name="KSO_WM_TEMPLATE_ASSEMBLE_XID" val="5ef53fd2ea5a3ac527a1894c"/>
  <p:tag name="KSO_WM_TEMPLATE_ASSEMBLE_GROUPID" val="5ef53fd2ea5a3ac527a1894c"/>
</p:tagLst>
</file>

<file path=ppt/tags/tag43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45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diagram20208628_1*h_a*1_1"/>
  <p:tag name="KSO_WM_TEMPLATE_CATEGORY" val="diagram"/>
  <p:tag name="KSO_WM_TEMPLATE_INDEX" val="20208628"/>
  <p:tag name="KSO_WM_UNIT_LAYERLEVEL" val="1_1"/>
  <p:tag name="KSO_WM_TAG_VERSION" val="1.0"/>
  <p:tag name="KSO_WM_BEAUTIFY_FLAG" val="#wm#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351beb11e6394b3e88c165679ac2b88f"/>
  <p:tag name="KSO_WM_ASSEMBLE_CHIP_INDEX" val="b250551631614ea09f1104d2797809df"/>
  <p:tag name="KSO_WM_UNIT_TEXT_FILL_FORE_SCHEMECOLOR_INDEX_BRIGHTNESS" val="0"/>
  <p:tag name="KSO_WM_UNIT_TEXT_FILL_FORE_SCHEMECOLOR_INDEX" val="13"/>
  <p:tag name="KSO_WM_UNIT_TEXT_FILL_TYPE" val="1"/>
  <p:tag name="KSO_WM_TEMPLATE_ASSEMBLE_XID" val="5ef53fd2ea5a3ac527a1894c"/>
  <p:tag name="KSO_WM_TEMPLATE_ASSEMBLE_GROUPID" val="5ef53fd2ea5a3ac527a1894c"/>
</p:tagLst>
</file>

<file path=ppt/tags/tag434.xml><?xml version="1.0" encoding="utf-8"?>
<p:tagLst xmlns:p="http://schemas.openxmlformats.org/presentationml/2006/main">
  <p:tag name="KSO_WM_UNIT_TEX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diagram20208628_1*h_f*1_1"/>
  <p:tag name="KSO_WM_TEMPLATE_CATEGORY" val="diagram"/>
  <p:tag name="KSO_WM_TEMPLATE_INDEX" val="20208628"/>
  <p:tag name="KSO_WM_UNIT_LAYERLEVEL" val="1_1"/>
  <p:tag name="KSO_WM_TAG_VERSION" val="1.0"/>
  <p:tag name="KSO_WM_BEAUTIFY_FLAG" val="#wm#"/>
  <p:tag name="KSO_WM_UNIT_SUBTYPE" val="a"/>
  <p:tag name="KSO_WM_UNIT_DEFAULT_FONT" val="14;20;2"/>
  <p:tag name="KSO_WM_UNIT_BLOCK" val="0"/>
  <p:tag name="KSO_WM_UNIT_VALUE" val="580"/>
  <p:tag name="KSO_WM_UNIT_SHOW_EDIT_AREA_INDICATION" val="1"/>
  <p:tag name="KSO_WM_CHIP_GROUPID" val="5e6b05b36848fb12bee65ad8"/>
  <p:tag name="KSO_WM_CHIP_XID" val="5e6b05b36848fb12bee65ada"/>
  <p:tag name="KSO_WM_UNIT_DEC_AREA_ID" val="351beb11e6394b3e88c165679ac2b88f"/>
  <p:tag name="KSO_WM_ASSEMBLE_CHIP_INDEX" val="b250551631614ea09f1104d2797809df"/>
  <p:tag name="KSO_WM_UNIT_TEXT_FILL_FORE_SCHEMECOLOR_INDEX_BRIGHTNESS" val="0.25"/>
  <p:tag name="KSO_WM_UNIT_TEXT_FILL_FORE_SCHEMECOLOR_INDEX" val="13"/>
  <p:tag name="KSO_WM_UNIT_TEXT_FILL_TYPE" val="1"/>
  <p:tag name="KSO_WM_TEMPLATE_ASSEMBLE_XID" val="5ef53fd2ea5a3ac527a1894c"/>
  <p:tag name="KSO_WM_TEMPLATE_ASSEMBLE_GROUPID" val="5ef53fd2ea5a3ac527a1894c"/>
</p:tagLst>
</file>

<file path=ppt/tags/tag435.xml><?xml version="1.0" encoding="utf-8"?>
<p:tagLst xmlns:p="http://schemas.openxmlformats.org/presentationml/2006/main">
  <p:tag name="KSO_WM_SLIDE_COLORSCHEME_VERSION" val="3.2"/>
  <p:tag name="KSO_WM_SLIDE_ID" val="diagram20208628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815.956*222.745"/>
  <p:tag name="KSO_WM_SLIDE_POSITION" val="72.0005*209.257"/>
  <p:tag name="KSO_WM_TAG_VERSION" val="1.0"/>
  <p:tag name="KSO_WM_BEAUTIFY_FLAG" val="#wm#"/>
  <p:tag name="KSO_WM_TEMPLATE_CATEGORY" val="diagram"/>
  <p:tag name="KSO_WM_TEMPLATE_INDEX" val="20208628"/>
  <p:tag name="KSO_WM_SLIDE_LAYOUT" val="a_h"/>
  <p:tag name="KSO_WM_SLIDE_LAYOUT_CNT" val="1_1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FILLPROP" val="[[{&quot;fill_id&quot;:&quot;0bc3c1a022504dc18ddf2da8beea7bff&quot;,&quot;fill_align&quot;:&quot;lm&quot;,&quot;text_align&quot;:&quot;lm&quot;,&quot;text_direction&quot;:&quot;horizontal&quot;,&quot;chip_types&quot;:[&quot;header&quot;]},{&quot;fill_id&quot;:&quot;1a64a48662ca45e7a2ef2dffb46de0df&quot;,&quot;fill_align&quot;:&quot;cm&quot;,&quot;text_align&quot;:&quot;lm&quot;,&quot;text_direction&quot;:&quot;horizontal&quot;,&quot;chip_types&quot;:[&quot;text&quot;]}],[{&quot;fill_id&quot;:&quot;0bc3c1a022504dc18ddf2da8beea7bff&quot;,&quot;fill_align&quot;:&quot;lm&quot;,&quot;text_align&quot;:&quot;lm&quot;,&quot;text_direction&quot;:&quot;horizontal&quot;,&quot;chip_types&quot;:[&quot;header&quot;]},{&quot;fill_id&quot;:&quot;1a64a48662ca45e7a2ef2dffb46de0df&quot;,&quot;fill_align&quot;:&quot;cm&quot;,&quot;text_align&quot;:&quot;cm&quot;,&quot;text_direction&quot;:&quot;horizontal&quot;,&quot;chip_types&quot;:[&quot;diagram&quot;,&quot;pictext&quot;,&quot;picture&quot;,&quot;chart&quot;,&quot;table&quot;,&quot;video&quot;],&quot;support_features&quot;:[&quot;collage&quot;]}]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6-26T08:22:42&quot;,&quot;maxSize&quot;:{&quot;size1&quot;:24.399999999999999},&quot;minSize&quot;:{&quot;size1&quot;:20},&quot;normalSize&quot;:{&quot;size1&quot;:22.199999999999999},&quot;subLayout&quot;:[{&quot;id&quot;:&quot;2020-06-26T08:22:42&quot;,&quot;margin&quot;:{&quot;bottom&quot;:0.42300000786781311,&quot;left&quot;:1.2699999809265137,&quot;right&quot;:6.3499999046325684,&quot;top&quot;:1.6929999589920044},&quot;type&quot;:0},{&quot;id&quot;:&quot;2020-06-26T08:22:42&quot;,&quot;margin&quot;:{&quot;bottom&quot;:2.9630000591278076,&quot;left&quot;:2.5399999618530273,&quot;right&quot;:2.5399999618530273,&quot;top&quot;:1.6929999589920044},&quot;maxSize&quot;:{&quot;size1&quot;:36.146840136216667},&quot;minSize&quot;:{&quot;size1&quot;:20.246840136216665},&quot;normalSize&quot;:{&quot;size1&quot;:20.246840136216665},&quot;subLayout&quot;:[{&quot;id&quot;:&quot;2020-06-26T08:22:42&quot;,&quot;margin&quot;:{&quot;bottom&quot;:0.043547116219997406,&quot;left&quot;:2.5399999618530273,&quot;right&quot;:2.5399999618530273,&quot;top&quot;:1.6929999589920044},&quot;type&quot;:0},{&quot;id&quot;:&quot;2020-06-26T08:22:42&quot;,&quot;margin&quot;:{&quot;bottom&quot;:2.9630000591278076,&quot;left&quot;:2.5399999618530273,&quot;right&quot;:2.5399999618530273,&quot;top&quot;:0.15224455296993256},&quot;type&quot;:0}],&quot;type&quot;:0}],&quot;type&quot;:0}"/>
  <p:tag name="KSO_WM_SLIDE_BACKGROUND" val="[&quot;general&quot;]"/>
  <p:tag name="KSO_WM_SLIDE_RATIO" val="1.777778"/>
  <p:tag name="KSO_WM_CHIP_XID" val="5ef20a5ea491bb0086638ac2"/>
  <p:tag name="KSO_WM_CHIP_GROUPID" val="5ef20a5ea491bb0086638ac1"/>
  <p:tag name="KSO_WM_SLIDE_BK_DARK_LIGHT" val="2"/>
  <p:tag name="KSO_WM_SLIDE_BACKGROUND_TYPE" val="general"/>
  <p:tag name="KSO_WM_SLIDE_SUPPORT_FEATURE_TYPE" val="0"/>
  <p:tag name="KSO_WM_TEMPLATE_ASSEMBLE_XID" val="5ef53fd2ea5a3ac527a1894c"/>
  <p:tag name="KSO_WM_TEMPLATE_ASSEMBLE_GROUPID" val="5ef53fd2ea5a3ac527a1894c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160066_3*m_h_i*1_1_1"/>
  <p:tag name="KSO_WM_TEMPLATE_CATEGORY" val="diagram"/>
  <p:tag name="KSO_WM_TEMPLATE_INDEX" val="160066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160066_3*m_h_i*1_1_2"/>
  <p:tag name="KSO_WM_TEMPLATE_CATEGORY" val="diagram"/>
  <p:tag name="KSO_WM_TEMPLATE_INDEX" val="16006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USESOURCEFORMAT_APPLY" val="1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160066_3*m_h_i*1_1_3"/>
  <p:tag name="KSO_WM_TEMPLATE_CATEGORY" val="diagram"/>
  <p:tag name="KSO_WM_TEMPLATE_INDEX" val="16006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"/>
  <p:tag name="KSO_WM_UNIT_ID" val="diagram160066_3*m_h_i*1_1_4"/>
  <p:tag name="KSO_WM_TEMPLATE_CATEGORY" val="diagram"/>
  <p:tag name="KSO_WM_TEMPLATE_INDEX" val="16006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160066_3*m_h_i*1_2_1"/>
  <p:tag name="KSO_WM_TEMPLATE_CATEGORY" val="diagram"/>
  <p:tag name="KSO_WM_TEMPLATE_INDEX" val="160066"/>
  <p:tag name="KSO_WM_UNIT_LAYERLEVEL" val="1_1_1"/>
  <p:tag name="KSO_WM_TAG_VERSION" val="1.0"/>
  <p:tag name="KSO_WM_BEAUTIFY_FLAG" val="#wm#"/>
  <p:tag name="KSO_WM_UNIT_TEXT_FILL_FORE_SCHEMECOLOR_INDEX" val="6"/>
  <p:tag name="KSO_WM_UNIT_TEXT_FILL_TYPE" val="1"/>
  <p:tag name="KSO_WM_UNIT_USESOURCEFORMAT_APPLY" val="1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160066_3*m_h_i*1_2_2"/>
  <p:tag name="KSO_WM_TEMPLATE_CATEGORY" val="diagram"/>
  <p:tag name="KSO_WM_TEMPLATE_INDEX" val="16006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6"/>
  <p:tag name="KSO_WM_UNIT_LINE_FILL_TYPE" val="2"/>
  <p:tag name="KSO_WM_UNIT_USESOURCEFORMAT_APPLY" val="1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160066_3*m_h_i*1_2_3"/>
  <p:tag name="KSO_WM_TEMPLATE_CATEGORY" val="diagram"/>
  <p:tag name="KSO_WM_TEMPLATE_INDEX" val="160066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"/>
  <p:tag name="KSO_WM_UNIT_ID" val="diagram160066_3*m_h_i*1_2_4"/>
  <p:tag name="KSO_WM_TEMPLATE_CATEGORY" val="diagram"/>
  <p:tag name="KSO_WM_TEMPLATE_INDEX" val="160066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4"/>
  <p:tag name="KSO_WM_UNIT_ID" val="diagram160066_3*m_h_i*1_3_4"/>
  <p:tag name="KSO_WM_TEMPLATE_CATEGORY" val="diagram"/>
  <p:tag name="KSO_WM_TEMPLATE_INDEX" val="160066"/>
  <p:tag name="KSO_WM_UNIT_LAYERLEVEL" val="1_1_1"/>
  <p:tag name="KSO_WM_TAG_VERSION" val="1.0"/>
  <p:tag name="KSO_WM_BEAUTIFY_FLAG" val="#wm#"/>
  <p:tag name="KSO_WM_UNIT_TEXT_FILL_FORE_SCHEMECOLOR_INDEX" val="7"/>
  <p:tag name="KSO_WM_UNIT_TEXT_FILL_TYPE" val="1"/>
  <p:tag name="KSO_WM_UNIT_USESOURCEFORMAT_APPLY" val="1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160066_3*m_h_i*1_3_1"/>
  <p:tag name="KSO_WM_TEMPLATE_CATEGORY" val="diagram"/>
  <p:tag name="KSO_WM_TEMPLATE_INDEX" val="16006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7"/>
  <p:tag name="KSO_WM_UNIT_LINE_FILL_TYPE" val="2"/>
  <p:tag name="KSO_WM_UNIT_USESOURCEFORMAT_APPLY" val="1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160066_3*m_h_i*1_3_2"/>
  <p:tag name="KSO_WM_TEMPLATE_CATEGORY" val="diagram"/>
  <p:tag name="KSO_WM_TEMPLATE_INDEX" val="160066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160066_3*m_h_i*1_3_3"/>
  <p:tag name="KSO_WM_TEMPLATE_CATEGORY" val="diagram"/>
  <p:tag name="KSO_WM_TEMPLATE_INDEX" val="160066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160066_3*m_h_i*1_4_1"/>
  <p:tag name="KSO_WM_TEMPLATE_CATEGORY" val="diagram"/>
  <p:tag name="KSO_WM_TEMPLATE_INDEX" val="160066"/>
  <p:tag name="KSO_WM_UNIT_LAYERLEVEL" val="1_1_1"/>
  <p:tag name="KSO_WM_TAG_VERSION" val="1.0"/>
  <p:tag name="KSO_WM_BEAUTIFY_FLAG" val="#wm#"/>
  <p:tag name="KSO_WM_UNIT_TEXT_FILL_FORE_SCHEMECOLOR_INDEX" val="8"/>
  <p:tag name="KSO_WM_UNIT_TEXT_FILL_TYPE" val="1"/>
  <p:tag name="KSO_WM_UNIT_USESOURCEFORMAT_APPLY" val="1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160066_3*m_h_i*1_4_2"/>
  <p:tag name="KSO_WM_TEMPLATE_CATEGORY" val="diagram"/>
  <p:tag name="KSO_WM_TEMPLATE_INDEX" val="16006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8"/>
  <p:tag name="KSO_WM_UNIT_LINE_FILL_TYPE" val="2"/>
  <p:tag name="KSO_WM_UNIT_USESOURCEFORMAT_APPLY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3"/>
  <p:tag name="KSO_WM_UNIT_ID" val="diagram160066_3*m_h_i*1_4_3"/>
  <p:tag name="KSO_WM_TEMPLATE_CATEGORY" val="diagram"/>
  <p:tag name="KSO_WM_TEMPLATE_INDEX" val="160066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4"/>
  <p:tag name="KSO_WM_UNIT_ID" val="diagram160066_3*m_h_i*1_4_4"/>
  <p:tag name="KSO_WM_TEMPLATE_CATEGORY" val="diagram"/>
  <p:tag name="KSO_WM_TEMPLATE_INDEX" val="160066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5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160066_3*m_h_a*1_1_1"/>
  <p:tag name="KSO_WM_TEMPLATE_CATEGORY" val="diagram"/>
  <p:tag name="KSO_WM_TEMPLATE_INDEX" val="160066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5"/>
  <p:tag name="KSO_WM_UNIT_TEXT_FILL_TYPE" val="1"/>
  <p:tag name="KSO_WM_UNIT_USESOURCEFORMAT_APPLY" val="1"/>
</p:tagLst>
</file>

<file path=ppt/tags/tag45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160066_3*m_h_a*1_2_1"/>
  <p:tag name="KSO_WM_TEMPLATE_CATEGORY" val="diagram"/>
  <p:tag name="KSO_WM_TEMPLATE_INDEX" val="160066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  <p:tag name="KSO_WM_UNIT_USESOURCEFORMAT_APPLY" val="1"/>
</p:tagLst>
</file>

<file path=ppt/tags/tag45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160066_3*m_h_a*1_3_1"/>
  <p:tag name="KSO_WM_TEMPLATE_CATEGORY" val="diagram"/>
  <p:tag name="KSO_WM_TEMPLATE_INDEX" val="160066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  <p:tag name="KSO_WM_UNIT_USESOURCEFORMAT_APPLY" val="1"/>
</p:tagLst>
</file>

<file path=ppt/tags/tag45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4_1"/>
  <p:tag name="KSO_WM_UNIT_ID" val="diagram160066_3*m_h_a*1_4_1"/>
  <p:tag name="KSO_WM_TEMPLATE_CATEGORY" val="diagram"/>
  <p:tag name="KSO_WM_TEMPLATE_INDEX" val="160066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8"/>
  <p:tag name="KSO_WM_UNIT_TEXT_FILL_TYPE" val="1"/>
  <p:tag name="KSO_WM_UNIT_USESOURCEFORMAT_APPLY" val="1"/>
</p:tagLst>
</file>

<file path=ppt/tags/tag456.xml><?xml version="1.0" encoding="utf-8"?>
<p:tagLst xmlns:p="http://schemas.openxmlformats.org/presentationml/2006/main">
  <p:tag name="KSO_WM_UNIT_ISCONTENTS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a"/>
  <p:tag name="KSO_WM_UNIT_INDEX" val="1"/>
  <p:tag name="KSO_WM_UNIT_ID" val="diagram160066_3*a*1"/>
  <p:tag name="KSO_WM_TEMPLATE_CATEGORY" val="diagram"/>
  <p:tag name="KSO_WM_TEMPLATE_INDEX" val="160066"/>
  <p:tag name="KSO_WM_UNIT_LAYERLEVEL" val="1"/>
  <p:tag name="KSO_WM_TAG_VERSION" val="1.0"/>
  <p:tag name="KSO_WM_BEAUTIFY_FLAG" val="#wm#"/>
  <p:tag name="KSO_WM_UNIT_PRESET_TEXT" val="单击此处添加标题"/>
  <p:tag name="KSO_WM_UNIT_TEXT_FILL_FORE_SCHEMECOLOR_INDEX" val="5"/>
  <p:tag name="KSO_WM_UNIT_TEXT_FILL_TYPE" val="1"/>
  <p:tag name="KSO_WM_UNIT_USESOURCEFORMAT_APPLY" val="1"/>
</p:tagLst>
</file>

<file path=ppt/tags/tag457.xml><?xml version="1.0" encoding="utf-8"?>
<p:tagLst xmlns:p="http://schemas.openxmlformats.org/presentationml/2006/main">
  <p:tag name="KSO_WM_SLIDE_ID" val="diagram160066_3"/>
  <p:tag name="KSO_WM_TEMPLATE_SUBCATEGORY" val="0"/>
  <p:tag name="KSO_WM_TEMPLATE_MASTER_TYPE" val="0"/>
  <p:tag name="KSO_WM_TEMPLATE_COLOR_TYPE" val="1"/>
  <p:tag name="KSO_WM_SLIDE_TYPE" val="text"/>
  <p:tag name="KSO_WM_SLIDE_SUBTYPE" val="diag"/>
  <p:tag name="KSO_WM_SLIDE_ITEM_CNT" val="4"/>
  <p:tag name="KSO_WM_SLIDE_INDEX" val="3"/>
  <p:tag name="KSO_WM_SLIDE_SIZE" val="553.306*384.012"/>
  <p:tag name="KSO_WM_SLIDE_POSITION" val="203.347*112.599"/>
  <p:tag name="KSO_WM_DIAGRAM_GROUP_CODE" val="m1-1"/>
  <p:tag name="KSO_WM_SLIDE_DIAGTYPE" val="m"/>
  <p:tag name="KSO_WM_TAG_VERSION" val="1.0"/>
  <p:tag name="KSO_WM_BEAUTIFY_FLAG" val="#wm#"/>
  <p:tag name="KSO_WM_TEMPLATE_CATEGORY" val="diagram"/>
  <p:tag name="KSO_WM_TEMPLATE_INDEX" val="160066"/>
  <p:tag name="KSO_WM_SLIDE_LAYOUT" val="a_m"/>
  <p:tag name="KSO_WM_SLIDE_LAYOUT_CNT" val="1_1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3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756_1*i*2"/>
  <p:tag name="KSO_WM_TEMPLATE_CATEGORY" val="diagram"/>
  <p:tag name="KSO_WM_TEMPLATE_INDEX" val="20203756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BACK_SCHEMECOLOR_INDEX_BRIGHTNESS" val="0"/>
  <p:tag name="KSO_WM_UNIT_FILL_BACK_SCHEMECOLOR_INDEX" val="5"/>
  <p:tag name="KSO_WM_UNIT_FILL_TYPE" val="2"/>
  <p:tag name="KSO_WM_UNIT_TEXT_FILL_FORE_SCHEMECOLOR_INDEX_BRIGHTNESS" val="0"/>
  <p:tag name="KSO_WM_UNIT_TEXT_FILL_FORE_SCHEMECOLOR_INDEX" val="14"/>
  <p:tag name="KSO_WM_UNIT_TEXT_FILL_TYPE" val="1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3756_1*i*6"/>
  <p:tag name="KSO_WM_TEMPLATE_CATEGORY" val="diagram"/>
  <p:tag name="KSO_WM_TEMPLATE_INDEX" val="20203756"/>
  <p:tag name="KSO_WM_UNIT_LAYERLEVEL" val="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63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您的正文已经经简明扼要，字字珠玑，但信息却千丝万缕、错综复杂，需要用更多的文字来表述。&#13;点击此处添加正文，文字是您思想的提炼，为了演示发布的良好效果，请言简意赅的阐述您的观点。您的正文已经经简明扼要，字字珠玑，但信息却千丝万缕、错综复杂，需要用更多的文字来表述。&#13;点击此处添加正文，文字是您思想的提炼，为了演示发布的良好效果，请言简意赅的阐述您的观点。您的正文已经经简明扼要，字字珠玑，但信息却千丝万缕、错综复杂，需要用更多的文字来表述。"/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756_1*f*1"/>
  <p:tag name="KSO_WM_TEMPLATE_CATEGORY" val="diagram"/>
  <p:tag name="KSO_WM_TEMPLATE_INDEX" val="20203756"/>
  <p:tag name="KSO_WM_UNIT_LAYERLEVEL" val="1"/>
  <p:tag name="KSO_WM_TAG_VERSION" val="1.0"/>
  <p:tag name="KSO_WM_BEAUTIFY_FLAG" val="#wm#"/>
  <p:tag name="KSO_WM_UNIT_SUBTYPE" val="a"/>
  <p:tag name="KSO_WM_UNIT_TEXT_FILL_FORE_SCHEMECOLOR_INDEX_BRIGHTNESS" val="0.15"/>
  <p:tag name="KSO_WM_UNIT_TEXT_FILL_FORE_SCHEMECOLOR_INDEX" val="13"/>
  <p:tag name="KSO_WM_UNIT_TEXT_FILL_TYPE" val="1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3756_1*i*5"/>
  <p:tag name="KSO_WM_TEMPLATE_CATEGORY" val="diagram"/>
  <p:tag name="KSO_WM_TEMPLATE_INDEX" val="20203756"/>
  <p:tag name="KSO_WM_UNIT_LAYERLEVEL" val="1"/>
  <p:tag name="KSO_WM_TAG_VERSION" val="1.0"/>
  <p:tag name="KSO_WM_BEAUTIFY_FLAG" val="#wm#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756_1*i*3"/>
  <p:tag name="KSO_WM_TEMPLATE_CATEGORY" val="diagram"/>
  <p:tag name="KSO_WM_TEMPLATE_INDEX" val="20203756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3756_1*i*4"/>
  <p:tag name="KSO_WM_TEMPLATE_CATEGORY" val="diagram"/>
  <p:tag name="KSO_WM_TEMPLATE_INDEX" val="20203756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756_1*i*1"/>
  <p:tag name="KSO_WM_TEMPLATE_CATEGORY" val="diagram"/>
  <p:tag name="KSO_WM_TEMPLATE_INDEX" val="20203756"/>
  <p:tag name="KSO_WM_UNIT_LAYERLEVEL" val="1"/>
  <p:tag name="KSO_WM_TAG_VERSION" val="1.0"/>
  <p:tag name="KSO_WM_BEAUTIFY_FLAG" val="#wm#"/>
</p:tagLst>
</file>

<file path=ppt/tags/tag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3756_1*i*7"/>
  <p:tag name="KSO_WM_TEMPLATE_CATEGORY" val="diagram"/>
  <p:tag name="KSO_WM_TEMPLATE_INDEX" val="20203756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3756_1*i*8"/>
  <p:tag name="KSO_WM_TEMPLATE_CATEGORY" val="diagram"/>
  <p:tag name="KSO_WM_TEMPLATE_INDEX" val="20203756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SLIDE_ID" val="diagram20203756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540"/>
  <p:tag name="KSO_WM_SLIDE_POSITION" val="0*0"/>
  <p:tag name="KSO_WM_TAG_VERSION" val="1.0"/>
  <p:tag name="KSO_WM_BEAUTIFY_FLAG" val="#wm#"/>
  <p:tag name="KSO_WM_TEMPLATE_CATEGORY" val="diagram"/>
  <p:tag name="KSO_WM_TEMPLATE_INDEX" val="20203756"/>
  <p:tag name="KSO_WM_SLIDE_LAYOUT" val="f"/>
  <p:tag name="KSO_WM_SLIDE_LAYOUT_CNT" val="1"/>
  <p:tag name="KSO_WM_SLIDE_BK_DARK_LIGHT" val="2"/>
  <p:tag name="KSO_WM_SLIDE_BACKGROUND_TYPE" val="general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3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</p:tagLst>
</file>

<file path=ppt/tags/tag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0777_1*i*1"/>
  <p:tag name="KSO_WM_TEMPLATE_CATEGORY" val="diagram"/>
  <p:tag name="KSO_WM_TEMPLATE_INDEX" val="20200777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BACK_SCHEMECOLOR_INDEX_BRIGHTNESS" val="0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</p:tagLst>
</file>

<file path=ppt/tags/tag475.xml><?xml version="1.0" encoding="utf-8"?>
<p:tagLst xmlns:p="http://schemas.openxmlformats.org/presentationml/2006/main"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&#13;单击此处添加文本具体内容，简明扼要的阐述您的观点。&#13;单击此处添加文本具体内容，简明扼要的阐述您的观点。根据需要可酌情增减文字，以便观者准确的理解您传达的思想。&#13;单击此处添加文本具体内容，简明扼要的阐述您的观点。&#13;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单击此处添加文本具体内容，简明扼要的阐述您的观点。根据需要可酌情增减文字，以便观者准确的理解您传达的思想。&#13;单击此处添加文本具体内容。"/>
  <p:tag name="KSO_WM_UNIT_NOCLEAR" val="0"/>
  <p:tag name="KSO_WM_UNIT_VALUE" val="1323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777_1*f*1"/>
  <p:tag name="KSO_WM_TEMPLATE_CATEGORY" val="diagram"/>
  <p:tag name="KSO_WM_TEMPLATE_INDEX" val="20200777"/>
  <p:tag name="KSO_WM_UNIT_LAYERLEVEL" val="1"/>
  <p:tag name="KSO_WM_TAG_VERSION" val="1.0"/>
  <p:tag name="KSO_WM_BEAUTIFY_FLAG" val="#wm#"/>
  <p:tag name="KSO_WM_UNIT_TEXT_FILL_FORE_SCHEMECOLOR_INDEX_BRIGHTNESS" val="-0.5"/>
  <p:tag name="KSO_WM_UNIT_TEXT_FILL_FORE_SCHEMECOLOR_INDEX" val="16"/>
  <p:tag name="KSO_WM_UNIT_TEXT_FILL_TYPE" val="1"/>
</p:tagLst>
</file>

<file path=ppt/tags/tag476.xml><?xml version="1.0" encoding="utf-8"?>
<p:tagLst xmlns:p="http://schemas.openxmlformats.org/presentationml/2006/main">
  <p:tag name="KSO_WM_SLIDE_ID" val="diagram20200777_1"/>
  <p:tag name="KSO_WM_TEMPLATE_SUBCATEGORY" val="0"/>
  <p:tag name="KSO_WM_SLIDE_TYPE" val="text"/>
  <p:tag name="KSO_WM_SLIDE_SUBTYPE" val="pureTxt"/>
  <p:tag name="KSO_WM_SLIDE_ITEM_CNT" val="0"/>
  <p:tag name="KSO_WM_SLIDE_INDEX" val="1"/>
  <p:tag name="KSO_WM_SLIDE_SIZE" val="1029*432"/>
  <p:tag name="KSO_WM_SLIDE_POSITION" val="125*53"/>
  <p:tag name="KSO_WM_TAG_VERSION" val="1.0"/>
  <p:tag name="KSO_WM_BEAUTIFY_FLAG" val="#wm#"/>
  <p:tag name="KSO_WM_TEMPLATE_CATEGORY" val="diagram"/>
  <p:tag name="KSO_WM_TEMPLATE_INDEX" val="20200777"/>
  <p:tag name="KSO_WM_SLIDE_LAYOUT" val="f"/>
  <p:tag name="KSO_WM_SLIDE_LAYOUT_CNT" val="1"/>
  <p:tag name="KSO_WM_SLIDE_BK_DARK_LIGHT" val="2"/>
  <p:tag name="KSO_WM_SLIDE_BACKGROUND_TYPE" val="general"/>
</p:tagLst>
</file>

<file path=ppt/tags/tag477.xml><?xml version="1.0" encoding="utf-8"?>
<p:tagLst xmlns:p="http://schemas.openxmlformats.org/presentationml/2006/main">
  <p:tag name="KSO_WM_UNIT_ISCONTENTSTITLE" val="0"/>
  <p:tag name="KSO_WM_UNIT_NOCLEAR" val="0"/>
  <p:tag name="KSO_WM_UNIT_VALUE" val="2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20200113_3*m_h_a*1_3_1"/>
  <p:tag name="KSO_WM_TEMPLATE_CATEGORY" val="diagram"/>
  <p:tag name="KSO_WM_TEMPLATE_INDEX" val="20200113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  <p:tag name="KSO_WM_UNIT_USESOURCEFORMAT_APPLY" val="1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i"/>
  <p:tag name="KSO_WM_UNIT_INDEX" val="1"/>
  <p:tag name="KSO_WM_UNIT_ID" val="diagram20200113_3*i*1"/>
  <p:tag name="KSO_WM_TEMPLATE_CATEGORY" val="diagram"/>
  <p:tag name="KSO_WM_TEMPLATE_INDEX" val="20200113"/>
  <p:tag name="KSO_WM_UNIT_LAYERLEVEL" val="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i"/>
  <p:tag name="KSO_WM_UNIT_INDEX" val="2"/>
  <p:tag name="KSO_WM_UNIT_ID" val="diagram20200113_3*i*2"/>
  <p:tag name="KSO_WM_TEMPLATE_CATEGORY" val="diagram"/>
  <p:tag name="KSO_WM_TEMPLATE_INDEX" val="20200113"/>
  <p:tag name="KSO_WM_UNIT_LAYERLEVEL" val="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i"/>
  <p:tag name="KSO_WM_UNIT_INDEX" val="3"/>
  <p:tag name="KSO_WM_UNIT_ID" val="diagram20200113_3*i*3"/>
  <p:tag name="KSO_WM_TEMPLATE_CATEGORY" val="diagram"/>
  <p:tag name="KSO_WM_TEMPLATE_INDEX" val="20200113"/>
  <p:tag name="KSO_WM_UNIT_LAYERLEVEL" val="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i"/>
  <p:tag name="KSO_WM_UNIT_INDEX" val="4"/>
  <p:tag name="KSO_WM_UNIT_ID" val="diagram20200113_3*i*4"/>
  <p:tag name="KSO_WM_TEMPLATE_CATEGORY" val="diagram"/>
  <p:tag name="KSO_WM_TEMPLATE_INDEX" val="20200113"/>
  <p:tag name="KSO_WM_UNIT_LAYERLEVEL" val="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"/>
  <p:tag name="KSO_WM_UNIT_ID" val="diagram20200113_3*m_h_i*1_1_4"/>
  <p:tag name="KSO_WM_TEMPLATE_CATEGORY" val="diagram"/>
  <p:tag name="KSO_WM_TEMPLATE_INDEX" val="2020011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USESOURCEFORMAT_APPLY" val="1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00113_3*m_h_i*1_1_3"/>
  <p:tag name="KSO_WM_TEMPLATE_CATEGORY" val="diagram"/>
  <p:tag name="KSO_WM_TEMPLATE_INDEX" val="2020011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USESOURCEFORMAT_APPLY" val="1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200113_3*m_h_i*1_1_2"/>
  <p:tag name="KSO_WM_TEMPLATE_CATEGORY" val="diagram"/>
  <p:tag name="KSO_WM_TEMPLATE_INDEX" val="2020011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USESOURCEFORMAT_APPLY" val="1"/>
</p:tagLst>
</file>

<file path=ppt/tags/tag485.xml><?xml version="1.0" encoding="utf-8"?>
<p:tagLst xmlns:p="http://schemas.openxmlformats.org/presentationml/2006/main">
  <p:tag name="KSO_WM_UNIT_VALUE" val="81*8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1_1"/>
  <p:tag name="KSO_WM_UNIT_ID" val="diagram20200113_3*m_h_x*1_1_1"/>
  <p:tag name="KSO_WM_TEMPLATE_CATEGORY" val="diagram"/>
  <p:tag name="KSO_WM_TEMPLATE_INDEX" val="20200113"/>
  <p:tag name="KSO_WM_UNIT_LAYERLEVEL" val="1_1_1"/>
  <p:tag name="KSO_WM_TAG_VERSION" val="1.0"/>
  <p:tag name="KSO_WM_BEAUTIFY_FLAG" val="#wm#"/>
  <p:tag name="KSO_WM_UNIT_FILL_FORE_SCHEMECOLOR_INDEX" val="16"/>
  <p:tag name="KSO_WM_UNIT_FILL_TYPE" val="1"/>
  <p:tag name="KSO_WM_UNIT_USESOURCEFORMAT_APPLY" val="1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00113_3*m_h_i*1_2_3"/>
  <p:tag name="KSO_WM_TEMPLATE_CATEGORY" val="diagram"/>
  <p:tag name="KSO_WM_TEMPLATE_INDEX" val="2020011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USESOURCEFORMAT_APPLY" val="1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00113_3*m_h_i*1_2_2"/>
  <p:tag name="KSO_WM_TEMPLATE_CATEGORY" val="diagram"/>
  <p:tag name="KSO_WM_TEMPLATE_INDEX" val="2020011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USESOURCEFORMAT_APPLY" val="1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200113_3*m_h_i*1_3_1"/>
  <p:tag name="KSO_WM_TEMPLATE_CATEGORY" val="diagram"/>
  <p:tag name="KSO_WM_TEMPLATE_INDEX" val="20200113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USESOURCEFORMAT_APPLY" val="1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200113_3*m_h_i*1_3_2"/>
  <p:tag name="KSO_WM_TEMPLATE_CATEGORY" val="diagram"/>
  <p:tag name="KSO_WM_TEMPLATE_INDEX" val="20200113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USESOURCEFORMAT_APPLY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00113_3*m_h_i*1_1_1"/>
  <p:tag name="KSO_WM_TEMPLATE_CATEGORY" val="diagram"/>
  <p:tag name="KSO_WM_TEMPLATE_INDEX" val="2020011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00113_3*m_h_i*1_2_1"/>
  <p:tag name="KSO_WM_TEMPLATE_CATEGORY" val="diagram"/>
  <p:tag name="KSO_WM_TEMPLATE_INDEX" val="2020011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200113_3*m_h_i*1_3_3"/>
  <p:tag name="KSO_WM_TEMPLATE_CATEGORY" val="diagram"/>
  <p:tag name="KSO_WM_TEMPLATE_INDEX" val="2020011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4"/>
  <p:tag name="KSO_WM_UNIT_ID" val="diagram20200113_3*m_h_i*1_4_4"/>
  <p:tag name="KSO_WM_TEMPLATE_CATEGORY" val="diagram"/>
  <p:tag name="KSO_WM_TEMPLATE_INDEX" val="20200113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USESOURCEFORMAT_APPLY" val="1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3"/>
  <p:tag name="KSO_WM_UNIT_ID" val="diagram20200113_3*m_h_i*1_4_3"/>
  <p:tag name="KSO_WM_TEMPLATE_CATEGORY" val="diagram"/>
  <p:tag name="KSO_WM_TEMPLATE_INDEX" val="20200113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USESOURCEFORMAT_APPLY" val="1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20200113_3*m_h_i*1_4_2"/>
  <p:tag name="KSO_WM_TEMPLATE_CATEGORY" val="diagram"/>
  <p:tag name="KSO_WM_TEMPLATE_INDEX" val="20200113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USESOURCEFORMAT_APPLY" val="1"/>
</p:tagLst>
</file>

<file path=ppt/tags/tag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0200113_3*m_h_i*1_4_1"/>
  <p:tag name="KSO_WM_TEMPLATE_CATEGORY" val="diagram"/>
  <p:tag name="KSO_WM_TEMPLATE_INDEX" val="2020011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497.xml><?xml version="1.0" encoding="utf-8"?>
<p:tagLst xmlns:p="http://schemas.openxmlformats.org/presentationml/2006/main"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00113_3*m_h_f*1_1_1"/>
  <p:tag name="KSO_WM_TEMPLATE_CATEGORY" val="diagram"/>
  <p:tag name="KSO_WM_TEMPLATE_INDEX" val="20200113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  <p:tag name="KSO_WM_UNIT_USESOURCEFORMAT_APPLY" val="1"/>
</p:tagLst>
</file>

<file path=ppt/tags/tag498.xml><?xml version="1.0" encoding="utf-8"?>
<p:tagLst xmlns:p="http://schemas.openxmlformats.org/presentationml/2006/main"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00113_3*m_h_f*1_2_1"/>
  <p:tag name="KSO_WM_TEMPLATE_CATEGORY" val="diagram"/>
  <p:tag name="KSO_WM_TEMPLATE_INDEX" val="20200113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  <p:tag name="KSO_WM_UNIT_USESOURCEFORMAT_APPLY" val="1"/>
</p:tagLst>
</file>

<file path=ppt/tags/tag499.xml><?xml version="1.0" encoding="utf-8"?>
<p:tagLst xmlns:p="http://schemas.openxmlformats.org/presentationml/2006/main"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00113_3*m_h_f*1_3_1"/>
  <p:tag name="KSO_WM_TEMPLATE_CATEGORY" val="diagram"/>
  <p:tag name="KSO_WM_TEMPLATE_INDEX" val="20200113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  <p:tag name="KSO_WM_UNIT_USESOURCEFORMAT_APPLY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5"/>
  <p:tag name="KSO_WM_UNIT_LAYERLEVEL" val="1"/>
  <p:tag name="KSO_WM_TAG_VERSION" val="1.0"/>
  <p:tag name="KSO_WM_BEAUTIFY_FLAG" val="#wm#"/>
  <p:tag name="KSO_WM_UNIT_TYPE" val="y"/>
  <p:tag name="KSO_WM_UNIT_INDEX" val="5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20200113_3*m_h_f*1_4_1"/>
  <p:tag name="KSO_WM_TEMPLATE_CATEGORY" val="diagram"/>
  <p:tag name="KSO_WM_TEMPLATE_INDEX" val="20200113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  <p:tag name="KSO_WM_UNIT_USESOURCEFORMAT_APPLY" val="1"/>
</p:tagLst>
</file>

<file path=ppt/tags/tag501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f"/>
  <p:tag name="KSO_WM_UNIT_INDEX" val="1"/>
  <p:tag name="KSO_WM_UNIT_ID" val="diagram20200113_3*f*1"/>
  <p:tag name="KSO_WM_TEMPLATE_CATEGORY" val="diagram"/>
  <p:tag name="KSO_WM_TEMPLATE_INDEX" val="20200113"/>
  <p:tag name="KSO_WM_UNIT_LAYERLEVEL" val="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  <p:tag name="KSO_WM_UNIT_USESOURCEFORMAT_APPLY" val="1"/>
</p:tagLst>
</file>

<file path=ppt/tags/tag502.xml><?xml version="1.0" encoding="utf-8"?>
<p:tagLst xmlns:p="http://schemas.openxmlformats.org/presentationml/2006/main">
  <p:tag name="KSO_WM_UNIT_VALUE" val="93*9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2_1"/>
  <p:tag name="KSO_WM_UNIT_ID" val="diagram20200113_3*m_h_x*1_2_1"/>
  <p:tag name="KSO_WM_TEMPLATE_CATEGORY" val="diagram"/>
  <p:tag name="KSO_WM_TEMPLATE_INDEX" val="2020011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503.xml><?xml version="1.0" encoding="utf-8"?>
<p:tagLst xmlns:p="http://schemas.openxmlformats.org/presentationml/2006/main">
  <p:tag name="KSO_WM_UNIT_VALUE" val="99*7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3_1"/>
  <p:tag name="KSO_WM_UNIT_ID" val="diagram20200113_3*m_h_x*1_3_1"/>
  <p:tag name="KSO_WM_TEMPLATE_CATEGORY" val="diagram"/>
  <p:tag name="KSO_WM_TEMPLATE_INDEX" val="2020011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504.xml><?xml version="1.0" encoding="utf-8"?>
<p:tagLst xmlns:p="http://schemas.openxmlformats.org/presentationml/2006/main">
  <p:tag name="KSO_WM_UNIT_VALUE" val="90*9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4_1"/>
  <p:tag name="KSO_WM_UNIT_ID" val="diagram20200113_3*m_h_x*1_4_1"/>
  <p:tag name="KSO_WM_TEMPLATE_CATEGORY" val="diagram"/>
  <p:tag name="KSO_WM_TEMPLATE_INDEX" val="2020011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505.xml><?xml version="1.0" encoding="utf-8"?>
<p:tagLst xmlns:p="http://schemas.openxmlformats.org/presentationml/2006/main">
  <p:tag name="KSO_WM_SLIDE_ID" val="diagram20200113_3"/>
  <p:tag name="KSO_WM_TEMPLATE_SUBCATEGORY" val="0"/>
  <p:tag name="KSO_WM_TEMPLATE_MASTER_TYPE" val="0"/>
  <p:tag name="KSO_WM_TEMPLATE_COLOR_TYPE" val="1"/>
  <p:tag name="KSO_WM_SLIDE_TYPE" val="text"/>
  <p:tag name="KSO_WM_SLIDE_SUBTYPE" val="diag"/>
  <p:tag name="KSO_WM_SLIDE_ITEM_CNT" val="4"/>
  <p:tag name="KSO_WM_SLIDE_INDEX" val="3"/>
  <p:tag name="KSO_WM_SLIDE_SIZE" val="642.143*344.877"/>
  <p:tag name="KSO_WM_SLIDE_POSITION" val="158.928*147.962"/>
  <p:tag name="KSO_WM_DIAGRAM_GROUP_CODE" val="m1-1"/>
  <p:tag name="KSO_WM_SLIDE_DIAGTYPE" val="m"/>
  <p:tag name="KSO_WM_TAG_VERSION" val="1.0"/>
  <p:tag name="KSO_WM_BEAUTIFY_FLAG" val="#wm#"/>
  <p:tag name="KSO_WM_TEMPLATE_CATEGORY" val="diagram"/>
  <p:tag name="KSO_WM_TEMPLATE_INDEX" val="20200113"/>
  <p:tag name="KSO_WM_SLIDE_LAYOUT" val="f_m"/>
  <p:tag name="KSO_WM_SLIDE_LAYOUT_CNT" val="1_1"/>
</p:tagLst>
</file>

<file path=ppt/tags/tag506.xml><?xml version="1.0" encoding="utf-8"?>
<p:tagLst xmlns:p="http://schemas.openxmlformats.org/presentationml/2006/main">
  <p:tag name="KSO_WM_UNIT_COLOR_SCHEME_SHAPE_ID" val="9"/>
  <p:tag name="KSO_WM_UNIT_COLOR_SCHEME_PARENT_PAGE" val="0_2"/>
  <p:tag name="KSO_WM_UNIT_TIMELINE_EMPHASIS_ID" val="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"/>
  <p:tag name="KSO_WM_UNIT_ID" val="diagram20191589_2*m_i*1_1"/>
  <p:tag name="KSO_WM_TEMPLATE_CATEGORY" val="diagram"/>
  <p:tag name="KSO_WM_TEMPLATE_INDEX" val="20191589"/>
  <p:tag name="KSO_WM_UNIT_LAYERLEVEL" val="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507.xml><?xml version="1.0" encoding="utf-8"?>
<p:tagLst xmlns:p="http://schemas.openxmlformats.org/presentationml/2006/main">
  <p:tag name="KSO_WM_UNIT_TIMELINE_IDINGROUP" val="1"/>
  <p:tag name="KSO_WM_UNIT_COLOR_SCHEME_SHAPE_ID" val="18"/>
  <p:tag name="KSO_WM_UNIT_COLOR_SCHEME_PARENT_PAGE" val="0_2"/>
  <p:tag name="KSO_WM_UNIT_TIMELINE_EMPHASIS_ID" val="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191589_2*m_h_i*1_1_1"/>
  <p:tag name="KSO_WM_TEMPLATE_CATEGORY" val="diagram"/>
  <p:tag name="KSO_WM_TEMPLATE_INDEX" val="20191589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</p:tagLst>
</file>

<file path=ppt/tags/tag508.xml><?xml version="1.0" encoding="utf-8"?>
<p:tagLst xmlns:p="http://schemas.openxmlformats.org/presentationml/2006/main">
  <p:tag name="KSO_WM_UNIT_TIMELINE_IDINGROUP" val="2"/>
  <p:tag name="KSO_WM_UNIT_COLOR_SCHEME_SHAPE_ID" val="85"/>
  <p:tag name="KSO_WM_UNIT_COLOR_SCHEME_PARENT_PAGE" val="0_2"/>
  <p:tag name="KSO_WM_UNIT_TIMELINE_EMPHASIS_ID" val="2"/>
  <p:tag name="KSO_WM_UNIT_ISCONTENTSTITLE" val="0"/>
  <p:tag name="KSO_WM_UNIT_ISNUMDGMTITLE" val="0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191589_2*m_h_a*1_1_1"/>
  <p:tag name="KSO_WM_TEMPLATE_CATEGORY" val="diagram"/>
  <p:tag name="KSO_WM_TEMPLATE_INDEX" val="20191589"/>
  <p:tag name="KSO_WM_UNIT_LAYERLEVEL" val="1_1_1"/>
  <p:tag name="KSO_WM_TAG_VERSION" val="1.0"/>
  <p:tag name="KSO_WM_BEAUTIFY_FLAG" val="#wm#"/>
  <p:tag name="KSO_WM_UNIT_PRESET_TEXT" val="2015"/>
  <p:tag name="KSO_WM_UNIT_TEXT_FILL_FORE_SCHEMECOLOR_INDEX" val="5"/>
  <p:tag name="KSO_WM_UNIT_TEXT_FILL_TYPE" val="1"/>
  <p:tag name="KSO_WM_UNIT_USESOURCEFORMAT_APPLY" val="1"/>
</p:tagLst>
</file>

<file path=ppt/tags/tag509.xml><?xml version="1.0" encoding="utf-8"?>
<p:tagLst xmlns:p="http://schemas.openxmlformats.org/presentationml/2006/main">
  <p:tag name="KSO_WM_UNIT_TIMELINE_IDINGROUP" val="3"/>
  <p:tag name="KSO_WM_UNIT_COLOR_SCHEME_SHAPE_ID" val="44"/>
  <p:tag name="KSO_WM_UNIT_COLOR_SCHEME_PARENT_PAGE" val="0_2"/>
  <p:tag name="KSO_WM_UNIT_TIMELINE_EMPHASIS_ID" val="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191589_2*m_h_i*1_1_2"/>
  <p:tag name="KSO_WM_TEMPLATE_CATEGORY" val="diagram"/>
  <p:tag name="KSO_WM_TEMPLATE_INDEX" val="2019158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TIMELINE_IDINGROUP" val="5"/>
  <p:tag name="KSO_WM_UNIT_COLOR_SCHEME_SHAPE_ID" val="48"/>
  <p:tag name="KSO_WM_UNIT_COLOR_SCHEME_PARENT_PAGE" val="0_2"/>
  <p:tag name="KSO_WM_UNIT_TIMELINE_EMPHASIS_ID" val="5"/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h_a"/>
  <p:tag name="KSO_WM_UNIT_INDEX" val="1_1_1_1"/>
  <p:tag name="KSO_WM_UNIT_ID" val="diagram20191589_2*m_h_h_a*1_1_1_1"/>
  <p:tag name="KSO_WM_TEMPLATE_CATEGORY" val="diagram"/>
  <p:tag name="KSO_WM_TEMPLATE_INDEX" val="20191589"/>
  <p:tag name="KSO_WM_UNIT_LAYERLEVEL" val="1_1_1_1"/>
  <p:tag name="KSO_WM_TAG_VERSION" val="1.0"/>
  <p:tag name="KSO_WM_BEAUTIFY_FLAG" val="#wm#"/>
  <p:tag name="KSO_WM_UNIT_PRESET_TEXT" val="事件内容标题"/>
  <p:tag name="KSO_WM_UNIT_TEXT_FILL_FORE_SCHEMECOLOR_INDEX" val="13"/>
  <p:tag name="KSO_WM_UNIT_TEXT_FILL_TYPE" val="1"/>
  <p:tag name="KSO_WM_UNIT_USESOURCEFORMAT_APPLY" val="1"/>
</p:tagLst>
</file>

<file path=ppt/tags/tag511.xml><?xml version="1.0" encoding="utf-8"?>
<p:tagLst xmlns:p="http://schemas.openxmlformats.org/presentationml/2006/main">
  <p:tag name="KSO_WM_UNIT_TIMELINE_IDINGROUP" val="6"/>
  <p:tag name="KSO_WM_UNIT_COLOR_SCHEME_SHAPE_ID" val="20"/>
  <p:tag name="KSO_WM_UNIT_COLOR_SCHEME_PARENT_PAGE" val="0_2"/>
  <p:tag name="KSO_WM_UNIT_TIMELINE_EMPHASIS_ID" val="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191589_2*m_h_i*1_1_3"/>
  <p:tag name="KSO_WM_TEMPLATE_CATEGORY" val="diagram"/>
  <p:tag name="KSO_WM_TEMPLATE_INDEX" val="2019158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512.xml><?xml version="1.0" encoding="utf-8"?>
<p:tagLst xmlns:p="http://schemas.openxmlformats.org/presentationml/2006/main">
  <p:tag name="KSO_WM_UNIT_COLOR_SCHEME_SHAPE_ID" val="8"/>
  <p:tag name="KSO_WM_UNIT_COLOR_SCHEME_PARENT_PAGE" val="0_2"/>
  <p:tag name="KSO_WM_UNIT_ISCONTENTSTITLE" val="0"/>
  <p:tag name="KSO_WM_UNIT_ISNUMDGMTITLE" val="0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a"/>
  <p:tag name="KSO_WM_UNIT_INDEX" val="1"/>
  <p:tag name="KSO_WM_UNIT_ID" val="diagram20191589_2*a*1"/>
  <p:tag name="KSO_WM_TEMPLATE_CATEGORY" val="diagram"/>
  <p:tag name="KSO_WM_TEMPLATE_INDEX" val="20191589"/>
  <p:tag name="KSO_WM_UNIT_LAYERLEVEL" val="1"/>
  <p:tag name="KSO_WM_TAG_VERSION" val="1.0"/>
  <p:tag name="KSO_WM_BEAUTIFY_FLAG" val="#wm#"/>
  <p:tag name="KSO_WM_UNIT_PRESET_TEXT" val="大事件概括标题"/>
  <p:tag name="KSO_WM_UNIT_TEXT_FILL_FORE_SCHEMECOLOR_INDEX" val="13"/>
  <p:tag name="KSO_WM_UNIT_TEXT_FILL_TYPE" val="1"/>
  <p:tag name="KSO_WM_UNIT_USESOURCEFORMAT_APPLY" val="1"/>
</p:tagLst>
</file>

<file path=ppt/tags/tag513.xml><?xml version="1.0" encoding="utf-8"?>
<p:tagLst xmlns:p="http://schemas.openxmlformats.org/presentationml/2006/main">
  <p:tag name="KSO_WM_UNIT_TIMELINE_IDINGROUP" val="1"/>
  <p:tag name="KSO_WM_UNIT_COLOR_SCHEME_SHAPE_ID" val="10"/>
  <p:tag name="KSO_WM_UNIT_COLOR_SCHEME_PARENT_PAGE" val="0_2"/>
  <p:tag name="KSO_WM_UNIT_TIMELINE_EMPHASIS_ID" val="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191589_2*m_h_i*1_2_1"/>
  <p:tag name="KSO_WM_TEMPLATE_CATEGORY" val="diagram"/>
  <p:tag name="KSO_WM_TEMPLATE_INDEX" val="20191589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USESOURCEFORMAT_APPLY" val="1"/>
</p:tagLst>
</file>

<file path=ppt/tags/tag514.xml><?xml version="1.0" encoding="utf-8"?>
<p:tagLst xmlns:p="http://schemas.openxmlformats.org/presentationml/2006/main">
  <p:tag name="KSO_WM_UNIT_TIMELINE_IDINGROUP" val="2"/>
  <p:tag name="KSO_WM_UNIT_COLOR_SCHEME_SHAPE_ID" val="11"/>
  <p:tag name="KSO_WM_UNIT_COLOR_SCHEME_PARENT_PAGE" val="0_2"/>
  <p:tag name="KSO_WM_UNIT_TIMELINE_EMPHASIS_ID" val="2"/>
  <p:tag name="KSO_WM_UNIT_ISCONTENTSTITLE" val="0"/>
  <p:tag name="KSO_WM_UNIT_ISNUMDGMTITLE" val="0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20191589_2*m_h_a*1_2_1"/>
  <p:tag name="KSO_WM_TEMPLATE_CATEGORY" val="diagram"/>
  <p:tag name="KSO_WM_TEMPLATE_INDEX" val="20191589"/>
  <p:tag name="KSO_WM_UNIT_LAYERLEVEL" val="1_1_1"/>
  <p:tag name="KSO_WM_TAG_VERSION" val="1.0"/>
  <p:tag name="KSO_WM_BEAUTIFY_FLAG" val="#wm#"/>
  <p:tag name="KSO_WM_UNIT_PRESET_TEXT" val="2016"/>
  <p:tag name="KSO_WM_UNIT_TEXT_FILL_FORE_SCHEMECOLOR_INDEX" val="6"/>
  <p:tag name="KSO_WM_UNIT_TEXT_FILL_TYPE" val="1"/>
  <p:tag name="KSO_WM_UNIT_USESOURCEFORMAT_APPLY" val="1"/>
</p:tagLst>
</file>

<file path=ppt/tags/tag515.xml><?xml version="1.0" encoding="utf-8"?>
<p:tagLst xmlns:p="http://schemas.openxmlformats.org/presentationml/2006/main">
  <p:tag name="KSO_WM_UNIT_TIMELINE_IDINGROUP" val="3"/>
  <p:tag name="KSO_WM_UNIT_COLOR_SCHEME_SHAPE_ID" val="12"/>
  <p:tag name="KSO_WM_UNIT_COLOR_SCHEME_PARENT_PAGE" val="0_2"/>
  <p:tag name="KSO_WM_UNIT_TIMELINE_EMPHASIS_ID" val="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191589_2*m_h_i*1_2_2"/>
  <p:tag name="KSO_WM_TEMPLATE_CATEGORY" val="diagram"/>
  <p:tag name="KSO_WM_TEMPLATE_INDEX" val="2019158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516.xml><?xml version="1.0" encoding="utf-8"?>
<p:tagLst xmlns:p="http://schemas.openxmlformats.org/presentationml/2006/main">
  <p:tag name="KSO_WM_UNIT_TIMELINE_IDINGROUP" val="5"/>
  <p:tag name="KSO_WM_UNIT_COLOR_SCHEME_SHAPE_ID" val="14"/>
  <p:tag name="KSO_WM_UNIT_COLOR_SCHEME_PARENT_PAGE" val="0_2"/>
  <p:tag name="KSO_WM_UNIT_TIMELINE_EMPHASIS_ID" val="5"/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h_a"/>
  <p:tag name="KSO_WM_UNIT_INDEX" val="1_2_1_1"/>
  <p:tag name="KSO_WM_UNIT_ID" val="diagram20191589_2*m_h_h_a*1_2_1_1"/>
  <p:tag name="KSO_WM_TEMPLATE_CATEGORY" val="diagram"/>
  <p:tag name="KSO_WM_TEMPLATE_INDEX" val="20191589"/>
  <p:tag name="KSO_WM_UNIT_LAYERLEVEL" val="1_1_1_1"/>
  <p:tag name="KSO_WM_TAG_VERSION" val="1.0"/>
  <p:tag name="KSO_WM_BEAUTIFY_FLAG" val="#wm#"/>
  <p:tag name="KSO_WM_UNIT_PRESET_TEXT" val="事件内容标题"/>
  <p:tag name="KSO_WM_UNIT_TEXT_FILL_FORE_SCHEMECOLOR_INDEX" val="13"/>
  <p:tag name="KSO_WM_UNIT_TEXT_FILL_TYPE" val="1"/>
  <p:tag name="KSO_WM_UNIT_USESOURCEFORMAT_APPLY" val="1"/>
</p:tagLst>
</file>

<file path=ppt/tags/tag517.xml><?xml version="1.0" encoding="utf-8"?>
<p:tagLst xmlns:p="http://schemas.openxmlformats.org/presentationml/2006/main">
  <p:tag name="KSO_WM_UNIT_TIMELINE_IDINGROUP" val="6"/>
  <p:tag name="KSO_WM_UNIT_COLOR_SCHEME_SHAPE_ID" val="15"/>
  <p:tag name="KSO_WM_UNIT_COLOR_SCHEME_PARENT_PAGE" val="0_2"/>
  <p:tag name="KSO_WM_UNIT_TIMELINE_EMPHASIS_ID" val="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191589_2*m_h_i*1_2_3"/>
  <p:tag name="KSO_WM_TEMPLATE_CATEGORY" val="diagram"/>
  <p:tag name="KSO_WM_TEMPLATE_INDEX" val="2019158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518.xml><?xml version="1.0" encoding="utf-8"?>
<p:tagLst xmlns:p="http://schemas.openxmlformats.org/presentationml/2006/main">
  <p:tag name="KSO_WM_UNIT_TIMELINE_IDINGROUP" val="1"/>
  <p:tag name="KSO_WM_UNIT_COLOR_SCHEME_SHAPE_ID" val="16"/>
  <p:tag name="KSO_WM_UNIT_COLOR_SCHEME_PARENT_PAGE" val="0_2"/>
  <p:tag name="KSO_WM_UNIT_TIMELINE_EMPHASIS_ID" val="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191589_2*m_h_i*1_3_1"/>
  <p:tag name="KSO_WM_TEMPLATE_CATEGORY" val="diagram"/>
  <p:tag name="KSO_WM_TEMPLATE_INDEX" val="20191589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USESOURCEFORMAT_APPLY" val="1"/>
</p:tagLst>
</file>

<file path=ppt/tags/tag519.xml><?xml version="1.0" encoding="utf-8"?>
<p:tagLst xmlns:p="http://schemas.openxmlformats.org/presentationml/2006/main">
  <p:tag name="KSO_WM_UNIT_TIMELINE_IDINGROUP" val="2"/>
  <p:tag name="KSO_WM_UNIT_COLOR_SCHEME_SHAPE_ID" val="17"/>
  <p:tag name="KSO_WM_UNIT_COLOR_SCHEME_PARENT_PAGE" val="0_2"/>
  <p:tag name="KSO_WM_UNIT_TIMELINE_EMPHASIS_ID" val="2"/>
  <p:tag name="KSO_WM_UNIT_ISCONTENTSTITLE" val="0"/>
  <p:tag name="KSO_WM_UNIT_ISNUMDGMTITLE" val="0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20191589_2*m_h_a*1_3_1"/>
  <p:tag name="KSO_WM_TEMPLATE_CATEGORY" val="diagram"/>
  <p:tag name="KSO_WM_TEMPLATE_INDEX" val="20191589"/>
  <p:tag name="KSO_WM_UNIT_LAYERLEVEL" val="1_1_1"/>
  <p:tag name="KSO_WM_TAG_VERSION" val="1.0"/>
  <p:tag name="KSO_WM_BEAUTIFY_FLAG" val="#wm#"/>
  <p:tag name="KSO_WM_UNIT_PRESET_TEXT" val="2017"/>
  <p:tag name="KSO_WM_UNIT_TEXT_FILL_FORE_SCHEMECOLOR_INDEX" val="7"/>
  <p:tag name="KSO_WM_UNIT_TEXT_FILL_TYPE" val="1"/>
  <p:tag name="KSO_WM_UNIT_USESOURCEFORMAT_APPLY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UNIT_TIMELINE_IDINGROUP" val="3"/>
  <p:tag name="KSO_WM_UNIT_COLOR_SCHEME_SHAPE_ID" val="19"/>
  <p:tag name="KSO_WM_UNIT_COLOR_SCHEME_PARENT_PAGE" val="0_2"/>
  <p:tag name="KSO_WM_UNIT_TIMELINE_EMPHASIS_ID" val="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191589_2*m_h_i*1_3_2"/>
  <p:tag name="KSO_WM_TEMPLATE_CATEGORY" val="diagram"/>
  <p:tag name="KSO_WM_TEMPLATE_INDEX" val="2019158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LINE_FORE_SCHEMECOLOR_INDEX" val="7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521.xml><?xml version="1.0" encoding="utf-8"?>
<p:tagLst xmlns:p="http://schemas.openxmlformats.org/presentationml/2006/main">
  <p:tag name="KSO_WM_UNIT_TIMELINE_IDINGROUP" val="5"/>
  <p:tag name="KSO_WM_UNIT_COLOR_SCHEME_SHAPE_ID" val="22"/>
  <p:tag name="KSO_WM_UNIT_COLOR_SCHEME_PARENT_PAGE" val="0_2"/>
  <p:tag name="KSO_WM_UNIT_TIMELINE_EMPHASIS_ID" val="5"/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h_a"/>
  <p:tag name="KSO_WM_UNIT_INDEX" val="1_3_1_1"/>
  <p:tag name="KSO_WM_UNIT_ID" val="diagram20191589_2*m_h_h_a*1_3_1_1"/>
  <p:tag name="KSO_WM_TEMPLATE_CATEGORY" val="diagram"/>
  <p:tag name="KSO_WM_TEMPLATE_INDEX" val="20191589"/>
  <p:tag name="KSO_WM_UNIT_LAYERLEVEL" val="1_1_1_1"/>
  <p:tag name="KSO_WM_TAG_VERSION" val="1.0"/>
  <p:tag name="KSO_WM_BEAUTIFY_FLAG" val="#wm#"/>
  <p:tag name="KSO_WM_UNIT_PRESET_TEXT" val="事件内容标题"/>
  <p:tag name="KSO_WM_UNIT_TEXT_FILL_FORE_SCHEMECOLOR_INDEX" val="13"/>
  <p:tag name="KSO_WM_UNIT_TEXT_FILL_TYPE" val="1"/>
  <p:tag name="KSO_WM_UNIT_USESOURCEFORMAT_APPLY" val="1"/>
</p:tagLst>
</file>

<file path=ppt/tags/tag522.xml><?xml version="1.0" encoding="utf-8"?>
<p:tagLst xmlns:p="http://schemas.openxmlformats.org/presentationml/2006/main">
  <p:tag name="KSO_WM_UNIT_TIMELINE_IDINGROUP" val="6"/>
  <p:tag name="KSO_WM_UNIT_COLOR_SCHEME_SHAPE_ID" val="23"/>
  <p:tag name="KSO_WM_UNIT_COLOR_SCHEME_PARENT_PAGE" val="0_2"/>
  <p:tag name="KSO_WM_UNIT_TIMELINE_EMPHASIS_ID" val="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191589_2*m_h_i*1_3_3"/>
  <p:tag name="KSO_WM_TEMPLATE_CATEGORY" val="diagram"/>
  <p:tag name="KSO_WM_TEMPLATE_INDEX" val="2019158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523.xml><?xml version="1.0" encoding="utf-8"?>
<p:tagLst xmlns:p="http://schemas.openxmlformats.org/presentationml/2006/main">
  <p:tag name="KSO_WM_UNIT_COLOR_SCHEME_SHAPE_ID" val="24"/>
  <p:tag name="KSO_WM_UNIT_COLOR_SCHEME_PARENT_PAGE" val="0_2"/>
  <p:tag name="KSO_WM_UNIT_TIMELINE_EMPHASIS_ID" val="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2"/>
  <p:tag name="KSO_WM_UNIT_ID" val="diagram20191589_2*m_i*1_2"/>
  <p:tag name="KSO_WM_TEMPLATE_CATEGORY" val="diagram"/>
  <p:tag name="KSO_WM_TEMPLATE_INDEX" val="20191589"/>
  <p:tag name="KSO_WM_UNIT_LAYERLEVEL" val="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524.xml><?xml version="1.0" encoding="utf-8"?>
<p:tagLst xmlns:p="http://schemas.openxmlformats.org/presentationml/2006/main">
  <p:tag name="KSO_WM_BEAUTIFY_FLAG" val="#wm#"/>
  <p:tag name="KSO_WM_TEMPLATE_CATEGORY" val="diagram"/>
  <p:tag name="KSO_WM_TEMPLATE_INDEX" val="20191589"/>
  <p:tag name="KSO_WM_SLIDE_COLORSCHEME_VERSION" val="3.2"/>
  <p:tag name="KSO_WM_SLIDE_TIMELINE_TYPE" val="single"/>
  <p:tag name="KSO_WM_SLIDE_MODEL_TYPE" val="timeline"/>
  <p:tag name="KSO_WM_SLIDE_TIMELINE_MINITEMS" val="2"/>
  <p:tag name="KSO_WM_SLIDE_TIMELINE_MAXITEMS" val="3"/>
  <p:tag name="KSO_WM_SLIDE_ID" val="diagram20191589_2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3"/>
  <p:tag name="KSO_WM_SLIDE_INDEX" val="2"/>
  <p:tag name="KSO_WM_SLIDE_SIZE" val="827.984*230.814"/>
  <p:tag name="KSO_WM_SLIDE_POSITION" val="81.3595*182.762"/>
  <p:tag name="KSO_WM_DIAGRAM_GROUP_CODE" val="m1-1"/>
  <p:tag name="KSO_WM_SLIDE_DIAGTYPE" val="m"/>
  <p:tag name="KSO_WM_TAG_VERSION" val="1.0"/>
  <p:tag name="KSO_WM_SLIDE_LAYOUT" val="a_m"/>
  <p:tag name="KSO_WM_SLIDE_LAYOUT_CNT" val="1_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UNIT_TYPE" val="y"/>
  <p:tag name="KSO_WM_UNIT_INDEX" val="2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UNIT_SUBTYPE" val="h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，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 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自定义 122">
      <a:dk1>
        <a:srgbClr val="000000"/>
      </a:dk1>
      <a:lt1>
        <a:srgbClr val="FFFFFF"/>
      </a:lt1>
      <a:dk2>
        <a:srgbClr val="C8DCD3"/>
      </a:dk2>
      <a:lt2>
        <a:srgbClr val="DEECE5"/>
      </a:lt2>
      <a:accent1>
        <a:srgbClr val="439586"/>
      </a:accent1>
      <a:accent2>
        <a:srgbClr val="4D9576"/>
      </a:accent2>
      <a:accent3>
        <a:srgbClr val="5B9366"/>
      </a:accent3>
      <a:accent4>
        <a:srgbClr val="6D9053"/>
      </a:accent4>
      <a:accent5>
        <a:srgbClr val="7E8B45"/>
      </a:accent5>
      <a:accent6>
        <a:srgbClr val="91843C"/>
      </a:accent6>
      <a:hlink>
        <a:srgbClr val="5C5EFB"/>
      </a:hlink>
      <a:folHlink>
        <a:srgbClr val="B759BC"/>
      </a:folHlink>
    </a:clrScheme>
    <a:fontScheme name="自定义 1">
      <a:majorFont>
        <a:latin typeface="微软雅黑"/>
        <a:ea typeface="汉仪旗黑-85S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22">
    <a:dk1>
      <a:srgbClr val="000000"/>
    </a:dk1>
    <a:lt1>
      <a:srgbClr val="FFFFFF"/>
    </a:lt1>
    <a:dk2>
      <a:srgbClr val="C8DCD3"/>
    </a:dk2>
    <a:lt2>
      <a:srgbClr val="DEECE5"/>
    </a:lt2>
    <a:accent1>
      <a:srgbClr val="439586"/>
    </a:accent1>
    <a:accent2>
      <a:srgbClr val="4D9576"/>
    </a:accent2>
    <a:accent3>
      <a:srgbClr val="5B9366"/>
    </a:accent3>
    <a:accent4>
      <a:srgbClr val="6D9053"/>
    </a:accent4>
    <a:accent5>
      <a:srgbClr val="7E8B45"/>
    </a:accent5>
    <a:accent6>
      <a:srgbClr val="91843C"/>
    </a:accent6>
    <a:hlink>
      <a:srgbClr val="5C5EFB"/>
    </a:hlink>
    <a:folHlink>
      <a:srgbClr val="B759B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6819</Words>
  <Application>WPS 演示</Application>
  <PresentationFormat>全屏显示(16:9)</PresentationFormat>
  <Paragraphs>342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37</vt:i4>
      </vt:variant>
    </vt:vector>
  </HeadingPairs>
  <TitlesOfParts>
    <vt:vector size="56" baseType="lpstr">
      <vt:lpstr>Arial</vt:lpstr>
      <vt:lpstr>宋体</vt:lpstr>
      <vt:lpstr>Wingdings</vt:lpstr>
      <vt:lpstr>微软雅黑</vt:lpstr>
      <vt:lpstr>汉仪旗黑-85S</vt:lpstr>
      <vt:lpstr>黑体</vt:lpstr>
      <vt:lpstr>华文中宋</vt:lpstr>
      <vt:lpstr>Segoe UI</vt:lpstr>
      <vt:lpstr>Wingdings</vt:lpstr>
      <vt:lpstr>Arial Unicode MS</vt:lpstr>
      <vt:lpstr>Calibri</vt:lpstr>
      <vt:lpstr>Times New Roman</vt:lpstr>
      <vt:lpstr>楷体</vt:lpstr>
      <vt:lpstr>微软雅黑 Light</vt:lpstr>
      <vt:lpstr>等线</vt:lpstr>
      <vt:lpstr>Calibri Light</vt:lpstr>
      <vt:lpstr>第一PPT，www.1ppt.com</vt:lpstr>
      <vt:lpstr>第一PPT www.1ppt.com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纸张</dc:title>
  <dc:creator>第一PPT</dc:creator>
  <cp:keywords>www.1ppt.com</cp:keywords>
  <dc:description>www.1ppt.com</dc:description>
  <cp:lastModifiedBy>ACcipher</cp:lastModifiedBy>
  <cp:revision>42</cp:revision>
  <dcterms:created xsi:type="dcterms:W3CDTF">2016-08-02T11:03:00Z</dcterms:created>
  <dcterms:modified xsi:type="dcterms:W3CDTF">2020-07-13T02:55:02Z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