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5" r:id="rId1"/>
  </p:sldMasterIdLst>
  <p:notesMasterIdLst>
    <p:notesMasterId r:id="rId16"/>
  </p:notesMasterIdLst>
  <p:sldIdLst>
    <p:sldId id="257" r:id="rId2"/>
    <p:sldId id="258" r:id="rId3"/>
    <p:sldId id="277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79" r:id="rId12"/>
    <p:sldId id="280" r:id="rId13"/>
    <p:sldId id="282" r:id="rId14"/>
    <p:sldId id="276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C93191-10A9-4DC3-AAD7-FC7F6CD1ACD3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2A0C6E0-D83C-4EE1-B2A2-3E583D2ECE63}">
      <dgm:prSet phldrT="[文本]"/>
      <dgm:spPr/>
      <dgm:t>
        <a:bodyPr/>
        <a:lstStyle/>
        <a:p>
          <a:r>
            <a:rPr lang="zh-CN" altLang="en-US" dirty="0" smtClean="0"/>
            <a:t>思路</a:t>
          </a:r>
          <a:endParaRPr lang="zh-CN" altLang="en-US" dirty="0"/>
        </a:p>
      </dgm:t>
    </dgm:pt>
    <dgm:pt modelId="{02674CCF-9C8F-4E25-9916-1235C011E622}" type="parTrans" cxnId="{1E7A02FD-20C2-4918-9699-CAA43BAD1D3C}">
      <dgm:prSet/>
      <dgm:spPr/>
      <dgm:t>
        <a:bodyPr/>
        <a:lstStyle/>
        <a:p>
          <a:endParaRPr lang="zh-CN" altLang="en-US"/>
        </a:p>
      </dgm:t>
    </dgm:pt>
    <dgm:pt modelId="{87115ADE-BE55-4EA5-AA27-C1B60B8B4F1B}" type="sibTrans" cxnId="{1E7A02FD-20C2-4918-9699-CAA43BAD1D3C}">
      <dgm:prSet/>
      <dgm:spPr/>
      <dgm:t>
        <a:bodyPr/>
        <a:lstStyle/>
        <a:p>
          <a:endParaRPr lang="zh-CN" altLang="en-US"/>
        </a:p>
      </dgm:t>
    </dgm:pt>
    <dgm:pt modelId="{B3069C4F-21F6-48B4-A1CE-0F46A2EBAFDA}">
      <dgm:prSet phldrT="[文本]" custT="1"/>
      <dgm:spPr/>
      <dgm:t>
        <a:bodyPr/>
        <a:lstStyle/>
        <a:p>
          <a:r>
            <a:rPr lang="zh-CN" altLang="en-US" sz="2800" dirty="0" smtClean="0">
              <a:solidFill>
                <a:srgbClr val="FF0000"/>
              </a:solidFill>
              <a:latin typeface="+mj-ea"/>
              <a:ea typeface="+mj-ea"/>
            </a:rPr>
            <a:t>先总写</a:t>
          </a:r>
          <a:r>
            <a:rPr lang="zh-CN" altLang="en-US" sz="2800" dirty="0" smtClean="0">
              <a:latin typeface="+mj-ea"/>
              <a:ea typeface="+mj-ea"/>
            </a:rPr>
            <a:t>老师们不但照料、保护“我们”，还在困难的情况下给予“我们”高水平教育。</a:t>
          </a:r>
          <a:endParaRPr lang="zh-CN" altLang="en-US" sz="2800" dirty="0">
            <a:latin typeface="+mj-ea"/>
            <a:ea typeface="+mj-ea"/>
          </a:endParaRPr>
        </a:p>
      </dgm:t>
    </dgm:pt>
    <dgm:pt modelId="{1F78AB5E-F20C-4025-A0F4-63520685A211}" type="parTrans" cxnId="{417FBD38-1F4A-483E-9B94-F8FE11B05E1D}">
      <dgm:prSet/>
      <dgm:spPr/>
      <dgm:t>
        <a:bodyPr/>
        <a:lstStyle/>
        <a:p>
          <a:endParaRPr lang="zh-CN" altLang="en-US"/>
        </a:p>
      </dgm:t>
    </dgm:pt>
    <dgm:pt modelId="{EB4DECE6-FF57-47DB-8F99-11A24872F69C}" type="sibTrans" cxnId="{417FBD38-1F4A-483E-9B94-F8FE11B05E1D}">
      <dgm:prSet/>
      <dgm:spPr/>
      <dgm:t>
        <a:bodyPr/>
        <a:lstStyle/>
        <a:p>
          <a:endParaRPr lang="zh-CN" altLang="en-US"/>
        </a:p>
      </dgm:t>
    </dgm:pt>
    <dgm:pt modelId="{9934259B-4A28-437E-9428-C5598CC67785}">
      <dgm:prSet phldrT="[文本]" custT="1"/>
      <dgm:spPr/>
      <dgm:t>
        <a:bodyPr/>
        <a:lstStyle/>
        <a:p>
          <a:r>
            <a:rPr lang="zh-CN" altLang="en-US" sz="2800" dirty="0" smtClean="0">
              <a:solidFill>
                <a:srgbClr val="FF0000"/>
              </a:solidFill>
              <a:latin typeface="+mj-ea"/>
              <a:ea typeface="+mj-ea"/>
            </a:rPr>
            <a:t>然后写</a:t>
          </a:r>
          <a:r>
            <a:rPr lang="zh-CN" altLang="en-US" sz="2800" dirty="0" smtClean="0">
              <a:latin typeface="+mj-ea"/>
              <a:ea typeface="+mj-ea"/>
            </a:rPr>
            <a:t>语文老师担当为人父母的责任照料、</a:t>
          </a:r>
          <a:r>
            <a:rPr lang="zh-CN" altLang="en-US" sz="2800" dirty="0" smtClean="0">
              <a:latin typeface="+mj-ea"/>
              <a:ea typeface="+mj-ea"/>
              <a:sym typeface="+mn-ea"/>
            </a:rPr>
            <a:t>保护“我们”（</a:t>
          </a:r>
          <a:r>
            <a:rPr lang="en-US" altLang="zh-CN" sz="2800" dirty="0" smtClean="0">
              <a:latin typeface="+mj-ea"/>
              <a:ea typeface="+mj-ea"/>
              <a:sym typeface="+mn-ea"/>
            </a:rPr>
            <a:t>2</a:t>
          </a:r>
          <a:r>
            <a:rPr lang="zh-CN" altLang="en-US" sz="2800" dirty="0" smtClean="0">
              <a:latin typeface="+mj-ea"/>
              <a:ea typeface="+mj-ea"/>
              <a:sym typeface="+mn-ea"/>
            </a:rPr>
            <a:t>件事）。</a:t>
          </a:r>
          <a:endParaRPr lang="zh-CN" altLang="en-US" sz="2800" dirty="0">
            <a:latin typeface="+mj-ea"/>
            <a:ea typeface="+mj-ea"/>
          </a:endParaRPr>
        </a:p>
      </dgm:t>
    </dgm:pt>
    <dgm:pt modelId="{5480A474-712A-4716-B006-4B31BB9DE9A3}" type="parTrans" cxnId="{48FDA125-4DF4-432F-8A12-0BA12A044EC0}">
      <dgm:prSet/>
      <dgm:spPr/>
      <dgm:t>
        <a:bodyPr/>
        <a:lstStyle/>
        <a:p>
          <a:endParaRPr lang="zh-CN" altLang="en-US"/>
        </a:p>
      </dgm:t>
    </dgm:pt>
    <dgm:pt modelId="{E5E5F2B8-BBB6-4AEF-AD0C-782ED5EB2257}" type="sibTrans" cxnId="{48FDA125-4DF4-432F-8A12-0BA12A044EC0}">
      <dgm:prSet/>
      <dgm:spPr/>
      <dgm:t>
        <a:bodyPr/>
        <a:lstStyle/>
        <a:p>
          <a:endParaRPr lang="zh-CN" altLang="en-US"/>
        </a:p>
      </dgm:t>
    </dgm:pt>
    <dgm:pt modelId="{433A940C-2997-4BD4-BFF3-EF4CA2903AB4}">
      <dgm:prSet phldrT="[文本]" custT="1"/>
      <dgm:spPr/>
      <dgm:t>
        <a:bodyPr/>
        <a:lstStyle/>
        <a:p>
          <a:r>
            <a:rPr lang="zh-CN" altLang="en-US" sz="2800" dirty="0" smtClean="0">
              <a:solidFill>
                <a:srgbClr val="FF0000"/>
              </a:solidFill>
              <a:latin typeface="+mj-ea"/>
              <a:ea typeface="+mj-ea"/>
              <a:sym typeface="+mn-ea"/>
            </a:rPr>
            <a:t>接着写</a:t>
          </a:r>
          <a:r>
            <a:rPr lang="zh-CN" altLang="en-US" sz="2800" dirty="0" smtClean="0">
              <a:latin typeface="+mj-ea"/>
              <a:ea typeface="+mj-ea"/>
              <a:sym typeface="+mn-ea"/>
            </a:rPr>
            <a:t>老师们给予“我们”高水平教育（</a:t>
          </a:r>
          <a:r>
            <a:rPr lang="en-US" altLang="zh-CN" sz="2800" dirty="0" smtClean="0">
              <a:latin typeface="+mj-ea"/>
              <a:ea typeface="+mj-ea"/>
              <a:sym typeface="+mn-ea"/>
            </a:rPr>
            <a:t>2</a:t>
          </a:r>
          <a:r>
            <a:rPr lang="zh-CN" altLang="en-US" sz="2800" dirty="0" smtClean="0">
              <a:latin typeface="+mj-ea"/>
              <a:ea typeface="+mj-ea"/>
              <a:sym typeface="+mn-ea"/>
            </a:rPr>
            <a:t>件事）。</a:t>
          </a:r>
          <a:endParaRPr lang="zh-CN" altLang="en-US" sz="2800" dirty="0">
            <a:latin typeface="+mj-ea"/>
            <a:ea typeface="+mj-ea"/>
          </a:endParaRPr>
        </a:p>
      </dgm:t>
    </dgm:pt>
    <dgm:pt modelId="{DFD7782C-7007-49AA-AB2B-FA26BC94C3D9}" type="parTrans" cxnId="{4471D6CD-55BB-4281-AFB5-31F81F6CAB53}">
      <dgm:prSet/>
      <dgm:spPr/>
      <dgm:t>
        <a:bodyPr/>
        <a:lstStyle/>
        <a:p>
          <a:endParaRPr lang="zh-CN" altLang="en-US"/>
        </a:p>
      </dgm:t>
    </dgm:pt>
    <dgm:pt modelId="{BAAFF219-8B4B-4623-BAC2-797412067E37}" type="sibTrans" cxnId="{4471D6CD-55BB-4281-AFB5-31F81F6CAB53}">
      <dgm:prSet/>
      <dgm:spPr/>
      <dgm:t>
        <a:bodyPr/>
        <a:lstStyle/>
        <a:p>
          <a:endParaRPr lang="zh-CN" altLang="en-US"/>
        </a:p>
      </dgm:t>
    </dgm:pt>
    <dgm:pt modelId="{820EF46D-E323-4F21-AF01-1407EAB9E079}">
      <dgm:prSet phldrT="[文本]" custT="1"/>
      <dgm:spPr/>
      <dgm:t>
        <a:bodyPr/>
        <a:lstStyle/>
        <a:p>
          <a:r>
            <a:rPr lang="zh-CN" altLang="en-US" sz="2800" dirty="0" smtClean="0">
              <a:solidFill>
                <a:srgbClr val="FF0000"/>
              </a:solidFill>
              <a:latin typeface="+mj-ea"/>
              <a:ea typeface="+mj-ea"/>
              <a:sym typeface="+mn-ea"/>
            </a:rPr>
            <a:t>最后写</a:t>
          </a:r>
          <a:r>
            <a:rPr lang="zh-CN" altLang="en-US" sz="2800" dirty="0" smtClean="0">
              <a:solidFill>
                <a:schemeClr val="tx1"/>
              </a:solidFill>
              <a:latin typeface="+mj-ea"/>
              <a:ea typeface="+mj-ea"/>
              <a:sym typeface="+mn-ea"/>
            </a:rPr>
            <a:t>老师们对</a:t>
          </a:r>
          <a:r>
            <a:rPr lang="en-US" altLang="zh-CN" sz="2800" dirty="0" smtClean="0">
              <a:solidFill>
                <a:schemeClr val="tx1"/>
              </a:solidFill>
              <a:latin typeface="+mj-ea"/>
              <a:ea typeface="+mj-ea"/>
              <a:sym typeface="+mn-ea"/>
            </a:rPr>
            <a:t>“</a:t>
          </a:r>
          <a:r>
            <a:rPr lang="zh-CN" altLang="en-US" sz="2800" dirty="0" smtClean="0">
              <a:solidFill>
                <a:schemeClr val="tx1"/>
              </a:solidFill>
              <a:latin typeface="+mj-ea"/>
              <a:ea typeface="+mj-ea"/>
              <a:sym typeface="+mn-ea"/>
            </a:rPr>
            <a:t>我们</a:t>
          </a:r>
          <a:r>
            <a:rPr lang="en-US" altLang="zh-CN" sz="2800" dirty="0" smtClean="0">
              <a:solidFill>
                <a:schemeClr val="tx1"/>
              </a:solidFill>
              <a:latin typeface="+mj-ea"/>
              <a:ea typeface="+mj-ea"/>
              <a:sym typeface="+mn-ea"/>
            </a:rPr>
            <a:t>”</a:t>
          </a:r>
          <a:r>
            <a:rPr lang="zh-CN" altLang="en-US" sz="2800" dirty="0" smtClean="0">
              <a:solidFill>
                <a:schemeClr val="tx1"/>
              </a:solidFill>
              <a:latin typeface="+mj-ea"/>
              <a:ea typeface="+mj-ea"/>
              <a:sym typeface="+mn-ea"/>
            </a:rPr>
            <a:t>的深远影响。</a:t>
          </a:r>
          <a:endParaRPr lang="zh-CN" altLang="en-US" sz="2800" dirty="0">
            <a:latin typeface="+mj-ea"/>
            <a:ea typeface="+mj-ea"/>
          </a:endParaRPr>
        </a:p>
      </dgm:t>
    </dgm:pt>
    <dgm:pt modelId="{F42D7486-B5AC-456C-8867-61577541C40E}" type="parTrans" cxnId="{843FB89D-D803-4318-A3E3-644F846A4C73}">
      <dgm:prSet/>
      <dgm:spPr/>
      <dgm:t>
        <a:bodyPr/>
        <a:lstStyle/>
        <a:p>
          <a:endParaRPr lang="zh-CN" altLang="en-US"/>
        </a:p>
      </dgm:t>
    </dgm:pt>
    <dgm:pt modelId="{B6B11CF7-620C-4F32-A668-CED9D7E2C75D}" type="sibTrans" cxnId="{843FB89D-D803-4318-A3E3-644F846A4C73}">
      <dgm:prSet/>
      <dgm:spPr/>
      <dgm:t>
        <a:bodyPr/>
        <a:lstStyle/>
        <a:p>
          <a:endParaRPr lang="zh-CN" altLang="en-US"/>
        </a:p>
      </dgm:t>
    </dgm:pt>
    <dgm:pt modelId="{E8DE4956-D902-4F12-8BB7-3424A88A1C32}" type="pres">
      <dgm:prSet presAssocID="{64C93191-10A9-4DC3-AAD7-FC7F6CD1ACD3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7419AE35-E129-488D-8256-01D2E8BFA8BF}" type="pres">
      <dgm:prSet presAssocID="{E2A0C6E0-D83C-4EE1-B2A2-3E583D2ECE63}" presName="thickLine" presStyleLbl="alignNode1" presStyleIdx="0" presStyleCnt="1" custLinFactNeighborY="-3832"/>
      <dgm:spPr/>
    </dgm:pt>
    <dgm:pt modelId="{8E47956D-062F-4948-90E1-55BF446C72F1}" type="pres">
      <dgm:prSet presAssocID="{E2A0C6E0-D83C-4EE1-B2A2-3E583D2ECE63}" presName="horz1" presStyleCnt="0"/>
      <dgm:spPr/>
    </dgm:pt>
    <dgm:pt modelId="{29E6DEE6-B3B3-4869-AE3E-5FE515F6B971}" type="pres">
      <dgm:prSet presAssocID="{E2A0C6E0-D83C-4EE1-B2A2-3E583D2ECE63}" presName="tx1" presStyleLbl="revTx" presStyleIdx="0" presStyleCnt="5"/>
      <dgm:spPr/>
      <dgm:t>
        <a:bodyPr/>
        <a:lstStyle/>
        <a:p>
          <a:endParaRPr lang="zh-CN" altLang="en-US"/>
        </a:p>
      </dgm:t>
    </dgm:pt>
    <dgm:pt modelId="{606B4B52-2378-4DF9-99A6-61ED4CDE48DC}" type="pres">
      <dgm:prSet presAssocID="{E2A0C6E0-D83C-4EE1-B2A2-3E583D2ECE63}" presName="vert1" presStyleCnt="0"/>
      <dgm:spPr/>
    </dgm:pt>
    <dgm:pt modelId="{745FB35E-F718-4276-8F54-73FA25AC6F93}" type="pres">
      <dgm:prSet presAssocID="{B3069C4F-21F6-48B4-A1CE-0F46A2EBAFDA}" presName="vertSpace2a" presStyleCnt="0"/>
      <dgm:spPr/>
    </dgm:pt>
    <dgm:pt modelId="{30953AC3-0B96-4194-A9EA-64C9ADBA646C}" type="pres">
      <dgm:prSet presAssocID="{B3069C4F-21F6-48B4-A1CE-0F46A2EBAFDA}" presName="horz2" presStyleCnt="0"/>
      <dgm:spPr/>
    </dgm:pt>
    <dgm:pt modelId="{009FC68B-60C9-4DC0-A3F9-DC1B9BC02DE0}" type="pres">
      <dgm:prSet presAssocID="{B3069C4F-21F6-48B4-A1CE-0F46A2EBAFDA}" presName="horzSpace2" presStyleCnt="0"/>
      <dgm:spPr/>
    </dgm:pt>
    <dgm:pt modelId="{D9B005E1-0A9A-4CC7-AB30-662213D08320}" type="pres">
      <dgm:prSet presAssocID="{B3069C4F-21F6-48B4-A1CE-0F46A2EBAFDA}" presName="tx2" presStyleLbl="revTx" presStyleIdx="1" presStyleCnt="5"/>
      <dgm:spPr/>
      <dgm:t>
        <a:bodyPr/>
        <a:lstStyle/>
        <a:p>
          <a:endParaRPr lang="zh-CN" altLang="en-US"/>
        </a:p>
      </dgm:t>
    </dgm:pt>
    <dgm:pt modelId="{1C6BE436-BEBE-4970-A5FC-3DFFD1FA107B}" type="pres">
      <dgm:prSet presAssocID="{B3069C4F-21F6-48B4-A1CE-0F46A2EBAFDA}" presName="vert2" presStyleCnt="0"/>
      <dgm:spPr/>
    </dgm:pt>
    <dgm:pt modelId="{048B3287-31E6-47B4-9912-66CD8A9793DA}" type="pres">
      <dgm:prSet presAssocID="{B3069C4F-21F6-48B4-A1CE-0F46A2EBAFDA}" presName="thinLine2b" presStyleLbl="callout" presStyleIdx="0" presStyleCnt="4"/>
      <dgm:spPr/>
    </dgm:pt>
    <dgm:pt modelId="{A961B54D-A93E-44B8-863E-E498698DDE80}" type="pres">
      <dgm:prSet presAssocID="{B3069C4F-21F6-48B4-A1CE-0F46A2EBAFDA}" presName="vertSpace2b" presStyleCnt="0"/>
      <dgm:spPr/>
    </dgm:pt>
    <dgm:pt modelId="{3A970020-B444-434A-9E7F-115641D949AA}" type="pres">
      <dgm:prSet presAssocID="{9934259B-4A28-437E-9428-C5598CC67785}" presName="horz2" presStyleCnt="0"/>
      <dgm:spPr/>
    </dgm:pt>
    <dgm:pt modelId="{D6469725-3D32-465A-AF96-A4E79572EC0E}" type="pres">
      <dgm:prSet presAssocID="{9934259B-4A28-437E-9428-C5598CC67785}" presName="horzSpace2" presStyleCnt="0"/>
      <dgm:spPr/>
    </dgm:pt>
    <dgm:pt modelId="{8AE3BE56-466E-45AA-BC13-CB4029D89D96}" type="pres">
      <dgm:prSet presAssocID="{9934259B-4A28-437E-9428-C5598CC67785}" presName="tx2" presStyleLbl="revTx" presStyleIdx="2" presStyleCnt="5"/>
      <dgm:spPr/>
      <dgm:t>
        <a:bodyPr/>
        <a:lstStyle/>
        <a:p>
          <a:endParaRPr lang="zh-CN" altLang="en-US"/>
        </a:p>
      </dgm:t>
    </dgm:pt>
    <dgm:pt modelId="{022A7566-D82E-4424-9416-D3BF28894DE1}" type="pres">
      <dgm:prSet presAssocID="{9934259B-4A28-437E-9428-C5598CC67785}" presName="vert2" presStyleCnt="0"/>
      <dgm:spPr/>
    </dgm:pt>
    <dgm:pt modelId="{F15CF97D-F822-4C78-B1C3-57B9FB4D10D4}" type="pres">
      <dgm:prSet presAssocID="{9934259B-4A28-437E-9428-C5598CC67785}" presName="thinLine2b" presStyleLbl="callout" presStyleIdx="1" presStyleCnt="4"/>
      <dgm:spPr/>
    </dgm:pt>
    <dgm:pt modelId="{4BFD5402-A15A-4E34-89DC-03F8E7968A7B}" type="pres">
      <dgm:prSet presAssocID="{9934259B-4A28-437E-9428-C5598CC67785}" presName="vertSpace2b" presStyleCnt="0"/>
      <dgm:spPr/>
    </dgm:pt>
    <dgm:pt modelId="{FE10D3D7-168B-4107-A4EF-AC20A2490926}" type="pres">
      <dgm:prSet presAssocID="{433A940C-2997-4BD4-BFF3-EF4CA2903AB4}" presName="horz2" presStyleCnt="0"/>
      <dgm:spPr/>
    </dgm:pt>
    <dgm:pt modelId="{9D9E3258-A4C7-457F-950F-53A624D74B44}" type="pres">
      <dgm:prSet presAssocID="{433A940C-2997-4BD4-BFF3-EF4CA2903AB4}" presName="horzSpace2" presStyleCnt="0"/>
      <dgm:spPr/>
    </dgm:pt>
    <dgm:pt modelId="{0F0EB972-DC74-4381-9935-B8F6EC34E134}" type="pres">
      <dgm:prSet presAssocID="{433A940C-2997-4BD4-BFF3-EF4CA2903AB4}" presName="tx2" presStyleLbl="revTx" presStyleIdx="3" presStyleCnt="5"/>
      <dgm:spPr/>
      <dgm:t>
        <a:bodyPr/>
        <a:lstStyle/>
        <a:p>
          <a:endParaRPr lang="zh-CN" altLang="en-US"/>
        </a:p>
      </dgm:t>
    </dgm:pt>
    <dgm:pt modelId="{C8060D46-69F3-4257-B3A8-4F08B6AF828F}" type="pres">
      <dgm:prSet presAssocID="{433A940C-2997-4BD4-BFF3-EF4CA2903AB4}" presName="vert2" presStyleCnt="0"/>
      <dgm:spPr/>
    </dgm:pt>
    <dgm:pt modelId="{A13EC31E-2388-47B6-AB00-0DE719316B5C}" type="pres">
      <dgm:prSet presAssocID="{433A940C-2997-4BD4-BFF3-EF4CA2903AB4}" presName="thinLine2b" presStyleLbl="callout" presStyleIdx="2" presStyleCnt="4"/>
      <dgm:spPr/>
    </dgm:pt>
    <dgm:pt modelId="{9FC1035E-4A3E-4AA7-99B3-712294A0FE85}" type="pres">
      <dgm:prSet presAssocID="{433A940C-2997-4BD4-BFF3-EF4CA2903AB4}" presName="vertSpace2b" presStyleCnt="0"/>
      <dgm:spPr/>
    </dgm:pt>
    <dgm:pt modelId="{475DBA0C-180A-42FE-99B1-EBB4FCDD1DA8}" type="pres">
      <dgm:prSet presAssocID="{820EF46D-E323-4F21-AF01-1407EAB9E079}" presName="horz2" presStyleCnt="0"/>
      <dgm:spPr/>
    </dgm:pt>
    <dgm:pt modelId="{80322A9C-B230-4EDE-91C9-28B878A40A70}" type="pres">
      <dgm:prSet presAssocID="{820EF46D-E323-4F21-AF01-1407EAB9E079}" presName="horzSpace2" presStyleCnt="0"/>
      <dgm:spPr/>
    </dgm:pt>
    <dgm:pt modelId="{467AA3C7-036E-489F-85CE-32C464F6F6B6}" type="pres">
      <dgm:prSet presAssocID="{820EF46D-E323-4F21-AF01-1407EAB9E079}" presName="tx2" presStyleLbl="revTx" presStyleIdx="4" presStyleCnt="5"/>
      <dgm:spPr/>
      <dgm:t>
        <a:bodyPr/>
        <a:lstStyle/>
        <a:p>
          <a:endParaRPr lang="zh-CN" altLang="en-US"/>
        </a:p>
      </dgm:t>
    </dgm:pt>
    <dgm:pt modelId="{93B80377-BB4C-4C31-ABEF-72E3B57CB3E7}" type="pres">
      <dgm:prSet presAssocID="{820EF46D-E323-4F21-AF01-1407EAB9E079}" presName="vert2" presStyleCnt="0"/>
      <dgm:spPr/>
    </dgm:pt>
    <dgm:pt modelId="{5A7123DB-7C93-418C-B8F5-8B23A6D75B91}" type="pres">
      <dgm:prSet presAssocID="{820EF46D-E323-4F21-AF01-1407EAB9E079}" presName="thinLine2b" presStyleLbl="callout" presStyleIdx="3" presStyleCnt="4"/>
      <dgm:spPr/>
    </dgm:pt>
    <dgm:pt modelId="{A6EFDD4C-064C-4633-B167-3E96EBB1112F}" type="pres">
      <dgm:prSet presAssocID="{820EF46D-E323-4F21-AF01-1407EAB9E079}" presName="vertSpace2b" presStyleCnt="0"/>
      <dgm:spPr/>
    </dgm:pt>
  </dgm:ptLst>
  <dgm:cxnLst>
    <dgm:cxn modelId="{91F2B178-0207-489E-A352-548DFEE9DF9E}" type="presOf" srcId="{433A940C-2997-4BD4-BFF3-EF4CA2903AB4}" destId="{0F0EB972-DC74-4381-9935-B8F6EC34E134}" srcOrd="0" destOrd="0" presId="urn:microsoft.com/office/officeart/2008/layout/LinedList"/>
    <dgm:cxn modelId="{E761C0D9-A7E2-473B-B833-C8BF5C4E7227}" type="presOf" srcId="{B3069C4F-21F6-48B4-A1CE-0F46A2EBAFDA}" destId="{D9B005E1-0A9A-4CC7-AB30-662213D08320}" srcOrd="0" destOrd="0" presId="urn:microsoft.com/office/officeart/2008/layout/LinedList"/>
    <dgm:cxn modelId="{417FBD38-1F4A-483E-9B94-F8FE11B05E1D}" srcId="{E2A0C6E0-D83C-4EE1-B2A2-3E583D2ECE63}" destId="{B3069C4F-21F6-48B4-A1CE-0F46A2EBAFDA}" srcOrd="0" destOrd="0" parTransId="{1F78AB5E-F20C-4025-A0F4-63520685A211}" sibTransId="{EB4DECE6-FF57-47DB-8F99-11A24872F69C}"/>
    <dgm:cxn modelId="{843FB89D-D803-4318-A3E3-644F846A4C73}" srcId="{E2A0C6E0-D83C-4EE1-B2A2-3E583D2ECE63}" destId="{820EF46D-E323-4F21-AF01-1407EAB9E079}" srcOrd="3" destOrd="0" parTransId="{F42D7486-B5AC-456C-8867-61577541C40E}" sibTransId="{B6B11CF7-620C-4F32-A668-CED9D7E2C75D}"/>
    <dgm:cxn modelId="{37E739CF-00EE-4FAA-B5EC-DF6612B49D76}" type="presOf" srcId="{E2A0C6E0-D83C-4EE1-B2A2-3E583D2ECE63}" destId="{29E6DEE6-B3B3-4869-AE3E-5FE515F6B971}" srcOrd="0" destOrd="0" presId="urn:microsoft.com/office/officeart/2008/layout/LinedList"/>
    <dgm:cxn modelId="{36993345-4BD6-4986-A3FE-E9AB8FE7BBEC}" type="presOf" srcId="{64C93191-10A9-4DC3-AAD7-FC7F6CD1ACD3}" destId="{E8DE4956-D902-4F12-8BB7-3424A88A1C32}" srcOrd="0" destOrd="0" presId="urn:microsoft.com/office/officeart/2008/layout/LinedList"/>
    <dgm:cxn modelId="{48FDA125-4DF4-432F-8A12-0BA12A044EC0}" srcId="{E2A0C6E0-D83C-4EE1-B2A2-3E583D2ECE63}" destId="{9934259B-4A28-437E-9428-C5598CC67785}" srcOrd="1" destOrd="0" parTransId="{5480A474-712A-4716-B006-4B31BB9DE9A3}" sibTransId="{E5E5F2B8-BBB6-4AEF-AD0C-782ED5EB2257}"/>
    <dgm:cxn modelId="{1E7A02FD-20C2-4918-9699-CAA43BAD1D3C}" srcId="{64C93191-10A9-4DC3-AAD7-FC7F6CD1ACD3}" destId="{E2A0C6E0-D83C-4EE1-B2A2-3E583D2ECE63}" srcOrd="0" destOrd="0" parTransId="{02674CCF-9C8F-4E25-9916-1235C011E622}" sibTransId="{87115ADE-BE55-4EA5-AA27-C1B60B8B4F1B}"/>
    <dgm:cxn modelId="{4471D6CD-55BB-4281-AFB5-31F81F6CAB53}" srcId="{E2A0C6E0-D83C-4EE1-B2A2-3E583D2ECE63}" destId="{433A940C-2997-4BD4-BFF3-EF4CA2903AB4}" srcOrd="2" destOrd="0" parTransId="{DFD7782C-7007-49AA-AB2B-FA26BC94C3D9}" sibTransId="{BAAFF219-8B4B-4623-BAC2-797412067E37}"/>
    <dgm:cxn modelId="{657D3189-9CA4-4C22-8FAF-A13E81F08714}" type="presOf" srcId="{820EF46D-E323-4F21-AF01-1407EAB9E079}" destId="{467AA3C7-036E-489F-85CE-32C464F6F6B6}" srcOrd="0" destOrd="0" presId="urn:microsoft.com/office/officeart/2008/layout/LinedList"/>
    <dgm:cxn modelId="{8FF71FD2-8702-4443-9FF2-7E35602C62A6}" type="presOf" srcId="{9934259B-4A28-437E-9428-C5598CC67785}" destId="{8AE3BE56-466E-45AA-BC13-CB4029D89D96}" srcOrd="0" destOrd="0" presId="urn:microsoft.com/office/officeart/2008/layout/LinedList"/>
    <dgm:cxn modelId="{94033D43-784C-4548-AC92-05898204DDF0}" type="presParOf" srcId="{E8DE4956-D902-4F12-8BB7-3424A88A1C32}" destId="{7419AE35-E129-488D-8256-01D2E8BFA8BF}" srcOrd="0" destOrd="0" presId="urn:microsoft.com/office/officeart/2008/layout/LinedList"/>
    <dgm:cxn modelId="{F58E27E0-58F6-4E65-A6E4-2C7A4898476A}" type="presParOf" srcId="{E8DE4956-D902-4F12-8BB7-3424A88A1C32}" destId="{8E47956D-062F-4948-90E1-55BF446C72F1}" srcOrd="1" destOrd="0" presId="urn:microsoft.com/office/officeart/2008/layout/LinedList"/>
    <dgm:cxn modelId="{FD12D52C-BCCC-415F-B770-0D3EC8372711}" type="presParOf" srcId="{8E47956D-062F-4948-90E1-55BF446C72F1}" destId="{29E6DEE6-B3B3-4869-AE3E-5FE515F6B971}" srcOrd="0" destOrd="0" presId="urn:microsoft.com/office/officeart/2008/layout/LinedList"/>
    <dgm:cxn modelId="{4D03B203-BDB9-418F-B49B-26ABEA09B1F1}" type="presParOf" srcId="{8E47956D-062F-4948-90E1-55BF446C72F1}" destId="{606B4B52-2378-4DF9-99A6-61ED4CDE48DC}" srcOrd="1" destOrd="0" presId="urn:microsoft.com/office/officeart/2008/layout/LinedList"/>
    <dgm:cxn modelId="{F00D9581-151F-4115-86F2-7180147FB4DA}" type="presParOf" srcId="{606B4B52-2378-4DF9-99A6-61ED4CDE48DC}" destId="{745FB35E-F718-4276-8F54-73FA25AC6F93}" srcOrd="0" destOrd="0" presId="urn:microsoft.com/office/officeart/2008/layout/LinedList"/>
    <dgm:cxn modelId="{AB7C0E64-CC22-4BBA-B786-99E4D56C6068}" type="presParOf" srcId="{606B4B52-2378-4DF9-99A6-61ED4CDE48DC}" destId="{30953AC3-0B96-4194-A9EA-64C9ADBA646C}" srcOrd="1" destOrd="0" presId="urn:microsoft.com/office/officeart/2008/layout/LinedList"/>
    <dgm:cxn modelId="{CFDC8FA5-B67E-4612-849C-9138956E06FE}" type="presParOf" srcId="{30953AC3-0B96-4194-A9EA-64C9ADBA646C}" destId="{009FC68B-60C9-4DC0-A3F9-DC1B9BC02DE0}" srcOrd="0" destOrd="0" presId="urn:microsoft.com/office/officeart/2008/layout/LinedList"/>
    <dgm:cxn modelId="{338197E3-9851-4EF0-BAD4-E0C05E295326}" type="presParOf" srcId="{30953AC3-0B96-4194-A9EA-64C9ADBA646C}" destId="{D9B005E1-0A9A-4CC7-AB30-662213D08320}" srcOrd="1" destOrd="0" presId="urn:microsoft.com/office/officeart/2008/layout/LinedList"/>
    <dgm:cxn modelId="{2430532C-52AD-4815-ABB5-87F7EDD632D7}" type="presParOf" srcId="{30953AC3-0B96-4194-A9EA-64C9ADBA646C}" destId="{1C6BE436-BEBE-4970-A5FC-3DFFD1FA107B}" srcOrd="2" destOrd="0" presId="urn:microsoft.com/office/officeart/2008/layout/LinedList"/>
    <dgm:cxn modelId="{2127FF06-1E9C-4343-83E6-595DC880B245}" type="presParOf" srcId="{606B4B52-2378-4DF9-99A6-61ED4CDE48DC}" destId="{048B3287-31E6-47B4-9912-66CD8A9793DA}" srcOrd="2" destOrd="0" presId="urn:microsoft.com/office/officeart/2008/layout/LinedList"/>
    <dgm:cxn modelId="{68DDE68B-8F4A-47CF-B6E2-8AC3031A7DF3}" type="presParOf" srcId="{606B4B52-2378-4DF9-99A6-61ED4CDE48DC}" destId="{A961B54D-A93E-44B8-863E-E498698DDE80}" srcOrd="3" destOrd="0" presId="urn:microsoft.com/office/officeart/2008/layout/LinedList"/>
    <dgm:cxn modelId="{5E3ED7C9-96E0-4418-B9E9-A01C505A1BA1}" type="presParOf" srcId="{606B4B52-2378-4DF9-99A6-61ED4CDE48DC}" destId="{3A970020-B444-434A-9E7F-115641D949AA}" srcOrd="4" destOrd="0" presId="urn:microsoft.com/office/officeart/2008/layout/LinedList"/>
    <dgm:cxn modelId="{0ED8C8F8-F7DC-48C2-A0A8-3C1762AE6A9F}" type="presParOf" srcId="{3A970020-B444-434A-9E7F-115641D949AA}" destId="{D6469725-3D32-465A-AF96-A4E79572EC0E}" srcOrd="0" destOrd="0" presId="urn:microsoft.com/office/officeart/2008/layout/LinedList"/>
    <dgm:cxn modelId="{86DB5537-5411-426C-B25A-1E1AECF0166C}" type="presParOf" srcId="{3A970020-B444-434A-9E7F-115641D949AA}" destId="{8AE3BE56-466E-45AA-BC13-CB4029D89D96}" srcOrd="1" destOrd="0" presId="urn:microsoft.com/office/officeart/2008/layout/LinedList"/>
    <dgm:cxn modelId="{978D32E2-6AF1-41CB-9F76-3B176C72FA07}" type="presParOf" srcId="{3A970020-B444-434A-9E7F-115641D949AA}" destId="{022A7566-D82E-4424-9416-D3BF28894DE1}" srcOrd="2" destOrd="0" presId="urn:microsoft.com/office/officeart/2008/layout/LinedList"/>
    <dgm:cxn modelId="{34ADEDA6-10D4-44B2-9DAA-37F7120455A1}" type="presParOf" srcId="{606B4B52-2378-4DF9-99A6-61ED4CDE48DC}" destId="{F15CF97D-F822-4C78-B1C3-57B9FB4D10D4}" srcOrd="5" destOrd="0" presId="urn:microsoft.com/office/officeart/2008/layout/LinedList"/>
    <dgm:cxn modelId="{D76A24B7-6775-463C-8C16-B660EA2EC4ED}" type="presParOf" srcId="{606B4B52-2378-4DF9-99A6-61ED4CDE48DC}" destId="{4BFD5402-A15A-4E34-89DC-03F8E7968A7B}" srcOrd="6" destOrd="0" presId="urn:microsoft.com/office/officeart/2008/layout/LinedList"/>
    <dgm:cxn modelId="{63310F04-C796-4AFE-AD16-A84E775E534E}" type="presParOf" srcId="{606B4B52-2378-4DF9-99A6-61ED4CDE48DC}" destId="{FE10D3D7-168B-4107-A4EF-AC20A2490926}" srcOrd="7" destOrd="0" presId="urn:microsoft.com/office/officeart/2008/layout/LinedList"/>
    <dgm:cxn modelId="{B1F87DD3-C3E7-4204-A434-1BF06D73911E}" type="presParOf" srcId="{FE10D3D7-168B-4107-A4EF-AC20A2490926}" destId="{9D9E3258-A4C7-457F-950F-53A624D74B44}" srcOrd="0" destOrd="0" presId="urn:microsoft.com/office/officeart/2008/layout/LinedList"/>
    <dgm:cxn modelId="{5938C4B0-92FC-40C7-8084-4463F48053FE}" type="presParOf" srcId="{FE10D3D7-168B-4107-A4EF-AC20A2490926}" destId="{0F0EB972-DC74-4381-9935-B8F6EC34E134}" srcOrd="1" destOrd="0" presId="urn:microsoft.com/office/officeart/2008/layout/LinedList"/>
    <dgm:cxn modelId="{D313C4C9-CA3C-4CE2-9DAC-9FCB2538C789}" type="presParOf" srcId="{FE10D3D7-168B-4107-A4EF-AC20A2490926}" destId="{C8060D46-69F3-4257-B3A8-4F08B6AF828F}" srcOrd="2" destOrd="0" presId="urn:microsoft.com/office/officeart/2008/layout/LinedList"/>
    <dgm:cxn modelId="{0DBB6603-6787-4130-8A85-4FF105210C46}" type="presParOf" srcId="{606B4B52-2378-4DF9-99A6-61ED4CDE48DC}" destId="{A13EC31E-2388-47B6-AB00-0DE719316B5C}" srcOrd="8" destOrd="0" presId="urn:microsoft.com/office/officeart/2008/layout/LinedList"/>
    <dgm:cxn modelId="{BBF2C3D7-456A-4F30-818F-9728BFBE0F71}" type="presParOf" srcId="{606B4B52-2378-4DF9-99A6-61ED4CDE48DC}" destId="{9FC1035E-4A3E-4AA7-99B3-712294A0FE85}" srcOrd="9" destOrd="0" presId="urn:microsoft.com/office/officeart/2008/layout/LinedList"/>
    <dgm:cxn modelId="{F17C449A-6F53-4C2B-9B83-C2363DB88333}" type="presParOf" srcId="{606B4B52-2378-4DF9-99A6-61ED4CDE48DC}" destId="{475DBA0C-180A-42FE-99B1-EBB4FCDD1DA8}" srcOrd="10" destOrd="0" presId="urn:microsoft.com/office/officeart/2008/layout/LinedList"/>
    <dgm:cxn modelId="{57EA4157-8CDC-473B-A50E-DC14F1B9C8F1}" type="presParOf" srcId="{475DBA0C-180A-42FE-99B1-EBB4FCDD1DA8}" destId="{80322A9C-B230-4EDE-91C9-28B878A40A70}" srcOrd="0" destOrd="0" presId="urn:microsoft.com/office/officeart/2008/layout/LinedList"/>
    <dgm:cxn modelId="{5151840A-74CF-4709-A022-08CE0C0CA5D8}" type="presParOf" srcId="{475DBA0C-180A-42FE-99B1-EBB4FCDD1DA8}" destId="{467AA3C7-036E-489F-85CE-32C464F6F6B6}" srcOrd="1" destOrd="0" presId="urn:microsoft.com/office/officeart/2008/layout/LinedList"/>
    <dgm:cxn modelId="{2BB277FF-4C43-46AE-A335-AF5301C28E73}" type="presParOf" srcId="{475DBA0C-180A-42FE-99B1-EBB4FCDD1DA8}" destId="{93B80377-BB4C-4C31-ABEF-72E3B57CB3E7}" srcOrd="2" destOrd="0" presId="urn:microsoft.com/office/officeart/2008/layout/LinedList"/>
    <dgm:cxn modelId="{E6CCC6AA-0B4D-42BF-817F-39F5A1847BF6}" type="presParOf" srcId="{606B4B52-2378-4DF9-99A6-61ED4CDE48DC}" destId="{5A7123DB-7C93-418C-B8F5-8B23A6D75B91}" srcOrd="11" destOrd="0" presId="urn:microsoft.com/office/officeart/2008/layout/LinedList"/>
    <dgm:cxn modelId="{30967A1E-3D19-4E86-813A-685CAC5B054F}" type="presParOf" srcId="{606B4B52-2378-4DF9-99A6-61ED4CDE48DC}" destId="{A6EFDD4C-064C-4633-B167-3E96EBB1112F}" srcOrd="12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19AE35-E129-488D-8256-01D2E8BFA8BF}">
      <dsp:nvSpPr>
        <dsp:cNvPr id="0" name=""/>
        <dsp:cNvSpPr/>
      </dsp:nvSpPr>
      <dsp:spPr>
        <a:xfrm>
          <a:off x="0" y="0"/>
          <a:ext cx="777686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E6DEE6-B3B3-4869-AE3E-5FE515F6B971}">
      <dsp:nvSpPr>
        <dsp:cNvPr id="0" name=""/>
        <dsp:cNvSpPr/>
      </dsp:nvSpPr>
      <dsp:spPr>
        <a:xfrm>
          <a:off x="0" y="2742"/>
          <a:ext cx="1555372" cy="5611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t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6500" kern="1200" dirty="0" smtClean="0"/>
            <a:t>思路</a:t>
          </a:r>
          <a:endParaRPr lang="zh-CN" altLang="en-US" sz="6500" kern="1200" dirty="0"/>
        </a:p>
      </dsp:txBody>
      <dsp:txXfrm>
        <a:off x="0" y="2742"/>
        <a:ext cx="1555372" cy="5611139"/>
      </dsp:txXfrm>
    </dsp:sp>
    <dsp:sp modelId="{D9B005E1-0A9A-4CC7-AB30-662213D08320}">
      <dsp:nvSpPr>
        <dsp:cNvPr id="0" name=""/>
        <dsp:cNvSpPr/>
      </dsp:nvSpPr>
      <dsp:spPr>
        <a:xfrm>
          <a:off x="1672025" y="68703"/>
          <a:ext cx="6104838" cy="13192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solidFill>
                <a:srgbClr val="FF0000"/>
              </a:solidFill>
              <a:latin typeface="+mj-ea"/>
              <a:ea typeface="+mj-ea"/>
            </a:rPr>
            <a:t>先总写</a:t>
          </a:r>
          <a:r>
            <a:rPr lang="zh-CN" altLang="en-US" sz="2800" kern="1200" dirty="0" smtClean="0">
              <a:latin typeface="+mj-ea"/>
              <a:ea typeface="+mj-ea"/>
            </a:rPr>
            <a:t>老师们不但照料、保护“我们”，还在困难的情况下给予“我们”高水平教育。</a:t>
          </a:r>
          <a:endParaRPr lang="zh-CN" altLang="en-US" sz="2800" kern="1200" dirty="0">
            <a:latin typeface="+mj-ea"/>
            <a:ea typeface="+mj-ea"/>
          </a:endParaRPr>
        </a:p>
      </dsp:txBody>
      <dsp:txXfrm>
        <a:off x="1672025" y="68703"/>
        <a:ext cx="6104838" cy="1319220"/>
      </dsp:txXfrm>
    </dsp:sp>
    <dsp:sp modelId="{048B3287-31E6-47B4-9912-66CD8A9793DA}">
      <dsp:nvSpPr>
        <dsp:cNvPr id="0" name=""/>
        <dsp:cNvSpPr/>
      </dsp:nvSpPr>
      <dsp:spPr>
        <a:xfrm>
          <a:off x="1555372" y="1387923"/>
          <a:ext cx="622149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E3BE56-466E-45AA-BC13-CB4029D89D96}">
      <dsp:nvSpPr>
        <dsp:cNvPr id="0" name=""/>
        <dsp:cNvSpPr/>
      </dsp:nvSpPr>
      <dsp:spPr>
        <a:xfrm>
          <a:off x="1672025" y="1453884"/>
          <a:ext cx="6104838" cy="13192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solidFill>
                <a:srgbClr val="FF0000"/>
              </a:solidFill>
              <a:latin typeface="+mj-ea"/>
              <a:ea typeface="+mj-ea"/>
            </a:rPr>
            <a:t>然后写</a:t>
          </a:r>
          <a:r>
            <a:rPr lang="zh-CN" altLang="en-US" sz="2800" kern="1200" dirty="0" smtClean="0">
              <a:latin typeface="+mj-ea"/>
              <a:ea typeface="+mj-ea"/>
            </a:rPr>
            <a:t>语文老师担当为人父母的责任照料、</a:t>
          </a:r>
          <a:r>
            <a:rPr lang="zh-CN" altLang="en-US" sz="2800" kern="1200" dirty="0" smtClean="0">
              <a:latin typeface="+mj-ea"/>
              <a:ea typeface="+mj-ea"/>
              <a:sym typeface="+mn-ea"/>
            </a:rPr>
            <a:t>保护“我们”（</a:t>
          </a:r>
          <a:r>
            <a:rPr lang="en-US" altLang="zh-CN" sz="2800" kern="1200" dirty="0" smtClean="0">
              <a:latin typeface="+mj-ea"/>
              <a:ea typeface="+mj-ea"/>
              <a:sym typeface="+mn-ea"/>
            </a:rPr>
            <a:t>2</a:t>
          </a:r>
          <a:r>
            <a:rPr lang="zh-CN" altLang="en-US" sz="2800" kern="1200" dirty="0" smtClean="0">
              <a:latin typeface="+mj-ea"/>
              <a:ea typeface="+mj-ea"/>
              <a:sym typeface="+mn-ea"/>
            </a:rPr>
            <a:t>件事）。</a:t>
          </a:r>
          <a:endParaRPr lang="zh-CN" altLang="en-US" sz="2800" kern="1200" dirty="0">
            <a:latin typeface="+mj-ea"/>
            <a:ea typeface="+mj-ea"/>
          </a:endParaRPr>
        </a:p>
      </dsp:txBody>
      <dsp:txXfrm>
        <a:off x="1672025" y="1453884"/>
        <a:ext cx="6104838" cy="1319220"/>
      </dsp:txXfrm>
    </dsp:sp>
    <dsp:sp modelId="{F15CF97D-F822-4C78-B1C3-57B9FB4D10D4}">
      <dsp:nvSpPr>
        <dsp:cNvPr id="0" name=""/>
        <dsp:cNvSpPr/>
      </dsp:nvSpPr>
      <dsp:spPr>
        <a:xfrm>
          <a:off x="1555372" y="2773105"/>
          <a:ext cx="622149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0EB972-DC74-4381-9935-B8F6EC34E134}">
      <dsp:nvSpPr>
        <dsp:cNvPr id="0" name=""/>
        <dsp:cNvSpPr/>
      </dsp:nvSpPr>
      <dsp:spPr>
        <a:xfrm>
          <a:off x="1672025" y="2839066"/>
          <a:ext cx="6104838" cy="13192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solidFill>
                <a:srgbClr val="FF0000"/>
              </a:solidFill>
              <a:latin typeface="+mj-ea"/>
              <a:ea typeface="+mj-ea"/>
              <a:sym typeface="+mn-ea"/>
            </a:rPr>
            <a:t>接着写</a:t>
          </a:r>
          <a:r>
            <a:rPr lang="zh-CN" altLang="en-US" sz="2800" kern="1200" dirty="0" smtClean="0">
              <a:latin typeface="+mj-ea"/>
              <a:ea typeface="+mj-ea"/>
              <a:sym typeface="+mn-ea"/>
            </a:rPr>
            <a:t>老师们给予“我们”高水平教育（</a:t>
          </a:r>
          <a:r>
            <a:rPr lang="en-US" altLang="zh-CN" sz="2800" kern="1200" dirty="0" smtClean="0">
              <a:latin typeface="+mj-ea"/>
              <a:ea typeface="+mj-ea"/>
              <a:sym typeface="+mn-ea"/>
            </a:rPr>
            <a:t>2</a:t>
          </a:r>
          <a:r>
            <a:rPr lang="zh-CN" altLang="en-US" sz="2800" kern="1200" dirty="0" smtClean="0">
              <a:latin typeface="+mj-ea"/>
              <a:ea typeface="+mj-ea"/>
              <a:sym typeface="+mn-ea"/>
            </a:rPr>
            <a:t>件事）。</a:t>
          </a:r>
          <a:endParaRPr lang="zh-CN" altLang="en-US" sz="2800" kern="1200" dirty="0">
            <a:latin typeface="+mj-ea"/>
            <a:ea typeface="+mj-ea"/>
          </a:endParaRPr>
        </a:p>
      </dsp:txBody>
      <dsp:txXfrm>
        <a:off x="1672025" y="2839066"/>
        <a:ext cx="6104838" cy="1319220"/>
      </dsp:txXfrm>
    </dsp:sp>
    <dsp:sp modelId="{A13EC31E-2388-47B6-AB00-0DE719316B5C}">
      <dsp:nvSpPr>
        <dsp:cNvPr id="0" name=""/>
        <dsp:cNvSpPr/>
      </dsp:nvSpPr>
      <dsp:spPr>
        <a:xfrm>
          <a:off x="1555372" y="4158286"/>
          <a:ext cx="622149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7AA3C7-036E-489F-85CE-32C464F6F6B6}">
      <dsp:nvSpPr>
        <dsp:cNvPr id="0" name=""/>
        <dsp:cNvSpPr/>
      </dsp:nvSpPr>
      <dsp:spPr>
        <a:xfrm>
          <a:off x="1672025" y="4224247"/>
          <a:ext cx="6104838" cy="13192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solidFill>
                <a:srgbClr val="FF0000"/>
              </a:solidFill>
              <a:latin typeface="+mj-ea"/>
              <a:ea typeface="+mj-ea"/>
              <a:sym typeface="+mn-ea"/>
            </a:rPr>
            <a:t>最后写</a:t>
          </a:r>
          <a:r>
            <a:rPr lang="zh-CN" altLang="en-US" sz="2800" kern="1200" dirty="0" smtClean="0">
              <a:solidFill>
                <a:schemeClr val="tx1"/>
              </a:solidFill>
              <a:latin typeface="+mj-ea"/>
              <a:ea typeface="+mj-ea"/>
              <a:sym typeface="+mn-ea"/>
            </a:rPr>
            <a:t>老师们对</a:t>
          </a:r>
          <a:r>
            <a:rPr lang="en-US" altLang="zh-CN" sz="2800" kern="1200" dirty="0" smtClean="0">
              <a:solidFill>
                <a:schemeClr val="tx1"/>
              </a:solidFill>
              <a:latin typeface="+mj-ea"/>
              <a:ea typeface="+mj-ea"/>
              <a:sym typeface="+mn-ea"/>
            </a:rPr>
            <a:t>“</a:t>
          </a:r>
          <a:r>
            <a:rPr lang="zh-CN" altLang="en-US" sz="2800" kern="1200" dirty="0" smtClean="0">
              <a:solidFill>
                <a:schemeClr val="tx1"/>
              </a:solidFill>
              <a:latin typeface="+mj-ea"/>
              <a:ea typeface="+mj-ea"/>
              <a:sym typeface="+mn-ea"/>
            </a:rPr>
            <a:t>我们</a:t>
          </a:r>
          <a:r>
            <a:rPr lang="en-US" altLang="zh-CN" sz="2800" kern="1200" dirty="0" smtClean="0">
              <a:solidFill>
                <a:schemeClr val="tx1"/>
              </a:solidFill>
              <a:latin typeface="+mj-ea"/>
              <a:ea typeface="+mj-ea"/>
              <a:sym typeface="+mn-ea"/>
            </a:rPr>
            <a:t>”</a:t>
          </a:r>
          <a:r>
            <a:rPr lang="zh-CN" altLang="en-US" sz="2800" kern="1200" dirty="0" smtClean="0">
              <a:solidFill>
                <a:schemeClr val="tx1"/>
              </a:solidFill>
              <a:latin typeface="+mj-ea"/>
              <a:ea typeface="+mj-ea"/>
              <a:sym typeface="+mn-ea"/>
            </a:rPr>
            <a:t>的深远影响。</a:t>
          </a:r>
          <a:endParaRPr lang="zh-CN" altLang="en-US" sz="2800" kern="1200" dirty="0">
            <a:latin typeface="+mj-ea"/>
            <a:ea typeface="+mj-ea"/>
          </a:endParaRPr>
        </a:p>
      </dsp:txBody>
      <dsp:txXfrm>
        <a:off x="1672025" y="4224247"/>
        <a:ext cx="6104838" cy="1319220"/>
      </dsp:txXfrm>
    </dsp:sp>
    <dsp:sp modelId="{5A7123DB-7C93-418C-B8F5-8B23A6D75B91}">
      <dsp:nvSpPr>
        <dsp:cNvPr id="0" name=""/>
        <dsp:cNvSpPr/>
      </dsp:nvSpPr>
      <dsp:spPr>
        <a:xfrm>
          <a:off x="1555372" y="5543468"/>
          <a:ext cx="622149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FC2BA8-4579-46A6-8757-BD6953191228}" type="datetimeFigureOut">
              <a:rPr lang="zh-CN" altLang="en-US" smtClean="0"/>
              <a:t>2016/9/26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3A7196-C34D-4054-A409-7C8D6348D6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365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3A7196-C34D-4054-A409-7C8D6348D6D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987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7" name="Picture 6" descr="S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 rot="5400000">
              <a:off x="3739196" y="525780"/>
              <a:ext cx="1664208" cy="612648"/>
            </a:xfrm>
            <a:prstGeom prst="rect">
              <a:avLst/>
            </a:prstGeom>
          </p:spPr>
        </p:pic>
        <p:pic>
          <p:nvPicPr>
            <p:cNvPr id="14" name="Picture 13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 rot="5400000">
              <a:off x="3739196" y="5719572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E5B7BBCC-CC05-4D94-8217-3110D7DBECBA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4469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7BBCC-CC05-4D94-8217-3110D7DB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445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7BBCC-CC05-4D94-8217-3110D7DBECBA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85953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7BBCC-CC05-4D94-8217-3110D7DBECB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6952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7BBCC-CC05-4D94-8217-3110D7DB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6516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7BBCC-CC05-4D94-8217-3110D7DBECB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43010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7BBCC-CC05-4D94-8217-3110D7DBECBA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76476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7BBCC-CC05-4D94-8217-3110D7DBECBA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65792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7BBCC-CC05-4D94-8217-3110D7DBECBA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4131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7BBCC-CC05-4D94-8217-3110D7DB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509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7BBCC-CC05-4D94-8217-3110D7DBECBA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6494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7BBCC-CC05-4D94-8217-3110D7DB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961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7BBCC-CC05-4D94-8217-3110D7DBECBA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5674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7BBCC-CC05-4D94-8217-3110D7DBECBA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8933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7BBCC-CC05-4D94-8217-3110D7DB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260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7BBCC-CC05-4D94-8217-3110D7DBECBA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7738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70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C058-41C5-440C-99D4-AFCB54DA442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7BBCC-CC05-4D94-8217-3110D7DB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799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pic>
          <p:nvPicPr>
            <p:cNvPr id="8" name="Picture 7" descr="S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 rot="5400000">
              <a:off x="4221675" y="39689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 rot="5400000">
              <a:off x="4221675" y="6211888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endParaRPr lang="zh-C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fld id="{9A0DB2DC-4C9A-4742-B13C-FB6460FD3503}" type="slidenum">
              <a:rPr lang="en-US" altLang="zh-CN" smtClean="0"/>
              <a:t>‹#›</a:t>
            </a:fld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val="476333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xfrm>
            <a:off x="457200" y="2492375"/>
            <a:ext cx="8229600" cy="3794125"/>
          </a:xfrm>
        </p:spPr>
        <p:txBody>
          <a:bodyPr/>
          <a:lstStyle/>
          <a:p>
            <a:pPr eaLnBrk="1" hangingPunct="1"/>
            <a:endParaRPr lang="zh-CN" altLang="en-US" dirty="0" smtClean="0"/>
          </a:p>
          <a:p>
            <a:pPr algn="ctr" eaLnBrk="1" hangingPunct="1">
              <a:buFont typeface="Wingdings 2" panose="05020102010507070707" pitchFamily="18" charset="2"/>
              <a:buNone/>
            </a:pPr>
            <a:r>
              <a:rPr lang="zh-CN" altLang="en-US" sz="6000">
                <a:latin typeface="+mj-ea"/>
                <a:ea typeface="+mj-ea"/>
              </a:rPr>
              <a:t> </a:t>
            </a:r>
            <a:r>
              <a:rPr lang="zh-CN" altLang="en-US" sz="6000" smtClean="0">
                <a:latin typeface="+mj-ea"/>
                <a:ea typeface="+mj-ea"/>
              </a:rPr>
              <a:t>第二</a:t>
            </a:r>
            <a:r>
              <a:rPr lang="zh-CN" altLang="en-US" sz="6000" dirty="0" smtClean="0">
                <a:latin typeface="+mj-ea"/>
                <a:ea typeface="+mj-ea"/>
              </a:rPr>
              <a:t>课时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7624" y="1052736"/>
            <a:ext cx="6683765" cy="128089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全文语言质朴，在记叙中穿插抒情和议论，</a:t>
            </a:r>
            <a:r>
              <a:rPr lang="zh-CN" altLang="en-US" dirty="0" smtClean="0">
                <a:solidFill>
                  <a:srgbClr val="FF0000"/>
                </a:solidFill>
              </a:rPr>
              <a:t>勾画</a:t>
            </a:r>
            <a:r>
              <a:rPr lang="zh-CN" altLang="en-US" dirty="0" smtClean="0"/>
              <a:t>出来，进行</a:t>
            </a:r>
            <a:r>
              <a:rPr lang="zh-CN" altLang="en-US" dirty="0" smtClean="0">
                <a:solidFill>
                  <a:srgbClr val="FF0000"/>
                </a:solidFill>
              </a:rPr>
              <a:t>品读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99592" y="2996952"/>
            <a:ext cx="76328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+mj-ea"/>
                <a:ea typeface="+mj-ea"/>
              </a:rPr>
              <a:t>如：这时，我才十三岁，初二的学生，受了这么大的折磨，</a:t>
            </a:r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</a:rPr>
              <a:t>一头扑进</a:t>
            </a:r>
            <a:r>
              <a:rPr lang="zh-CN" altLang="en-US" sz="3200" dirty="0">
                <a:solidFill>
                  <a:prstClr val="black"/>
                </a:solidFill>
                <a:latin typeface="+mj-ea"/>
                <a:ea typeface="+mj-ea"/>
              </a:rPr>
              <a:t>老师怀里</a:t>
            </a:r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</a:rPr>
              <a:t>放声痛哭</a:t>
            </a:r>
            <a:r>
              <a:rPr lang="zh-CN" altLang="en-US" sz="3200" dirty="0">
                <a:solidFill>
                  <a:prstClr val="black"/>
                </a:solidFill>
                <a:latin typeface="+mj-ea"/>
                <a:ea typeface="+mj-ea"/>
              </a:rPr>
              <a:t>，老师</a:t>
            </a:r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</a:rPr>
              <a:t>紧紧搂住</a:t>
            </a:r>
            <a:r>
              <a:rPr lang="zh-CN" altLang="en-US" sz="3200" dirty="0">
                <a:solidFill>
                  <a:prstClr val="black"/>
                </a:solidFill>
                <a:latin typeface="+mj-ea"/>
                <a:ea typeface="+mj-ea"/>
              </a:rPr>
              <a:t>我，</a:t>
            </a:r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</a:rPr>
              <a:t>一起哭。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2530"/>
          <p:cNvSpPr txBox="1">
            <a:spLocks/>
          </p:cNvSpPr>
          <p:nvPr/>
        </p:nvSpPr>
        <p:spPr>
          <a:xfrm>
            <a:off x="539552" y="1196752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   示儿                                死去原知万事空，但悲不见九州同。</a:t>
            </a:r>
          </a:p>
          <a:p>
            <a:pPr marL="342900" marR="0" lvl="0" indent="-34290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王师北定中原日，家祭无忘告乃翁。</a:t>
            </a:r>
          </a:p>
          <a:p>
            <a:pPr marL="342900" marR="0" lvl="0" indent="-34290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       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秋夜将晓出篱门迎凉有感</a:t>
            </a:r>
          </a:p>
          <a:p>
            <a:pPr marL="342900" marR="0" lvl="0" indent="-342900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    三万里河入东海，五千仞岳上摩天。</a:t>
            </a:r>
          </a:p>
          <a:p>
            <a:pPr marL="342900" marR="0" lvl="0" indent="-342900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    遗民泪尽胡尘里，南望王师又一年。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2530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3140968"/>
            <a:ext cx="8424936" cy="1303867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zh-CN" altLang="en-US" dirty="0" smtClean="0"/>
              <a:t>                     文</a:t>
            </a:r>
            <a:r>
              <a:rPr lang="zh-CN" altLang="en-US" dirty="0"/>
              <a:t>天祥</a:t>
            </a:r>
            <a:r>
              <a:rPr lang="en-US" altLang="zh-CN" dirty="0"/>
              <a:t>《</a:t>
            </a:r>
            <a:r>
              <a:rPr lang="zh-CN" altLang="en-US" dirty="0"/>
              <a:t>过零丁洋</a:t>
            </a:r>
            <a:r>
              <a:rPr lang="en-US" altLang="zh-CN" dirty="0" smtClean="0"/>
              <a:t>》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>
                <a:latin typeface="+mj-ea"/>
              </a:rPr>
              <a:t>    </a:t>
            </a:r>
            <a:r>
              <a:rPr lang="zh-CN" altLang="en-US" dirty="0" smtClean="0">
                <a:latin typeface="+mj-ea"/>
              </a:rPr>
              <a:t>辛苦</a:t>
            </a:r>
            <a:r>
              <a:rPr lang="zh-CN" altLang="en-US" dirty="0">
                <a:latin typeface="+mj-ea"/>
              </a:rPr>
              <a:t>遭逢起一经，干戈寥落四周星。</a:t>
            </a:r>
            <a:br>
              <a:rPr lang="zh-CN" altLang="en-US" dirty="0">
                <a:latin typeface="+mj-ea"/>
              </a:rPr>
            </a:br>
            <a:r>
              <a:rPr lang="zh-CN" altLang="en-US" dirty="0">
                <a:latin typeface="+mj-ea"/>
              </a:rPr>
              <a:t>    山河破碎风飘絮，身世浮沉雨打萍。</a:t>
            </a:r>
            <a:br>
              <a:rPr lang="zh-CN" altLang="en-US" dirty="0">
                <a:latin typeface="+mj-ea"/>
              </a:rPr>
            </a:br>
            <a:r>
              <a:rPr lang="zh-CN" altLang="en-US" dirty="0">
                <a:latin typeface="+mj-ea"/>
              </a:rPr>
              <a:t>    惶恐滩头说惶恐，零丁洋里叹零丁。</a:t>
            </a:r>
            <a:br>
              <a:rPr lang="zh-CN" altLang="en-US" dirty="0">
                <a:latin typeface="+mj-ea"/>
              </a:rPr>
            </a:br>
            <a:r>
              <a:rPr lang="zh-CN" altLang="en-US" dirty="0">
                <a:latin typeface="+mj-ea"/>
              </a:rPr>
              <a:t>    </a:t>
            </a:r>
            <a:r>
              <a:rPr lang="zh-CN" altLang="en-US" dirty="0">
                <a:solidFill>
                  <a:srgbClr val="FF0000"/>
                </a:solidFill>
                <a:latin typeface="+mj-ea"/>
              </a:rPr>
              <a:t>人生自古谁无死，留取丹心照汗青。</a:t>
            </a:r>
            <a:r>
              <a:rPr lang="zh-CN" altLang="en-US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6892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87624" y="476672"/>
            <a:ext cx="76328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F0F0F"/>
                </a:solidFill>
                <a:latin typeface="+mj-ea"/>
                <a:ea typeface="+mj-ea"/>
              </a:rPr>
              <a:t>天地有正气，杂然赋流形。下则为河岳，上则为日星。</a:t>
            </a:r>
            <a:r>
              <a:rPr lang="zh-CN" altLang="en-US" sz="2400" b="1" dirty="0">
                <a:latin typeface="+mj-ea"/>
                <a:ea typeface="+mj-ea"/>
              </a:rPr>
              <a:t/>
            </a:r>
            <a:br>
              <a:rPr lang="zh-CN" altLang="en-US" sz="2400" b="1" dirty="0">
                <a:latin typeface="+mj-ea"/>
                <a:ea typeface="+mj-ea"/>
              </a:rPr>
            </a:br>
            <a:r>
              <a:rPr lang="zh-CN" altLang="en-US" sz="2400" b="1" dirty="0">
                <a:solidFill>
                  <a:srgbClr val="0F0F0F"/>
                </a:solidFill>
                <a:latin typeface="+mj-ea"/>
                <a:ea typeface="+mj-ea"/>
              </a:rPr>
              <a:t>于人曰浩然，沛乎塞苍冥。皇路当清夷，含和吐明庭。</a:t>
            </a:r>
            <a:r>
              <a:rPr lang="zh-CN" altLang="en-US" sz="2400" b="1" dirty="0">
                <a:latin typeface="+mj-ea"/>
                <a:ea typeface="+mj-ea"/>
              </a:rPr>
              <a:t/>
            </a:r>
            <a:br>
              <a:rPr lang="zh-CN" altLang="en-US" sz="2400" b="1" dirty="0">
                <a:latin typeface="+mj-ea"/>
                <a:ea typeface="+mj-ea"/>
              </a:rPr>
            </a:br>
            <a:r>
              <a:rPr lang="zh-CN" altLang="en-US" sz="2400" b="1" dirty="0">
                <a:solidFill>
                  <a:srgbClr val="0F0F0F"/>
                </a:solidFill>
                <a:latin typeface="+mj-ea"/>
                <a:ea typeface="+mj-ea"/>
              </a:rPr>
              <a:t>时穷节乃见，一一垂丹青。在齐太史简，在晋董狐笔。</a:t>
            </a:r>
            <a:r>
              <a:rPr lang="zh-CN" altLang="en-US" sz="2400" b="1" dirty="0">
                <a:latin typeface="+mj-ea"/>
                <a:ea typeface="+mj-ea"/>
              </a:rPr>
              <a:t/>
            </a:r>
            <a:br>
              <a:rPr lang="zh-CN" altLang="en-US" sz="2400" b="1" dirty="0">
                <a:latin typeface="+mj-ea"/>
                <a:ea typeface="+mj-ea"/>
              </a:rPr>
            </a:br>
            <a:r>
              <a:rPr lang="zh-CN" altLang="en-US" sz="2400" b="1" dirty="0">
                <a:solidFill>
                  <a:srgbClr val="0F0F0F"/>
                </a:solidFill>
                <a:latin typeface="+mj-ea"/>
                <a:ea typeface="+mj-ea"/>
              </a:rPr>
              <a:t>在秦张良椎，在汉苏武节。为严将军头，为嵇侍中血。</a:t>
            </a:r>
            <a:r>
              <a:rPr lang="zh-CN" altLang="en-US" sz="2400" b="1" dirty="0">
                <a:latin typeface="+mj-ea"/>
                <a:ea typeface="+mj-ea"/>
              </a:rPr>
              <a:t/>
            </a:r>
            <a:br>
              <a:rPr lang="zh-CN" altLang="en-US" sz="2400" b="1" dirty="0">
                <a:latin typeface="+mj-ea"/>
                <a:ea typeface="+mj-ea"/>
              </a:rPr>
            </a:br>
            <a:r>
              <a:rPr lang="zh-CN" altLang="en-US" sz="2400" b="1" dirty="0">
                <a:solidFill>
                  <a:srgbClr val="0F0F0F"/>
                </a:solidFill>
                <a:latin typeface="+mj-ea"/>
                <a:ea typeface="+mj-ea"/>
              </a:rPr>
              <a:t>为张睢阳齿，为颜常山舌。或为辽东帽，清操厉冰雪。</a:t>
            </a:r>
            <a:r>
              <a:rPr lang="zh-CN" altLang="en-US" sz="2400" b="1" dirty="0">
                <a:latin typeface="+mj-ea"/>
                <a:ea typeface="+mj-ea"/>
              </a:rPr>
              <a:t/>
            </a:r>
            <a:br>
              <a:rPr lang="zh-CN" altLang="en-US" sz="2400" b="1" dirty="0">
                <a:latin typeface="+mj-ea"/>
                <a:ea typeface="+mj-ea"/>
              </a:rPr>
            </a:br>
            <a:r>
              <a:rPr lang="zh-CN" altLang="en-US" sz="2400" b="1" dirty="0">
                <a:solidFill>
                  <a:srgbClr val="0F0F0F"/>
                </a:solidFill>
                <a:latin typeface="+mj-ea"/>
                <a:ea typeface="+mj-ea"/>
              </a:rPr>
              <a:t>或为出师表，鬼神泣壮烈。或为渡江楫，慷慨吞胡羯。</a:t>
            </a:r>
            <a:r>
              <a:rPr lang="zh-CN" altLang="en-US" sz="2400" b="1" dirty="0">
                <a:latin typeface="+mj-ea"/>
                <a:ea typeface="+mj-ea"/>
              </a:rPr>
              <a:t/>
            </a:r>
            <a:br>
              <a:rPr lang="zh-CN" altLang="en-US" sz="2400" b="1" dirty="0">
                <a:latin typeface="+mj-ea"/>
                <a:ea typeface="+mj-ea"/>
              </a:rPr>
            </a:br>
            <a:r>
              <a:rPr lang="zh-CN" altLang="en-US" sz="2400" b="1" dirty="0">
                <a:solidFill>
                  <a:srgbClr val="0F0F0F"/>
                </a:solidFill>
                <a:latin typeface="+mj-ea"/>
                <a:ea typeface="+mj-ea"/>
              </a:rPr>
              <a:t>或为击贼笏，逆竖头破裂。是气所磅礴，凛烈万古存。</a:t>
            </a:r>
            <a:r>
              <a:rPr lang="zh-CN" altLang="en-US" sz="2400" b="1" dirty="0">
                <a:latin typeface="+mj-ea"/>
                <a:ea typeface="+mj-ea"/>
              </a:rPr>
              <a:t/>
            </a:r>
            <a:br>
              <a:rPr lang="zh-CN" altLang="en-US" sz="2400" b="1" dirty="0">
                <a:latin typeface="+mj-ea"/>
                <a:ea typeface="+mj-ea"/>
              </a:rPr>
            </a:br>
            <a:r>
              <a:rPr lang="zh-CN" altLang="en-US" sz="2400" b="1" dirty="0">
                <a:solidFill>
                  <a:srgbClr val="0F0F0F"/>
                </a:solidFill>
                <a:latin typeface="+mj-ea"/>
                <a:ea typeface="+mj-ea"/>
              </a:rPr>
              <a:t>当其贯日月，生死安足论。地维赖以立，天柱赖以尊。</a:t>
            </a:r>
            <a:r>
              <a:rPr lang="zh-CN" altLang="en-US" sz="2400" b="1" dirty="0">
                <a:latin typeface="+mj-ea"/>
                <a:ea typeface="+mj-ea"/>
              </a:rPr>
              <a:t/>
            </a:r>
            <a:br>
              <a:rPr lang="zh-CN" altLang="en-US" sz="2400" b="1" dirty="0">
                <a:latin typeface="+mj-ea"/>
                <a:ea typeface="+mj-ea"/>
              </a:rPr>
            </a:br>
            <a:r>
              <a:rPr lang="zh-CN" altLang="en-US" sz="2400" b="1" dirty="0">
                <a:solidFill>
                  <a:srgbClr val="0F0F0F"/>
                </a:solidFill>
                <a:latin typeface="+mj-ea"/>
                <a:ea typeface="+mj-ea"/>
              </a:rPr>
              <a:t>三纲实系命，道义为之根。嗟予遘阳九，隶也实不力。</a:t>
            </a:r>
            <a:r>
              <a:rPr lang="zh-CN" altLang="en-US" sz="2400" b="1" dirty="0">
                <a:latin typeface="+mj-ea"/>
                <a:ea typeface="+mj-ea"/>
              </a:rPr>
              <a:t/>
            </a:r>
            <a:br>
              <a:rPr lang="zh-CN" altLang="en-US" sz="2400" b="1" dirty="0">
                <a:latin typeface="+mj-ea"/>
                <a:ea typeface="+mj-ea"/>
              </a:rPr>
            </a:br>
            <a:r>
              <a:rPr lang="zh-CN" altLang="en-US" sz="2400" b="1" dirty="0">
                <a:solidFill>
                  <a:srgbClr val="0F0F0F"/>
                </a:solidFill>
                <a:latin typeface="+mj-ea"/>
                <a:ea typeface="+mj-ea"/>
              </a:rPr>
              <a:t>楚囚缨其冠，传车送穷北。鼎镬甘如饴，求之不可得。</a:t>
            </a:r>
            <a:r>
              <a:rPr lang="zh-CN" altLang="en-US" sz="2400" b="1" dirty="0">
                <a:latin typeface="+mj-ea"/>
                <a:ea typeface="+mj-ea"/>
              </a:rPr>
              <a:t/>
            </a:r>
            <a:br>
              <a:rPr lang="zh-CN" altLang="en-US" sz="2400" b="1" dirty="0">
                <a:latin typeface="+mj-ea"/>
                <a:ea typeface="+mj-ea"/>
              </a:rPr>
            </a:br>
            <a:r>
              <a:rPr lang="zh-CN" altLang="en-US" sz="2400" b="1" dirty="0">
                <a:solidFill>
                  <a:srgbClr val="0F0F0F"/>
                </a:solidFill>
                <a:latin typeface="+mj-ea"/>
                <a:ea typeface="+mj-ea"/>
              </a:rPr>
              <a:t>阴房阗鬼火，春院閟天黑。牛骥同一皂，鸡栖凤凰食。</a:t>
            </a:r>
            <a:r>
              <a:rPr lang="zh-CN" altLang="en-US" sz="2400" b="1" dirty="0">
                <a:latin typeface="+mj-ea"/>
                <a:ea typeface="+mj-ea"/>
              </a:rPr>
              <a:t/>
            </a:r>
            <a:br>
              <a:rPr lang="zh-CN" altLang="en-US" sz="2400" b="1" dirty="0">
                <a:latin typeface="+mj-ea"/>
                <a:ea typeface="+mj-ea"/>
              </a:rPr>
            </a:br>
            <a:r>
              <a:rPr lang="zh-CN" altLang="en-US" sz="2400" b="1" dirty="0">
                <a:solidFill>
                  <a:srgbClr val="0F0F0F"/>
                </a:solidFill>
                <a:latin typeface="+mj-ea"/>
                <a:ea typeface="+mj-ea"/>
              </a:rPr>
              <a:t>一朝蒙雾露，分作沟中瘠。如此再寒暑，百沴自辟易。</a:t>
            </a:r>
            <a:r>
              <a:rPr lang="zh-CN" altLang="en-US" sz="2400" b="1" dirty="0">
                <a:latin typeface="+mj-ea"/>
                <a:ea typeface="+mj-ea"/>
              </a:rPr>
              <a:t/>
            </a:r>
            <a:br>
              <a:rPr lang="zh-CN" altLang="en-US" sz="2400" b="1" dirty="0">
                <a:latin typeface="+mj-ea"/>
                <a:ea typeface="+mj-ea"/>
              </a:rPr>
            </a:br>
            <a:r>
              <a:rPr lang="zh-CN" altLang="en-US" sz="2400" b="1" dirty="0">
                <a:solidFill>
                  <a:srgbClr val="0F0F0F"/>
                </a:solidFill>
                <a:latin typeface="+mj-ea"/>
                <a:ea typeface="+mj-ea"/>
              </a:rPr>
              <a:t>嗟哉沮洳场，为我安乐国。岂有他缪巧，阴阳不能贼。</a:t>
            </a:r>
            <a:r>
              <a:rPr lang="zh-CN" altLang="en-US" sz="2400" b="1" dirty="0">
                <a:latin typeface="+mj-ea"/>
                <a:ea typeface="+mj-ea"/>
              </a:rPr>
              <a:t/>
            </a:r>
            <a:br>
              <a:rPr lang="zh-CN" altLang="en-US" sz="2400" b="1" dirty="0">
                <a:latin typeface="+mj-ea"/>
                <a:ea typeface="+mj-ea"/>
              </a:rPr>
            </a:br>
            <a:r>
              <a:rPr lang="zh-CN" altLang="en-US" sz="2400" b="1" dirty="0">
                <a:solidFill>
                  <a:srgbClr val="0F0F0F"/>
                </a:solidFill>
                <a:latin typeface="+mj-ea"/>
                <a:ea typeface="+mj-ea"/>
              </a:rPr>
              <a:t>顾此耿耿在，仰视浮云白。悠悠我心悲，苍天曷有极。</a:t>
            </a:r>
            <a:r>
              <a:rPr lang="zh-CN" altLang="en-US" sz="2400" b="1" dirty="0">
                <a:latin typeface="+mj-ea"/>
                <a:ea typeface="+mj-ea"/>
              </a:rPr>
              <a:t/>
            </a:r>
            <a:br>
              <a:rPr lang="zh-CN" altLang="en-US" sz="2400" b="1" dirty="0">
                <a:latin typeface="+mj-ea"/>
                <a:ea typeface="+mj-ea"/>
              </a:rPr>
            </a:br>
            <a:r>
              <a:rPr lang="zh-CN" altLang="en-US" sz="2400" b="1" dirty="0">
                <a:solidFill>
                  <a:srgbClr val="0F0F0F"/>
                </a:solidFill>
                <a:latin typeface="+mj-ea"/>
                <a:ea typeface="+mj-ea"/>
              </a:rPr>
              <a:t>哲人日已远，典刑在夙昔。风檐展书读，古道照颜色</a:t>
            </a:r>
            <a:r>
              <a:rPr lang="zh-CN" altLang="en-US" sz="2000" b="1" dirty="0">
                <a:solidFill>
                  <a:srgbClr val="0F0F0F"/>
                </a:solidFill>
                <a:latin typeface="+mj-ea"/>
                <a:ea typeface="+mj-ea"/>
              </a:rPr>
              <a:t>。</a:t>
            </a:r>
            <a:endParaRPr lang="zh-CN" altLang="en-US" sz="2000" b="1" dirty="0"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7544" y="1916832"/>
            <a:ext cx="861774" cy="23042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7030A0"/>
                </a:solidFill>
                <a:latin typeface="+mj-ea"/>
                <a:ea typeface="+mj-ea"/>
              </a:rPr>
              <a:t>正气歌</a:t>
            </a:r>
            <a:endParaRPr lang="zh-CN" altLang="en-US" sz="4400" b="1" dirty="0">
              <a:solidFill>
                <a:srgbClr val="7030A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11801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836712"/>
            <a:ext cx="6798735" cy="1303867"/>
          </a:xfrm>
        </p:spPr>
        <p:txBody>
          <a:bodyPr>
            <a:normAutofit/>
          </a:bodyPr>
          <a:lstStyle/>
          <a:p>
            <a:r>
              <a:rPr lang="zh-CN" altLang="en-US" sz="4400" dirty="0" smtClean="0"/>
              <a:t>总结提升</a:t>
            </a:r>
            <a:endParaRPr lang="zh-CN" altLang="en-US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2492896"/>
            <a:ext cx="7200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prstClr val="black"/>
                </a:solidFill>
                <a:latin typeface="+mj-ea"/>
                <a:ea typeface="+mj-ea"/>
              </a:rPr>
              <a:t>   通过这篇文章，你也来说说曾经教过你的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语文</a:t>
            </a:r>
            <a:r>
              <a:rPr lang="zh-CN" altLang="en-US" sz="3200" dirty="0" smtClean="0">
                <a:solidFill>
                  <a:prstClr val="black"/>
                </a:solidFill>
                <a:latin typeface="+mj-ea"/>
                <a:ea typeface="+mj-ea"/>
              </a:rPr>
              <a:t>老师是什么样的？用什么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方法</a:t>
            </a:r>
            <a:r>
              <a:rPr lang="zh-CN" altLang="en-US" sz="3200" dirty="0" smtClean="0">
                <a:solidFill>
                  <a:prstClr val="black"/>
                </a:solidFill>
                <a:latin typeface="+mj-ea"/>
                <a:ea typeface="+mj-ea"/>
              </a:rPr>
              <a:t>上课？上课有什么特点？</a:t>
            </a:r>
          </a:p>
          <a:p>
            <a:endParaRPr lang="zh-CN" altLang="en-US" sz="3200" dirty="0">
              <a:solidFill>
                <a:prstClr val="black"/>
              </a:solidFill>
              <a:latin typeface="+mj-ea"/>
              <a:ea typeface="+mj-ea"/>
            </a:endParaRPr>
          </a:p>
          <a:p>
            <a:r>
              <a:rPr lang="zh-CN" altLang="en-US" sz="3200" dirty="0" smtClean="0">
                <a:solidFill>
                  <a:prstClr val="black"/>
                </a:solidFill>
                <a:latin typeface="+mj-ea"/>
                <a:ea typeface="+mj-ea"/>
              </a:rPr>
              <a:t>要求：每个人准备一段话，不少于</a:t>
            </a:r>
            <a:r>
              <a:rPr lang="en-US" altLang="zh-CN" sz="3200" dirty="0" smtClean="0">
                <a:solidFill>
                  <a:prstClr val="black"/>
                </a:solidFill>
                <a:latin typeface="+mj-ea"/>
                <a:ea typeface="+mj-ea"/>
              </a:rPr>
              <a:t>100</a:t>
            </a:r>
            <a:r>
              <a:rPr lang="zh-CN" altLang="en-US" sz="3200" dirty="0" smtClean="0">
                <a:solidFill>
                  <a:prstClr val="black"/>
                </a:solidFill>
                <a:latin typeface="+mj-ea"/>
                <a:ea typeface="+mj-ea"/>
              </a:rPr>
              <a:t>字。</a:t>
            </a:r>
            <a:endParaRPr lang="zh-CN" altLang="en-US" sz="32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57200" y="692150"/>
            <a:ext cx="8229600" cy="2376488"/>
          </a:xfrm>
        </p:spPr>
        <p:txBody>
          <a:bodyPr/>
          <a:lstStyle/>
          <a:p>
            <a:pPr algn="ctr" eaLnBrk="1" hangingPunct="1"/>
            <a:r>
              <a:rPr lang="zh-CN" altLang="en-US" dirty="0" smtClean="0"/>
              <a:t>一、</a:t>
            </a:r>
            <a:r>
              <a:rPr lang="zh-CN" altLang="zh-CN" dirty="0" smtClean="0"/>
              <a:t>常规训练（</a:t>
            </a:r>
            <a:r>
              <a:rPr lang="en-US" altLang="zh-CN" dirty="0" smtClean="0"/>
              <a:t>10</a:t>
            </a:r>
            <a:r>
              <a:rPr lang="zh-CN" altLang="zh-CN" dirty="0" smtClean="0"/>
              <a:t>分钟）</a:t>
            </a:r>
            <a:endParaRPr lang="zh-CN" altLang="en-US" dirty="0" smtClean="0"/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xfrm>
            <a:off x="457200" y="2492375"/>
            <a:ext cx="8229600" cy="3794125"/>
          </a:xfrm>
        </p:spPr>
        <p:txBody>
          <a:bodyPr/>
          <a:lstStyle/>
          <a:p>
            <a:pPr eaLnBrk="1" hangingPunct="1"/>
            <a:endParaRPr lang="zh-CN" altLang="en-US" dirty="0" smtClean="0"/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zh-CN" altLang="en-US" sz="6000" dirty="0" smtClean="0"/>
              <a:t>             弟子规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381183" y="1893"/>
            <a:ext cx="4860858" cy="115212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40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br>
              <a:rPr lang="en-US" altLang="zh-CN" sz="40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40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信</a:t>
            </a:r>
            <a:r>
              <a:rPr lang="zh-CN" altLang="en-US" sz="36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36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2800" dirty="0" smtClean="0">
                <a:solidFill>
                  <a:srgbClr val="FF0000"/>
                </a:solidFill>
                <a:ea typeface="隶书" panose="02010509060101010101" pitchFamily="49" charset="-122"/>
              </a:rPr>
              <a:t>诚实，不欺骗</a:t>
            </a:r>
            <a:r>
              <a:rPr lang="zh-CN" altLang="en-US" sz="5400" dirty="0" smtClean="0">
                <a:solidFill>
                  <a:srgbClr val="FF0000"/>
                </a:solidFill>
              </a:rPr>
              <a:t> </a:t>
            </a:r>
            <a:endParaRPr lang="zh-CN" altLang="en-US" sz="4800" dirty="0" smtClean="0">
              <a:solidFill>
                <a:srgbClr val="FF0000"/>
              </a:solidFill>
            </a:endParaRPr>
          </a:p>
        </p:txBody>
      </p:sp>
      <p:sp>
        <p:nvSpPr>
          <p:cNvPr id="7" name="Rectangle 3"/>
          <p:cNvSpPr txBox="1">
            <a:spLocks noRot="1" noChangeArrowheads="1"/>
          </p:cNvSpPr>
          <p:nvPr/>
        </p:nvSpPr>
        <p:spPr>
          <a:xfrm>
            <a:off x="467544" y="1052736"/>
            <a:ext cx="8065269" cy="5227172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                  </a:t>
            </a:r>
            <a:r>
              <a:rPr lang="en-US" altLang="zh-CN" b="1" dirty="0" err="1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w</a:t>
            </a:r>
            <a:r>
              <a:rPr lang="en-US" altLang="zh-CN" b="1" dirty="0" err="1" smtClean="0">
                <a:solidFill>
                  <a:srgbClr val="000000"/>
                </a:solidFill>
                <a:ea typeface="隶书" panose="02010509060101010101" pitchFamily="49" charset="-122"/>
              </a:rPr>
              <a:t>à</a:t>
            </a:r>
            <a:r>
              <a:rPr lang="en-US" altLang="zh-CN" b="1" dirty="0" err="1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ng</a:t>
            </a:r>
            <a:r>
              <a:rPr lang="en-US" altLang="zh-CN" b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</a:t>
            </a:r>
            <a:r>
              <a:rPr lang="en-US" altLang="zh-CN" b="1" dirty="0" err="1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xī</a:t>
            </a:r>
            <a:r>
              <a:rPr lang="en-US" altLang="zh-CN" b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en-US" altLang="zh-CN" b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3200" b="1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凡出言    信为先    诈与妄    奚可焉</a:t>
            </a:r>
            <a:br>
              <a:rPr lang="zh-CN" altLang="en-US" sz="3200" b="1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3200" b="1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                       </a:t>
            </a:r>
            <a:r>
              <a:rPr lang="en-US" altLang="zh-CN" sz="3200" b="1" dirty="0" err="1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n</a:t>
            </a:r>
            <a:r>
              <a:rPr lang="en-US" altLang="zh-CN" sz="3200" b="1" dirty="0" err="1" smtClean="0">
                <a:solidFill>
                  <a:srgbClr val="0070C0"/>
                </a:solidFill>
                <a:ea typeface="隶书" panose="02010509060101010101" pitchFamily="49" charset="-122"/>
              </a:rPr>
              <a:t>ì</a:t>
            </a:r>
            <a:r>
              <a:rPr lang="en-US" altLang="zh-CN" sz="3200" b="1" dirty="0" err="1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ng</a:t>
            </a:r>
            <a:r>
              <a:rPr lang="en-US" altLang="zh-CN" sz="3200" b="1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en-US" altLang="zh-CN" sz="3200" b="1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3200" b="1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话说多    不如少    惟其是    勿佞巧</a:t>
            </a:r>
            <a:br>
              <a:rPr lang="zh-CN" altLang="en-US" sz="3200" b="1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en-US" altLang="zh-CN" sz="3200" b="1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en-US" altLang="zh-CN" sz="3200" b="1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3200" b="1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奸巧语    秽污词    市井气    切戒之</a:t>
            </a:r>
            <a:r>
              <a:rPr lang="zh-CN" altLang="en-US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zh-CN" altLang="en-US" sz="2800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endParaRPr lang="zh-CN" altLang="en-US" b="1" dirty="0" smtClean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易解：只要说话，首要的是诚实可信，说谎话与胡话，这怎么可以呢。多说话，不如少说话，说的话要实事求是，千万不要花言巧语。刻薄挖苦的话，下流肮脏的话，街头无赖的习气，一定要避免和戒除。（论语：君子欲讷于言，而敏于行。）  </a:t>
            </a:r>
          </a:p>
        </p:txBody>
      </p:sp>
    </p:spTree>
    <p:extLst>
      <p:ext uri="{BB962C8B-B14F-4D97-AF65-F5344CB8AC3E}">
        <p14:creationId xmlns:p14="http://schemas.microsoft.com/office/powerpoint/2010/main" val="366581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二、</a:t>
            </a:r>
            <a:r>
              <a:rPr lang="zh-CN" altLang="zh-CN" smtClean="0"/>
              <a:t>理解运用（</a:t>
            </a:r>
            <a:r>
              <a:rPr lang="en-US" altLang="zh-CN" smtClean="0"/>
              <a:t>30</a:t>
            </a:r>
            <a:r>
              <a:rPr lang="zh-CN" altLang="zh-CN" smtClean="0"/>
              <a:t>分钟）</a:t>
            </a:r>
            <a:endParaRPr lang="zh-CN" altLang="en-US" smtClean="0"/>
          </a:p>
        </p:txBody>
      </p:sp>
      <p:sp>
        <p:nvSpPr>
          <p:cNvPr id="21506" name="内容占位符 2"/>
          <p:cNvSpPr>
            <a:spLocks noGrp="1"/>
          </p:cNvSpPr>
          <p:nvPr>
            <p:ph idx="1"/>
          </p:nvPr>
        </p:nvSpPr>
        <p:spPr>
          <a:xfrm>
            <a:off x="983085" y="2348880"/>
            <a:ext cx="8160915" cy="377762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zh-CN" altLang="zh-CN" sz="4000" dirty="0" smtClean="0"/>
              <a:t>利用文本，进行听说读写的训练。</a:t>
            </a:r>
            <a:br>
              <a:rPr lang="zh-CN" altLang="zh-CN" sz="4000" dirty="0" smtClean="0"/>
            </a:br>
            <a:endParaRPr lang="zh-CN" altLang="en-US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1265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646113" y="620713"/>
            <a:ext cx="8497887" cy="1008062"/>
          </a:xfrm>
        </p:spPr>
        <p:txBody>
          <a:bodyPr/>
          <a:lstStyle/>
          <a:p>
            <a:r>
              <a:rPr lang="zh-CN" altLang="en-US" sz="3600" b="1" dirty="0" smtClean="0">
                <a:solidFill>
                  <a:srgbClr val="FF0066"/>
                </a:solidFill>
              </a:rPr>
              <a:t>（一）学法探究</a:t>
            </a:r>
            <a:r>
              <a:rPr lang="zh-CN" altLang="en-US" sz="3600" dirty="0" smtClean="0">
                <a:solidFill>
                  <a:srgbClr val="FF0066"/>
                </a:solidFill>
              </a:rPr>
              <a:t>：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5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分钟）</a:t>
            </a:r>
            <a:endParaRPr lang="en-US" sz="4000" b="1" dirty="0" smtClean="0">
              <a:solidFill>
                <a:srgbClr val="FF0000"/>
              </a:solidFill>
            </a:endParaRPr>
          </a:p>
        </p:txBody>
      </p:sp>
      <p:sp>
        <p:nvSpPr>
          <p:cNvPr id="11267" name="内容占位符 11266"/>
          <p:cNvSpPr>
            <a:spLocks noGrp="1" noRot="1" noChangeArrowheads="1"/>
          </p:cNvSpPr>
          <p:nvPr>
            <p:ph idx="4294967295"/>
          </p:nvPr>
        </p:nvSpPr>
        <p:spPr>
          <a:xfrm>
            <a:off x="790575" y="2276475"/>
            <a:ext cx="8353425" cy="2305050"/>
          </a:xfrm>
        </p:spPr>
        <p:txBody>
          <a:bodyPr/>
          <a:lstStyle/>
          <a:p>
            <a:r>
              <a:rPr lang="zh-CN" altLang="en-US" sz="3600" b="1" dirty="0"/>
              <a:t>理清思路</a:t>
            </a:r>
            <a:r>
              <a:rPr lang="zh-CN" altLang="en-US" sz="3600" b="1" dirty="0" smtClean="0"/>
              <a:t>；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勾画议论、抒情句，进行品读赏析。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1628775"/>
            <a:ext cx="8229600" cy="436563"/>
          </a:xfrm>
        </p:spPr>
        <p:txBody>
          <a:bodyPr>
            <a:normAutofit fontScale="90000"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（二）利用文本训练（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25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分钟）：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/>
            </a:r>
            <a:br>
              <a:rPr lang="zh-CN" altLang="en-US" sz="4000" b="1" dirty="0" smtClean="0">
                <a:solidFill>
                  <a:srgbClr val="FF0000"/>
                </a:solidFill>
              </a:rPr>
            </a:br>
            <a:endParaRPr lang="zh-CN" altLang="en-US" sz="4000" b="1" dirty="0" smtClean="0">
              <a:solidFill>
                <a:srgbClr val="FF0000"/>
              </a:solidFill>
            </a:endParaRPr>
          </a:p>
        </p:txBody>
      </p:sp>
      <p:sp>
        <p:nvSpPr>
          <p:cNvPr id="15364" name="Rectangle 4"/>
          <p:cNvSpPr>
            <a:spLocks noGrp="1" noRot="1" noChangeArrowheads="1"/>
          </p:cNvSpPr>
          <p:nvPr>
            <p:ph idx="1"/>
          </p:nvPr>
        </p:nvSpPr>
        <p:spPr>
          <a:xfrm>
            <a:off x="611560" y="2332037"/>
            <a:ext cx="8229600" cy="3329211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5400" b="1" dirty="0" smtClean="0"/>
              <a:t>  </a:t>
            </a:r>
            <a:r>
              <a:rPr lang="en-US" altLang="zh-CN" sz="5400" b="1" dirty="0" smtClean="0">
                <a:latin typeface="+mj-ea"/>
                <a:ea typeface="+mj-ea"/>
              </a:rPr>
              <a:t>1.</a:t>
            </a:r>
            <a:r>
              <a:rPr lang="zh-CN" altLang="en-US" sz="5400" b="1" dirty="0" smtClean="0">
                <a:latin typeface="+mj-ea"/>
                <a:ea typeface="+mj-ea"/>
              </a:rPr>
              <a:t>找中心，理思路</a:t>
            </a:r>
          </a:p>
          <a:p>
            <a:pPr marL="0" indent="0">
              <a:buNone/>
            </a:pPr>
            <a:r>
              <a:rPr lang="en-US" altLang="zh-CN" sz="5400" b="1" dirty="0" smtClean="0">
                <a:latin typeface="+mj-ea"/>
                <a:ea typeface="+mj-ea"/>
              </a:rPr>
              <a:t> 2.</a:t>
            </a:r>
            <a:r>
              <a:rPr lang="zh-CN" altLang="en-US" sz="5400" b="1" dirty="0" smtClean="0">
                <a:latin typeface="+mj-ea"/>
                <a:ea typeface="+mj-ea"/>
              </a:rPr>
              <a:t>品议论、抒情句</a:t>
            </a:r>
            <a:endParaRPr lang="zh-CN" altLang="en-US" sz="54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2492896"/>
            <a:ext cx="7992888" cy="316493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4000" dirty="0" smtClean="0"/>
              <a:t>         </a:t>
            </a:r>
            <a:r>
              <a:rPr lang="zh-CN" altLang="en-US" sz="4000" dirty="0" smtClean="0">
                <a:solidFill>
                  <a:srgbClr val="FF0000"/>
                </a:solidFill>
              </a:rPr>
              <a:t>小组讨论</a:t>
            </a:r>
            <a:r>
              <a:rPr lang="zh-CN" altLang="en-US" sz="4000" dirty="0" smtClean="0"/>
              <a:t>本文写作</a:t>
            </a:r>
            <a:r>
              <a:rPr lang="zh-CN" altLang="en-US" sz="4000" dirty="0" smtClean="0">
                <a:solidFill>
                  <a:srgbClr val="FF0000"/>
                </a:solidFill>
              </a:rPr>
              <a:t>思路</a:t>
            </a:r>
            <a:r>
              <a:rPr lang="zh-CN" altLang="en-US" sz="4000" dirty="0" smtClean="0"/>
              <a:t>：</a:t>
            </a: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en-US" altLang="zh-CN" sz="4000" dirty="0" smtClean="0"/>
              <a:t>    </a:t>
            </a:r>
            <a:r>
              <a:rPr lang="zh-CN" altLang="en-US" sz="4000" dirty="0" smtClean="0"/>
              <a:t>按照</a:t>
            </a:r>
            <a:r>
              <a:rPr lang="zh-CN" altLang="en-US" sz="4000" dirty="0"/>
              <a:t>文章先写什么 然后写什么 接着写什么 最后</a:t>
            </a:r>
            <a:r>
              <a:rPr lang="zh-CN" altLang="en-US" sz="4000" dirty="0" smtClean="0"/>
              <a:t>写什么的</a:t>
            </a:r>
            <a:r>
              <a:rPr lang="zh-CN" altLang="en-US" sz="4000" dirty="0"/>
              <a:t>模式</a:t>
            </a:r>
            <a:r>
              <a:rPr lang="zh-CN" altLang="en-US" sz="4000" dirty="0" smtClean="0"/>
              <a:t>回答</a:t>
            </a:r>
            <a:br>
              <a:rPr lang="zh-CN" altLang="en-US" sz="4000" dirty="0" smtClean="0"/>
            </a:br>
            <a:r>
              <a:rPr lang="zh-CN" altLang="en-US" sz="4000" dirty="0"/>
              <a:t/>
            </a:r>
            <a:br>
              <a:rPr lang="zh-CN" altLang="en-US" sz="4000" dirty="0"/>
            </a:br>
            <a:r>
              <a:rPr lang="zh-CN" altLang="en-US" dirty="0"/>
              <a:t/>
            </a:r>
            <a:br>
              <a:rPr lang="zh-CN" altLang="en-US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764704"/>
            <a:ext cx="7992888" cy="5400600"/>
          </a:xfrm>
        </p:spPr>
        <p:txBody>
          <a:bodyPr>
            <a:normAutofit/>
          </a:bodyPr>
          <a:lstStyle/>
          <a:p>
            <a:pPr algn="l"/>
            <a:r>
              <a:rPr lang="zh-CN" altLang="en-US" dirty="0" smtClean="0"/>
              <a:t>      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sz="3200" dirty="0"/>
              <a:t/>
            </a:r>
            <a:br>
              <a:rPr lang="zh-CN" altLang="en-US" sz="3200" dirty="0"/>
            </a:br>
            <a:r>
              <a:rPr lang="zh-CN" altLang="en-US" sz="3200" dirty="0" smtClean="0"/>
              <a:t>   </a:t>
            </a:r>
            <a:r>
              <a:rPr lang="zh-CN" altLang="en-US" sz="3200" dirty="0">
                <a:sym typeface="+mn-ea"/>
              </a:rPr>
              <a:t/>
            </a:r>
            <a:br>
              <a:rPr lang="zh-CN" altLang="en-US" sz="3200" dirty="0">
                <a:sym typeface="+mn-ea"/>
              </a:rPr>
            </a:br>
            <a:r>
              <a:rPr lang="zh-CN" altLang="en-US" sz="3200" dirty="0">
                <a:sym typeface="+mn-ea"/>
              </a:rPr>
              <a:t/>
            </a:r>
            <a:br>
              <a:rPr lang="zh-CN" altLang="en-US" sz="3200" dirty="0">
                <a:sym typeface="+mn-ea"/>
              </a:rPr>
            </a:br>
            <a:endParaRPr lang="zh-CN" altLang="en-US" sz="3200" dirty="0"/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1338036833"/>
              </p:ext>
            </p:extLst>
          </p:nvPr>
        </p:nvGraphicFramePr>
        <p:xfrm>
          <a:off x="467544" y="980728"/>
          <a:ext cx="7776864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0075" y="988724"/>
            <a:ext cx="7956376" cy="1280890"/>
          </a:xfrm>
        </p:spPr>
        <p:txBody>
          <a:bodyPr>
            <a:noAutofit/>
          </a:bodyPr>
          <a:lstStyle/>
          <a:p>
            <a:pPr lvl="0" algn="l" defTabSz="914400">
              <a:spcBef>
                <a:spcPts val="0"/>
              </a:spcBef>
            </a:pPr>
            <a:r>
              <a:rPr lang="zh-CN" altLang="en-US" sz="3200" b="1" kern="0" dirty="0">
                <a:solidFill>
                  <a:srgbClr val="0070C0"/>
                </a:solidFill>
                <a:latin typeface="+mj-ea"/>
                <a:cs typeface="+mn-cs"/>
              </a:rPr>
              <a:t>课文的第二、三段分别是从哪个角度表现出“老师 ”照料、保护“我们”？</a:t>
            </a:r>
            <a:r>
              <a:rPr lang="zh-CN" altLang="en-US" sz="3200" b="1" kern="0" dirty="0">
                <a:solidFill>
                  <a:srgbClr val="0000FF"/>
                </a:solidFill>
                <a:latin typeface="Franklin Gothic Medium" panose="020B0603020102020204"/>
                <a:ea typeface="微软雅黑" panose="020B0503020204020204" charset="-122"/>
                <a:cs typeface="+mn-cs"/>
              </a:rPr>
              <a:t/>
            </a:r>
            <a:br>
              <a:rPr lang="zh-CN" altLang="en-US" sz="3200" b="1" kern="0" dirty="0">
                <a:solidFill>
                  <a:srgbClr val="0000FF"/>
                </a:solidFill>
                <a:latin typeface="Franklin Gothic Medium" panose="020B0603020102020204"/>
                <a:ea typeface="微软雅黑" panose="020B0503020204020204" charset="-122"/>
                <a:cs typeface="+mn-cs"/>
              </a:rPr>
            </a:b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29816" y="2636912"/>
            <a:ext cx="8172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+mj-ea"/>
                <a:ea typeface="+mj-ea"/>
              </a:rPr>
              <a:t>第二段从保全学生</a:t>
            </a:r>
            <a:r>
              <a:rPr lang="zh-CN" altLang="en-US" sz="3200" b="1" kern="0" dirty="0">
                <a:solidFill>
                  <a:srgbClr val="C00000"/>
                </a:solidFill>
                <a:latin typeface="+mj-ea"/>
                <a:ea typeface="+mj-ea"/>
              </a:rPr>
              <a:t>群体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生命</a:t>
            </a:r>
            <a:r>
              <a:rPr lang="zh-CN" altLang="en-US" sz="3200" dirty="0">
                <a:solidFill>
                  <a:prstClr val="black"/>
                </a:solidFill>
                <a:latin typeface="+mj-ea"/>
                <a:ea typeface="+mj-ea"/>
              </a:rPr>
              <a:t>角度</a:t>
            </a:r>
            <a:endParaRPr lang="en-US" altLang="zh-CN" sz="3200" dirty="0">
              <a:solidFill>
                <a:prstClr val="black"/>
              </a:solidFill>
              <a:latin typeface="+mj-ea"/>
              <a:ea typeface="+mj-ea"/>
            </a:endParaRPr>
          </a:p>
          <a:p>
            <a:r>
              <a:rPr lang="zh-CN" altLang="en-US" sz="3200" dirty="0">
                <a:solidFill>
                  <a:prstClr val="black"/>
                </a:solidFill>
                <a:latin typeface="+mj-ea"/>
                <a:ea typeface="+mj-ea"/>
              </a:rPr>
              <a:t>第三段从“我”这个</a:t>
            </a:r>
            <a:r>
              <a:rPr lang="zh-CN" altLang="en-US" sz="3200" b="1" kern="0" dirty="0">
                <a:solidFill>
                  <a:srgbClr val="C00000"/>
                </a:solidFill>
                <a:latin typeface="+mj-ea"/>
                <a:ea typeface="+mj-ea"/>
              </a:rPr>
              <a:t>个体</a:t>
            </a:r>
            <a:r>
              <a:rPr lang="zh-CN" altLang="en-US" sz="3200" dirty="0">
                <a:solidFill>
                  <a:prstClr val="black"/>
                </a:solidFill>
                <a:latin typeface="+mj-ea"/>
                <a:ea typeface="+mj-ea"/>
              </a:rPr>
              <a:t>角度、从慰藉孤独、恐惧心理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心灵</a:t>
            </a:r>
            <a:r>
              <a:rPr lang="zh-CN" altLang="en-US" sz="3200" dirty="0">
                <a:solidFill>
                  <a:prstClr val="black"/>
                </a:solidFill>
                <a:latin typeface="+mj-ea"/>
                <a:ea typeface="+mj-ea"/>
              </a:rPr>
              <a:t>的角度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0075" y="4598887"/>
            <a:ext cx="76328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</a:rPr>
              <a:t>总结：表现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出老师们对学生群体与个体，对学生生命与心灵全面立体的照料与保护</a:t>
            </a:r>
            <a:r>
              <a:rPr lang="zh-CN" altLang="en-US" sz="3200" dirty="0">
                <a:solidFill>
                  <a:srgbClr val="FF0000"/>
                </a:solidFill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</TotalTime>
  <Words>427</Words>
  <Paragraphs>43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华文楷体</vt:lpstr>
      <vt:lpstr>楷体_GB2312</vt:lpstr>
      <vt:lpstr>隶书</vt:lpstr>
      <vt:lpstr>宋体</vt:lpstr>
      <vt:lpstr>微软雅黑</vt:lpstr>
      <vt:lpstr>Arial</vt:lpstr>
      <vt:lpstr>Calibri</vt:lpstr>
      <vt:lpstr>Franklin Gothic Book</vt:lpstr>
      <vt:lpstr>Franklin Gothic Medium</vt:lpstr>
      <vt:lpstr>Wingdings 2</vt:lpstr>
      <vt:lpstr>环保</vt:lpstr>
      <vt:lpstr>PowerPoint 演示文稿</vt:lpstr>
      <vt:lpstr>一、常规训练（10分钟）</vt:lpstr>
      <vt:lpstr>  信  诚实，不欺骗 </vt:lpstr>
      <vt:lpstr>二、理解运用（30分钟）</vt:lpstr>
      <vt:lpstr>（一）学法探究：（5分钟）</vt:lpstr>
      <vt:lpstr>（二）利用文本训练（25分钟）： </vt:lpstr>
      <vt:lpstr>         小组讨论本文写作思路：       按照文章先写什么 然后写什么 接着写什么 最后写什么的模式回答    </vt:lpstr>
      <vt:lpstr>              </vt:lpstr>
      <vt:lpstr>课文的第二、三段分别是从哪个角度表现出“老师 ”照料、保护“我们”？ </vt:lpstr>
      <vt:lpstr>全文语言质朴，在记叙中穿插抒情和议论，勾画出来，进行品读。</vt:lpstr>
      <vt:lpstr>PowerPoint 演示文稿</vt:lpstr>
      <vt:lpstr>                     文天祥《过零丁洋》     辛苦遭逢起一经，干戈寥落四周星。     山河破碎风飘絮，身世浮沉雨打萍。     惶恐滩头说惶恐，零丁洋里叹零丁。     人生自古谁无死，留取丹心照汗青。 </vt:lpstr>
      <vt:lpstr>PowerPoint 演示文稿</vt:lpstr>
      <vt:lpstr>总结提升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MY6Z-JSJ</cp:lastModifiedBy>
  <dcterms:created xsi:type="dcterms:W3CDTF">2016-09-16T13:04:00Z</dcterms:created>
  <dcterms:modified xsi:type="dcterms:W3CDTF">2018-09-23T06:22:17Z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